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2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sldIdLst>
    <p:sldId id="288" r:id="rId2"/>
    <p:sldId id="289" r:id="rId3"/>
    <p:sldId id="290" r:id="rId4"/>
    <p:sldId id="294" r:id="rId5"/>
    <p:sldId id="306" r:id="rId6"/>
    <p:sldId id="305" r:id="rId7"/>
    <p:sldId id="303" r:id="rId8"/>
    <p:sldId id="310" r:id="rId9"/>
    <p:sldId id="291" r:id="rId10"/>
    <p:sldId id="298" r:id="rId11"/>
    <p:sldId id="314" r:id="rId12"/>
    <p:sldId id="315" r:id="rId13"/>
    <p:sldId id="296" r:id="rId14"/>
    <p:sldId id="304" r:id="rId15"/>
    <p:sldId id="292" r:id="rId16"/>
    <p:sldId id="302" r:id="rId17"/>
    <p:sldId id="308" r:id="rId18"/>
    <p:sldId id="309" r:id="rId19"/>
    <p:sldId id="311" r:id="rId20"/>
    <p:sldId id="295" r:id="rId21"/>
    <p:sldId id="293" r:id="rId22"/>
    <p:sldId id="297" r:id="rId23"/>
    <p:sldId id="301" r:id="rId24"/>
    <p:sldId id="312" r:id="rId25"/>
    <p:sldId id="316" r:id="rId26"/>
    <p:sldId id="317" r:id="rId27"/>
    <p:sldId id="318" r:id="rId28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3" d="100"/>
          <a:sy n="143" d="100"/>
        </p:scale>
        <p:origin x="6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E8BE76-29C8-41AB-8544-889D89FA4F96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AD677-048F-409F-AACD-0A0B5EF61C8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t>1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57BC3-9FBE-47A2-87D0-BC9237759415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57BC3-9FBE-47A2-87D0-BC9237759415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57BC3-9FBE-47A2-87D0-BC9237759415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57BC3-9FBE-47A2-87D0-BC9237759415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57BC3-9FBE-47A2-87D0-BC9237759415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t>15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57BC3-9FBE-47A2-87D0-BC9237759415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57BC3-9FBE-47A2-87D0-BC9237759415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57BC3-9FBE-47A2-87D0-BC9237759415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57BC3-9FBE-47A2-87D0-BC9237759415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t>2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57BC3-9FBE-47A2-87D0-BC9237759415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t>21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57BC3-9FBE-47A2-87D0-BC9237759415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57BC3-9FBE-47A2-87D0-BC9237759415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57BC3-9FBE-47A2-87D0-BC9237759415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57BC3-9FBE-47A2-87D0-BC9237759415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57BC3-9FBE-47A2-87D0-BC9237759415}" type="slidenum">
              <a:rPr lang="zh-CN" altLang="en-US" smtClean="0"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E734D7E-DDC1-43BA-BA84-4A1CFE3D3418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t>3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57BC3-9FBE-47A2-87D0-BC923775941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57BC3-9FBE-47A2-87D0-BC9237759415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57BC3-9FBE-47A2-87D0-BC9237759415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57BC3-9FBE-47A2-87D0-BC9237759415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57BC3-9FBE-47A2-87D0-BC9237759415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t>9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817" b="12837"/>
          <a:stretch>
            <a:fillRect/>
          </a:stretch>
        </p:blipFill>
        <p:spPr>
          <a:xfrm>
            <a:off x="1354" y="0"/>
            <a:ext cx="9141291" cy="635000"/>
          </a:xfrm>
          <a:prstGeom prst="rect">
            <a:avLst/>
          </a:prstGeom>
        </p:spPr>
      </p:pic>
      <p:sp>
        <p:nvSpPr>
          <p:cNvPr id="13" name="矩形 12"/>
          <p:cNvSpPr/>
          <p:nvPr userDrawn="1"/>
        </p:nvSpPr>
        <p:spPr bwMode="auto">
          <a:xfrm>
            <a:off x="1653" y="190456"/>
            <a:ext cx="288065" cy="440430"/>
          </a:xfrm>
          <a:prstGeom prst="rect">
            <a:avLst/>
          </a:prstGeom>
          <a:solidFill>
            <a:srgbClr val="FFA6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sz="1015" noProof="1"/>
          </a:p>
        </p:txBody>
      </p:sp>
      <p:sp>
        <p:nvSpPr>
          <p:cNvPr id="14" name="矩形 13"/>
          <p:cNvSpPr/>
          <p:nvPr userDrawn="1"/>
        </p:nvSpPr>
        <p:spPr bwMode="auto">
          <a:xfrm>
            <a:off x="325429" y="190456"/>
            <a:ext cx="122607" cy="440430"/>
          </a:xfrm>
          <a:prstGeom prst="rect">
            <a:avLst/>
          </a:prstGeom>
          <a:solidFill>
            <a:srgbClr val="47D7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sz="1015" noProof="1"/>
          </a:p>
        </p:txBody>
      </p:sp>
      <p:sp>
        <p:nvSpPr>
          <p:cNvPr id="15" name="矩形 14"/>
          <p:cNvSpPr/>
          <p:nvPr userDrawn="1"/>
        </p:nvSpPr>
        <p:spPr bwMode="auto">
          <a:xfrm>
            <a:off x="502791" y="190456"/>
            <a:ext cx="97608" cy="440430"/>
          </a:xfrm>
          <a:prstGeom prst="rect">
            <a:avLst/>
          </a:prstGeom>
          <a:solidFill>
            <a:srgbClr val="FF58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sz="1015" noProof="1"/>
          </a:p>
        </p:txBody>
      </p:sp>
      <p:sp>
        <p:nvSpPr>
          <p:cNvPr id="16" name="矩形 15"/>
          <p:cNvSpPr/>
          <p:nvPr userDrawn="1"/>
        </p:nvSpPr>
        <p:spPr bwMode="auto">
          <a:xfrm>
            <a:off x="623013" y="190456"/>
            <a:ext cx="97608" cy="440430"/>
          </a:xfrm>
          <a:prstGeom prst="rect">
            <a:avLst/>
          </a:prstGeom>
          <a:solidFill>
            <a:srgbClr val="A97D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sz="1015" noProof="1"/>
          </a:p>
        </p:txBody>
      </p:sp>
      <p:sp>
        <p:nvSpPr>
          <p:cNvPr id="2" name="文本框 1"/>
          <p:cNvSpPr txBox="1"/>
          <p:nvPr userDrawn="1"/>
        </p:nvSpPr>
        <p:spPr>
          <a:xfrm>
            <a:off x="807426" y="210616"/>
            <a:ext cx="2749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7" presetClass="emph" presetSubtype="0" fill="remove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0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6" dur="20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7" dur="20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5" presetClass="emph" presetSubtype="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mph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5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37975-6AF7-4301-9DC5-87C074AA59D1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44.xml"/><Relationship Id="rId3" Type="http://schemas.openxmlformats.org/officeDocument/2006/relationships/tags" Target="../tags/tag39.xml"/><Relationship Id="rId7" Type="http://schemas.openxmlformats.org/officeDocument/2006/relationships/tags" Target="../tags/tag43.xml"/><Relationship Id="rId12" Type="http://schemas.openxmlformats.org/officeDocument/2006/relationships/image" Target="../media/image1.jpeg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tags" Target="../tags/tag42.xml"/><Relationship Id="rId11" Type="http://schemas.openxmlformats.org/officeDocument/2006/relationships/notesSlide" Target="../notesSlides/notesSlide15.xml"/><Relationship Id="rId5" Type="http://schemas.openxmlformats.org/officeDocument/2006/relationships/tags" Target="../tags/tag41.xml"/><Relationship Id="rId10" Type="http://schemas.openxmlformats.org/officeDocument/2006/relationships/slideLayout" Target="../slideLayouts/slideLayout7.xml"/><Relationship Id="rId4" Type="http://schemas.openxmlformats.org/officeDocument/2006/relationships/tags" Target="../tags/tag40.xml"/><Relationship Id="rId9" Type="http://schemas.openxmlformats.org/officeDocument/2006/relationships/tags" Target="../tags/tag4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" Type="http://schemas.openxmlformats.org/officeDocument/2006/relationships/tags" Target="../tags/tag3.xml"/><Relationship Id="rId21" Type="http://schemas.openxmlformats.org/officeDocument/2006/relationships/image" Target="../media/image1.jpeg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notesSlide" Target="../notesSlides/notesSlide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19" Type="http://schemas.openxmlformats.org/officeDocument/2006/relationships/slideLayout" Target="../slideLayouts/slideLayout7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53.xml"/><Relationship Id="rId3" Type="http://schemas.openxmlformats.org/officeDocument/2006/relationships/tags" Target="../tags/tag48.xml"/><Relationship Id="rId7" Type="http://schemas.openxmlformats.org/officeDocument/2006/relationships/tags" Target="../tags/tag52.xml"/><Relationship Id="rId12" Type="http://schemas.openxmlformats.org/officeDocument/2006/relationships/image" Target="../media/image1.jpeg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tags" Target="../tags/tag51.xml"/><Relationship Id="rId11" Type="http://schemas.openxmlformats.org/officeDocument/2006/relationships/notesSlide" Target="../notesSlides/notesSlide21.xml"/><Relationship Id="rId5" Type="http://schemas.openxmlformats.org/officeDocument/2006/relationships/tags" Target="../tags/tag50.xml"/><Relationship Id="rId10" Type="http://schemas.openxmlformats.org/officeDocument/2006/relationships/slideLayout" Target="../slideLayouts/slideLayout7.xml"/><Relationship Id="rId4" Type="http://schemas.openxmlformats.org/officeDocument/2006/relationships/tags" Target="../tags/tag49.xml"/><Relationship Id="rId9" Type="http://schemas.openxmlformats.org/officeDocument/2006/relationships/tags" Target="../tags/tag5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6.xml"/><Relationship Id="rId3" Type="http://schemas.openxmlformats.org/officeDocument/2006/relationships/tags" Target="../tags/tag21.xml"/><Relationship Id="rId7" Type="http://schemas.openxmlformats.org/officeDocument/2006/relationships/tags" Target="../tags/tag25.xml"/><Relationship Id="rId12" Type="http://schemas.openxmlformats.org/officeDocument/2006/relationships/image" Target="../media/image1.jpeg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11" Type="http://schemas.openxmlformats.org/officeDocument/2006/relationships/notesSlide" Target="../notesSlides/notesSlide3.xml"/><Relationship Id="rId5" Type="http://schemas.openxmlformats.org/officeDocument/2006/relationships/tags" Target="../tags/tag23.xml"/><Relationship Id="rId10" Type="http://schemas.openxmlformats.org/officeDocument/2006/relationships/slideLayout" Target="../slideLayouts/slideLayout7.xml"/><Relationship Id="rId4" Type="http://schemas.openxmlformats.org/officeDocument/2006/relationships/tags" Target="../tags/tag22.xml"/><Relationship Id="rId9" Type="http://schemas.openxmlformats.org/officeDocument/2006/relationships/tags" Target="../tags/tag2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12" Type="http://schemas.openxmlformats.org/officeDocument/2006/relationships/image" Target="../media/image1.jpeg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11" Type="http://schemas.openxmlformats.org/officeDocument/2006/relationships/notesSlide" Target="../notesSlides/notesSlide9.xml"/><Relationship Id="rId5" Type="http://schemas.openxmlformats.org/officeDocument/2006/relationships/tags" Target="../tags/tag32.xml"/><Relationship Id="rId10" Type="http://schemas.openxmlformats.org/officeDocument/2006/relationships/slideLayout" Target="../slideLayouts/slideLayout7.xml"/><Relationship Id="rId4" Type="http://schemas.openxmlformats.org/officeDocument/2006/relationships/tags" Target="../tags/tag31.xml"/><Relationship Id="rId9" Type="http://schemas.openxmlformats.org/officeDocument/2006/relationships/tags" Target="../tags/tag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232803" y="1164398"/>
            <a:ext cx="43107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鸡尾酒品酒</a:t>
            </a:r>
            <a:r>
              <a:rPr lang="en-US" alt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115319" y="695233"/>
            <a:ext cx="2545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20XXPOWERPOINT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990221" y="1818228"/>
            <a:ext cx="286131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00">
                <a:solidFill>
                  <a:schemeClr val="bg1"/>
                </a:solidFill>
              </a:rPr>
              <a:t>汇报：</a:t>
            </a:r>
            <a:r>
              <a:rPr lang="en-US" altLang="zh-CN" sz="1800">
                <a:solidFill>
                  <a:schemeClr val="bg1"/>
                </a:solidFill>
              </a:rPr>
              <a:t>xiazaii     </a:t>
            </a:r>
            <a:r>
              <a:rPr lang="zh-CN" altLang="en-US" sz="1800">
                <a:solidFill>
                  <a:schemeClr val="bg1"/>
                </a:solidFill>
              </a:rPr>
              <a:t>导师：</a:t>
            </a:r>
            <a:r>
              <a:rPr lang="en-US" altLang="zh-CN" sz="1800">
                <a:solidFill>
                  <a:schemeClr val="bg1"/>
                </a:solidFill>
              </a:rPr>
              <a:t>XXXX</a:t>
            </a:r>
            <a:endParaRPr lang="zh-CN" alt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4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879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2"/>
          <p:cNvSpPr/>
          <p:nvPr/>
        </p:nvSpPr>
        <p:spPr bwMode="auto">
          <a:xfrm>
            <a:off x="3124334" y="3005369"/>
            <a:ext cx="2177173" cy="1565673"/>
          </a:xfrm>
          <a:custGeom>
            <a:avLst/>
            <a:gdLst>
              <a:gd name="T0" fmla="*/ 168 w 168"/>
              <a:gd name="T1" fmla="*/ 68 h 121"/>
              <a:gd name="T2" fmla="*/ 151 w 168"/>
              <a:gd name="T3" fmla="*/ 87 h 121"/>
              <a:gd name="T4" fmla="*/ 114 w 168"/>
              <a:gd name="T5" fmla="*/ 111 h 121"/>
              <a:gd name="T6" fmla="*/ 65 w 168"/>
              <a:gd name="T7" fmla="*/ 118 h 121"/>
              <a:gd name="T8" fmla="*/ 21 w 168"/>
              <a:gd name="T9" fmla="*/ 97 h 121"/>
              <a:gd name="T10" fmla="*/ 19 w 168"/>
              <a:gd name="T11" fmla="*/ 95 h 121"/>
              <a:gd name="T12" fmla="*/ 4 w 168"/>
              <a:gd name="T13" fmla="*/ 68 h 121"/>
              <a:gd name="T14" fmla="*/ 1 w 168"/>
              <a:gd name="T15" fmla="*/ 38 h 121"/>
              <a:gd name="T16" fmla="*/ 8 w 168"/>
              <a:gd name="T17" fmla="*/ 15 h 121"/>
              <a:gd name="T18" fmla="*/ 21 w 168"/>
              <a:gd name="T19" fmla="*/ 3 h 121"/>
              <a:gd name="T20" fmla="*/ 35 w 168"/>
              <a:gd name="T21" fmla="*/ 2 h 121"/>
              <a:gd name="T22" fmla="*/ 49 w 168"/>
              <a:gd name="T23" fmla="*/ 7 h 121"/>
              <a:gd name="T24" fmla="*/ 62 w 168"/>
              <a:gd name="T25" fmla="*/ 16 h 121"/>
              <a:gd name="T26" fmla="*/ 74 w 168"/>
              <a:gd name="T27" fmla="*/ 27 h 121"/>
              <a:gd name="T28" fmla="*/ 74 w 168"/>
              <a:gd name="T29" fmla="*/ 28 h 121"/>
              <a:gd name="T30" fmla="*/ 93 w 168"/>
              <a:gd name="T31" fmla="*/ 48 h 121"/>
              <a:gd name="T32" fmla="*/ 119 w 168"/>
              <a:gd name="T33" fmla="*/ 64 h 121"/>
              <a:gd name="T34" fmla="*/ 148 w 168"/>
              <a:gd name="T35" fmla="*/ 70 h 121"/>
              <a:gd name="T36" fmla="*/ 168 w 168"/>
              <a:gd name="T37" fmla="*/ 68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8" h="121">
                <a:moveTo>
                  <a:pt x="168" y="68"/>
                </a:moveTo>
                <a:cubicBezTo>
                  <a:pt x="166" y="71"/>
                  <a:pt x="160" y="78"/>
                  <a:pt x="151" y="87"/>
                </a:cubicBezTo>
                <a:cubicBezTo>
                  <a:pt x="142" y="95"/>
                  <a:pt x="129" y="105"/>
                  <a:pt x="114" y="111"/>
                </a:cubicBezTo>
                <a:cubicBezTo>
                  <a:pt x="99" y="117"/>
                  <a:pt x="81" y="121"/>
                  <a:pt x="65" y="118"/>
                </a:cubicBezTo>
                <a:cubicBezTo>
                  <a:pt x="48" y="116"/>
                  <a:pt x="32" y="109"/>
                  <a:pt x="21" y="97"/>
                </a:cubicBezTo>
                <a:cubicBezTo>
                  <a:pt x="20" y="97"/>
                  <a:pt x="20" y="96"/>
                  <a:pt x="19" y="95"/>
                </a:cubicBezTo>
                <a:cubicBezTo>
                  <a:pt x="12" y="88"/>
                  <a:pt x="7" y="78"/>
                  <a:pt x="4" y="68"/>
                </a:cubicBezTo>
                <a:cubicBezTo>
                  <a:pt x="1" y="58"/>
                  <a:pt x="0" y="47"/>
                  <a:pt x="1" y="38"/>
                </a:cubicBezTo>
                <a:cubicBezTo>
                  <a:pt x="2" y="29"/>
                  <a:pt x="4" y="21"/>
                  <a:pt x="8" y="15"/>
                </a:cubicBezTo>
                <a:cubicBezTo>
                  <a:pt x="11" y="9"/>
                  <a:pt x="16" y="5"/>
                  <a:pt x="21" y="3"/>
                </a:cubicBezTo>
                <a:cubicBezTo>
                  <a:pt x="26" y="0"/>
                  <a:pt x="30" y="0"/>
                  <a:pt x="35" y="2"/>
                </a:cubicBezTo>
                <a:cubicBezTo>
                  <a:pt x="40" y="3"/>
                  <a:pt x="45" y="5"/>
                  <a:pt x="49" y="7"/>
                </a:cubicBezTo>
                <a:cubicBezTo>
                  <a:pt x="54" y="10"/>
                  <a:pt x="58" y="13"/>
                  <a:pt x="62" y="16"/>
                </a:cubicBezTo>
                <a:cubicBezTo>
                  <a:pt x="66" y="19"/>
                  <a:pt x="70" y="23"/>
                  <a:pt x="74" y="27"/>
                </a:cubicBezTo>
                <a:cubicBezTo>
                  <a:pt x="74" y="28"/>
                  <a:pt x="74" y="28"/>
                  <a:pt x="74" y="28"/>
                </a:cubicBezTo>
                <a:cubicBezTo>
                  <a:pt x="80" y="33"/>
                  <a:pt x="86" y="41"/>
                  <a:pt x="93" y="48"/>
                </a:cubicBezTo>
                <a:cubicBezTo>
                  <a:pt x="100" y="54"/>
                  <a:pt x="109" y="60"/>
                  <a:pt x="119" y="64"/>
                </a:cubicBezTo>
                <a:cubicBezTo>
                  <a:pt x="128" y="68"/>
                  <a:pt x="139" y="70"/>
                  <a:pt x="148" y="70"/>
                </a:cubicBezTo>
                <a:cubicBezTo>
                  <a:pt x="157" y="70"/>
                  <a:pt x="165" y="68"/>
                  <a:pt x="168" y="68"/>
                </a:cubicBezTo>
                <a:close/>
              </a:path>
            </a:pathLst>
          </a:custGeom>
          <a:solidFill>
            <a:srgbClr val="F4C60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800"/>
          </a:p>
        </p:txBody>
      </p:sp>
      <p:sp>
        <p:nvSpPr>
          <p:cNvPr id="11" name="Freeform 25"/>
          <p:cNvSpPr/>
          <p:nvPr/>
        </p:nvSpPr>
        <p:spPr bwMode="auto">
          <a:xfrm>
            <a:off x="4143814" y="2408640"/>
            <a:ext cx="1875855" cy="1361839"/>
          </a:xfrm>
          <a:custGeom>
            <a:avLst/>
            <a:gdLst>
              <a:gd name="T0" fmla="*/ 0 w 145"/>
              <a:gd name="T1" fmla="*/ 59 h 105"/>
              <a:gd name="T2" fmla="*/ 15 w 145"/>
              <a:gd name="T3" fmla="*/ 75 h 105"/>
              <a:gd name="T4" fmla="*/ 47 w 145"/>
              <a:gd name="T5" fmla="*/ 96 h 105"/>
              <a:gd name="T6" fmla="*/ 90 w 145"/>
              <a:gd name="T7" fmla="*/ 103 h 105"/>
              <a:gd name="T8" fmla="*/ 128 w 145"/>
              <a:gd name="T9" fmla="*/ 84 h 105"/>
              <a:gd name="T10" fmla="*/ 129 w 145"/>
              <a:gd name="T11" fmla="*/ 83 h 105"/>
              <a:gd name="T12" fmla="*/ 142 w 145"/>
              <a:gd name="T13" fmla="*/ 59 h 105"/>
              <a:gd name="T14" fmla="*/ 145 w 145"/>
              <a:gd name="T15" fmla="*/ 33 h 105"/>
              <a:gd name="T16" fmla="*/ 139 w 145"/>
              <a:gd name="T17" fmla="*/ 13 h 105"/>
              <a:gd name="T18" fmla="*/ 128 w 145"/>
              <a:gd name="T19" fmla="*/ 2 h 105"/>
              <a:gd name="T20" fmla="*/ 115 w 145"/>
              <a:gd name="T21" fmla="*/ 1 h 105"/>
              <a:gd name="T22" fmla="*/ 103 w 145"/>
              <a:gd name="T23" fmla="*/ 6 h 105"/>
              <a:gd name="T24" fmla="*/ 92 w 145"/>
              <a:gd name="T25" fmla="*/ 14 h 105"/>
              <a:gd name="T26" fmla="*/ 82 w 145"/>
              <a:gd name="T27" fmla="*/ 23 h 105"/>
              <a:gd name="T28" fmla="*/ 81 w 145"/>
              <a:gd name="T29" fmla="*/ 24 h 105"/>
              <a:gd name="T30" fmla="*/ 65 w 145"/>
              <a:gd name="T31" fmla="*/ 41 h 105"/>
              <a:gd name="T32" fmla="*/ 43 w 145"/>
              <a:gd name="T33" fmla="*/ 56 h 105"/>
              <a:gd name="T34" fmla="*/ 17 w 145"/>
              <a:gd name="T35" fmla="*/ 61 h 105"/>
              <a:gd name="T36" fmla="*/ 0 w 145"/>
              <a:gd name="T37" fmla="*/ 59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45" h="105">
                <a:moveTo>
                  <a:pt x="0" y="59"/>
                </a:moveTo>
                <a:cubicBezTo>
                  <a:pt x="2" y="62"/>
                  <a:pt x="7" y="68"/>
                  <a:pt x="15" y="75"/>
                </a:cubicBezTo>
                <a:cubicBezTo>
                  <a:pt x="23" y="83"/>
                  <a:pt x="34" y="91"/>
                  <a:pt x="47" y="96"/>
                </a:cubicBezTo>
                <a:cubicBezTo>
                  <a:pt x="60" y="102"/>
                  <a:pt x="75" y="105"/>
                  <a:pt x="90" y="103"/>
                </a:cubicBezTo>
                <a:cubicBezTo>
                  <a:pt x="104" y="101"/>
                  <a:pt x="118" y="94"/>
                  <a:pt x="128" y="84"/>
                </a:cubicBezTo>
                <a:cubicBezTo>
                  <a:pt x="128" y="84"/>
                  <a:pt x="128" y="83"/>
                  <a:pt x="129" y="83"/>
                </a:cubicBezTo>
                <a:cubicBezTo>
                  <a:pt x="135" y="76"/>
                  <a:pt x="140" y="67"/>
                  <a:pt x="142" y="59"/>
                </a:cubicBezTo>
                <a:cubicBezTo>
                  <a:pt x="145" y="50"/>
                  <a:pt x="145" y="41"/>
                  <a:pt x="145" y="33"/>
                </a:cubicBezTo>
                <a:cubicBezTo>
                  <a:pt x="144" y="25"/>
                  <a:pt x="142" y="18"/>
                  <a:pt x="139" y="13"/>
                </a:cubicBezTo>
                <a:cubicBezTo>
                  <a:pt x="136" y="8"/>
                  <a:pt x="132" y="4"/>
                  <a:pt x="128" y="2"/>
                </a:cubicBezTo>
                <a:cubicBezTo>
                  <a:pt x="124" y="0"/>
                  <a:pt x="119" y="0"/>
                  <a:pt x="115" y="1"/>
                </a:cubicBezTo>
                <a:cubicBezTo>
                  <a:pt x="111" y="2"/>
                  <a:pt x="107" y="4"/>
                  <a:pt x="103" y="6"/>
                </a:cubicBezTo>
                <a:cubicBezTo>
                  <a:pt x="99" y="8"/>
                  <a:pt x="95" y="11"/>
                  <a:pt x="92" y="14"/>
                </a:cubicBezTo>
                <a:cubicBezTo>
                  <a:pt x="88" y="16"/>
                  <a:pt x="85" y="20"/>
                  <a:pt x="82" y="23"/>
                </a:cubicBezTo>
                <a:cubicBezTo>
                  <a:pt x="81" y="24"/>
                  <a:pt x="81" y="24"/>
                  <a:pt x="81" y="24"/>
                </a:cubicBezTo>
                <a:cubicBezTo>
                  <a:pt x="76" y="29"/>
                  <a:pt x="71" y="35"/>
                  <a:pt x="65" y="41"/>
                </a:cubicBezTo>
                <a:cubicBezTo>
                  <a:pt x="59" y="47"/>
                  <a:pt x="51" y="52"/>
                  <a:pt x="43" y="56"/>
                </a:cubicBezTo>
                <a:cubicBezTo>
                  <a:pt x="34" y="59"/>
                  <a:pt x="25" y="61"/>
                  <a:pt x="17" y="61"/>
                </a:cubicBezTo>
                <a:cubicBezTo>
                  <a:pt x="9" y="61"/>
                  <a:pt x="3" y="59"/>
                  <a:pt x="0" y="59"/>
                </a:cubicBezTo>
                <a:close/>
              </a:path>
            </a:pathLst>
          </a:custGeom>
          <a:solidFill>
            <a:srgbClr val="00C3D9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800"/>
          </a:p>
        </p:txBody>
      </p:sp>
      <p:sp>
        <p:nvSpPr>
          <p:cNvPr id="12" name="Freeform 28"/>
          <p:cNvSpPr/>
          <p:nvPr/>
        </p:nvSpPr>
        <p:spPr bwMode="auto">
          <a:xfrm>
            <a:off x="3375225" y="1820775"/>
            <a:ext cx="1760644" cy="1255492"/>
          </a:xfrm>
          <a:custGeom>
            <a:avLst/>
            <a:gdLst>
              <a:gd name="T0" fmla="*/ 136 w 136"/>
              <a:gd name="T1" fmla="*/ 55 h 97"/>
              <a:gd name="T2" fmla="*/ 122 w 136"/>
              <a:gd name="T3" fmla="*/ 70 h 97"/>
              <a:gd name="T4" fmla="*/ 92 w 136"/>
              <a:gd name="T5" fmla="*/ 90 h 97"/>
              <a:gd name="T6" fmla="*/ 52 w 136"/>
              <a:gd name="T7" fmla="*/ 96 h 97"/>
              <a:gd name="T8" fmla="*/ 16 w 136"/>
              <a:gd name="T9" fmla="*/ 78 h 97"/>
              <a:gd name="T10" fmla="*/ 15 w 136"/>
              <a:gd name="T11" fmla="*/ 77 h 97"/>
              <a:gd name="T12" fmla="*/ 3 w 136"/>
              <a:gd name="T13" fmla="*/ 55 h 97"/>
              <a:gd name="T14" fmla="*/ 0 w 136"/>
              <a:gd name="T15" fmla="*/ 31 h 97"/>
              <a:gd name="T16" fmla="*/ 6 w 136"/>
              <a:gd name="T17" fmla="*/ 12 h 97"/>
              <a:gd name="T18" fmla="*/ 16 w 136"/>
              <a:gd name="T19" fmla="*/ 2 h 97"/>
              <a:gd name="T20" fmla="*/ 28 w 136"/>
              <a:gd name="T21" fmla="*/ 1 h 97"/>
              <a:gd name="T22" fmla="*/ 39 w 136"/>
              <a:gd name="T23" fmla="*/ 6 h 97"/>
              <a:gd name="T24" fmla="*/ 50 w 136"/>
              <a:gd name="T25" fmla="*/ 13 h 97"/>
              <a:gd name="T26" fmla="*/ 59 w 136"/>
              <a:gd name="T27" fmla="*/ 21 h 97"/>
              <a:gd name="T28" fmla="*/ 60 w 136"/>
              <a:gd name="T29" fmla="*/ 22 h 97"/>
              <a:gd name="T30" fmla="*/ 75 w 136"/>
              <a:gd name="T31" fmla="*/ 38 h 97"/>
              <a:gd name="T32" fmla="*/ 96 w 136"/>
              <a:gd name="T33" fmla="*/ 52 h 97"/>
              <a:gd name="T34" fmla="*/ 120 w 136"/>
              <a:gd name="T35" fmla="*/ 56 h 97"/>
              <a:gd name="T36" fmla="*/ 136 w 136"/>
              <a:gd name="T37" fmla="*/ 55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36" h="97">
                <a:moveTo>
                  <a:pt x="136" y="55"/>
                </a:moveTo>
                <a:cubicBezTo>
                  <a:pt x="134" y="57"/>
                  <a:pt x="129" y="63"/>
                  <a:pt x="122" y="70"/>
                </a:cubicBezTo>
                <a:cubicBezTo>
                  <a:pt x="114" y="77"/>
                  <a:pt x="104" y="85"/>
                  <a:pt x="92" y="90"/>
                </a:cubicBezTo>
                <a:cubicBezTo>
                  <a:pt x="80" y="95"/>
                  <a:pt x="65" y="97"/>
                  <a:pt x="52" y="96"/>
                </a:cubicBezTo>
                <a:cubicBezTo>
                  <a:pt x="38" y="94"/>
                  <a:pt x="25" y="88"/>
                  <a:pt x="16" y="78"/>
                </a:cubicBezTo>
                <a:cubicBezTo>
                  <a:pt x="16" y="78"/>
                  <a:pt x="15" y="77"/>
                  <a:pt x="15" y="77"/>
                </a:cubicBezTo>
                <a:cubicBezTo>
                  <a:pt x="9" y="71"/>
                  <a:pt x="5" y="63"/>
                  <a:pt x="3" y="55"/>
                </a:cubicBezTo>
                <a:cubicBezTo>
                  <a:pt x="0" y="47"/>
                  <a:pt x="0" y="38"/>
                  <a:pt x="0" y="31"/>
                </a:cubicBezTo>
                <a:cubicBezTo>
                  <a:pt x="1" y="23"/>
                  <a:pt x="3" y="17"/>
                  <a:pt x="6" y="12"/>
                </a:cubicBezTo>
                <a:cubicBezTo>
                  <a:pt x="9" y="7"/>
                  <a:pt x="12" y="4"/>
                  <a:pt x="16" y="2"/>
                </a:cubicBezTo>
                <a:cubicBezTo>
                  <a:pt x="20" y="0"/>
                  <a:pt x="24" y="0"/>
                  <a:pt x="28" y="1"/>
                </a:cubicBezTo>
                <a:cubicBezTo>
                  <a:pt x="32" y="2"/>
                  <a:pt x="36" y="3"/>
                  <a:pt x="39" y="6"/>
                </a:cubicBezTo>
                <a:cubicBezTo>
                  <a:pt x="43" y="8"/>
                  <a:pt x="46" y="10"/>
                  <a:pt x="50" y="13"/>
                </a:cubicBezTo>
                <a:cubicBezTo>
                  <a:pt x="53" y="15"/>
                  <a:pt x="56" y="18"/>
                  <a:pt x="59" y="21"/>
                </a:cubicBezTo>
                <a:cubicBezTo>
                  <a:pt x="60" y="22"/>
                  <a:pt x="60" y="22"/>
                  <a:pt x="60" y="22"/>
                </a:cubicBezTo>
                <a:cubicBezTo>
                  <a:pt x="64" y="27"/>
                  <a:pt x="69" y="33"/>
                  <a:pt x="75" y="38"/>
                </a:cubicBezTo>
                <a:cubicBezTo>
                  <a:pt x="81" y="44"/>
                  <a:pt x="88" y="49"/>
                  <a:pt x="96" y="52"/>
                </a:cubicBezTo>
                <a:cubicBezTo>
                  <a:pt x="104" y="55"/>
                  <a:pt x="112" y="56"/>
                  <a:pt x="120" y="56"/>
                </a:cubicBezTo>
                <a:cubicBezTo>
                  <a:pt x="127" y="57"/>
                  <a:pt x="133" y="55"/>
                  <a:pt x="136" y="55"/>
                </a:cubicBezTo>
                <a:close/>
              </a:path>
            </a:pathLst>
          </a:custGeom>
          <a:solidFill>
            <a:srgbClr val="DF730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800"/>
          </a:p>
        </p:txBody>
      </p:sp>
      <p:sp>
        <p:nvSpPr>
          <p:cNvPr id="13" name="Freeform 31"/>
          <p:cNvSpPr/>
          <p:nvPr/>
        </p:nvSpPr>
        <p:spPr bwMode="auto">
          <a:xfrm>
            <a:off x="4228674" y="1352550"/>
            <a:ext cx="1477050" cy="1051660"/>
          </a:xfrm>
          <a:custGeom>
            <a:avLst/>
            <a:gdLst>
              <a:gd name="T0" fmla="*/ 0 w 114"/>
              <a:gd name="T1" fmla="*/ 46 h 81"/>
              <a:gd name="T2" fmla="*/ 12 w 114"/>
              <a:gd name="T3" fmla="*/ 58 h 81"/>
              <a:gd name="T4" fmla="*/ 37 w 114"/>
              <a:gd name="T5" fmla="*/ 75 h 81"/>
              <a:gd name="T6" fmla="*/ 70 w 114"/>
              <a:gd name="T7" fmla="*/ 80 h 81"/>
              <a:gd name="T8" fmla="*/ 100 w 114"/>
              <a:gd name="T9" fmla="*/ 65 h 81"/>
              <a:gd name="T10" fmla="*/ 101 w 114"/>
              <a:gd name="T11" fmla="*/ 64 h 81"/>
              <a:gd name="T12" fmla="*/ 111 w 114"/>
              <a:gd name="T13" fmla="*/ 45 h 81"/>
              <a:gd name="T14" fmla="*/ 113 w 114"/>
              <a:gd name="T15" fmla="*/ 25 h 81"/>
              <a:gd name="T16" fmla="*/ 109 w 114"/>
              <a:gd name="T17" fmla="*/ 10 h 81"/>
              <a:gd name="T18" fmla="*/ 100 w 114"/>
              <a:gd name="T19" fmla="*/ 1 h 81"/>
              <a:gd name="T20" fmla="*/ 90 w 114"/>
              <a:gd name="T21" fmla="*/ 0 h 81"/>
              <a:gd name="T22" fmla="*/ 81 w 114"/>
              <a:gd name="T23" fmla="*/ 4 h 81"/>
              <a:gd name="T24" fmla="*/ 72 w 114"/>
              <a:gd name="T25" fmla="*/ 10 h 81"/>
              <a:gd name="T26" fmla="*/ 64 w 114"/>
              <a:gd name="T27" fmla="*/ 17 h 81"/>
              <a:gd name="T28" fmla="*/ 64 w 114"/>
              <a:gd name="T29" fmla="*/ 18 h 81"/>
              <a:gd name="T30" fmla="*/ 51 w 114"/>
              <a:gd name="T31" fmla="*/ 32 h 81"/>
              <a:gd name="T32" fmla="*/ 34 w 114"/>
              <a:gd name="T33" fmla="*/ 43 h 81"/>
              <a:gd name="T34" fmla="*/ 14 w 114"/>
              <a:gd name="T35" fmla="*/ 47 h 81"/>
              <a:gd name="T36" fmla="*/ 0 w 114"/>
              <a:gd name="T37" fmla="*/ 46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4" h="81">
                <a:moveTo>
                  <a:pt x="0" y="46"/>
                </a:moveTo>
                <a:cubicBezTo>
                  <a:pt x="2" y="48"/>
                  <a:pt x="6" y="53"/>
                  <a:pt x="12" y="58"/>
                </a:cubicBezTo>
                <a:cubicBezTo>
                  <a:pt x="18" y="64"/>
                  <a:pt x="27" y="70"/>
                  <a:pt x="37" y="75"/>
                </a:cubicBezTo>
                <a:cubicBezTo>
                  <a:pt x="47" y="79"/>
                  <a:pt x="59" y="81"/>
                  <a:pt x="70" y="80"/>
                </a:cubicBezTo>
                <a:cubicBezTo>
                  <a:pt x="82" y="78"/>
                  <a:pt x="92" y="73"/>
                  <a:pt x="100" y="65"/>
                </a:cubicBezTo>
                <a:cubicBezTo>
                  <a:pt x="100" y="65"/>
                  <a:pt x="101" y="64"/>
                  <a:pt x="101" y="64"/>
                </a:cubicBezTo>
                <a:cubicBezTo>
                  <a:pt x="106" y="59"/>
                  <a:pt x="109" y="52"/>
                  <a:pt x="111" y="45"/>
                </a:cubicBezTo>
                <a:cubicBezTo>
                  <a:pt x="113" y="39"/>
                  <a:pt x="114" y="32"/>
                  <a:pt x="113" y="25"/>
                </a:cubicBezTo>
                <a:cubicBezTo>
                  <a:pt x="113" y="19"/>
                  <a:pt x="111" y="14"/>
                  <a:pt x="109" y="10"/>
                </a:cubicBezTo>
                <a:cubicBezTo>
                  <a:pt x="106" y="5"/>
                  <a:pt x="103" y="3"/>
                  <a:pt x="100" y="1"/>
                </a:cubicBezTo>
                <a:cubicBezTo>
                  <a:pt x="97" y="0"/>
                  <a:pt x="93" y="0"/>
                  <a:pt x="90" y="0"/>
                </a:cubicBezTo>
                <a:cubicBezTo>
                  <a:pt x="87" y="1"/>
                  <a:pt x="84" y="3"/>
                  <a:pt x="81" y="4"/>
                </a:cubicBezTo>
                <a:cubicBezTo>
                  <a:pt x="78" y="6"/>
                  <a:pt x="75" y="8"/>
                  <a:pt x="72" y="10"/>
                </a:cubicBezTo>
                <a:cubicBezTo>
                  <a:pt x="69" y="12"/>
                  <a:pt x="67" y="15"/>
                  <a:pt x="64" y="17"/>
                </a:cubicBezTo>
                <a:cubicBezTo>
                  <a:pt x="64" y="18"/>
                  <a:pt x="64" y="18"/>
                  <a:pt x="64" y="18"/>
                </a:cubicBezTo>
                <a:cubicBezTo>
                  <a:pt x="60" y="22"/>
                  <a:pt x="56" y="27"/>
                  <a:pt x="51" y="32"/>
                </a:cubicBezTo>
                <a:cubicBezTo>
                  <a:pt x="46" y="36"/>
                  <a:pt x="40" y="40"/>
                  <a:pt x="34" y="43"/>
                </a:cubicBezTo>
                <a:cubicBezTo>
                  <a:pt x="27" y="46"/>
                  <a:pt x="20" y="47"/>
                  <a:pt x="14" y="47"/>
                </a:cubicBezTo>
                <a:cubicBezTo>
                  <a:pt x="8" y="47"/>
                  <a:pt x="2" y="46"/>
                  <a:pt x="0" y="46"/>
                </a:cubicBezTo>
                <a:close/>
              </a:path>
            </a:pathLst>
          </a:custGeom>
          <a:solidFill>
            <a:srgbClr val="01D48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800"/>
          </a:p>
        </p:txBody>
      </p:sp>
      <p:grpSp>
        <p:nvGrpSpPr>
          <p:cNvPr id="15" name="Group 14"/>
          <p:cNvGrpSpPr/>
          <p:nvPr/>
        </p:nvGrpSpPr>
        <p:grpSpPr>
          <a:xfrm>
            <a:off x="5111295" y="1733023"/>
            <a:ext cx="342499" cy="327789"/>
            <a:chOff x="8383588" y="4452938"/>
            <a:chExt cx="522287" cy="477837"/>
          </a:xfrm>
          <a:solidFill>
            <a:schemeClr val="bg1"/>
          </a:solidFill>
        </p:grpSpPr>
        <p:sp>
          <p:nvSpPr>
            <p:cNvPr id="16" name="Freeform 15"/>
            <p:cNvSpPr/>
            <p:nvPr/>
          </p:nvSpPr>
          <p:spPr bwMode="auto">
            <a:xfrm>
              <a:off x="8477250" y="4873625"/>
              <a:ext cx="334962" cy="57150"/>
            </a:xfrm>
            <a:custGeom>
              <a:avLst/>
              <a:gdLst>
                <a:gd name="T0" fmla="*/ 69 w 89"/>
                <a:gd name="T1" fmla="*/ 0 h 15"/>
                <a:gd name="T2" fmla="*/ 21 w 89"/>
                <a:gd name="T3" fmla="*/ 0 h 15"/>
                <a:gd name="T4" fmla="*/ 0 w 89"/>
                <a:gd name="T5" fmla="*/ 8 h 15"/>
                <a:gd name="T6" fmla="*/ 10 w 89"/>
                <a:gd name="T7" fmla="*/ 15 h 15"/>
                <a:gd name="T8" fmla="*/ 79 w 89"/>
                <a:gd name="T9" fmla="*/ 15 h 15"/>
                <a:gd name="T10" fmla="*/ 89 w 89"/>
                <a:gd name="T11" fmla="*/ 8 h 15"/>
                <a:gd name="T12" fmla="*/ 69 w 89"/>
                <a:gd name="T1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" h="15">
                  <a:moveTo>
                    <a:pt x="69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15" y="0"/>
                    <a:pt x="0" y="3"/>
                    <a:pt x="0" y="8"/>
                  </a:cubicBezTo>
                  <a:cubicBezTo>
                    <a:pt x="0" y="12"/>
                    <a:pt x="5" y="15"/>
                    <a:pt x="10" y="15"/>
                  </a:cubicBezTo>
                  <a:cubicBezTo>
                    <a:pt x="79" y="15"/>
                    <a:pt x="79" y="15"/>
                    <a:pt x="79" y="15"/>
                  </a:cubicBezTo>
                  <a:cubicBezTo>
                    <a:pt x="84" y="15"/>
                    <a:pt x="89" y="12"/>
                    <a:pt x="89" y="8"/>
                  </a:cubicBezTo>
                  <a:cubicBezTo>
                    <a:pt x="89" y="2"/>
                    <a:pt x="74" y="0"/>
                    <a:pt x="6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" name="Freeform 16"/>
            <p:cNvSpPr>
              <a:spLocks noEditPoints="1"/>
            </p:cNvSpPr>
            <p:nvPr/>
          </p:nvSpPr>
          <p:spPr bwMode="auto">
            <a:xfrm>
              <a:off x="8383588" y="4452938"/>
              <a:ext cx="522287" cy="387350"/>
            </a:xfrm>
            <a:custGeom>
              <a:avLst/>
              <a:gdLst>
                <a:gd name="T0" fmla="*/ 110 w 139"/>
                <a:gd name="T1" fmla="*/ 103 h 103"/>
                <a:gd name="T2" fmla="*/ 30 w 139"/>
                <a:gd name="T3" fmla="*/ 103 h 103"/>
                <a:gd name="T4" fmla="*/ 0 w 139"/>
                <a:gd name="T5" fmla="*/ 74 h 103"/>
                <a:gd name="T6" fmla="*/ 0 w 139"/>
                <a:gd name="T7" fmla="*/ 30 h 103"/>
                <a:gd name="T8" fmla="*/ 30 w 139"/>
                <a:gd name="T9" fmla="*/ 0 h 103"/>
                <a:gd name="T10" fmla="*/ 110 w 139"/>
                <a:gd name="T11" fmla="*/ 0 h 103"/>
                <a:gd name="T12" fmla="*/ 139 w 139"/>
                <a:gd name="T13" fmla="*/ 30 h 103"/>
                <a:gd name="T14" fmla="*/ 139 w 139"/>
                <a:gd name="T15" fmla="*/ 74 h 103"/>
                <a:gd name="T16" fmla="*/ 110 w 139"/>
                <a:gd name="T17" fmla="*/ 103 h 103"/>
                <a:gd name="T18" fmla="*/ 27 w 139"/>
                <a:gd name="T19" fmla="*/ 9 h 103"/>
                <a:gd name="T20" fmla="*/ 8 w 139"/>
                <a:gd name="T21" fmla="*/ 29 h 103"/>
                <a:gd name="T22" fmla="*/ 8 w 139"/>
                <a:gd name="T23" fmla="*/ 75 h 103"/>
                <a:gd name="T24" fmla="*/ 27 w 139"/>
                <a:gd name="T25" fmla="*/ 95 h 103"/>
                <a:gd name="T26" fmla="*/ 112 w 139"/>
                <a:gd name="T27" fmla="*/ 95 h 103"/>
                <a:gd name="T28" fmla="*/ 131 w 139"/>
                <a:gd name="T29" fmla="*/ 75 h 103"/>
                <a:gd name="T30" fmla="*/ 131 w 139"/>
                <a:gd name="T31" fmla="*/ 29 h 103"/>
                <a:gd name="T32" fmla="*/ 112 w 139"/>
                <a:gd name="T33" fmla="*/ 9 h 103"/>
                <a:gd name="T34" fmla="*/ 27 w 139"/>
                <a:gd name="T35" fmla="*/ 9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9" h="103">
                  <a:moveTo>
                    <a:pt x="110" y="103"/>
                  </a:moveTo>
                  <a:cubicBezTo>
                    <a:pt x="30" y="103"/>
                    <a:pt x="30" y="103"/>
                    <a:pt x="30" y="103"/>
                  </a:cubicBezTo>
                  <a:cubicBezTo>
                    <a:pt x="13" y="103"/>
                    <a:pt x="0" y="90"/>
                    <a:pt x="0" y="74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4"/>
                    <a:pt x="13" y="0"/>
                    <a:pt x="3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26" y="0"/>
                    <a:pt x="139" y="14"/>
                    <a:pt x="139" y="30"/>
                  </a:cubicBezTo>
                  <a:cubicBezTo>
                    <a:pt x="139" y="74"/>
                    <a:pt x="139" y="74"/>
                    <a:pt x="139" y="74"/>
                  </a:cubicBezTo>
                  <a:cubicBezTo>
                    <a:pt x="139" y="90"/>
                    <a:pt x="126" y="103"/>
                    <a:pt x="110" y="103"/>
                  </a:cubicBezTo>
                  <a:close/>
                  <a:moveTo>
                    <a:pt x="27" y="9"/>
                  </a:moveTo>
                  <a:cubicBezTo>
                    <a:pt x="17" y="9"/>
                    <a:pt x="8" y="18"/>
                    <a:pt x="8" y="29"/>
                  </a:cubicBezTo>
                  <a:cubicBezTo>
                    <a:pt x="8" y="75"/>
                    <a:pt x="8" y="75"/>
                    <a:pt x="8" y="75"/>
                  </a:cubicBezTo>
                  <a:cubicBezTo>
                    <a:pt x="8" y="86"/>
                    <a:pt x="17" y="95"/>
                    <a:pt x="27" y="95"/>
                  </a:cubicBezTo>
                  <a:cubicBezTo>
                    <a:pt x="112" y="95"/>
                    <a:pt x="112" y="95"/>
                    <a:pt x="112" y="95"/>
                  </a:cubicBezTo>
                  <a:cubicBezTo>
                    <a:pt x="122" y="95"/>
                    <a:pt x="131" y="86"/>
                    <a:pt x="131" y="75"/>
                  </a:cubicBezTo>
                  <a:cubicBezTo>
                    <a:pt x="131" y="29"/>
                    <a:pt x="131" y="29"/>
                    <a:pt x="131" y="29"/>
                  </a:cubicBezTo>
                  <a:cubicBezTo>
                    <a:pt x="131" y="18"/>
                    <a:pt x="122" y="9"/>
                    <a:pt x="112" y="9"/>
                  </a:cubicBezTo>
                  <a:lnTo>
                    <a:pt x="27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" name="Freeform 17"/>
            <p:cNvSpPr>
              <a:spLocks noEditPoints="1"/>
            </p:cNvSpPr>
            <p:nvPr/>
          </p:nvSpPr>
          <p:spPr bwMode="auto">
            <a:xfrm>
              <a:off x="8774113" y="4559300"/>
              <a:ext cx="63500" cy="63500"/>
            </a:xfrm>
            <a:custGeom>
              <a:avLst/>
              <a:gdLst>
                <a:gd name="T0" fmla="*/ 9 w 17"/>
                <a:gd name="T1" fmla="*/ 17 h 17"/>
                <a:gd name="T2" fmla="*/ 0 w 17"/>
                <a:gd name="T3" fmla="*/ 9 h 17"/>
                <a:gd name="T4" fmla="*/ 9 w 17"/>
                <a:gd name="T5" fmla="*/ 0 h 17"/>
                <a:gd name="T6" fmla="*/ 17 w 17"/>
                <a:gd name="T7" fmla="*/ 9 h 17"/>
                <a:gd name="T8" fmla="*/ 9 w 17"/>
                <a:gd name="T9" fmla="*/ 17 h 17"/>
                <a:gd name="T10" fmla="*/ 9 w 17"/>
                <a:gd name="T11" fmla="*/ 5 h 17"/>
                <a:gd name="T12" fmla="*/ 5 w 17"/>
                <a:gd name="T13" fmla="*/ 9 h 17"/>
                <a:gd name="T14" fmla="*/ 9 w 17"/>
                <a:gd name="T15" fmla="*/ 13 h 17"/>
                <a:gd name="T16" fmla="*/ 13 w 17"/>
                <a:gd name="T17" fmla="*/ 9 h 17"/>
                <a:gd name="T18" fmla="*/ 9 w 17"/>
                <a:gd name="T19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7">
                  <a:moveTo>
                    <a:pt x="9" y="17"/>
                  </a:moveTo>
                  <a:cubicBezTo>
                    <a:pt x="4" y="17"/>
                    <a:pt x="0" y="13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3" y="0"/>
                    <a:pt x="17" y="4"/>
                    <a:pt x="17" y="9"/>
                  </a:cubicBezTo>
                  <a:cubicBezTo>
                    <a:pt x="17" y="13"/>
                    <a:pt x="13" y="17"/>
                    <a:pt x="9" y="17"/>
                  </a:cubicBezTo>
                  <a:close/>
                  <a:moveTo>
                    <a:pt x="9" y="5"/>
                  </a:moveTo>
                  <a:cubicBezTo>
                    <a:pt x="6" y="5"/>
                    <a:pt x="5" y="7"/>
                    <a:pt x="5" y="9"/>
                  </a:cubicBezTo>
                  <a:cubicBezTo>
                    <a:pt x="5" y="11"/>
                    <a:pt x="6" y="13"/>
                    <a:pt x="9" y="13"/>
                  </a:cubicBezTo>
                  <a:cubicBezTo>
                    <a:pt x="11" y="13"/>
                    <a:pt x="13" y="11"/>
                    <a:pt x="13" y="9"/>
                  </a:cubicBezTo>
                  <a:cubicBezTo>
                    <a:pt x="13" y="7"/>
                    <a:pt x="11" y="5"/>
                    <a:pt x="9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" name="Freeform 18"/>
            <p:cNvSpPr>
              <a:spLocks noEditPoints="1"/>
            </p:cNvSpPr>
            <p:nvPr/>
          </p:nvSpPr>
          <p:spPr bwMode="auto">
            <a:xfrm>
              <a:off x="8669338" y="4629150"/>
              <a:ext cx="63500" cy="65087"/>
            </a:xfrm>
            <a:custGeom>
              <a:avLst/>
              <a:gdLst>
                <a:gd name="T0" fmla="*/ 9 w 17"/>
                <a:gd name="T1" fmla="*/ 17 h 17"/>
                <a:gd name="T2" fmla="*/ 0 w 17"/>
                <a:gd name="T3" fmla="*/ 9 h 17"/>
                <a:gd name="T4" fmla="*/ 9 w 17"/>
                <a:gd name="T5" fmla="*/ 0 h 17"/>
                <a:gd name="T6" fmla="*/ 17 w 17"/>
                <a:gd name="T7" fmla="*/ 9 h 17"/>
                <a:gd name="T8" fmla="*/ 9 w 17"/>
                <a:gd name="T9" fmla="*/ 17 h 17"/>
                <a:gd name="T10" fmla="*/ 9 w 17"/>
                <a:gd name="T11" fmla="*/ 5 h 17"/>
                <a:gd name="T12" fmla="*/ 5 w 17"/>
                <a:gd name="T13" fmla="*/ 9 h 17"/>
                <a:gd name="T14" fmla="*/ 9 w 17"/>
                <a:gd name="T15" fmla="*/ 13 h 17"/>
                <a:gd name="T16" fmla="*/ 13 w 17"/>
                <a:gd name="T17" fmla="*/ 9 h 17"/>
                <a:gd name="T18" fmla="*/ 9 w 17"/>
                <a:gd name="T19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7">
                  <a:moveTo>
                    <a:pt x="9" y="17"/>
                  </a:moveTo>
                  <a:cubicBezTo>
                    <a:pt x="4" y="17"/>
                    <a:pt x="0" y="13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3" y="0"/>
                    <a:pt x="17" y="4"/>
                    <a:pt x="17" y="9"/>
                  </a:cubicBezTo>
                  <a:cubicBezTo>
                    <a:pt x="17" y="13"/>
                    <a:pt x="13" y="17"/>
                    <a:pt x="9" y="17"/>
                  </a:cubicBezTo>
                  <a:close/>
                  <a:moveTo>
                    <a:pt x="9" y="5"/>
                  </a:moveTo>
                  <a:cubicBezTo>
                    <a:pt x="6" y="5"/>
                    <a:pt x="5" y="7"/>
                    <a:pt x="5" y="9"/>
                  </a:cubicBezTo>
                  <a:cubicBezTo>
                    <a:pt x="5" y="11"/>
                    <a:pt x="6" y="13"/>
                    <a:pt x="9" y="13"/>
                  </a:cubicBezTo>
                  <a:cubicBezTo>
                    <a:pt x="11" y="13"/>
                    <a:pt x="13" y="11"/>
                    <a:pt x="13" y="9"/>
                  </a:cubicBezTo>
                  <a:cubicBezTo>
                    <a:pt x="13" y="7"/>
                    <a:pt x="11" y="5"/>
                    <a:pt x="9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" name="Freeform 19"/>
            <p:cNvSpPr>
              <a:spLocks noEditPoints="1"/>
            </p:cNvSpPr>
            <p:nvPr/>
          </p:nvSpPr>
          <p:spPr bwMode="auto">
            <a:xfrm>
              <a:off x="8556625" y="4600575"/>
              <a:ext cx="60325" cy="63500"/>
            </a:xfrm>
            <a:custGeom>
              <a:avLst/>
              <a:gdLst>
                <a:gd name="T0" fmla="*/ 8 w 16"/>
                <a:gd name="T1" fmla="*/ 17 h 17"/>
                <a:gd name="T2" fmla="*/ 0 w 16"/>
                <a:gd name="T3" fmla="*/ 9 h 17"/>
                <a:gd name="T4" fmla="*/ 8 w 16"/>
                <a:gd name="T5" fmla="*/ 0 h 17"/>
                <a:gd name="T6" fmla="*/ 16 w 16"/>
                <a:gd name="T7" fmla="*/ 9 h 17"/>
                <a:gd name="T8" fmla="*/ 8 w 16"/>
                <a:gd name="T9" fmla="*/ 17 h 17"/>
                <a:gd name="T10" fmla="*/ 8 w 16"/>
                <a:gd name="T11" fmla="*/ 5 h 17"/>
                <a:gd name="T12" fmla="*/ 4 w 16"/>
                <a:gd name="T13" fmla="*/ 9 h 17"/>
                <a:gd name="T14" fmla="*/ 8 w 16"/>
                <a:gd name="T15" fmla="*/ 13 h 17"/>
                <a:gd name="T16" fmla="*/ 12 w 16"/>
                <a:gd name="T17" fmla="*/ 9 h 17"/>
                <a:gd name="T18" fmla="*/ 8 w 16"/>
                <a:gd name="T19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7">
                  <a:moveTo>
                    <a:pt x="8" y="17"/>
                  </a:moveTo>
                  <a:cubicBezTo>
                    <a:pt x="3" y="17"/>
                    <a:pt x="0" y="13"/>
                    <a:pt x="0" y="9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13" y="0"/>
                    <a:pt x="16" y="4"/>
                    <a:pt x="16" y="9"/>
                  </a:cubicBezTo>
                  <a:cubicBezTo>
                    <a:pt x="16" y="13"/>
                    <a:pt x="13" y="17"/>
                    <a:pt x="8" y="17"/>
                  </a:cubicBezTo>
                  <a:close/>
                  <a:moveTo>
                    <a:pt x="8" y="5"/>
                  </a:moveTo>
                  <a:cubicBezTo>
                    <a:pt x="6" y="5"/>
                    <a:pt x="4" y="7"/>
                    <a:pt x="4" y="9"/>
                  </a:cubicBezTo>
                  <a:cubicBezTo>
                    <a:pt x="4" y="11"/>
                    <a:pt x="6" y="13"/>
                    <a:pt x="8" y="13"/>
                  </a:cubicBezTo>
                  <a:cubicBezTo>
                    <a:pt x="10" y="13"/>
                    <a:pt x="12" y="11"/>
                    <a:pt x="12" y="9"/>
                  </a:cubicBezTo>
                  <a:cubicBezTo>
                    <a:pt x="12" y="7"/>
                    <a:pt x="10" y="5"/>
                    <a:pt x="8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" name="Freeform 20"/>
            <p:cNvSpPr>
              <a:spLocks noEditPoints="1"/>
            </p:cNvSpPr>
            <p:nvPr/>
          </p:nvSpPr>
          <p:spPr bwMode="auto">
            <a:xfrm>
              <a:off x="8451850" y="4675188"/>
              <a:ext cx="63500" cy="60325"/>
            </a:xfrm>
            <a:custGeom>
              <a:avLst/>
              <a:gdLst>
                <a:gd name="T0" fmla="*/ 8 w 17"/>
                <a:gd name="T1" fmla="*/ 16 h 16"/>
                <a:gd name="T2" fmla="*/ 0 w 17"/>
                <a:gd name="T3" fmla="*/ 8 h 16"/>
                <a:gd name="T4" fmla="*/ 8 w 17"/>
                <a:gd name="T5" fmla="*/ 0 h 16"/>
                <a:gd name="T6" fmla="*/ 17 w 17"/>
                <a:gd name="T7" fmla="*/ 8 h 16"/>
                <a:gd name="T8" fmla="*/ 8 w 17"/>
                <a:gd name="T9" fmla="*/ 16 h 16"/>
                <a:gd name="T10" fmla="*/ 8 w 17"/>
                <a:gd name="T11" fmla="*/ 4 h 16"/>
                <a:gd name="T12" fmla="*/ 4 w 17"/>
                <a:gd name="T13" fmla="*/ 8 h 16"/>
                <a:gd name="T14" fmla="*/ 8 w 17"/>
                <a:gd name="T15" fmla="*/ 12 h 16"/>
                <a:gd name="T16" fmla="*/ 12 w 17"/>
                <a:gd name="T17" fmla="*/ 8 h 16"/>
                <a:gd name="T18" fmla="*/ 8 w 17"/>
                <a:gd name="T19" fmla="*/ 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6">
                  <a:moveTo>
                    <a:pt x="8" y="16"/>
                  </a:moveTo>
                  <a:cubicBezTo>
                    <a:pt x="4" y="16"/>
                    <a:pt x="0" y="13"/>
                    <a:pt x="0" y="8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3" y="0"/>
                    <a:pt x="17" y="3"/>
                    <a:pt x="17" y="8"/>
                  </a:cubicBezTo>
                  <a:cubicBezTo>
                    <a:pt x="17" y="13"/>
                    <a:pt x="13" y="16"/>
                    <a:pt x="8" y="16"/>
                  </a:cubicBezTo>
                  <a:close/>
                  <a:moveTo>
                    <a:pt x="8" y="4"/>
                  </a:moveTo>
                  <a:cubicBezTo>
                    <a:pt x="6" y="4"/>
                    <a:pt x="4" y="6"/>
                    <a:pt x="4" y="8"/>
                  </a:cubicBezTo>
                  <a:cubicBezTo>
                    <a:pt x="4" y="10"/>
                    <a:pt x="6" y="12"/>
                    <a:pt x="8" y="12"/>
                  </a:cubicBezTo>
                  <a:cubicBezTo>
                    <a:pt x="11" y="12"/>
                    <a:pt x="12" y="10"/>
                    <a:pt x="12" y="8"/>
                  </a:cubicBezTo>
                  <a:cubicBezTo>
                    <a:pt x="12" y="6"/>
                    <a:pt x="11" y="4"/>
                    <a:pt x="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2" name="Freeform 21"/>
            <p:cNvSpPr/>
            <p:nvPr/>
          </p:nvSpPr>
          <p:spPr bwMode="auto">
            <a:xfrm>
              <a:off x="8721725" y="4595813"/>
              <a:ext cx="71437" cy="57150"/>
            </a:xfrm>
            <a:custGeom>
              <a:avLst/>
              <a:gdLst>
                <a:gd name="T0" fmla="*/ 2 w 19"/>
                <a:gd name="T1" fmla="*/ 15 h 15"/>
                <a:gd name="T2" fmla="*/ 19 w 19"/>
                <a:gd name="T3" fmla="*/ 4 h 15"/>
                <a:gd name="T4" fmla="*/ 17 w 19"/>
                <a:gd name="T5" fmla="*/ 0 h 15"/>
                <a:gd name="T6" fmla="*/ 0 w 19"/>
                <a:gd name="T7" fmla="*/ 11 h 15"/>
                <a:gd name="T8" fmla="*/ 2 w 19"/>
                <a:gd name="T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5">
                  <a:moveTo>
                    <a:pt x="2" y="15"/>
                  </a:moveTo>
                  <a:cubicBezTo>
                    <a:pt x="19" y="4"/>
                    <a:pt x="19" y="4"/>
                    <a:pt x="19" y="4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" y="12"/>
                    <a:pt x="2" y="14"/>
                    <a:pt x="2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3" name="Freeform 22"/>
            <p:cNvSpPr/>
            <p:nvPr/>
          </p:nvSpPr>
          <p:spPr bwMode="auto">
            <a:xfrm>
              <a:off x="8496300" y="4645025"/>
              <a:ext cx="71437" cy="55562"/>
            </a:xfrm>
            <a:custGeom>
              <a:avLst/>
              <a:gdLst>
                <a:gd name="T0" fmla="*/ 16 w 19"/>
                <a:gd name="T1" fmla="*/ 0 h 15"/>
                <a:gd name="T2" fmla="*/ 0 w 19"/>
                <a:gd name="T3" fmla="*/ 11 h 15"/>
                <a:gd name="T4" fmla="*/ 3 w 19"/>
                <a:gd name="T5" fmla="*/ 15 h 15"/>
                <a:gd name="T6" fmla="*/ 19 w 19"/>
                <a:gd name="T7" fmla="*/ 3 h 15"/>
                <a:gd name="T8" fmla="*/ 16 w 19"/>
                <a:gd name="T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5">
                  <a:moveTo>
                    <a:pt x="16" y="0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8" y="2"/>
                    <a:pt x="17" y="1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4" name="Freeform 23"/>
            <p:cNvSpPr/>
            <p:nvPr/>
          </p:nvSpPr>
          <p:spPr bwMode="auto">
            <a:xfrm>
              <a:off x="8612188" y="4633913"/>
              <a:ext cx="60325" cy="30162"/>
            </a:xfrm>
            <a:custGeom>
              <a:avLst/>
              <a:gdLst>
                <a:gd name="T0" fmla="*/ 16 w 16"/>
                <a:gd name="T1" fmla="*/ 4 h 8"/>
                <a:gd name="T2" fmla="*/ 1 w 16"/>
                <a:gd name="T3" fmla="*/ 0 h 8"/>
                <a:gd name="T4" fmla="*/ 1 w 16"/>
                <a:gd name="T5" fmla="*/ 0 h 8"/>
                <a:gd name="T6" fmla="*/ 0 w 16"/>
                <a:gd name="T7" fmla="*/ 4 h 8"/>
                <a:gd name="T8" fmla="*/ 15 w 16"/>
                <a:gd name="T9" fmla="*/ 8 h 8"/>
                <a:gd name="T10" fmla="*/ 15 w 16"/>
                <a:gd name="T11" fmla="*/ 8 h 8"/>
                <a:gd name="T12" fmla="*/ 16 w 16"/>
                <a:gd name="T13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8">
                  <a:moveTo>
                    <a:pt x="16" y="4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3"/>
                    <a:pt x="0" y="4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5" y="6"/>
                    <a:pt x="16" y="5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635160" y="2229839"/>
            <a:ext cx="386053" cy="348743"/>
            <a:chOff x="9204326" y="3648075"/>
            <a:chExt cx="500062" cy="454026"/>
          </a:xfrm>
          <a:solidFill>
            <a:schemeClr val="bg1"/>
          </a:solidFill>
        </p:grpSpPr>
        <p:sp>
          <p:nvSpPr>
            <p:cNvPr id="26" name="Freeform 25"/>
            <p:cNvSpPr/>
            <p:nvPr/>
          </p:nvSpPr>
          <p:spPr bwMode="auto">
            <a:xfrm>
              <a:off x="9204326" y="3840163"/>
              <a:ext cx="304800" cy="261938"/>
            </a:xfrm>
            <a:custGeom>
              <a:avLst/>
              <a:gdLst>
                <a:gd name="T0" fmla="*/ 22 w 81"/>
                <a:gd name="T1" fmla="*/ 0 h 70"/>
                <a:gd name="T2" fmla="*/ 33 w 81"/>
                <a:gd name="T3" fmla="*/ 0 h 70"/>
                <a:gd name="T4" fmla="*/ 36 w 81"/>
                <a:gd name="T5" fmla="*/ 10 h 70"/>
                <a:gd name="T6" fmla="*/ 33 w 81"/>
                <a:gd name="T7" fmla="*/ 48 h 70"/>
                <a:gd name="T8" fmla="*/ 41 w 81"/>
                <a:gd name="T9" fmla="*/ 62 h 70"/>
                <a:gd name="T10" fmla="*/ 48 w 81"/>
                <a:gd name="T11" fmla="*/ 48 h 70"/>
                <a:gd name="T12" fmla="*/ 44 w 81"/>
                <a:gd name="T13" fmla="*/ 10 h 70"/>
                <a:gd name="T14" fmla="*/ 47 w 81"/>
                <a:gd name="T15" fmla="*/ 0 h 70"/>
                <a:gd name="T16" fmla="*/ 59 w 81"/>
                <a:gd name="T17" fmla="*/ 0 h 70"/>
                <a:gd name="T18" fmla="*/ 59 w 81"/>
                <a:gd name="T19" fmla="*/ 0 h 70"/>
                <a:gd name="T20" fmla="*/ 79 w 81"/>
                <a:gd name="T21" fmla="*/ 23 h 70"/>
                <a:gd name="T22" fmla="*/ 77 w 81"/>
                <a:gd name="T23" fmla="*/ 47 h 70"/>
                <a:gd name="T24" fmla="*/ 56 w 81"/>
                <a:gd name="T25" fmla="*/ 70 h 70"/>
                <a:gd name="T26" fmla="*/ 25 w 81"/>
                <a:gd name="T27" fmla="*/ 70 h 70"/>
                <a:gd name="T28" fmla="*/ 4 w 81"/>
                <a:gd name="T29" fmla="*/ 47 h 70"/>
                <a:gd name="T30" fmla="*/ 1 w 81"/>
                <a:gd name="T31" fmla="*/ 23 h 70"/>
                <a:gd name="T32" fmla="*/ 22 w 81"/>
                <a:gd name="T33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1" h="70">
                  <a:moveTo>
                    <a:pt x="22" y="0"/>
                  </a:moveTo>
                  <a:cubicBezTo>
                    <a:pt x="33" y="0"/>
                    <a:pt x="33" y="0"/>
                    <a:pt x="33" y="0"/>
                  </a:cubicBezTo>
                  <a:cubicBezTo>
                    <a:pt x="33" y="1"/>
                    <a:pt x="33" y="7"/>
                    <a:pt x="36" y="10"/>
                  </a:cubicBezTo>
                  <a:cubicBezTo>
                    <a:pt x="36" y="10"/>
                    <a:pt x="31" y="39"/>
                    <a:pt x="33" y="48"/>
                  </a:cubicBezTo>
                  <a:cubicBezTo>
                    <a:pt x="34" y="52"/>
                    <a:pt x="37" y="62"/>
                    <a:pt x="41" y="62"/>
                  </a:cubicBezTo>
                  <a:cubicBezTo>
                    <a:pt x="44" y="62"/>
                    <a:pt x="47" y="52"/>
                    <a:pt x="48" y="48"/>
                  </a:cubicBezTo>
                  <a:cubicBezTo>
                    <a:pt x="50" y="39"/>
                    <a:pt x="44" y="10"/>
                    <a:pt x="44" y="10"/>
                  </a:cubicBezTo>
                  <a:cubicBezTo>
                    <a:pt x="45" y="9"/>
                    <a:pt x="46" y="7"/>
                    <a:pt x="47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70" y="0"/>
                    <a:pt x="81" y="11"/>
                    <a:pt x="79" y="23"/>
                  </a:cubicBezTo>
                  <a:cubicBezTo>
                    <a:pt x="77" y="47"/>
                    <a:pt x="77" y="47"/>
                    <a:pt x="77" y="47"/>
                  </a:cubicBezTo>
                  <a:cubicBezTo>
                    <a:pt x="74" y="59"/>
                    <a:pt x="67" y="70"/>
                    <a:pt x="56" y="70"/>
                  </a:cubicBezTo>
                  <a:cubicBezTo>
                    <a:pt x="25" y="70"/>
                    <a:pt x="25" y="70"/>
                    <a:pt x="25" y="70"/>
                  </a:cubicBezTo>
                  <a:cubicBezTo>
                    <a:pt x="13" y="70"/>
                    <a:pt x="7" y="59"/>
                    <a:pt x="4" y="47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0" y="10"/>
                    <a:pt x="11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7" name="Oval 26"/>
            <p:cNvSpPr>
              <a:spLocks noChangeArrowheads="1"/>
            </p:cNvSpPr>
            <p:nvPr/>
          </p:nvSpPr>
          <p:spPr bwMode="auto">
            <a:xfrm>
              <a:off x="9280526" y="3648075"/>
              <a:ext cx="153988" cy="1539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8" name="Freeform 27"/>
            <p:cNvSpPr>
              <a:spLocks noEditPoints="1"/>
            </p:cNvSpPr>
            <p:nvPr/>
          </p:nvSpPr>
          <p:spPr bwMode="auto">
            <a:xfrm>
              <a:off x="9399588" y="3730625"/>
              <a:ext cx="304800" cy="109538"/>
            </a:xfrm>
            <a:custGeom>
              <a:avLst/>
              <a:gdLst>
                <a:gd name="T0" fmla="*/ 81 w 81"/>
                <a:gd name="T1" fmla="*/ 27 h 29"/>
                <a:gd name="T2" fmla="*/ 64 w 81"/>
                <a:gd name="T3" fmla="*/ 10 h 29"/>
                <a:gd name="T4" fmla="*/ 62 w 81"/>
                <a:gd name="T5" fmla="*/ 10 h 29"/>
                <a:gd name="T6" fmla="*/ 62 w 81"/>
                <a:gd name="T7" fmla="*/ 6 h 29"/>
                <a:gd name="T8" fmla="*/ 55 w 81"/>
                <a:gd name="T9" fmla="*/ 0 h 29"/>
                <a:gd name="T10" fmla="*/ 49 w 81"/>
                <a:gd name="T11" fmla="*/ 6 h 29"/>
                <a:gd name="T12" fmla="*/ 49 w 81"/>
                <a:gd name="T13" fmla="*/ 10 h 29"/>
                <a:gd name="T14" fmla="*/ 24 w 81"/>
                <a:gd name="T15" fmla="*/ 10 h 29"/>
                <a:gd name="T16" fmla="*/ 24 w 81"/>
                <a:gd name="T17" fmla="*/ 6 h 29"/>
                <a:gd name="T18" fmla="*/ 17 w 81"/>
                <a:gd name="T19" fmla="*/ 0 h 29"/>
                <a:gd name="T20" fmla="*/ 15 w 81"/>
                <a:gd name="T21" fmla="*/ 0 h 29"/>
                <a:gd name="T22" fmla="*/ 0 w 81"/>
                <a:gd name="T23" fmla="*/ 23 h 29"/>
                <a:gd name="T24" fmla="*/ 1 w 81"/>
                <a:gd name="T25" fmla="*/ 23 h 29"/>
                <a:gd name="T26" fmla="*/ 1 w 81"/>
                <a:gd name="T27" fmla="*/ 23 h 29"/>
                <a:gd name="T28" fmla="*/ 7 w 81"/>
                <a:gd name="T29" fmla="*/ 23 h 29"/>
                <a:gd name="T30" fmla="*/ 24 w 81"/>
                <a:gd name="T31" fmla="*/ 29 h 29"/>
                <a:gd name="T32" fmla="*/ 81 w 81"/>
                <a:gd name="T33" fmla="*/ 29 h 29"/>
                <a:gd name="T34" fmla="*/ 81 w 81"/>
                <a:gd name="T35" fmla="*/ 27 h 29"/>
                <a:gd name="T36" fmla="*/ 17 w 81"/>
                <a:gd name="T37" fmla="*/ 22 h 29"/>
                <a:gd name="T38" fmla="*/ 11 w 81"/>
                <a:gd name="T39" fmla="*/ 16 h 29"/>
                <a:gd name="T40" fmla="*/ 11 w 81"/>
                <a:gd name="T41" fmla="*/ 15 h 29"/>
                <a:gd name="T42" fmla="*/ 17 w 81"/>
                <a:gd name="T43" fmla="*/ 19 h 29"/>
                <a:gd name="T44" fmla="*/ 23 w 81"/>
                <a:gd name="T45" fmla="*/ 15 h 29"/>
                <a:gd name="T46" fmla="*/ 24 w 81"/>
                <a:gd name="T47" fmla="*/ 16 h 29"/>
                <a:gd name="T48" fmla="*/ 17 w 81"/>
                <a:gd name="T49" fmla="*/ 22 h 29"/>
                <a:gd name="T50" fmla="*/ 55 w 81"/>
                <a:gd name="T51" fmla="*/ 22 h 29"/>
                <a:gd name="T52" fmla="*/ 49 w 81"/>
                <a:gd name="T53" fmla="*/ 16 h 29"/>
                <a:gd name="T54" fmla="*/ 49 w 81"/>
                <a:gd name="T55" fmla="*/ 15 h 29"/>
                <a:gd name="T56" fmla="*/ 55 w 81"/>
                <a:gd name="T57" fmla="*/ 19 h 29"/>
                <a:gd name="T58" fmla="*/ 62 w 81"/>
                <a:gd name="T59" fmla="*/ 15 h 29"/>
                <a:gd name="T60" fmla="*/ 62 w 81"/>
                <a:gd name="T61" fmla="*/ 16 h 29"/>
                <a:gd name="T62" fmla="*/ 55 w 81"/>
                <a:gd name="T63" fmla="*/ 2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1" h="29">
                  <a:moveTo>
                    <a:pt x="81" y="27"/>
                  </a:moveTo>
                  <a:cubicBezTo>
                    <a:pt x="81" y="17"/>
                    <a:pt x="73" y="10"/>
                    <a:pt x="64" y="10"/>
                  </a:cubicBezTo>
                  <a:cubicBezTo>
                    <a:pt x="62" y="10"/>
                    <a:pt x="62" y="10"/>
                    <a:pt x="62" y="10"/>
                  </a:cubicBezTo>
                  <a:cubicBezTo>
                    <a:pt x="62" y="6"/>
                    <a:pt x="62" y="6"/>
                    <a:pt x="62" y="6"/>
                  </a:cubicBezTo>
                  <a:cubicBezTo>
                    <a:pt x="62" y="3"/>
                    <a:pt x="59" y="0"/>
                    <a:pt x="55" y="0"/>
                  </a:cubicBezTo>
                  <a:cubicBezTo>
                    <a:pt x="52" y="0"/>
                    <a:pt x="49" y="3"/>
                    <a:pt x="49" y="6"/>
                  </a:cubicBezTo>
                  <a:cubicBezTo>
                    <a:pt x="49" y="10"/>
                    <a:pt x="49" y="10"/>
                    <a:pt x="49" y="10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24" y="6"/>
                    <a:pt x="24" y="6"/>
                    <a:pt x="24" y="6"/>
                  </a:cubicBezTo>
                  <a:cubicBezTo>
                    <a:pt x="24" y="3"/>
                    <a:pt x="21" y="0"/>
                    <a:pt x="17" y="0"/>
                  </a:cubicBezTo>
                  <a:cubicBezTo>
                    <a:pt x="17" y="0"/>
                    <a:pt x="16" y="0"/>
                    <a:pt x="15" y="0"/>
                  </a:cubicBezTo>
                  <a:cubicBezTo>
                    <a:pt x="14" y="10"/>
                    <a:pt x="8" y="19"/>
                    <a:pt x="0" y="23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13" y="23"/>
                    <a:pt x="19" y="25"/>
                    <a:pt x="24" y="29"/>
                  </a:cubicBezTo>
                  <a:cubicBezTo>
                    <a:pt x="81" y="29"/>
                    <a:pt x="81" y="29"/>
                    <a:pt x="81" y="29"/>
                  </a:cubicBezTo>
                  <a:lnTo>
                    <a:pt x="81" y="27"/>
                  </a:lnTo>
                  <a:close/>
                  <a:moveTo>
                    <a:pt x="17" y="22"/>
                  </a:moveTo>
                  <a:cubicBezTo>
                    <a:pt x="14" y="22"/>
                    <a:pt x="11" y="19"/>
                    <a:pt x="11" y="16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2" y="17"/>
                    <a:pt x="15" y="19"/>
                    <a:pt x="17" y="19"/>
                  </a:cubicBezTo>
                  <a:cubicBezTo>
                    <a:pt x="20" y="19"/>
                    <a:pt x="22" y="17"/>
                    <a:pt x="23" y="15"/>
                  </a:cubicBezTo>
                  <a:cubicBezTo>
                    <a:pt x="24" y="15"/>
                    <a:pt x="24" y="15"/>
                    <a:pt x="24" y="16"/>
                  </a:cubicBezTo>
                  <a:cubicBezTo>
                    <a:pt x="24" y="19"/>
                    <a:pt x="21" y="22"/>
                    <a:pt x="17" y="22"/>
                  </a:cubicBezTo>
                  <a:close/>
                  <a:moveTo>
                    <a:pt x="55" y="22"/>
                  </a:moveTo>
                  <a:cubicBezTo>
                    <a:pt x="52" y="22"/>
                    <a:pt x="49" y="19"/>
                    <a:pt x="49" y="16"/>
                  </a:cubicBezTo>
                  <a:cubicBezTo>
                    <a:pt x="49" y="15"/>
                    <a:pt x="49" y="15"/>
                    <a:pt x="49" y="15"/>
                  </a:cubicBezTo>
                  <a:cubicBezTo>
                    <a:pt x="50" y="17"/>
                    <a:pt x="53" y="19"/>
                    <a:pt x="55" y="19"/>
                  </a:cubicBezTo>
                  <a:cubicBezTo>
                    <a:pt x="58" y="19"/>
                    <a:pt x="61" y="17"/>
                    <a:pt x="62" y="15"/>
                  </a:cubicBezTo>
                  <a:cubicBezTo>
                    <a:pt x="62" y="15"/>
                    <a:pt x="62" y="15"/>
                    <a:pt x="62" y="16"/>
                  </a:cubicBezTo>
                  <a:cubicBezTo>
                    <a:pt x="62" y="19"/>
                    <a:pt x="59" y="22"/>
                    <a:pt x="55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9" name="Freeform 28"/>
            <p:cNvSpPr/>
            <p:nvPr/>
          </p:nvSpPr>
          <p:spPr bwMode="auto">
            <a:xfrm>
              <a:off x="9475788" y="3862388"/>
              <a:ext cx="228600" cy="239713"/>
            </a:xfrm>
            <a:custGeom>
              <a:avLst/>
              <a:gdLst>
                <a:gd name="T0" fmla="*/ 47 w 61"/>
                <a:gd name="T1" fmla="*/ 5 h 64"/>
                <a:gd name="T2" fmla="*/ 55 w 61"/>
                <a:gd name="T3" fmla="*/ 5 h 64"/>
                <a:gd name="T4" fmla="*/ 55 w 61"/>
                <a:gd name="T5" fmla="*/ 48 h 64"/>
                <a:gd name="T6" fmla="*/ 46 w 61"/>
                <a:gd name="T7" fmla="*/ 58 h 64"/>
                <a:gd name="T8" fmla="*/ 5 w 61"/>
                <a:gd name="T9" fmla="*/ 58 h 64"/>
                <a:gd name="T10" fmla="*/ 0 w 61"/>
                <a:gd name="T11" fmla="*/ 64 h 64"/>
                <a:gd name="T12" fmla="*/ 44 w 61"/>
                <a:gd name="T13" fmla="*/ 64 h 64"/>
                <a:gd name="T14" fmla="*/ 61 w 61"/>
                <a:gd name="T15" fmla="*/ 47 h 64"/>
                <a:gd name="T16" fmla="*/ 61 w 61"/>
                <a:gd name="T17" fmla="*/ 0 h 64"/>
                <a:gd name="T18" fmla="*/ 45 w 61"/>
                <a:gd name="T19" fmla="*/ 0 h 64"/>
                <a:gd name="T20" fmla="*/ 9 w 61"/>
                <a:gd name="T21" fmla="*/ 0 h 64"/>
                <a:gd name="T22" fmla="*/ 12 w 61"/>
                <a:gd name="T23" fmla="*/ 5 h 64"/>
                <a:gd name="T24" fmla="*/ 47 w 61"/>
                <a:gd name="T25" fmla="*/ 5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64">
                  <a:moveTo>
                    <a:pt x="47" y="5"/>
                  </a:moveTo>
                  <a:cubicBezTo>
                    <a:pt x="55" y="5"/>
                    <a:pt x="55" y="5"/>
                    <a:pt x="55" y="5"/>
                  </a:cubicBezTo>
                  <a:cubicBezTo>
                    <a:pt x="55" y="48"/>
                    <a:pt x="55" y="48"/>
                    <a:pt x="55" y="48"/>
                  </a:cubicBezTo>
                  <a:cubicBezTo>
                    <a:pt x="55" y="53"/>
                    <a:pt x="51" y="58"/>
                    <a:pt x="46" y="58"/>
                  </a:cubicBezTo>
                  <a:cubicBezTo>
                    <a:pt x="5" y="58"/>
                    <a:pt x="5" y="58"/>
                    <a:pt x="5" y="58"/>
                  </a:cubicBezTo>
                  <a:cubicBezTo>
                    <a:pt x="3" y="60"/>
                    <a:pt x="2" y="62"/>
                    <a:pt x="0" y="64"/>
                  </a:cubicBezTo>
                  <a:cubicBezTo>
                    <a:pt x="44" y="64"/>
                    <a:pt x="44" y="64"/>
                    <a:pt x="44" y="64"/>
                  </a:cubicBezTo>
                  <a:cubicBezTo>
                    <a:pt x="53" y="64"/>
                    <a:pt x="61" y="56"/>
                    <a:pt x="61" y="47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2"/>
                    <a:pt x="11" y="4"/>
                    <a:pt x="12" y="5"/>
                  </a:cubicBezTo>
                  <a:lnTo>
                    <a:pt x="47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0" name="Freeform 29"/>
            <p:cNvSpPr/>
            <p:nvPr/>
          </p:nvSpPr>
          <p:spPr bwMode="auto">
            <a:xfrm>
              <a:off x="9520238" y="3929063"/>
              <a:ext cx="49213" cy="41275"/>
            </a:xfrm>
            <a:custGeom>
              <a:avLst/>
              <a:gdLst>
                <a:gd name="T0" fmla="*/ 11 w 13"/>
                <a:gd name="T1" fmla="*/ 11 h 11"/>
                <a:gd name="T2" fmla="*/ 13 w 13"/>
                <a:gd name="T3" fmla="*/ 10 h 11"/>
                <a:gd name="T4" fmla="*/ 13 w 13"/>
                <a:gd name="T5" fmla="*/ 1 h 11"/>
                <a:gd name="T6" fmla="*/ 11 w 13"/>
                <a:gd name="T7" fmla="*/ 0 h 11"/>
                <a:gd name="T8" fmla="*/ 2 w 13"/>
                <a:gd name="T9" fmla="*/ 0 h 11"/>
                <a:gd name="T10" fmla="*/ 0 w 13"/>
                <a:gd name="T11" fmla="*/ 11 h 11"/>
                <a:gd name="T12" fmla="*/ 11 w 13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11">
                  <a:moveTo>
                    <a:pt x="11" y="11"/>
                  </a:moveTo>
                  <a:cubicBezTo>
                    <a:pt x="12" y="11"/>
                    <a:pt x="13" y="11"/>
                    <a:pt x="13" y="10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2" y="0"/>
                    <a:pt x="1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11"/>
                    <a:pt x="0" y="11"/>
                    <a:pt x="0" y="11"/>
                  </a:cubicBezTo>
                  <a:lnTo>
                    <a:pt x="11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1" name="Freeform 30"/>
            <p:cNvSpPr/>
            <p:nvPr/>
          </p:nvSpPr>
          <p:spPr bwMode="auto">
            <a:xfrm>
              <a:off x="9586913" y="3929063"/>
              <a:ext cx="65088" cy="41275"/>
            </a:xfrm>
            <a:custGeom>
              <a:avLst/>
              <a:gdLst>
                <a:gd name="T0" fmla="*/ 1 w 17"/>
                <a:gd name="T1" fmla="*/ 11 h 11"/>
                <a:gd name="T2" fmla="*/ 15 w 17"/>
                <a:gd name="T3" fmla="*/ 11 h 11"/>
                <a:gd name="T4" fmla="*/ 17 w 17"/>
                <a:gd name="T5" fmla="*/ 10 h 11"/>
                <a:gd name="T6" fmla="*/ 17 w 17"/>
                <a:gd name="T7" fmla="*/ 1 h 11"/>
                <a:gd name="T8" fmla="*/ 15 w 17"/>
                <a:gd name="T9" fmla="*/ 0 h 11"/>
                <a:gd name="T10" fmla="*/ 1 w 17"/>
                <a:gd name="T11" fmla="*/ 0 h 11"/>
                <a:gd name="T12" fmla="*/ 0 w 17"/>
                <a:gd name="T13" fmla="*/ 1 h 11"/>
                <a:gd name="T14" fmla="*/ 0 w 17"/>
                <a:gd name="T15" fmla="*/ 10 h 11"/>
                <a:gd name="T16" fmla="*/ 1 w 17"/>
                <a:gd name="T17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1">
                  <a:moveTo>
                    <a:pt x="1" y="11"/>
                  </a:moveTo>
                  <a:cubicBezTo>
                    <a:pt x="15" y="11"/>
                    <a:pt x="15" y="11"/>
                    <a:pt x="15" y="11"/>
                  </a:cubicBezTo>
                  <a:cubicBezTo>
                    <a:pt x="16" y="11"/>
                    <a:pt x="17" y="11"/>
                    <a:pt x="17" y="10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16" y="0"/>
                    <a:pt x="15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1"/>
                    <a:pt x="1" y="11"/>
                    <a:pt x="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2" name="Freeform 31"/>
            <p:cNvSpPr/>
            <p:nvPr/>
          </p:nvSpPr>
          <p:spPr bwMode="auto">
            <a:xfrm>
              <a:off x="9586913" y="3992563"/>
              <a:ext cx="65088" cy="41275"/>
            </a:xfrm>
            <a:custGeom>
              <a:avLst/>
              <a:gdLst>
                <a:gd name="T0" fmla="*/ 1 w 17"/>
                <a:gd name="T1" fmla="*/ 11 h 11"/>
                <a:gd name="T2" fmla="*/ 15 w 17"/>
                <a:gd name="T3" fmla="*/ 11 h 11"/>
                <a:gd name="T4" fmla="*/ 17 w 17"/>
                <a:gd name="T5" fmla="*/ 9 h 11"/>
                <a:gd name="T6" fmla="*/ 17 w 17"/>
                <a:gd name="T7" fmla="*/ 1 h 11"/>
                <a:gd name="T8" fmla="*/ 15 w 17"/>
                <a:gd name="T9" fmla="*/ 0 h 11"/>
                <a:gd name="T10" fmla="*/ 1 w 17"/>
                <a:gd name="T11" fmla="*/ 0 h 11"/>
                <a:gd name="T12" fmla="*/ 0 w 17"/>
                <a:gd name="T13" fmla="*/ 1 h 11"/>
                <a:gd name="T14" fmla="*/ 0 w 17"/>
                <a:gd name="T15" fmla="*/ 9 h 11"/>
                <a:gd name="T16" fmla="*/ 1 w 17"/>
                <a:gd name="T17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1">
                  <a:moveTo>
                    <a:pt x="1" y="11"/>
                  </a:moveTo>
                  <a:cubicBezTo>
                    <a:pt x="15" y="11"/>
                    <a:pt x="15" y="11"/>
                    <a:pt x="15" y="11"/>
                  </a:cubicBezTo>
                  <a:cubicBezTo>
                    <a:pt x="16" y="11"/>
                    <a:pt x="17" y="10"/>
                    <a:pt x="17" y="9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0"/>
                    <a:pt x="16" y="0"/>
                    <a:pt x="15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0"/>
                    <a:pt x="1" y="11"/>
                    <a:pt x="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3" name="Freeform 32"/>
            <p:cNvSpPr/>
            <p:nvPr/>
          </p:nvSpPr>
          <p:spPr bwMode="auto">
            <a:xfrm>
              <a:off x="9512301" y="3992563"/>
              <a:ext cx="57150" cy="41275"/>
            </a:xfrm>
            <a:custGeom>
              <a:avLst/>
              <a:gdLst>
                <a:gd name="T0" fmla="*/ 1 w 15"/>
                <a:gd name="T1" fmla="*/ 7 h 11"/>
                <a:gd name="T2" fmla="*/ 1 w 15"/>
                <a:gd name="T3" fmla="*/ 7 h 11"/>
                <a:gd name="T4" fmla="*/ 0 w 15"/>
                <a:gd name="T5" fmla="*/ 11 h 11"/>
                <a:gd name="T6" fmla="*/ 13 w 15"/>
                <a:gd name="T7" fmla="*/ 11 h 11"/>
                <a:gd name="T8" fmla="*/ 15 w 15"/>
                <a:gd name="T9" fmla="*/ 9 h 11"/>
                <a:gd name="T10" fmla="*/ 15 w 15"/>
                <a:gd name="T11" fmla="*/ 1 h 11"/>
                <a:gd name="T12" fmla="*/ 13 w 15"/>
                <a:gd name="T13" fmla="*/ 0 h 11"/>
                <a:gd name="T14" fmla="*/ 2 w 15"/>
                <a:gd name="T15" fmla="*/ 0 h 11"/>
                <a:gd name="T16" fmla="*/ 1 w 15"/>
                <a:gd name="T17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" h="11">
                  <a:moveTo>
                    <a:pt x="1" y="7"/>
                  </a:moveTo>
                  <a:cubicBezTo>
                    <a:pt x="1" y="7"/>
                    <a:pt x="1" y="7"/>
                    <a:pt x="1" y="7"/>
                  </a:cubicBezTo>
                  <a:cubicBezTo>
                    <a:pt x="0" y="8"/>
                    <a:pt x="0" y="10"/>
                    <a:pt x="0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5" y="10"/>
                    <a:pt x="15" y="9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0"/>
                    <a:pt x="14" y="0"/>
                    <a:pt x="1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7"/>
                    <a:pt x="1" y="7"/>
                    <a:pt x="1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298680" y="2822496"/>
            <a:ext cx="384111" cy="464671"/>
            <a:chOff x="9532938" y="3521075"/>
            <a:chExt cx="423862" cy="512763"/>
          </a:xfrm>
          <a:solidFill>
            <a:schemeClr val="bg1"/>
          </a:solidFill>
        </p:grpSpPr>
        <p:sp>
          <p:nvSpPr>
            <p:cNvPr id="35" name="Freeform 34"/>
            <p:cNvSpPr/>
            <p:nvPr/>
          </p:nvSpPr>
          <p:spPr bwMode="auto">
            <a:xfrm>
              <a:off x="9667875" y="3640138"/>
              <a:ext cx="150812" cy="30163"/>
            </a:xfrm>
            <a:custGeom>
              <a:avLst/>
              <a:gdLst>
                <a:gd name="T0" fmla="*/ 40 w 40"/>
                <a:gd name="T1" fmla="*/ 4 h 8"/>
                <a:gd name="T2" fmla="*/ 36 w 40"/>
                <a:gd name="T3" fmla="*/ 8 h 8"/>
                <a:gd name="T4" fmla="*/ 4 w 40"/>
                <a:gd name="T5" fmla="*/ 8 h 8"/>
                <a:gd name="T6" fmla="*/ 0 w 40"/>
                <a:gd name="T7" fmla="*/ 4 h 8"/>
                <a:gd name="T8" fmla="*/ 0 w 40"/>
                <a:gd name="T9" fmla="*/ 4 h 8"/>
                <a:gd name="T10" fmla="*/ 4 w 40"/>
                <a:gd name="T11" fmla="*/ 0 h 8"/>
                <a:gd name="T12" fmla="*/ 36 w 40"/>
                <a:gd name="T13" fmla="*/ 0 h 8"/>
                <a:gd name="T14" fmla="*/ 40 w 40"/>
                <a:gd name="T1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8">
                  <a:moveTo>
                    <a:pt x="40" y="4"/>
                  </a:moveTo>
                  <a:cubicBezTo>
                    <a:pt x="40" y="6"/>
                    <a:pt x="39" y="8"/>
                    <a:pt x="36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9" y="0"/>
                    <a:pt x="40" y="1"/>
                    <a:pt x="4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6" name="Freeform 35"/>
            <p:cNvSpPr/>
            <p:nvPr/>
          </p:nvSpPr>
          <p:spPr bwMode="auto">
            <a:xfrm>
              <a:off x="9656763" y="3521075"/>
              <a:ext cx="173037" cy="100013"/>
            </a:xfrm>
            <a:custGeom>
              <a:avLst/>
              <a:gdLst>
                <a:gd name="T0" fmla="*/ 46 w 46"/>
                <a:gd name="T1" fmla="*/ 14 h 27"/>
                <a:gd name="T2" fmla="*/ 36 w 46"/>
                <a:gd name="T3" fmla="*/ 27 h 27"/>
                <a:gd name="T4" fmla="*/ 10 w 46"/>
                <a:gd name="T5" fmla="*/ 27 h 27"/>
                <a:gd name="T6" fmla="*/ 0 w 46"/>
                <a:gd name="T7" fmla="*/ 14 h 27"/>
                <a:gd name="T8" fmla="*/ 0 w 46"/>
                <a:gd name="T9" fmla="*/ 14 h 27"/>
                <a:gd name="T10" fmla="*/ 10 w 46"/>
                <a:gd name="T11" fmla="*/ 0 h 27"/>
                <a:gd name="T12" fmla="*/ 20 w 46"/>
                <a:gd name="T13" fmla="*/ 7 h 27"/>
                <a:gd name="T14" fmla="*/ 27 w 46"/>
                <a:gd name="T15" fmla="*/ 0 h 27"/>
                <a:gd name="T16" fmla="*/ 33 w 46"/>
                <a:gd name="T17" fmla="*/ 7 h 27"/>
                <a:gd name="T18" fmla="*/ 36 w 46"/>
                <a:gd name="T19" fmla="*/ 0 h 27"/>
                <a:gd name="T20" fmla="*/ 46 w 46"/>
                <a:gd name="T21" fmla="*/ 1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6" h="27">
                  <a:moveTo>
                    <a:pt x="46" y="14"/>
                  </a:moveTo>
                  <a:cubicBezTo>
                    <a:pt x="46" y="21"/>
                    <a:pt x="42" y="27"/>
                    <a:pt x="36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5" y="27"/>
                    <a:pt x="0" y="21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6"/>
                    <a:pt x="5" y="0"/>
                    <a:pt x="10" y="0"/>
                  </a:cubicBezTo>
                  <a:cubicBezTo>
                    <a:pt x="10" y="0"/>
                    <a:pt x="17" y="8"/>
                    <a:pt x="20" y="7"/>
                  </a:cubicBezTo>
                  <a:cubicBezTo>
                    <a:pt x="22" y="7"/>
                    <a:pt x="24" y="0"/>
                    <a:pt x="27" y="0"/>
                  </a:cubicBezTo>
                  <a:cubicBezTo>
                    <a:pt x="29" y="1"/>
                    <a:pt x="31" y="7"/>
                    <a:pt x="33" y="7"/>
                  </a:cubicBezTo>
                  <a:cubicBezTo>
                    <a:pt x="35" y="7"/>
                    <a:pt x="36" y="0"/>
                    <a:pt x="36" y="0"/>
                  </a:cubicBezTo>
                  <a:cubicBezTo>
                    <a:pt x="42" y="0"/>
                    <a:pt x="46" y="6"/>
                    <a:pt x="46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7" name="Freeform 36"/>
            <p:cNvSpPr>
              <a:spLocks noEditPoints="1"/>
            </p:cNvSpPr>
            <p:nvPr/>
          </p:nvSpPr>
          <p:spPr bwMode="auto">
            <a:xfrm>
              <a:off x="9532938" y="3689350"/>
              <a:ext cx="423862" cy="344488"/>
            </a:xfrm>
            <a:custGeom>
              <a:avLst/>
              <a:gdLst>
                <a:gd name="T0" fmla="*/ 113 w 113"/>
                <a:gd name="T1" fmla="*/ 82 h 92"/>
                <a:gd name="T2" fmla="*/ 102 w 113"/>
                <a:gd name="T3" fmla="*/ 92 h 92"/>
                <a:gd name="T4" fmla="*/ 10 w 113"/>
                <a:gd name="T5" fmla="*/ 92 h 92"/>
                <a:gd name="T6" fmla="*/ 0 w 113"/>
                <a:gd name="T7" fmla="*/ 82 h 92"/>
                <a:gd name="T8" fmla="*/ 10 w 113"/>
                <a:gd name="T9" fmla="*/ 71 h 92"/>
                <a:gd name="T10" fmla="*/ 10 w 113"/>
                <a:gd name="T11" fmla="*/ 33 h 92"/>
                <a:gd name="T12" fmla="*/ 43 w 113"/>
                <a:gd name="T13" fmla="*/ 0 h 92"/>
                <a:gd name="T14" fmla="*/ 69 w 113"/>
                <a:gd name="T15" fmla="*/ 0 h 92"/>
                <a:gd name="T16" fmla="*/ 102 w 113"/>
                <a:gd name="T17" fmla="*/ 33 h 92"/>
                <a:gd name="T18" fmla="*/ 102 w 113"/>
                <a:gd name="T19" fmla="*/ 71 h 92"/>
                <a:gd name="T20" fmla="*/ 113 w 113"/>
                <a:gd name="T21" fmla="*/ 82 h 92"/>
                <a:gd name="T22" fmla="*/ 75 w 113"/>
                <a:gd name="T23" fmla="*/ 54 h 92"/>
                <a:gd name="T24" fmla="*/ 62 w 113"/>
                <a:gd name="T25" fmla="*/ 39 h 92"/>
                <a:gd name="T26" fmla="*/ 53 w 113"/>
                <a:gd name="T27" fmla="*/ 32 h 92"/>
                <a:gd name="T28" fmla="*/ 59 w 113"/>
                <a:gd name="T29" fmla="*/ 28 h 92"/>
                <a:gd name="T30" fmla="*/ 70 w 113"/>
                <a:gd name="T31" fmla="*/ 31 h 92"/>
                <a:gd name="T32" fmla="*/ 73 w 113"/>
                <a:gd name="T33" fmla="*/ 22 h 92"/>
                <a:gd name="T34" fmla="*/ 61 w 113"/>
                <a:gd name="T35" fmla="*/ 19 h 92"/>
                <a:gd name="T36" fmla="*/ 61 w 113"/>
                <a:gd name="T37" fmla="*/ 18 h 92"/>
                <a:gd name="T38" fmla="*/ 61 w 113"/>
                <a:gd name="T39" fmla="*/ 18 h 92"/>
                <a:gd name="T40" fmla="*/ 61 w 113"/>
                <a:gd name="T41" fmla="*/ 17 h 92"/>
                <a:gd name="T42" fmla="*/ 57 w 113"/>
                <a:gd name="T43" fmla="*/ 14 h 92"/>
                <a:gd name="T44" fmla="*/ 54 w 113"/>
                <a:gd name="T45" fmla="*/ 17 h 92"/>
                <a:gd name="T46" fmla="*/ 54 w 113"/>
                <a:gd name="T47" fmla="*/ 19 h 92"/>
                <a:gd name="T48" fmla="*/ 54 w 113"/>
                <a:gd name="T49" fmla="*/ 19 h 92"/>
                <a:gd name="T50" fmla="*/ 54 w 113"/>
                <a:gd name="T51" fmla="*/ 20 h 92"/>
                <a:gd name="T52" fmla="*/ 41 w 113"/>
                <a:gd name="T53" fmla="*/ 34 h 92"/>
                <a:gd name="T54" fmla="*/ 55 w 113"/>
                <a:gd name="T55" fmla="*/ 48 h 92"/>
                <a:gd name="T56" fmla="*/ 63 w 113"/>
                <a:gd name="T57" fmla="*/ 55 h 92"/>
                <a:gd name="T58" fmla="*/ 55 w 113"/>
                <a:gd name="T59" fmla="*/ 60 h 92"/>
                <a:gd name="T60" fmla="*/ 43 w 113"/>
                <a:gd name="T61" fmla="*/ 56 h 92"/>
                <a:gd name="T62" fmla="*/ 40 w 113"/>
                <a:gd name="T63" fmla="*/ 65 h 92"/>
                <a:gd name="T64" fmla="*/ 53 w 113"/>
                <a:gd name="T65" fmla="*/ 69 h 92"/>
                <a:gd name="T66" fmla="*/ 53 w 113"/>
                <a:gd name="T67" fmla="*/ 70 h 92"/>
                <a:gd name="T68" fmla="*/ 53 w 113"/>
                <a:gd name="T69" fmla="*/ 70 h 92"/>
                <a:gd name="T70" fmla="*/ 53 w 113"/>
                <a:gd name="T71" fmla="*/ 70 h 92"/>
                <a:gd name="T72" fmla="*/ 57 w 113"/>
                <a:gd name="T73" fmla="*/ 74 h 92"/>
                <a:gd name="T74" fmla="*/ 61 w 113"/>
                <a:gd name="T75" fmla="*/ 70 h 92"/>
                <a:gd name="T76" fmla="*/ 61 w 113"/>
                <a:gd name="T77" fmla="*/ 70 h 92"/>
                <a:gd name="T78" fmla="*/ 61 w 113"/>
                <a:gd name="T79" fmla="*/ 70 h 92"/>
                <a:gd name="T80" fmla="*/ 61 w 113"/>
                <a:gd name="T81" fmla="*/ 68 h 92"/>
                <a:gd name="T82" fmla="*/ 75 w 113"/>
                <a:gd name="T83" fmla="*/ 5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13" h="92">
                  <a:moveTo>
                    <a:pt x="113" y="82"/>
                  </a:moveTo>
                  <a:cubicBezTo>
                    <a:pt x="113" y="87"/>
                    <a:pt x="108" y="92"/>
                    <a:pt x="102" y="92"/>
                  </a:cubicBezTo>
                  <a:cubicBezTo>
                    <a:pt x="10" y="92"/>
                    <a:pt x="10" y="92"/>
                    <a:pt x="10" y="92"/>
                  </a:cubicBezTo>
                  <a:cubicBezTo>
                    <a:pt x="5" y="92"/>
                    <a:pt x="0" y="87"/>
                    <a:pt x="0" y="82"/>
                  </a:cubicBezTo>
                  <a:cubicBezTo>
                    <a:pt x="0" y="76"/>
                    <a:pt x="5" y="71"/>
                    <a:pt x="10" y="71"/>
                  </a:cubicBezTo>
                  <a:cubicBezTo>
                    <a:pt x="10" y="33"/>
                    <a:pt x="10" y="33"/>
                    <a:pt x="10" y="33"/>
                  </a:cubicBezTo>
                  <a:cubicBezTo>
                    <a:pt x="10" y="15"/>
                    <a:pt x="25" y="0"/>
                    <a:pt x="43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87" y="0"/>
                    <a:pt x="102" y="15"/>
                    <a:pt x="102" y="33"/>
                  </a:cubicBezTo>
                  <a:cubicBezTo>
                    <a:pt x="102" y="71"/>
                    <a:pt x="102" y="71"/>
                    <a:pt x="102" y="71"/>
                  </a:cubicBezTo>
                  <a:cubicBezTo>
                    <a:pt x="108" y="71"/>
                    <a:pt x="113" y="76"/>
                    <a:pt x="113" y="82"/>
                  </a:cubicBezTo>
                  <a:close/>
                  <a:moveTo>
                    <a:pt x="75" y="54"/>
                  </a:moveTo>
                  <a:cubicBezTo>
                    <a:pt x="75" y="47"/>
                    <a:pt x="71" y="42"/>
                    <a:pt x="62" y="39"/>
                  </a:cubicBezTo>
                  <a:cubicBezTo>
                    <a:pt x="55" y="37"/>
                    <a:pt x="53" y="35"/>
                    <a:pt x="53" y="32"/>
                  </a:cubicBezTo>
                  <a:cubicBezTo>
                    <a:pt x="52" y="30"/>
                    <a:pt x="54" y="28"/>
                    <a:pt x="59" y="28"/>
                  </a:cubicBezTo>
                  <a:cubicBezTo>
                    <a:pt x="65" y="28"/>
                    <a:pt x="68" y="30"/>
                    <a:pt x="70" y="31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70" y="21"/>
                    <a:pt x="66" y="20"/>
                    <a:pt x="61" y="19"/>
                  </a:cubicBezTo>
                  <a:cubicBezTo>
                    <a:pt x="61" y="18"/>
                    <a:pt x="61" y="18"/>
                    <a:pt x="61" y="18"/>
                  </a:cubicBezTo>
                  <a:cubicBezTo>
                    <a:pt x="61" y="18"/>
                    <a:pt x="61" y="18"/>
                    <a:pt x="61" y="18"/>
                  </a:cubicBezTo>
                  <a:cubicBezTo>
                    <a:pt x="61" y="17"/>
                    <a:pt x="61" y="17"/>
                    <a:pt x="61" y="17"/>
                  </a:cubicBezTo>
                  <a:cubicBezTo>
                    <a:pt x="61" y="15"/>
                    <a:pt x="60" y="14"/>
                    <a:pt x="57" y="14"/>
                  </a:cubicBezTo>
                  <a:cubicBezTo>
                    <a:pt x="55" y="14"/>
                    <a:pt x="54" y="15"/>
                    <a:pt x="54" y="17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45" y="22"/>
                    <a:pt x="41" y="27"/>
                    <a:pt x="41" y="34"/>
                  </a:cubicBezTo>
                  <a:cubicBezTo>
                    <a:pt x="41" y="41"/>
                    <a:pt x="46" y="45"/>
                    <a:pt x="55" y="48"/>
                  </a:cubicBezTo>
                  <a:cubicBezTo>
                    <a:pt x="60" y="50"/>
                    <a:pt x="63" y="52"/>
                    <a:pt x="63" y="55"/>
                  </a:cubicBezTo>
                  <a:cubicBezTo>
                    <a:pt x="63" y="58"/>
                    <a:pt x="60" y="60"/>
                    <a:pt x="55" y="60"/>
                  </a:cubicBezTo>
                  <a:cubicBezTo>
                    <a:pt x="50" y="60"/>
                    <a:pt x="46" y="58"/>
                    <a:pt x="43" y="56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3" y="67"/>
                    <a:pt x="48" y="68"/>
                    <a:pt x="53" y="69"/>
                  </a:cubicBezTo>
                  <a:cubicBezTo>
                    <a:pt x="53" y="70"/>
                    <a:pt x="53" y="70"/>
                    <a:pt x="53" y="70"/>
                  </a:cubicBezTo>
                  <a:cubicBezTo>
                    <a:pt x="53" y="70"/>
                    <a:pt x="53" y="70"/>
                    <a:pt x="53" y="70"/>
                  </a:cubicBezTo>
                  <a:cubicBezTo>
                    <a:pt x="53" y="70"/>
                    <a:pt x="53" y="70"/>
                    <a:pt x="53" y="70"/>
                  </a:cubicBezTo>
                  <a:cubicBezTo>
                    <a:pt x="53" y="73"/>
                    <a:pt x="55" y="74"/>
                    <a:pt x="57" y="74"/>
                  </a:cubicBezTo>
                  <a:cubicBezTo>
                    <a:pt x="59" y="74"/>
                    <a:pt x="61" y="73"/>
                    <a:pt x="61" y="70"/>
                  </a:cubicBezTo>
                  <a:cubicBezTo>
                    <a:pt x="61" y="70"/>
                    <a:pt x="61" y="70"/>
                    <a:pt x="61" y="70"/>
                  </a:cubicBezTo>
                  <a:cubicBezTo>
                    <a:pt x="61" y="70"/>
                    <a:pt x="61" y="70"/>
                    <a:pt x="61" y="70"/>
                  </a:cubicBezTo>
                  <a:cubicBezTo>
                    <a:pt x="61" y="68"/>
                    <a:pt x="61" y="68"/>
                    <a:pt x="61" y="68"/>
                  </a:cubicBezTo>
                  <a:cubicBezTo>
                    <a:pt x="70" y="66"/>
                    <a:pt x="75" y="60"/>
                    <a:pt x="75" y="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429000" y="3485330"/>
            <a:ext cx="387172" cy="405009"/>
            <a:chOff x="8385175" y="3870325"/>
            <a:chExt cx="473075" cy="473075"/>
          </a:xfrm>
          <a:solidFill>
            <a:schemeClr val="bg1"/>
          </a:solidFill>
        </p:grpSpPr>
        <p:sp>
          <p:nvSpPr>
            <p:cNvPr id="39" name="Freeform 38"/>
            <p:cNvSpPr/>
            <p:nvPr/>
          </p:nvSpPr>
          <p:spPr bwMode="auto">
            <a:xfrm>
              <a:off x="8561388" y="3870325"/>
              <a:ext cx="288925" cy="241300"/>
            </a:xfrm>
            <a:custGeom>
              <a:avLst/>
              <a:gdLst>
                <a:gd name="T0" fmla="*/ 12 w 77"/>
                <a:gd name="T1" fmla="*/ 0 h 64"/>
                <a:gd name="T2" fmla="*/ 19 w 77"/>
                <a:gd name="T3" fmla="*/ 0 h 64"/>
                <a:gd name="T4" fmla="*/ 58 w 77"/>
                <a:gd name="T5" fmla="*/ 0 h 64"/>
                <a:gd name="T6" fmla="*/ 65 w 77"/>
                <a:gd name="T7" fmla="*/ 0 h 64"/>
                <a:gd name="T8" fmla="*/ 77 w 77"/>
                <a:gd name="T9" fmla="*/ 11 h 64"/>
                <a:gd name="T10" fmla="*/ 77 w 77"/>
                <a:gd name="T11" fmla="*/ 25 h 64"/>
                <a:gd name="T12" fmla="*/ 77 w 77"/>
                <a:gd name="T13" fmla="*/ 39 h 64"/>
                <a:gd name="T14" fmla="*/ 65 w 77"/>
                <a:gd name="T15" fmla="*/ 51 h 64"/>
                <a:gd name="T16" fmla="*/ 55 w 77"/>
                <a:gd name="T17" fmla="*/ 51 h 64"/>
                <a:gd name="T18" fmla="*/ 55 w 77"/>
                <a:gd name="T19" fmla="*/ 60 h 64"/>
                <a:gd name="T20" fmla="*/ 52 w 77"/>
                <a:gd name="T21" fmla="*/ 64 h 64"/>
                <a:gd name="T22" fmla="*/ 51 w 77"/>
                <a:gd name="T23" fmla="*/ 64 h 64"/>
                <a:gd name="T24" fmla="*/ 47 w 77"/>
                <a:gd name="T25" fmla="*/ 63 h 64"/>
                <a:gd name="T26" fmla="*/ 35 w 77"/>
                <a:gd name="T27" fmla="*/ 51 h 64"/>
                <a:gd name="T28" fmla="*/ 12 w 77"/>
                <a:gd name="T29" fmla="*/ 51 h 64"/>
                <a:gd name="T30" fmla="*/ 0 w 77"/>
                <a:gd name="T31" fmla="*/ 39 h 64"/>
                <a:gd name="T32" fmla="*/ 0 w 77"/>
                <a:gd name="T33" fmla="*/ 25 h 64"/>
                <a:gd name="T34" fmla="*/ 0 w 77"/>
                <a:gd name="T35" fmla="*/ 11 h 64"/>
                <a:gd name="T36" fmla="*/ 12 w 77"/>
                <a:gd name="T3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7" h="64">
                  <a:moveTo>
                    <a:pt x="12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72" y="0"/>
                    <a:pt x="77" y="5"/>
                    <a:pt x="77" y="11"/>
                  </a:cubicBezTo>
                  <a:cubicBezTo>
                    <a:pt x="77" y="25"/>
                    <a:pt x="77" y="25"/>
                    <a:pt x="77" y="25"/>
                  </a:cubicBezTo>
                  <a:cubicBezTo>
                    <a:pt x="77" y="39"/>
                    <a:pt x="77" y="39"/>
                    <a:pt x="77" y="39"/>
                  </a:cubicBezTo>
                  <a:cubicBezTo>
                    <a:pt x="77" y="46"/>
                    <a:pt x="72" y="51"/>
                    <a:pt x="65" y="51"/>
                  </a:cubicBezTo>
                  <a:cubicBezTo>
                    <a:pt x="55" y="51"/>
                    <a:pt x="55" y="51"/>
                    <a:pt x="55" y="51"/>
                  </a:cubicBezTo>
                  <a:cubicBezTo>
                    <a:pt x="55" y="60"/>
                    <a:pt x="55" y="60"/>
                    <a:pt x="55" y="60"/>
                  </a:cubicBezTo>
                  <a:cubicBezTo>
                    <a:pt x="55" y="62"/>
                    <a:pt x="54" y="63"/>
                    <a:pt x="52" y="64"/>
                  </a:cubicBezTo>
                  <a:cubicBezTo>
                    <a:pt x="52" y="64"/>
                    <a:pt x="51" y="64"/>
                    <a:pt x="51" y="64"/>
                  </a:cubicBezTo>
                  <a:cubicBezTo>
                    <a:pt x="49" y="64"/>
                    <a:pt x="48" y="64"/>
                    <a:pt x="47" y="63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12" y="51"/>
                    <a:pt x="12" y="51"/>
                    <a:pt x="12" y="51"/>
                  </a:cubicBezTo>
                  <a:cubicBezTo>
                    <a:pt x="5" y="51"/>
                    <a:pt x="0" y="46"/>
                    <a:pt x="0" y="39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0" name="Freeform 39"/>
            <p:cNvSpPr/>
            <p:nvPr/>
          </p:nvSpPr>
          <p:spPr bwMode="auto">
            <a:xfrm>
              <a:off x="8385175" y="4010025"/>
              <a:ext cx="473075" cy="333375"/>
            </a:xfrm>
            <a:custGeom>
              <a:avLst/>
              <a:gdLst>
                <a:gd name="T0" fmla="*/ 107 w 126"/>
                <a:gd name="T1" fmla="*/ 25 h 89"/>
                <a:gd name="T2" fmla="*/ 107 w 126"/>
                <a:gd name="T3" fmla="*/ 35 h 89"/>
                <a:gd name="T4" fmla="*/ 104 w 126"/>
                <a:gd name="T5" fmla="*/ 40 h 89"/>
                <a:gd name="T6" fmla="*/ 102 w 126"/>
                <a:gd name="T7" fmla="*/ 41 h 89"/>
                <a:gd name="T8" fmla="*/ 97 w 126"/>
                <a:gd name="T9" fmla="*/ 39 h 89"/>
                <a:gd name="T10" fmla="*/ 82 w 126"/>
                <a:gd name="T11" fmla="*/ 25 h 89"/>
                <a:gd name="T12" fmla="*/ 47 w 126"/>
                <a:gd name="T13" fmla="*/ 25 h 89"/>
                <a:gd name="T14" fmla="*/ 33 w 126"/>
                <a:gd name="T15" fmla="*/ 11 h 89"/>
                <a:gd name="T16" fmla="*/ 33 w 126"/>
                <a:gd name="T17" fmla="*/ 0 h 89"/>
                <a:gd name="T18" fmla="*/ 25 w 126"/>
                <a:gd name="T19" fmla="*/ 0 h 89"/>
                <a:gd name="T20" fmla="*/ 16 w 126"/>
                <a:gd name="T21" fmla="*/ 0 h 89"/>
                <a:gd name="T22" fmla="*/ 0 w 126"/>
                <a:gd name="T23" fmla="*/ 16 h 89"/>
                <a:gd name="T24" fmla="*/ 0 w 126"/>
                <a:gd name="T25" fmla="*/ 34 h 89"/>
                <a:gd name="T26" fmla="*/ 0 w 126"/>
                <a:gd name="T27" fmla="*/ 55 h 89"/>
                <a:gd name="T28" fmla="*/ 16 w 126"/>
                <a:gd name="T29" fmla="*/ 71 h 89"/>
                <a:gd name="T30" fmla="*/ 28 w 126"/>
                <a:gd name="T31" fmla="*/ 71 h 89"/>
                <a:gd name="T32" fmla="*/ 28 w 126"/>
                <a:gd name="T33" fmla="*/ 82 h 89"/>
                <a:gd name="T34" fmla="*/ 32 w 126"/>
                <a:gd name="T35" fmla="*/ 88 h 89"/>
                <a:gd name="T36" fmla="*/ 35 w 126"/>
                <a:gd name="T37" fmla="*/ 89 h 89"/>
                <a:gd name="T38" fmla="*/ 39 w 126"/>
                <a:gd name="T39" fmla="*/ 87 h 89"/>
                <a:gd name="T40" fmla="*/ 56 w 126"/>
                <a:gd name="T41" fmla="*/ 71 h 89"/>
                <a:gd name="T42" fmla="*/ 110 w 126"/>
                <a:gd name="T43" fmla="*/ 71 h 89"/>
                <a:gd name="T44" fmla="*/ 126 w 126"/>
                <a:gd name="T45" fmla="*/ 55 h 89"/>
                <a:gd name="T46" fmla="*/ 126 w 126"/>
                <a:gd name="T47" fmla="*/ 34 h 89"/>
                <a:gd name="T48" fmla="*/ 126 w 126"/>
                <a:gd name="T49" fmla="*/ 23 h 89"/>
                <a:gd name="T50" fmla="*/ 119 w 126"/>
                <a:gd name="T51" fmla="*/ 25 h 89"/>
                <a:gd name="T52" fmla="*/ 107 w 126"/>
                <a:gd name="T53" fmla="*/ 25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6" h="89">
                  <a:moveTo>
                    <a:pt x="107" y="25"/>
                  </a:moveTo>
                  <a:cubicBezTo>
                    <a:pt x="107" y="35"/>
                    <a:pt x="107" y="35"/>
                    <a:pt x="107" y="35"/>
                  </a:cubicBezTo>
                  <a:cubicBezTo>
                    <a:pt x="107" y="37"/>
                    <a:pt x="106" y="39"/>
                    <a:pt x="104" y="40"/>
                  </a:cubicBezTo>
                  <a:cubicBezTo>
                    <a:pt x="103" y="40"/>
                    <a:pt x="102" y="41"/>
                    <a:pt x="102" y="41"/>
                  </a:cubicBezTo>
                  <a:cubicBezTo>
                    <a:pt x="100" y="41"/>
                    <a:pt x="99" y="40"/>
                    <a:pt x="97" y="39"/>
                  </a:cubicBezTo>
                  <a:cubicBezTo>
                    <a:pt x="82" y="25"/>
                    <a:pt x="82" y="25"/>
                    <a:pt x="82" y="25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39" y="25"/>
                    <a:pt x="33" y="18"/>
                    <a:pt x="33" y="11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8"/>
                    <a:pt x="0" y="16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64"/>
                    <a:pt x="7" y="71"/>
                    <a:pt x="16" y="71"/>
                  </a:cubicBezTo>
                  <a:cubicBezTo>
                    <a:pt x="28" y="71"/>
                    <a:pt x="28" y="71"/>
                    <a:pt x="28" y="71"/>
                  </a:cubicBezTo>
                  <a:cubicBezTo>
                    <a:pt x="28" y="82"/>
                    <a:pt x="28" y="82"/>
                    <a:pt x="28" y="82"/>
                  </a:cubicBezTo>
                  <a:cubicBezTo>
                    <a:pt x="28" y="85"/>
                    <a:pt x="30" y="87"/>
                    <a:pt x="32" y="88"/>
                  </a:cubicBezTo>
                  <a:cubicBezTo>
                    <a:pt x="33" y="89"/>
                    <a:pt x="34" y="89"/>
                    <a:pt x="35" y="89"/>
                  </a:cubicBezTo>
                  <a:cubicBezTo>
                    <a:pt x="36" y="89"/>
                    <a:pt x="38" y="88"/>
                    <a:pt x="39" y="87"/>
                  </a:cubicBezTo>
                  <a:cubicBezTo>
                    <a:pt x="56" y="71"/>
                    <a:pt x="56" y="71"/>
                    <a:pt x="56" y="71"/>
                  </a:cubicBezTo>
                  <a:cubicBezTo>
                    <a:pt x="110" y="71"/>
                    <a:pt x="110" y="71"/>
                    <a:pt x="110" y="71"/>
                  </a:cubicBezTo>
                  <a:cubicBezTo>
                    <a:pt x="119" y="71"/>
                    <a:pt x="126" y="64"/>
                    <a:pt x="126" y="55"/>
                  </a:cubicBezTo>
                  <a:cubicBezTo>
                    <a:pt x="126" y="34"/>
                    <a:pt x="126" y="34"/>
                    <a:pt x="126" y="34"/>
                  </a:cubicBezTo>
                  <a:cubicBezTo>
                    <a:pt x="126" y="23"/>
                    <a:pt x="126" y="23"/>
                    <a:pt x="126" y="23"/>
                  </a:cubicBezTo>
                  <a:cubicBezTo>
                    <a:pt x="124" y="24"/>
                    <a:pt x="121" y="25"/>
                    <a:pt x="119" y="25"/>
                  </a:cubicBezTo>
                  <a:lnTo>
                    <a:pt x="107" y="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6607444" y="1504951"/>
            <a:ext cx="152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solidFill>
                  <a:srgbClr val="1FD89C"/>
                </a:solidFill>
                <a:latin typeface="+mj-lt"/>
              </a:rPr>
              <a:t>市场认知度小</a:t>
            </a:r>
            <a:endParaRPr lang="en-US" sz="1800" b="1" dirty="0">
              <a:solidFill>
                <a:srgbClr val="1FD89C"/>
              </a:solidFill>
              <a:latin typeface="+mj-lt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590820" y="1765816"/>
            <a:ext cx="1984699" cy="430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</a:rPr>
              <a:t>您的内容打在这里，或者通过复制您的文本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600316" y="2724151"/>
            <a:ext cx="1374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solidFill>
                  <a:srgbClr val="00C3D9"/>
                </a:solidFill>
                <a:latin typeface="+mj-lt"/>
              </a:rPr>
              <a:t>整体规模小</a:t>
            </a:r>
            <a:endParaRPr lang="en-US" sz="1800" b="1" dirty="0">
              <a:solidFill>
                <a:srgbClr val="00C3D9"/>
              </a:solidFill>
              <a:latin typeface="+mj-lt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583691" y="2985016"/>
            <a:ext cx="1984699" cy="430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</a:rPr>
              <a:t>您的内容打在这里，或者通过复制您的文本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125475" y="1956426"/>
            <a:ext cx="1681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solidFill>
                  <a:srgbClr val="DF7307"/>
                </a:solidFill>
                <a:latin typeface="+mj-lt"/>
              </a:rPr>
              <a:t>市场占有率低</a:t>
            </a:r>
            <a:endParaRPr lang="en-US" sz="1800" b="1" dirty="0">
              <a:solidFill>
                <a:srgbClr val="DF7307"/>
              </a:solidFill>
              <a:latin typeface="+mj-lt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09601" y="2205751"/>
            <a:ext cx="1984699" cy="430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</a:rPr>
              <a:t>您的内容打在这里，或者通过复制您的文本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061610" y="3257551"/>
            <a:ext cx="1648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处于起步阶段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9601" y="3518416"/>
            <a:ext cx="1984699" cy="430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</a:rPr>
              <a:t>您的内容打在这里，或者通过复制您的文本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14"/>
          <p:cNvSpPr/>
          <p:nvPr/>
        </p:nvSpPr>
        <p:spPr>
          <a:xfrm>
            <a:off x="4137273" y="3206857"/>
            <a:ext cx="1321621" cy="603449"/>
          </a:xfrm>
          <a:prstGeom prst="rect">
            <a:avLst/>
          </a:prstGeom>
          <a:solidFill>
            <a:srgbClr val="01D48F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015"/>
          </a:p>
        </p:txBody>
      </p:sp>
      <p:sp>
        <p:nvSpPr>
          <p:cNvPr id="66" name="Rectangle 16"/>
          <p:cNvSpPr/>
          <p:nvPr/>
        </p:nvSpPr>
        <p:spPr>
          <a:xfrm>
            <a:off x="4137273" y="4183219"/>
            <a:ext cx="1321621" cy="603449"/>
          </a:xfrm>
          <a:prstGeom prst="rect">
            <a:avLst/>
          </a:prstGeom>
          <a:solidFill>
            <a:srgbClr val="DF73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7" name="Rectangle 17"/>
          <p:cNvSpPr/>
          <p:nvPr/>
        </p:nvSpPr>
        <p:spPr>
          <a:xfrm>
            <a:off x="4137272" y="1278827"/>
            <a:ext cx="1321622" cy="603449"/>
          </a:xfrm>
          <a:prstGeom prst="rect">
            <a:avLst/>
          </a:prstGeom>
          <a:solidFill>
            <a:srgbClr val="F3C3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8" name="Rectangle 18"/>
          <p:cNvSpPr/>
          <p:nvPr/>
        </p:nvSpPr>
        <p:spPr>
          <a:xfrm>
            <a:off x="4137272" y="2233915"/>
            <a:ext cx="1321622" cy="603449"/>
          </a:xfrm>
          <a:prstGeom prst="rect">
            <a:avLst/>
          </a:prstGeom>
          <a:solidFill>
            <a:srgbClr val="00C3D9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015"/>
          </a:p>
        </p:txBody>
      </p:sp>
      <p:sp>
        <p:nvSpPr>
          <p:cNvPr id="69" name="TextBox 19"/>
          <p:cNvSpPr txBox="1"/>
          <p:nvPr/>
        </p:nvSpPr>
        <p:spPr>
          <a:xfrm>
            <a:off x="5530748" y="3124505"/>
            <a:ext cx="1213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dirty="0">
                <a:solidFill>
                  <a:srgbClr val="23CADC"/>
                </a:solidFill>
                <a:latin typeface="+mj-lt"/>
              </a:rPr>
              <a:t>办公成本</a:t>
            </a:r>
            <a:endParaRPr lang="en-US" sz="1800" dirty="0">
              <a:solidFill>
                <a:srgbClr val="23CADC"/>
              </a:solidFill>
              <a:latin typeface="+mj-lt"/>
            </a:endParaRPr>
          </a:p>
        </p:txBody>
      </p:sp>
      <p:sp>
        <p:nvSpPr>
          <p:cNvPr id="70" name="Rectangle 20"/>
          <p:cNvSpPr/>
          <p:nvPr/>
        </p:nvSpPr>
        <p:spPr>
          <a:xfrm>
            <a:off x="5530748" y="3379418"/>
            <a:ext cx="2906913" cy="261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</a:rPr>
              <a:t>您的内容打在这里，或者通过复制您的文本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1" name="TextBox 21"/>
          <p:cNvSpPr txBox="1"/>
          <p:nvPr/>
        </p:nvSpPr>
        <p:spPr>
          <a:xfrm>
            <a:off x="5530748" y="4134965"/>
            <a:ext cx="1213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dirty="0">
                <a:solidFill>
                  <a:srgbClr val="DF7307"/>
                </a:solidFill>
                <a:latin typeface="+mj-lt"/>
              </a:rPr>
              <a:t>其它成本</a:t>
            </a:r>
            <a:endParaRPr lang="en-US" sz="1800" dirty="0">
              <a:solidFill>
                <a:srgbClr val="DF7307"/>
              </a:solidFill>
              <a:latin typeface="+mj-lt"/>
            </a:endParaRPr>
          </a:p>
        </p:txBody>
      </p:sp>
      <p:sp>
        <p:nvSpPr>
          <p:cNvPr id="72" name="Rectangle 22"/>
          <p:cNvSpPr/>
          <p:nvPr/>
        </p:nvSpPr>
        <p:spPr>
          <a:xfrm>
            <a:off x="5530748" y="4389878"/>
            <a:ext cx="2906913" cy="261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</a:rPr>
              <a:t>您的内容打在这里，或者通过复制您的文本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3" name="TextBox 25"/>
          <p:cNvSpPr txBox="1"/>
          <p:nvPr/>
        </p:nvSpPr>
        <p:spPr>
          <a:xfrm>
            <a:off x="5530748" y="1212070"/>
            <a:ext cx="1213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dirty="0">
                <a:solidFill>
                  <a:srgbClr val="F3C301"/>
                </a:solidFill>
                <a:latin typeface="+mj-lt"/>
              </a:rPr>
              <a:t>管理成本</a:t>
            </a:r>
            <a:endParaRPr lang="en-US" sz="1800" dirty="0">
              <a:solidFill>
                <a:srgbClr val="F3C301"/>
              </a:solidFill>
              <a:latin typeface="+mj-lt"/>
            </a:endParaRPr>
          </a:p>
        </p:txBody>
      </p:sp>
      <p:sp>
        <p:nvSpPr>
          <p:cNvPr id="74" name="Rectangle 26"/>
          <p:cNvSpPr/>
          <p:nvPr/>
        </p:nvSpPr>
        <p:spPr>
          <a:xfrm>
            <a:off x="5530749" y="1466982"/>
            <a:ext cx="2906913" cy="261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</a:rPr>
              <a:t>您的内容打在这里，或者通过复制您的文本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5" name="TextBox 27"/>
          <p:cNvSpPr txBox="1"/>
          <p:nvPr/>
        </p:nvSpPr>
        <p:spPr>
          <a:xfrm>
            <a:off x="5530748" y="2153765"/>
            <a:ext cx="1213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dirty="0">
                <a:solidFill>
                  <a:srgbClr val="1FD89C"/>
                </a:solidFill>
                <a:latin typeface="+mj-lt"/>
              </a:rPr>
              <a:t>营销成本</a:t>
            </a:r>
            <a:endParaRPr lang="en-US" sz="1800" dirty="0">
              <a:solidFill>
                <a:srgbClr val="1FD89C"/>
              </a:solidFill>
              <a:latin typeface="+mj-lt"/>
            </a:endParaRPr>
          </a:p>
        </p:txBody>
      </p:sp>
      <p:sp>
        <p:nvSpPr>
          <p:cNvPr id="76" name="Rectangle 28"/>
          <p:cNvSpPr/>
          <p:nvPr/>
        </p:nvSpPr>
        <p:spPr>
          <a:xfrm>
            <a:off x="5530748" y="2408678"/>
            <a:ext cx="2906913" cy="261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</a:rPr>
              <a:t>您的内容打在这里，或者通过复制您的文本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86" name="Group 38"/>
          <p:cNvGrpSpPr/>
          <p:nvPr/>
        </p:nvGrpSpPr>
        <p:grpSpPr>
          <a:xfrm>
            <a:off x="4521371" y="3361394"/>
            <a:ext cx="489130" cy="297795"/>
            <a:chOff x="3935413" y="4144963"/>
            <a:chExt cx="539751" cy="328612"/>
          </a:xfrm>
          <a:solidFill>
            <a:schemeClr val="bg1"/>
          </a:solidFill>
        </p:grpSpPr>
        <p:sp>
          <p:nvSpPr>
            <p:cNvPr id="87" name="Freeform 39"/>
            <p:cNvSpPr>
              <a:spLocks noEditPoints="1"/>
            </p:cNvSpPr>
            <p:nvPr/>
          </p:nvSpPr>
          <p:spPr bwMode="auto">
            <a:xfrm>
              <a:off x="3935413" y="4144963"/>
              <a:ext cx="420688" cy="209550"/>
            </a:xfrm>
            <a:custGeom>
              <a:avLst/>
              <a:gdLst>
                <a:gd name="T0" fmla="*/ 112 w 112"/>
                <a:gd name="T1" fmla="*/ 19 h 56"/>
                <a:gd name="T2" fmla="*/ 94 w 112"/>
                <a:gd name="T3" fmla="*/ 0 h 56"/>
                <a:gd name="T4" fmla="*/ 18 w 112"/>
                <a:gd name="T5" fmla="*/ 0 h 56"/>
                <a:gd name="T6" fmla="*/ 0 w 112"/>
                <a:gd name="T7" fmla="*/ 19 h 56"/>
                <a:gd name="T8" fmla="*/ 0 w 112"/>
                <a:gd name="T9" fmla="*/ 38 h 56"/>
                <a:gd name="T10" fmla="*/ 18 w 112"/>
                <a:gd name="T11" fmla="*/ 56 h 56"/>
                <a:gd name="T12" fmla="*/ 94 w 112"/>
                <a:gd name="T13" fmla="*/ 56 h 56"/>
                <a:gd name="T14" fmla="*/ 112 w 112"/>
                <a:gd name="T15" fmla="*/ 38 h 56"/>
                <a:gd name="T16" fmla="*/ 112 w 112"/>
                <a:gd name="T17" fmla="*/ 19 h 56"/>
                <a:gd name="T18" fmla="*/ 21 w 112"/>
                <a:gd name="T19" fmla="*/ 16 h 56"/>
                <a:gd name="T20" fmla="*/ 76 w 112"/>
                <a:gd name="T21" fmla="*/ 16 h 56"/>
                <a:gd name="T22" fmla="*/ 80 w 112"/>
                <a:gd name="T23" fmla="*/ 20 h 56"/>
                <a:gd name="T24" fmla="*/ 76 w 112"/>
                <a:gd name="T25" fmla="*/ 24 h 56"/>
                <a:gd name="T26" fmla="*/ 21 w 112"/>
                <a:gd name="T27" fmla="*/ 24 h 56"/>
                <a:gd name="T28" fmla="*/ 17 w 112"/>
                <a:gd name="T29" fmla="*/ 20 h 56"/>
                <a:gd name="T30" fmla="*/ 21 w 112"/>
                <a:gd name="T31" fmla="*/ 16 h 56"/>
                <a:gd name="T32" fmla="*/ 37 w 112"/>
                <a:gd name="T33" fmla="*/ 40 h 56"/>
                <a:gd name="T34" fmla="*/ 21 w 112"/>
                <a:gd name="T35" fmla="*/ 40 h 56"/>
                <a:gd name="T36" fmla="*/ 17 w 112"/>
                <a:gd name="T37" fmla="*/ 36 h 56"/>
                <a:gd name="T38" fmla="*/ 21 w 112"/>
                <a:gd name="T39" fmla="*/ 32 h 56"/>
                <a:gd name="T40" fmla="*/ 37 w 112"/>
                <a:gd name="T41" fmla="*/ 32 h 56"/>
                <a:gd name="T42" fmla="*/ 41 w 112"/>
                <a:gd name="T43" fmla="*/ 36 h 56"/>
                <a:gd name="T44" fmla="*/ 37 w 112"/>
                <a:gd name="T45" fmla="*/ 40 h 56"/>
                <a:gd name="T46" fmla="*/ 96 w 112"/>
                <a:gd name="T47" fmla="*/ 43 h 56"/>
                <a:gd name="T48" fmla="*/ 91 w 112"/>
                <a:gd name="T49" fmla="*/ 48 h 56"/>
                <a:gd name="T50" fmla="*/ 78 w 112"/>
                <a:gd name="T51" fmla="*/ 48 h 56"/>
                <a:gd name="T52" fmla="*/ 72 w 112"/>
                <a:gd name="T53" fmla="*/ 43 h 56"/>
                <a:gd name="T54" fmla="*/ 72 w 112"/>
                <a:gd name="T55" fmla="*/ 37 h 56"/>
                <a:gd name="T56" fmla="*/ 78 w 112"/>
                <a:gd name="T57" fmla="*/ 32 h 56"/>
                <a:gd name="T58" fmla="*/ 91 w 112"/>
                <a:gd name="T59" fmla="*/ 32 h 56"/>
                <a:gd name="T60" fmla="*/ 96 w 112"/>
                <a:gd name="T61" fmla="*/ 37 h 56"/>
                <a:gd name="T62" fmla="*/ 96 w 112"/>
                <a:gd name="T63" fmla="*/ 43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12" h="56">
                  <a:moveTo>
                    <a:pt x="112" y="19"/>
                  </a:moveTo>
                  <a:cubicBezTo>
                    <a:pt x="112" y="8"/>
                    <a:pt x="104" y="0"/>
                    <a:pt x="94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8" y="0"/>
                    <a:pt x="0" y="8"/>
                    <a:pt x="0" y="19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48"/>
                    <a:pt x="8" y="56"/>
                    <a:pt x="18" y="56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104" y="56"/>
                    <a:pt x="112" y="48"/>
                    <a:pt x="112" y="38"/>
                  </a:cubicBezTo>
                  <a:lnTo>
                    <a:pt x="112" y="19"/>
                  </a:lnTo>
                  <a:close/>
                  <a:moveTo>
                    <a:pt x="21" y="16"/>
                  </a:moveTo>
                  <a:cubicBezTo>
                    <a:pt x="76" y="16"/>
                    <a:pt x="76" y="16"/>
                    <a:pt x="76" y="16"/>
                  </a:cubicBezTo>
                  <a:cubicBezTo>
                    <a:pt x="79" y="16"/>
                    <a:pt x="80" y="18"/>
                    <a:pt x="80" y="20"/>
                  </a:cubicBezTo>
                  <a:cubicBezTo>
                    <a:pt x="80" y="22"/>
                    <a:pt x="79" y="24"/>
                    <a:pt x="76" y="24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18" y="24"/>
                    <a:pt x="17" y="22"/>
                    <a:pt x="17" y="20"/>
                  </a:cubicBezTo>
                  <a:cubicBezTo>
                    <a:pt x="17" y="18"/>
                    <a:pt x="18" y="16"/>
                    <a:pt x="21" y="16"/>
                  </a:cubicBezTo>
                  <a:close/>
                  <a:moveTo>
                    <a:pt x="37" y="40"/>
                  </a:moveTo>
                  <a:cubicBezTo>
                    <a:pt x="21" y="40"/>
                    <a:pt x="21" y="40"/>
                    <a:pt x="21" y="40"/>
                  </a:cubicBezTo>
                  <a:cubicBezTo>
                    <a:pt x="18" y="40"/>
                    <a:pt x="17" y="38"/>
                    <a:pt x="17" y="36"/>
                  </a:cubicBezTo>
                  <a:cubicBezTo>
                    <a:pt x="17" y="34"/>
                    <a:pt x="18" y="32"/>
                    <a:pt x="21" y="32"/>
                  </a:cubicBezTo>
                  <a:cubicBezTo>
                    <a:pt x="37" y="32"/>
                    <a:pt x="37" y="32"/>
                    <a:pt x="37" y="32"/>
                  </a:cubicBezTo>
                  <a:cubicBezTo>
                    <a:pt x="39" y="32"/>
                    <a:pt x="41" y="34"/>
                    <a:pt x="41" y="36"/>
                  </a:cubicBezTo>
                  <a:cubicBezTo>
                    <a:pt x="41" y="38"/>
                    <a:pt x="39" y="40"/>
                    <a:pt x="37" y="40"/>
                  </a:cubicBezTo>
                  <a:close/>
                  <a:moveTo>
                    <a:pt x="96" y="43"/>
                  </a:moveTo>
                  <a:cubicBezTo>
                    <a:pt x="96" y="46"/>
                    <a:pt x="94" y="48"/>
                    <a:pt x="91" y="48"/>
                  </a:cubicBezTo>
                  <a:cubicBezTo>
                    <a:pt x="78" y="48"/>
                    <a:pt x="78" y="48"/>
                    <a:pt x="78" y="48"/>
                  </a:cubicBezTo>
                  <a:cubicBezTo>
                    <a:pt x="75" y="48"/>
                    <a:pt x="72" y="46"/>
                    <a:pt x="72" y="43"/>
                  </a:cubicBezTo>
                  <a:cubicBezTo>
                    <a:pt x="72" y="37"/>
                    <a:pt x="72" y="37"/>
                    <a:pt x="72" y="37"/>
                  </a:cubicBezTo>
                  <a:cubicBezTo>
                    <a:pt x="72" y="34"/>
                    <a:pt x="75" y="32"/>
                    <a:pt x="78" y="32"/>
                  </a:cubicBezTo>
                  <a:cubicBezTo>
                    <a:pt x="91" y="32"/>
                    <a:pt x="91" y="32"/>
                    <a:pt x="91" y="32"/>
                  </a:cubicBezTo>
                  <a:cubicBezTo>
                    <a:pt x="94" y="32"/>
                    <a:pt x="96" y="34"/>
                    <a:pt x="96" y="37"/>
                  </a:cubicBezTo>
                  <a:lnTo>
                    <a:pt x="96" y="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8" name="Freeform 40"/>
            <p:cNvSpPr/>
            <p:nvPr/>
          </p:nvSpPr>
          <p:spPr bwMode="auto">
            <a:xfrm>
              <a:off x="4006851" y="4214813"/>
              <a:ext cx="409575" cy="198437"/>
            </a:xfrm>
            <a:custGeom>
              <a:avLst/>
              <a:gdLst>
                <a:gd name="T0" fmla="*/ 99 w 109"/>
                <a:gd name="T1" fmla="*/ 0 h 53"/>
                <a:gd name="T2" fmla="*/ 101 w 109"/>
                <a:gd name="T3" fmla="*/ 10 h 53"/>
                <a:gd name="T4" fmla="*/ 101 w 109"/>
                <a:gd name="T5" fmla="*/ 24 h 53"/>
                <a:gd name="T6" fmla="*/ 80 w 109"/>
                <a:gd name="T7" fmla="*/ 45 h 53"/>
                <a:gd name="T8" fmla="*/ 11 w 109"/>
                <a:gd name="T9" fmla="*/ 45 h 53"/>
                <a:gd name="T10" fmla="*/ 0 w 109"/>
                <a:gd name="T11" fmla="*/ 42 h 53"/>
                <a:gd name="T12" fmla="*/ 19 w 109"/>
                <a:gd name="T13" fmla="*/ 53 h 53"/>
                <a:gd name="T14" fmla="*/ 88 w 109"/>
                <a:gd name="T15" fmla="*/ 53 h 53"/>
                <a:gd name="T16" fmla="*/ 109 w 109"/>
                <a:gd name="T17" fmla="*/ 32 h 53"/>
                <a:gd name="T18" fmla="*/ 109 w 109"/>
                <a:gd name="T19" fmla="*/ 18 h 53"/>
                <a:gd name="T20" fmla="*/ 99 w 109"/>
                <a:gd name="T21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9" h="53">
                  <a:moveTo>
                    <a:pt x="99" y="0"/>
                  </a:moveTo>
                  <a:cubicBezTo>
                    <a:pt x="100" y="3"/>
                    <a:pt x="101" y="6"/>
                    <a:pt x="101" y="10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1" y="35"/>
                    <a:pt x="92" y="45"/>
                    <a:pt x="80" y="45"/>
                  </a:cubicBezTo>
                  <a:cubicBezTo>
                    <a:pt x="11" y="45"/>
                    <a:pt x="11" y="45"/>
                    <a:pt x="11" y="45"/>
                  </a:cubicBezTo>
                  <a:cubicBezTo>
                    <a:pt x="7" y="45"/>
                    <a:pt x="3" y="44"/>
                    <a:pt x="0" y="42"/>
                  </a:cubicBezTo>
                  <a:cubicBezTo>
                    <a:pt x="4" y="48"/>
                    <a:pt x="11" y="53"/>
                    <a:pt x="19" y="53"/>
                  </a:cubicBezTo>
                  <a:cubicBezTo>
                    <a:pt x="88" y="53"/>
                    <a:pt x="88" y="53"/>
                    <a:pt x="88" y="53"/>
                  </a:cubicBezTo>
                  <a:cubicBezTo>
                    <a:pt x="100" y="53"/>
                    <a:pt x="109" y="43"/>
                    <a:pt x="109" y="32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09" y="10"/>
                    <a:pt x="105" y="3"/>
                    <a:pt x="9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9" name="Freeform 41"/>
            <p:cNvSpPr/>
            <p:nvPr/>
          </p:nvSpPr>
          <p:spPr bwMode="auto">
            <a:xfrm>
              <a:off x="4067176" y="4275138"/>
              <a:ext cx="407988" cy="198437"/>
            </a:xfrm>
            <a:custGeom>
              <a:avLst/>
              <a:gdLst>
                <a:gd name="T0" fmla="*/ 99 w 109"/>
                <a:gd name="T1" fmla="*/ 0 h 53"/>
                <a:gd name="T2" fmla="*/ 101 w 109"/>
                <a:gd name="T3" fmla="*/ 10 h 53"/>
                <a:gd name="T4" fmla="*/ 101 w 109"/>
                <a:gd name="T5" fmla="*/ 24 h 53"/>
                <a:gd name="T6" fmla="*/ 80 w 109"/>
                <a:gd name="T7" fmla="*/ 45 h 53"/>
                <a:gd name="T8" fmla="*/ 11 w 109"/>
                <a:gd name="T9" fmla="*/ 45 h 53"/>
                <a:gd name="T10" fmla="*/ 0 w 109"/>
                <a:gd name="T11" fmla="*/ 42 h 53"/>
                <a:gd name="T12" fmla="*/ 19 w 109"/>
                <a:gd name="T13" fmla="*/ 53 h 53"/>
                <a:gd name="T14" fmla="*/ 88 w 109"/>
                <a:gd name="T15" fmla="*/ 53 h 53"/>
                <a:gd name="T16" fmla="*/ 109 w 109"/>
                <a:gd name="T17" fmla="*/ 32 h 53"/>
                <a:gd name="T18" fmla="*/ 109 w 109"/>
                <a:gd name="T19" fmla="*/ 18 h 53"/>
                <a:gd name="T20" fmla="*/ 99 w 109"/>
                <a:gd name="T21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9" h="53">
                  <a:moveTo>
                    <a:pt x="99" y="0"/>
                  </a:moveTo>
                  <a:cubicBezTo>
                    <a:pt x="100" y="3"/>
                    <a:pt x="101" y="6"/>
                    <a:pt x="101" y="10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1" y="35"/>
                    <a:pt x="92" y="45"/>
                    <a:pt x="80" y="45"/>
                  </a:cubicBezTo>
                  <a:cubicBezTo>
                    <a:pt x="11" y="45"/>
                    <a:pt x="11" y="45"/>
                    <a:pt x="11" y="45"/>
                  </a:cubicBezTo>
                  <a:cubicBezTo>
                    <a:pt x="7" y="45"/>
                    <a:pt x="3" y="44"/>
                    <a:pt x="0" y="42"/>
                  </a:cubicBezTo>
                  <a:cubicBezTo>
                    <a:pt x="4" y="48"/>
                    <a:pt x="11" y="53"/>
                    <a:pt x="19" y="53"/>
                  </a:cubicBezTo>
                  <a:cubicBezTo>
                    <a:pt x="88" y="53"/>
                    <a:pt x="88" y="53"/>
                    <a:pt x="88" y="53"/>
                  </a:cubicBezTo>
                  <a:cubicBezTo>
                    <a:pt x="100" y="53"/>
                    <a:pt x="109" y="43"/>
                    <a:pt x="109" y="32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09" y="10"/>
                    <a:pt x="105" y="3"/>
                    <a:pt x="9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cxnSp>
        <p:nvCxnSpPr>
          <p:cNvPr id="96" name="直接连接符 95"/>
          <p:cNvCxnSpPr/>
          <p:nvPr/>
        </p:nvCxnSpPr>
        <p:spPr>
          <a:xfrm>
            <a:off x="3837270" y="1395835"/>
            <a:ext cx="0" cy="335994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ash"/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Freeform 5"/>
          <p:cNvSpPr/>
          <p:nvPr/>
        </p:nvSpPr>
        <p:spPr bwMode="auto">
          <a:xfrm>
            <a:off x="2165702" y="1882276"/>
            <a:ext cx="714132" cy="987438"/>
          </a:xfrm>
          <a:custGeom>
            <a:avLst/>
            <a:gdLst>
              <a:gd name="T0" fmla="*/ 34 w 34"/>
              <a:gd name="T1" fmla="*/ 12 h 47"/>
              <a:gd name="T2" fmla="*/ 0 w 34"/>
              <a:gd name="T3" fmla="*/ 0 h 47"/>
              <a:gd name="T4" fmla="*/ 0 w 34"/>
              <a:gd name="T5" fmla="*/ 47 h 47"/>
              <a:gd name="T6" fmla="*/ 34 w 34"/>
              <a:gd name="T7" fmla="*/ 12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" h="47">
                <a:moveTo>
                  <a:pt x="34" y="12"/>
                </a:moveTo>
                <a:cubicBezTo>
                  <a:pt x="26" y="4"/>
                  <a:pt x="13" y="0"/>
                  <a:pt x="0" y="0"/>
                </a:cubicBezTo>
                <a:cubicBezTo>
                  <a:pt x="0" y="47"/>
                  <a:pt x="0" y="47"/>
                  <a:pt x="0" y="47"/>
                </a:cubicBezTo>
                <a:lnTo>
                  <a:pt x="34" y="12"/>
                </a:lnTo>
                <a:close/>
              </a:path>
            </a:pathLst>
          </a:custGeom>
          <a:solidFill>
            <a:srgbClr val="01D48F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015"/>
          </a:p>
        </p:txBody>
      </p:sp>
      <p:sp>
        <p:nvSpPr>
          <p:cNvPr id="98" name="Freeform 6"/>
          <p:cNvSpPr/>
          <p:nvPr/>
        </p:nvSpPr>
        <p:spPr bwMode="auto">
          <a:xfrm>
            <a:off x="2252418" y="2143815"/>
            <a:ext cx="1139867" cy="759910"/>
          </a:xfrm>
          <a:custGeom>
            <a:avLst/>
            <a:gdLst>
              <a:gd name="T0" fmla="*/ 49 w 49"/>
              <a:gd name="T1" fmla="*/ 33 h 33"/>
              <a:gd name="T2" fmla="*/ 34 w 49"/>
              <a:gd name="T3" fmla="*/ 0 h 33"/>
              <a:gd name="T4" fmla="*/ 0 w 49"/>
              <a:gd name="T5" fmla="*/ 33 h 33"/>
              <a:gd name="T6" fmla="*/ 49 w 49"/>
              <a:gd name="T7" fmla="*/ 33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9" h="33">
                <a:moveTo>
                  <a:pt x="49" y="33"/>
                </a:moveTo>
                <a:cubicBezTo>
                  <a:pt x="49" y="21"/>
                  <a:pt x="43" y="9"/>
                  <a:pt x="34" y="0"/>
                </a:cubicBezTo>
                <a:cubicBezTo>
                  <a:pt x="0" y="33"/>
                  <a:pt x="0" y="33"/>
                  <a:pt x="0" y="33"/>
                </a:cubicBezTo>
                <a:lnTo>
                  <a:pt x="49" y="33"/>
                </a:lnTo>
                <a:close/>
              </a:path>
            </a:pathLst>
          </a:custGeom>
          <a:solidFill>
            <a:srgbClr val="DF7307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015"/>
          </a:p>
        </p:txBody>
      </p:sp>
      <p:sp>
        <p:nvSpPr>
          <p:cNvPr id="99" name="Freeform 7"/>
          <p:cNvSpPr/>
          <p:nvPr/>
        </p:nvSpPr>
        <p:spPr bwMode="auto">
          <a:xfrm>
            <a:off x="1056951" y="2984504"/>
            <a:ext cx="2177656" cy="1093235"/>
          </a:xfrm>
          <a:custGeom>
            <a:avLst/>
            <a:gdLst>
              <a:gd name="T0" fmla="*/ 104 w 104"/>
              <a:gd name="T1" fmla="*/ 0 h 52"/>
              <a:gd name="T2" fmla="*/ 52 w 104"/>
              <a:gd name="T3" fmla="*/ 0 h 52"/>
              <a:gd name="T4" fmla="*/ 0 w 104"/>
              <a:gd name="T5" fmla="*/ 0 h 52"/>
              <a:gd name="T6" fmla="*/ 52 w 104"/>
              <a:gd name="T7" fmla="*/ 52 h 52"/>
              <a:gd name="T8" fmla="*/ 104 w 104"/>
              <a:gd name="T9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" h="52">
                <a:moveTo>
                  <a:pt x="104" y="0"/>
                </a:moveTo>
                <a:cubicBezTo>
                  <a:pt x="52" y="0"/>
                  <a:pt x="52" y="0"/>
                  <a:pt x="52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9"/>
                  <a:pt x="23" y="52"/>
                  <a:pt x="52" y="52"/>
                </a:cubicBezTo>
                <a:cubicBezTo>
                  <a:pt x="81" y="52"/>
                  <a:pt x="104" y="29"/>
                  <a:pt x="104" y="0"/>
                </a:cubicBezTo>
                <a:close/>
              </a:path>
            </a:pathLst>
          </a:custGeom>
          <a:solidFill>
            <a:srgbClr val="00C3D9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015"/>
          </a:p>
        </p:txBody>
      </p:sp>
      <p:sp>
        <p:nvSpPr>
          <p:cNvPr id="100" name="Freeform 8"/>
          <p:cNvSpPr/>
          <p:nvPr/>
        </p:nvSpPr>
        <p:spPr bwMode="auto">
          <a:xfrm>
            <a:off x="980757" y="1803152"/>
            <a:ext cx="1081265" cy="1100573"/>
          </a:xfrm>
          <a:custGeom>
            <a:avLst/>
            <a:gdLst>
              <a:gd name="T0" fmla="*/ 47 w 47"/>
              <a:gd name="T1" fmla="*/ 0 h 48"/>
              <a:gd name="T2" fmla="*/ 0 w 47"/>
              <a:gd name="T3" fmla="*/ 48 h 48"/>
              <a:gd name="T4" fmla="*/ 47 w 47"/>
              <a:gd name="T5" fmla="*/ 48 h 48"/>
              <a:gd name="T6" fmla="*/ 47 w 47"/>
              <a:gd name="T7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7" h="48">
                <a:moveTo>
                  <a:pt x="47" y="0"/>
                </a:moveTo>
                <a:cubicBezTo>
                  <a:pt x="21" y="0"/>
                  <a:pt x="0" y="22"/>
                  <a:pt x="0" y="48"/>
                </a:cubicBezTo>
                <a:cubicBezTo>
                  <a:pt x="47" y="48"/>
                  <a:pt x="47" y="48"/>
                  <a:pt x="47" y="48"/>
                </a:cubicBezTo>
                <a:lnTo>
                  <a:pt x="47" y="0"/>
                </a:lnTo>
                <a:close/>
              </a:path>
            </a:pathLst>
          </a:custGeom>
          <a:solidFill>
            <a:srgbClr val="F4C60E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015"/>
          </a:p>
        </p:txBody>
      </p:sp>
      <p:sp>
        <p:nvSpPr>
          <p:cNvPr id="101" name="TextBox 14"/>
          <p:cNvSpPr txBox="1"/>
          <p:nvPr/>
        </p:nvSpPr>
        <p:spPr>
          <a:xfrm>
            <a:off x="2688382" y="2500014"/>
            <a:ext cx="61178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bg1"/>
                </a:solidFill>
                <a:latin typeface="+mj-lt"/>
              </a:rPr>
              <a:t>TEXT HERE</a:t>
            </a:r>
          </a:p>
        </p:txBody>
      </p:sp>
      <p:sp>
        <p:nvSpPr>
          <p:cNvPr id="102" name="TextBox 15"/>
          <p:cNvSpPr txBox="1"/>
          <p:nvPr/>
        </p:nvSpPr>
        <p:spPr>
          <a:xfrm>
            <a:off x="1378489" y="2360102"/>
            <a:ext cx="61178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bg1"/>
                </a:solidFill>
                <a:latin typeface="+mj-lt"/>
              </a:rPr>
              <a:t>TEXT HERE</a:t>
            </a:r>
          </a:p>
        </p:txBody>
      </p:sp>
      <p:sp>
        <p:nvSpPr>
          <p:cNvPr id="103" name="TextBox 16"/>
          <p:cNvSpPr txBox="1"/>
          <p:nvPr/>
        </p:nvSpPr>
        <p:spPr>
          <a:xfrm>
            <a:off x="1832016" y="3245977"/>
            <a:ext cx="61178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bg1"/>
                </a:solidFill>
                <a:latin typeface="+mj-lt"/>
              </a:rPr>
              <a:t>TEXT HERE</a:t>
            </a:r>
          </a:p>
        </p:txBody>
      </p:sp>
      <p:sp>
        <p:nvSpPr>
          <p:cNvPr id="104" name="TextBox 17"/>
          <p:cNvSpPr txBox="1"/>
          <p:nvPr/>
        </p:nvSpPr>
        <p:spPr>
          <a:xfrm rot="18939057">
            <a:off x="2125105" y="2002352"/>
            <a:ext cx="61178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bg1"/>
                </a:solidFill>
                <a:latin typeface="+mj-lt"/>
              </a:rPr>
              <a:t>TEXT HERE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4555827" y="1330877"/>
            <a:ext cx="433948" cy="448384"/>
            <a:chOff x="5487661" y="514228"/>
            <a:chExt cx="1185810" cy="1225259"/>
          </a:xfrm>
        </p:grpSpPr>
        <p:sp>
          <p:nvSpPr>
            <p:cNvPr id="115" name="Freeform 136"/>
            <p:cNvSpPr/>
            <p:nvPr/>
          </p:nvSpPr>
          <p:spPr bwMode="auto">
            <a:xfrm rot="468273">
              <a:off x="5830076" y="514228"/>
              <a:ext cx="535718" cy="517665"/>
            </a:xfrm>
            <a:custGeom>
              <a:avLst/>
              <a:gdLst>
                <a:gd name="T0" fmla="*/ 23 w 41"/>
                <a:gd name="T1" fmla="*/ 39 h 40"/>
                <a:gd name="T2" fmla="*/ 39 w 41"/>
                <a:gd name="T3" fmla="*/ 17 h 40"/>
                <a:gd name="T4" fmla="*/ 18 w 41"/>
                <a:gd name="T5" fmla="*/ 1 h 40"/>
                <a:gd name="T6" fmla="*/ 2 w 41"/>
                <a:gd name="T7" fmla="*/ 22 h 40"/>
                <a:gd name="T8" fmla="*/ 23 w 41"/>
                <a:gd name="T9" fmla="*/ 3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0">
                  <a:moveTo>
                    <a:pt x="23" y="39"/>
                  </a:moveTo>
                  <a:cubicBezTo>
                    <a:pt x="33" y="37"/>
                    <a:pt x="41" y="28"/>
                    <a:pt x="39" y="17"/>
                  </a:cubicBezTo>
                  <a:cubicBezTo>
                    <a:pt x="38" y="7"/>
                    <a:pt x="29" y="0"/>
                    <a:pt x="18" y="1"/>
                  </a:cubicBezTo>
                  <a:cubicBezTo>
                    <a:pt x="8" y="2"/>
                    <a:pt x="0" y="12"/>
                    <a:pt x="2" y="22"/>
                  </a:cubicBezTo>
                  <a:cubicBezTo>
                    <a:pt x="3" y="33"/>
                    <a:pt x="12" y="40"/>
                    <a:pt x="23" y="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51435" tIns="25718" rIns="51435" bIns="25718" numCol="1" anchor="t" anchorCtr="0" compatLnSpc="1"/>
            <a:lstStyle/>
            <a:p>
              <a:endParaRPr lang="zh-CN" altLang="en-US" sz="1015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16" name="Freeform 137"/>
            <p:cNvSpPr>
              <a:spLocks noEditPoints="1"/>
            </p:cNvSpPr>
            <p:nvPr/>
          </p:nvSpPr>
          <p:spPr bwMode="auto">
            <a:xfrm rot="468273">
              <a:off x="5487661" y="1035220"/>
              <a:ext cx="1185810" cy="704267"/>
            </a:xfrm>
            <a:custGeom>
              <a:avLst/>
              <a:gdLst>
                <a:gd name="T0" fmla="*/ 87 w 91"/>
                <a:gd name="T1" fmla="*/ 16 h 54"/>
                <a:gd name="T2" fmla="*/ 87 w 91"/>
                <a:gd name="T3" fmla="*/ 15 h 54"/>
                <a:gd name="T4" fmla="*/ 87 w 91"/>
                <a:gd name="T5" fmla="*/ 15 h 54"/>
                <a:gd name="T6" fmla="*/ 53 w 91"/>
                <a:gd name="T7" fmla="*/ 0 h 54"/>
                <a:gd name="T8" fmla="*/ 51 w 91"/>
                <a:gd name="T9" fmla="*/ 0 h 54"/>
                <a:gd name="T10" fmla="*/ 38 w 91"/>
                <a:gd name="T11" fmla="*/ 2 h 54"/>
                <a:gd name="T12" fmla="*/ 3 w 91"/>
                <a:gd name="T13" fmla="*/ 28 h 54"/>
                <a:gd name="T14" fmla="*/ 7 w 91"/>
                <a:gd name="T15" fmla="*/ 54 h 54"/>
                <a:gd name="T16" fmla="*/ 24 w 91"/>
                <a:gd name="T17" fmla="*/ 52 h 54"/>
                <a:gd name="T18" fmla="*/ 22 w 91"/>
                <a:gd name="T19" fmla="*/ 38 h 54"/>
                <a:gd name="T20" fmla="*/ 25 w 91"/>
                <a:gd name="T21" fmla="*/ 37 h 54"/>
                <a:gd name="T22" fmla="*/ 27 w 91"/>
                <a:gd name="T23" fmla="*/ 52 h 54"/>
                <a:gd name="T24" fmla="*/ 71 w 91"/>
                <a:gd name="T25" fmla="*/ 46 h 54"/>
                <a:gd name="T26" fmla="*/ 69 w 91"/>
                <a:gd name="T27" fmla="*/ 32 h 54"/>
                <a:gd name="T28" fmla="*/ 72 w 91"/>
                <a:gd name="T29" fmla="*/ 32 h 54"/>
                <a:gd name="T30" fmla="*/ 74 w 91"/>
                <a:gd name="T31" fmla="*/ 46 h 54"/>
                <a:gd name="T32" fmla="*/ 91 w 91"/>
                <a:gd name="T33" fmla="*/ 44 h 54"/>
                <a:gd name="T34" fmla="*/ 87 w 91"/>
                <a:gd name="T35" fmla="*/ 17 h 54"/>
                <a:gd name="T36" fmla="*/ 87 w 91"/>
                <a:gd name="T37" fmla="*/ 16 h 54"/>
                <a:gd name="T38" fmla="*/ 53 w 91"/>
                <a:gd name="T39" fmla="*/ 40 h 54"/>
                <a:gd name="T40" fmla="*/ 48 w 91"/>
                <a:gd name="T41" fmla="*/ 44 h 54"/>
                <a:gd name="T42" fmla="*/ 42 w 91"/>
                <a:gd name="T43" fmla="*/ 41 h 54"/>
                <a:gd name="T44" fmla="*/ 42 w 91"/>
                <a:gd name="T45" fmla="*/ 21 h 54"/>
                <a:gd name="T46" fmla="*/ 38 w 91"/>
                <a:gd name="T47" fmla="*/ 16 h 54"/>
                <a:gd name="T48" fmla="*/ 44 w 91"/>
                <a:gd name="T49" fmla="*/ 9 h 54"/>
                <a:gd name="T50" fmla="*/ 51 w 91"/>
                <a:gd name="T51" fmla="*/ 14 h 54"/>
                <a:gd name="T52" fmla="*/ 49 w 91"/>
                <a:gd name="T53" fmla="*/ 20 h 54"/>
                <a:gd name="T54" fmla="*/ 53 w 91"/>
                <a:gd name="T55" fmla="*/ 4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1" h="54">
                  <a:moveTo>
                    <a:pt x="87" y="16"/>
                  </a:moveTo>
                  <a:cubicBezTo>
                    <a:pt x="87" y="16"/>
                    <a:pt x="87" y="16"/>
                    <a:pt x="87" y="15"/>
                  </a:cubicBezTo>
                  <a:cubicBezTo>
                    <a:pt x="87" y="15"/>
                    <a:pt x="87" y="15"/>
                    <a:pt x="87" y="15"/>
                  </a:cubicBezTo>
                  <a:cubicBezTo>
                    <a:pt x="83" y="1"/>
                    <a:pt x="62" y="0"/>
                    <a:pt x="53" y="0"/>
                  </a:cubicBezTo>
                  <a:cubicBezTo>
                    <a:pt x="52" y="0"/>
                    <a:pt x="51" y="0"/>
                    <a:pt x="51" y="0"/>
                  </a:cubicBezTo>
                  <a:cubicBezTo>
                    <a:pt x="38" y="2"/>
                    <a:pt x="38" y="2"/>
                    <a:pt x="38" y="2"/>
                  </a:cubicBezTo>
                  <a:cubicBezTo>
                    <a:pt x="38" y="2"/>
                    <a:pt x="0" y="4"/>
                    <a:pt x="3" y="28"/>
                  </a:cubicBezTo>
                  <a:cubicBezTo>
                    <a:pt x="7" y="54"/>
                    <a:pt x="7" y="54"/>
                    <a:pt x="7" y="54"/>
                  </a:cubicBezTo>
                  <a:cubicBezTo>
                    <a:pt x="24" y="52"/>
                    <a:pt x="24" y="52"/>
                    <a:pt x="24" y="52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7" y="52"/>
                    <a:pt x="27" y="52"/>
                    <a:pt x="27" y="52"/>
                  </a:cubicBezTo>
                  <a:cubicBezTo>
                    <a:pt x="71" y="46"/>
                    <a:pt x="71" y="46"/>
                    <a:pt x="71" y="46"/>
                  </a:cubicBezTo>
                  <a:cubicBezTo>
                    <a:pt x="69" y="32"/>
                    <a:pt x="69" y="32"/>
                    <a:pt x="69" y="32"/>
                  </a:cubicBezTo>
                  <a:cubicBezTo>
                    <a:pt x="72" y="32"/>
                    <a:pt x="72" y="32"/>
                    <a:pt x="72" y="32"/>
                  </a:cubicBezTo>
                  <a:cubicBezTo>
                    <a:pt x="74" y="46"/>
                    <a:pt x="74" y="46"/>
                    <a:pt x="74" y="46"/>
                  </a:cubicBezTo>
                  <a:cubicBezTo>
                    <a:pt x="91" y="44"/>
                    <a:pt x="91" y="44"/>
                    <a:pt x="91" y="44"/>
                  </a:cubicBezTo>
                  <a:cubicBezTo>
                    <a:pt x="87" y="17"/>
                    <a:pt x="87" y="17"/>
                    <a:pt x="87" y="17"/>
                  </a:cubicBezTo>
                  <a:cubicBezTo>
                    <a:pt x="87" y="17"/>
                    <a:pt x="87" y="16"/>
                    <a:pt x="87" y="16"/>
                  </a:cubicBezTo>
                  <a:close/>
                  <a:moveTo>
                    <a:pt x="53" y="40"/>
                  </a:moveTo>
                  <a:cubicBezTo>
                    <a:pt x="48" y="44"/>
                    <a:pt x="48" y="44"/>
                    <a:pt x="48" y="44"/>
                  </a:cubicBezTo>
                  <a:cubicBezTo>
                    <a:pt x="42" y="41"/>
                    <a:pt x="42" y="41"/>
                    <a:pt x="42" y="41"/>
                  </a:cubicBezTo>
                  <a:cubicBezTo>
                    <a:pt x="42" y="21"/>
                    <a:pt x="42" y="21"/>
                    <a:pt x="42" y="21"/>
                  </a:cubicBezTo>
                  <a:cubicBezTo>
                    <a:pt x="40" y="20"/>
                    <a:pt x="39" y="18"/>
                    <a:pt x="38" y="16"/>
                  </a:cubicBezTo>
                  <a:cubicBezTo>
                    <a:pt x="38" y="12"/>
                    <a:pt x="40" y="9"/>
                    <a:pt x="44" y="9"/>
                  </a:cubicBezTo>
                  <a:cubicBezTo>
                    <a:pt x="47" y="8"/>
                    <a:pt x="50" y="11"/>
                    <a:pt x="51" y="14"/>
                  </a:cubicBezTo>
                  <a:cubicBezTo>
                    <a:pt x="51" y="17"/>
                    <a:pt x="50" y="19"/>
                    <a:pt x="49" y="20"/>
                  </a:cubicBezTo>
                  <a:lnTo>
                    <a:pt x="53" y="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51435" tIns="25718" rIns="51435" bIns="25718" numCol="1" anchor="t" anchorCtr="0" compatLnSpc="1"/>
            <a:lstStyle/>
            <a:p>
              <a:endParaRPr lang="zh-CN" altLang="en-US" sz="1015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 rot="362979">
            <a:off x="4632743" y="4245630"/>
            <a:ext cx="323929" cy="471168"/>
            <a:chOff x="3061096" y="2628182"/>
            <a:chExt cx="157163" cy="228600"/>
          </a:xfrm>
          <a:solidFill>
            <a:schemeClr val="bg1"/>
          </a:solidFill>
        </p:grpSpPr>
        <p:sp>
          <p:nvSpPr>
            <p:cNvPr id="117" name="Freeform 202"/>
            <p:cNvSpPr/>
            <p:nvPr/>
          </p:nvSpPr>
          <p:spPr bwMode="auto">
            <a:xfrm>
              <a:off x="3089672" y="2628182"/>
              <a:ext cx="64294" cy="48816"/>
            </a:xfrm>
            <a:custGeom>
              <a:avLst/>
              <a:gdLst>
                <a:gd name="T0" fmla="*/ 12 w 25"/>
                <a:gd name="T1" fmla="*/ 18 h 19"/>
                <a:gd name="T2" fmla="*/ 16 w 25"/>
                <a:gd name="T3" fmla="*/ 17 h 19"/>
                <a:gd name="T4" fmla="*/ 24 w 25"/>
                <a:gd name="T5" fmla="*/ 16 h 19"/>
                <a:gd name="T6" fmla="*/ 25 w 25"/>
                <a:gd name="T7" fmla="*/ 2 h 19"/>
                <a:gd name="T8" fmla="*/ 22 w 25"/>
                <a:gd name="T9" fmla="*/ 0 h 19"/>
                <a:gd name="T10" fmla="*/ 14 w 25"/>
                <a:gd name="T11" fmla="*/ 1 h 19"/>
                <a:gd name="T12" fmla="*/ 10 w 25"/>
                <a:gd name="T13" fmla="*/ 2 h 19"/>
                <a:gd name="T14" fmla="*/ 2 w 25"/>
                <a:gd name="T15" fmla="*/ 3 h 19"/>
                <a:gd name="T16" fmla="*/ 0 w 25"/>
                <a:gd name="T17" fmla="*/ 5 h 19"/>
                <a:gd name="T18" fmla="*/ 5 w 25"/>
                <a:gd name="T19" fmla="*/ 19 h 19"/>
                <a:gd name="T20" fmla="*/ 12 w 25"/>
                <a:gd name="T21" fmla="*/ 1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" h="19">
                  <a:moveTo>
                    <a:pt x="12" y="18"/>
                  </a:moveTo>
                  <a:cubicBezTo>
                    <a:pt x="16" y="17"/>
                    <a:pt x="16" y="17"/>
                    <a:pt x="16" y="17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5" y="2"/>
                    <a:pt x="25" y="0"/>
                    <a:pt x="22" y="0"/>
                  </a:cubicBezTo>
                  <a:cubicBezTo>
                    <a:pt x="21" y="0"/>
                    <a:pt x="18" y="1"/>
                    <a:pt x="14" y="1"/>
                  </a:cubicBezTo>
                  <a:cubicBezTo>
                    <a:pt x="12" y="2"/>
                    <a:pt x="10" y="2"/>
                    <a:pt x="10" y="2"/>
                  </a:cubicBezTo>
                  <a:cubicBezTo>
                    <a:pt x="7" y="2"/>
                    <a:pt x="3" y="3"/>
                    <a:pt x="2" y="3"/>
                  </a:cubicBezTo>
                  <a:cubicBezTo>
                    <a:pt x="0" y="3"/>
                    <a:pt x="0" y="5"/>
                    <a:pt x="0" y="5"/>
                  </a:cubicBezTo>
                  <a:cubicBezTo>
                    <a:pt x="5" y="19"/>
                    <a:pt x="5" y="19"/>
                    <a:pt x="5" y="19"/>
                  </a:cubicBezTo>
                  <a:lnTo>
                    <a:pt x="12" y="1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51435" tIns="25718" rIns="51435" bIns="25718" numCol="1" anchor="t" anchorCtr="0" compatLnSpc="1"/>
            <a:lstStyle/>
            <a:p>
              <a:endParaRPr lang="zh-CN" altLang="en-US" sz="1015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18" name="Freeform 203"/>
            <p:cNvSpPr/>
            <p:nvPr/>
          </p:nvSpPr>
          <p:spPr bwMode="auto">
            <a:xfrm>
              <a:off x="3151584" y="2656756"/>
              <a:ext cx="60722" cy="44054"/>
            </a:xfrm>
            <a:custGeom>
              <a:avLst/>
              <a:gdLst>
                <a:gd name="T0" fmla="*/ 24 w 24"/>
                <a:gd name="T1" fmla="*/ 8 h 17"/>
                <a:gd name="T2" fmla="*/ 1 w 24"/>
                <a:gd name="T3" fmla="*/ 5 h 17"/>
                <a:gd name="T4" fmla="*/ 1 w 24"/>
                <a:gd name="T5" fmla="*/ 5 h 17"/>
                <a:gd name="T6" fmla="*/ 1 w 24"/>
                <a:gd name="T7" fmla="*/ 5 h 17"/>
                <a:gd name="T8" fmla="*/ 1 w 24"/>
                <a:gd name="T9" fmla="*/ 5 h 17"/>
                <a:gd name="T10" fmla="*/ 1 w 24"/>
                <a:gd name="T11" fmla="*/ 7 h 17"/>
                <a:gd name="T12" fmla="*/ 1 w 24"/>
                <a:gd name="T13" fmla="*/ 7 h 17"/>
                <a:gd name="T14" fmla="*/ 20 w 24"/>
                <a:gd name="T15" fmla="*/ 17 h 17"/>
                <a:gd name="T16" fmla="*/ 22 w 24"/>
                <a:gd name="T17" fmla="*/ 15 h 17"/>
                <a:gd name="T18" fmla="*/ 8 w 24"/>
                <a:gd name="T19" fmla="*/ 6 h 17"/>
                <a:gd name="T20" fmla="*/ 23 w 24"/>
                <a:gd name="T21" fmla="*/ 10 h 17"/>
                <a:gd name="T22" fmla="*/ 24 w 24"/>
                <a:gd name="T23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" h="17">
                  <a:moveTo>
                    <a:pt x="24" y="8"/>
                  </a:moveTo>
                  <a:cubicBezTo>
                    <a:pt x="16" y="0"/>
                    <a:pt x="3" y="4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6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4" y="8"/>
                    <a:pt x="19" y="16"/>
                    <a:pt x="20" y="17"/>
                  </a:cubicBezTo>
                  <a:cubicBezTo>
                    <a:pt x="22" y="17"/>
                    <a:pt x="22" y="15"/>
                    <a:pt x="22" y="15"/>
                  </a:cubicBezTo>
                  <a:cubicBezTo>
                    <a:pt x="19" y="9"/>
                    <a:pt x="13" y="7"/>
                    <a:pt x="8" y="6"/>
                  </a:cubicBezTo>
                  <a:cubicBezTo>
                    <a:pt x="16" y="6"/>
                    <a:pt x="21" y="10"/>
                    <a:pt x="23" y="10"/>
                  </a:cubicBezTo>
                  <a:cubicBezTo>
                    <a:pt x="24" y="9"/>
                    <a:pt x="24" y="8"/>
                    <a:pt x="24" y="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51435" tIns="25718" rIns="51435" bIns="25718" numCol="1" anchor="t" anchorCtr="0" compatLnSpc="1"/>
            <a:lstStyle/>
            <a:p>
              <a:endParaRPr lang="zh-CN" altLang="en-US" sz="1015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19" name="Freeform 204"/>
            <p:cNvSpPr/>
            <p:nvPr/>
          </p:nvSpPr>
          <p:spPr bwMode="auto">
            <a:xfrm>
              <a:off x="3130153" y="2741291"/>
              <a:ext cx="10715" cy="20241"/>
            </a:xfrm>
            <a:custGeom>
              <a:avLst/>
              <a:gdLst>
                <a:gd name="T0" fmla="*/ 1 w 4"/>
                <a:gd name="T1" fmla="*/ 7 h 8"/>
                <a:gd name="T2" fmla="*/ 4 w 4"/>
                <a:gd name="T3" fmla="*/ 8 h 8"/>
                <a:gd name="T4" fmla="*/ 3 w 4"/>
                <a:gd name="T5" fmla="*/ 0 h 8"/>
                <a:gd name="T6" fmla="*/ 0 w 4"/>
                <a:gd name="T7" fmla="*/ 1 h 8"/>
                <a:gd name="T8" fmla="*/ 1 w 4"/>
                <a:gd name="T9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8">
                  <a:moveTo>
                    <a:pt x="1" y="7"/>
                  </a:moveTo>
                  <a:cubicBezTo>
                    <a:pt x="2" y="7"/>
                    <a:pt x="3" y="7"/>
                    <a:pt x="4" y="8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1"/>
                    <a:pt x="1" y="1"/>
                    <a:pt x="0" y="1"/>
                  </a:cubicBezTo>
                  <a:lnTo>
                    <a:pt x="1" y="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51435" tIns="25718" rIns="51435" bIns="25718" numCol="1" anchor="t" anchorCtr="0" compatLnSpc="1"/>
            <a:lstStyle/>
            <a:p>
              <a:endParaRPr lang="zh-CN" altLang="en-US" sz="1015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20" name="Freeform 206"/>
            <p:cNvSpPr/>
            <p:nvPr/>
          </p:nvSpPr>
          <p:spPr bwMode="auto">
            <a:xfrm>
              <a:off x="3136106" y="2772247"/>
              <a:ext cx="7144" cy="20241"/>
            </a:xfrm>
            <a:custGeom>
              <a:avLst/>
              <a:gdLst>
                <a:gd name="T0" fmla="*/ 1 w 3"/>
                <a:gd name="T1" fmla="*/ 8 h 8"/>
                <a:gd name="T2" fmla="*/ 3 w 3"/>
                <a:gd name="T3" fmla="*/ 7 h 8"/>
                <a:gd name="T4" fmla="*/ 3 w 3"/>
                <a:gd name="T5" fmla="*/ 1 h 8"/>
                <a:gd name="T6" fmla="*/ 0 w 3"/>
                <a:gd name="T7" fmla="*/ 0 h 8"/>
                <a:gd name="T8" fmla="*/ 1 w 3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8">
                  <a:moveTo>
                    <a:pt x="1" y="8"/>
                  </a:moveTo>
                  <a:cubicBezTo>
                    <a:pt x="2" y="8"/>
                    <a:pt x="3" y="8"/>
                    <a:pt x="3" y="7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1"/>
                    <a:pt x="1" y="1"/>
                    <a:pt x="0" y="0"/>
                  </a:cubicBezTo>
                  <a:lnTo>
                    <a:pt x="1" y="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51435" tIns="25718" rIns="51435" bIns="25718" numCol="1" anchor="t" anchorCtr="0" compatLnSpc="1"/>
            <a:lstStyle/>
            <a:p>
              <a:endParaRPr lang="zh-CN" altLang="en-US" sz="1015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21" name="Freeform 207"/>
            <p:cNvSpPr>
              <a:spLocks noEditPoints="1"/>
            </p:cNvSpPr>
            <p:nvPr/>
          </p:nvSpPr>
          <p:spPr bwMode="auto">
            <a:xfrm>
              <a:off x="3061096" y="2676997"/>
              <a:ext cx="157163" cy="179785"/>
            </a:xfrm>
            <a:custGeom>
              <a:avLst/>
              <a:gdLst>
                <a:gd name="T0" fmla="*/ 35 w 61"/>
                <a:gd name="T1" fmla="*/ 1 h 70"/>
                <a:gd name="T2" fmla="*/ 16 w 61"/>
                <a:gd name="T3" fmla="*/ 3 h 70"/>
                <a:gd name="T4" fmla="*/ 1 w 61"/>
                <a:gd name="T5" fmla="*/ 35 h 70"/>
                <a:gd name="T6" fmla="*/ 4 w 61"/>
                <a:gd name="T7" fmla="*/ 54 h 70"/>
                <a:gd name="T8" fmla="*/ 23 w 61"/>
                <a:gd name="T9" fmla="*/ 69 h 70"/>
                <a:gd name="T10" fmla="*/ 45 w 61"/>
                <a:gd name="T11" fmla="*/ 67 h 70"/>
                <a:gd name="T12" fmla="*/ 59 w 61"/>
                <a:gd name="T13" fmla="*/ 47 h 70"/>
                <a:gd name="T14" fmla="*/ 57 w 61"/>
                <a:gd name="T15" fmla="*/ 28 h 70"/>
                <a:gd name="T16" fmla="*/ 35 w 61"/>
                <a:gd name="T17" fmla="*/ 1 h 70"/>
                <a:gd name="T18" fmla="*/ 39 w 61"/>
                <a:gd name="T19" fmla="*/ 45 h 70"/>
                <a:gd name="T20" fmla="*/ 37 w 61"/>
                <a:gd name="T21" fmla="*/ 47 h 70"/>
                <a:gd name="T22" fmla="*/ 35 w 61"/>
                <a:gd name="T23" fmla="*/ 49 h 70"/>
                <a:gd name="T24" fmla="*/ 36 w 61"/>
                <a:gd name="T25" fmla="*/ 54 h 70"/>
                <a:gd name="T26" fmla="*/ 35 w 61"/>
                <a:gd name="T27" fmla="*/ 55 h 70"/>
                <a:gd name="T28" fmla="*/ 33 w 61"/>
                <a:gd name="T29" fmla="*/ 54 h 70"/>
                <a:gd name="T30" fmla="*/ 33 w 61"/>
                <a:gd name="T31" fmla="*/ 49 h 70"/>
                <a:gd name="T32" fmla="*/ 30 w 61"/>
                <a:gd name="T33" fmla="*/ 50 h 70"/>
                <a:gd name="T34" fmla="*/ 31 w 61"/>
                <a:gd name="T35" fmla="*/ 54 h 70"/>
                <a:gd name="T36" fmla="*/ 30 w 61"/>
                <a:gd name="T37" fmla="*/ 56 h 70"/>
                <a:gd name="T38" fmla="*/ 28 w 61"/>
                <a:gd name="T39" fmla="*/ 54 h 70"/>
                <a:gd name="T40" fmla="*/ 28 w 61"/>
                <a:gd name="T41" fmla="*/ 50 h 70"/>
                <a:gd name="T42" fmla="*/ 25 w 61"/>
                <a:gd name="T43" fmla="*/ 50 h 70"/>
                <a:gd name="T44" fmla="*/ 22 w 61"/>
                <a:gd name="T45" fmla="*/ 49 h 70"/>
                <a:gd name="T46" fmla="*/ 21 w 61"/>
                <a:gd name="T47" fmla="*/ 48 h 70"/>
                <a:gd name="T48" fmla="*/ 21 w 61"/>
                <a:gd name="T49" fmla="*/ 47 h 70"/>
                <a:gd name="T50" fmla="*/ 22 w 61"/>
                <a:gd name="T51" fmla="*/ 45 h 70"/>
                <a:gd name="T52" fmla="*/ 22 w 61"/>
                <a:gd name="T53" fmla="*/ 45 h 70"/>
                <a:gd name="T54" fmla="*/ 25 w 61"/>
                <a:gd name="T55" fmla="*/ 45 h 70"/>
                <a:gd name="T56" fmla="*/ 27 w 61"/>
                <a:gd name="T57" fmla="*/ 45 h 70"/>
                <a:gd name="T58" fmla="*/ 26 w 61"/>
                <a:gd name="T59" fmla="*/ 37 h 70"/>
                <a:gd name="T60" fmla="*/ 26 w 61"/>
                <a:gd name="T61" fmla="*/ 36 h 70"/>
                <a:gd name="T62" fmla="*/ 23 w 61"/>
                <a:gd name="T63" fmla="*/ 35 h 70"/>
                <a:gd name="T64" fmla="*/ 21 w 61"/>
                <a:gd name="T65" fmla="*/ 33 h 70"/>
                <a:gd name="T66" fmla="*/ 20 w 61"/>
                <a:gd name="T67" fmla="*/ 30 h 70"/>
                <a:gd name="T68" fmla="*/ 20 w 61"/>
                <a:gd name="T69" fmla="*/ 27 h 70"/>
                <a:gd name="T70" fmla="*/ 22 w 61"/>
                <a:gd name="T71" fmla="*/ 24 h 70"/>
                <a:gd name="T72" fmla="*/ 24 w 61"/>
                <a:gd name="T73" fmla="*/ 22 h 70"/>
                <a:gd name="T74" fmla="*/ 24 w 61"/>
                <a:gd name="T75" fmla="*/ 18 h 70"/>
                <a:gd name="T76" fmla="*/ 25 w 61"/>
                <a:gd name="T77" fmla="*/ 17 h 70"/>
                <a:gd name="T78" fmla="*/ 26 w 61"/>
                <a:gd name="T79" fmla="*/ 18 h 70"/>
                <a:gd name="T80" fmla="*/ 27 w 61"/>
                <a:gd name="T81" fmla="*/ 21 h 70"/>
                <a:gd name="T82" fmla="*/ 29 w 61"/>
                <a:gd name="T83" fmla="*/ 21 h 70"/>
                <a:gd name="T84" fmla="*/ 29 w 61"/>
                <a:gd name="T85" fmla="*/ 21 h 70"/>
                <a:gd name="T86" fmla="*/ 29 w 61"/>
                <a:gd name="T87" fmla="*/ 17 h 70"/>
                <a:gd name="T88" fmla="*/ 30 w 61"/>
                <a:gd name="T89" fmla="*/ 16 h 70"/>
                <a:gd name="T90" fmla="*/ 31 w 61"/>
                <a:gd name="T91" fmla="*/ 17 h 70"/>
                <a:gd name="T92" fmla="*/ 32 w 61"/>
                <a:gd name="T93" fmla="*/ 21 h 70"/>
                <a:gd name="T94" fmla="*/ 34 w 61"/>
                <a:gd name="T95" fmla="*/ 21 h 70"/>
                <a:gd name="T96" fmla="*/ 35 w 61"/>
                <a:gd name="T97" fmla="*/ 21 h 70"/>
                <a:gd name="T98" fmla="*/ 36 w 61"/>
                <a:gd name="T99" fmla="*/ 21 h 70"/>
                <a:gd name="T100" fmla="*/ 36 w 61"/>
                <a:gd name="T101" fmla="*/ 22 h 70"/>
                <a:gd name="T102" fmla="*/ 36 w 61"/>
                <a:gd name="T103" fmla="*/ 23 h 70"/>
                <a:gd name="T104" fmla="*/ 36 w 61"/>
                <a:gd name="T105" fmla="*/ 25 h 70"/>
                <a:gd name="T106" fmla="*/ 35 w 61"/>
                <a:gd name="T107" fmla="*/ 26 h 70"/>
                <a:gd name="T108" fmla="*/ 33 w 61"/>
                <a:gd name="T109" fmla="*/ 25 h 70"/>
                <a:gd name="T110" fmla="*/ 32 w 61"/>
                <a:gd name="T111" fmla="*/ 25 h 70"/>
                <a:gd name="T112" fmla="*/ 33 w 61"/>
                <a:gd name="T113" fmla="*/ 33 h 70"/>
                <a:gd name="T114" fmla="*/ 37 w 61"/>
                <a:gd name="T115" fmla="*/ 35 h 70"/>
                <a:gd name="T116" fmla="*/ 40 w 61"/>
                <a:gd name="T117" fmla="*/ 40 h 70"/>
                <a:gd name="T118" fmla="*/ 39 w 61"/>
                <a:gd name="T119" fmla="*/ 4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1" h="70">
                  <a:moveTo>
                    <a:pt x="35" y="1"/>
                  </a:moveTo>
                  <a:cubicBezTo>
                    <a:pt x="16" y="3"/>
                    <a:pt x="16" y="3"/>
                    <a:pt x="16" y="3"/>
                  </a:cubicBezTo>
                  <a:cubicBezTo>
                    <a:pt x="7" y="4"/>
                    <a:pt x="0" y="26"/>
                    <a:pt x="1" y="35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5" y="64"/>
                    <a:pt x="13" y="70"/>
                    <a:pt x="23" y="69"/>
                  </a:cubicBezTo>
                  <a:cubicBezTo>
                    <a:pt x="45" y="67"/>
                    <a:pt x="45" y="67"/>
                    <a:pt x="45" y="67"/>
                  </a:cubicBezTo>
                  <a:cubicBezTo>
                    <a:pt x="54" y="65"/>
                    <a:pt x="61" y="57"/>
                    <a:pt x="59" y="47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6" y="19"/>
                    <a:pt x="44" y="0"/>
                    <a:pt x="35" y="1"/>
                  </a:cubicBezTo>
                  <a:close/>
                  <a:moveTo>
                    <a:pt x="39" y="45"/>
                  </a:moveTo>
                  <a:cubicBezTo>
                    <a:pt x="39" y="46"/>
                    <a:pt x="38" y="47"/>
                    <a:pt x="37" y="47"/>
                  </a:cubicBezTo>
                  <a:cubicBezTo>
                    <a:pt x="37" y="48"/>
                    <a:pt x="36" y="48"/>
                    <a:pt x="35" y="49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6" y="54"/>
                    <a:pt x="36" y="55"/>
                    <a:pt x="35" y="55"/>
                  </a:cubicBezTo>
                  <a:cubicBezTo>
                    <a:pt x="34" y="55"/>
                    <a:pt x="34" y="55"/>
                    <a:pt x="33" y="54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2" y="50"/>
                    <a:pt x="31" y="50"/>
                    <a:pt x="30" y="50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1" y="55"/>
                    <a:pt x="30" y="56"/>
                    <a:pt x="30" y="56"/>
                  </a:cubicBezTo>
                  <a:cubicBezTo>
                    <a:pt x="29" y="56"/>
                    <a:pt x="28" y="55"/>
                    <a:pt x="28" y="54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7" y="50"/>
                    <a:pt x="26" y="50"/>
                    <a:pt x="25" y="50"/>
                  </a:cubicBezTo>
                  <a:cubicBezTo>
                    <a:pt x="23" y="50"/>
                    <a:pt x="22" y="50"/>
                    <a:pt x="22" y="49"/>
                  </a:cubicBezTo>
                  <a:cubicBezTo>
                    <a:pt x="21" y="49"/>
                    <a:pt x="21" y="49"/>
                    <a:pt x="21" y="48"/>
                  </a:cubicBezTo>
                  <a:cubicBezTo>
                    <a:pt x="21" y="48"/>
                    <a:pt x="21" y="47"/>
                    <a:pt x="21" y="47"/>
                  </a:cubicBezTo>
                  <a:cubicBezTo>
                    <a:pt x="21" y="46"/>
                    <a:pt x="21" y="46"/>
                    <a:pt x="22" y="45"/>
                  </a:cubicBezTo>
                  <a:cubicBezTo>
                    <a:pt x="22" y="45"/>
                    <a:pt x="22" y="45"/>
                    <a:pt x="22" y="45"/>
                  </a:cubicBezTo>
                  <a:cubicBezTo>
                    <a:pt x="23" y="45"/>
                    <a:pt x="24" y="45"/>
                    <a:pt x="25" y="45"/>
                  </a:cubicBezTo>
                  <a:cubicBezTo>
                    <a:pt x="26" y="45"/>
                    <a:pt x="26" y="45"/>
                    <a:pt x="27" y="45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4" y="36"/>
                    <a:pt x="23" y="35"/>
                  </a:cubicBezTo>
                  <a:cubicBezTo>
                    <a:pt x="22" y="34"/>
                    <a:pt x="22" y="34"/>
                    <a:pt x="21" y="33"/>
                  </a:cubicBezTo>
                  <a:cubicBezTo>
                    <a:pt x="20" y="32"/>
                    <a:pt x="20" y="31"/>
                    <a:pt x="20" y="30"/>
                  </a:cubicBezTo>
                  <a:cubicBezTo>
                    <a:pt x="20" y="29"/>
                    <a:pt x="20" y="28"/>
                    <a:pt x="20" y="27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2" y="23"/>
                    <a:pt x="23" y="23"/>
                    <a:pt x="24" y="22"/>
                  </a:cubicBezTo>
                  <a:cubicBezTo>
                    <a:pt x="24" y="18"/>
                    <a:pt x="24" y="18"/>
                    <a:pt x="24" y="18"/>
                  </a:cubicBezTo>
                  <a:cubicBezTo>
                    <a:pt x="24" y="17"/>
                    <a:pt x="24" y="17"/>
                    <a:pt x="25" y="17"/>
                  </a:cubicBezTo>
                  <a:cubicBezTo>
                    <a:pt x="26" y="17"/>
                    <a:pt x="26" y="17"/>
                    <a:pt x="26" y="18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8" y="21"/>
                    <a:pt x="28" y="21"/>
                    <a:pt x="29" y="21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29" y="17"/>
                    <a:pt x="29" y="17"/>
                    <a:pt x="29" y="17"/>
                  </a:cubicBezTo>
                  <a:cubicBezTo>
                    <a:pt x="29" y="17"/>
                    <a:pt x="29" y="16"/>
                    <a:pt x="30" y="16"/>
                  </a:cubicBezTo>
                  <a:cubicBezTo>
                    <a:pt x="31" y="16"/>
                    <a:pt x="31" y="16"/>
                    <a:pt x="31" y="17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3" y="21"/>
                    <a:pt x="33" y="21"/>
                    <a:pt x="34" y="21"/>
                  </a:cubicBezTo>
                  <a:cubicBezTo>
                    <a:pt x="34" y="21"/>
                    <a:pt x="35" y="21"/>
                    <a:pt x="35" y="21"/>
                  </a:cubicBezTo>
                  <a:cubicBezTo>
                    <a:pt x="35" y="21"/>
                    <a:pt x="36" y="21"/>
                    <a:pt x="36" y="21"/>
                  </a:cubicBezTo>
                  <a:cubicBezTo>
                    <a:pt x="36" y="21"/>
                    <a:pt x="36" y="21"/>
                    <a:pt x="36" y="22"/>
                  </a:cubicBezTo>
                  <a:cubicBezTo>
                    <a:pt x="36" y="22"/>
                    <a:pt x="36" y="23"/>
                    <a:pt x="36" y="23"/>
                  </a:cubicBezTo>
                  <a:cubicBezTo>
                    <a:pt x="36" y="24"/>
                    <a:pt x="36" y="25"/>
                    <a:pt x="36" y="25"/>
                  </a:cubicBezTo>
                  <a:cubicBezTo>
                    <a:pt x="36" y="25"/>
                    <a:pt x="36" y="26"/>
                    <a:pt x="35" y="26"/>
                  </a:cubicBezTo>
                  <a:cubicBezTo>
                    <a:pt x="35" y="26"/>
                    <a:pt x="34" y="25"/>
                    <a:pt x="33" y="25"/>
                  </a:cubicBezTo>
                  <a:cubicBezTo>
                    <a:pt x="33" y="25"/>
                    <a:pt x="33" y="25"/>
                    <a:pt x="32" y="25"/>
                  </a:cubicBezTo>
                  <a:cubicBezTo>
                    <a:pt x="33" y="33"/>
                    <a:pt x="33" y="33"/>
                    <a:pt x="33" y="33"/>
                  </a:cubicBezTo>
                  <a:cubicBezTo>
                    <a:pt x="35" y="34"/>
                    <a:pt x="36" y="35"/>
                    <a:pt x="37" y="35"/>
                  </a:cubicBezTo>
                  <a:cubicBezTo>
                    <a:pt x="39" y="37"/>
                    <a:pt x="40" y="38"/>
                    <a:pt x="40" y="40"/>
                  </a:cubicBezTo>
                  <a:cubicBezTo>
                    <a:pt x="40" y="42"/>
                    <a:pt x="40" y="43"/>
                    <a:pt x="39" y="4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51435" tIns="25718" rIns="51435" bIns="25718" numCol="1" anchor="t" anchorCtr="0" compatLnSpc="1"/>
            <a:lstStyle/>
            <a:p>
              <a:endParaRPr lang="zh-CN" altLang="en-US" sz="1015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25" name="Freeform 19"/>
          <p:cNvSpPr>
            <a:spLocks noEditPoints="1"/>
          </p:cNvSpPr>
          <p:nvPr/>
        </p:nvSpPr>
        <p:spPr bwMode="auto">
          <a:xfrm>
            <a:off x="4535099" y="2326889"/>
            <a:ext cx="475401" cy="450366"/>
          </a:xfrm>
          <a:custGeom>
            <a:avLst/>
            <a:gdLst>
              <a:gd name="T0" fmla="*/ 522 w 638"/>
              <a:gd name="T1" fmla="*/ 59 h 603"/>
              <a:gd name="T2" fmla="*/ 520 w 638"/>
              <a:gd name="T3" fmla="*/ 186 h 603"/>
              <a:gd name="T4" fmla="*/ 301 w 638"/>
              <a:gd name="T5" fmla="*/ 186 h 603"/>
              <a:gd name="T6" fmla="*/ 299 w 638"/>
              <a:gd name="T7" fmla="*/ 129 h 603"/>
              <a:gd name="T8" fmla="*/ 299 w 638"/>
              <a:gd name="T9" fmla="*/ 119 h 603"/>
              <a:gd name="T10" fmla="*/ 301 w 638"/>
              <a:gd name="T11" fmla="*/ 54 h 603"/>
              <a:gd name="T12" fmla="*/ 305 w 638"/>
              <a:gd name="T13" fmla="*/ 27 h 603"/>
              <a:gd name="T14" fmla="*/ 273 w 638"/>
              <a:gd name="T15" fmla="*/ 59 h 603"/>
              <a:gd name="T16" fmla="*/ 263 w 638"/>
              <a:gd name="T17" fmla="*/ 113 h 603"/>
              <a:gd name="T18" fmla="*/ 111 w 638"/>
              <a:gd name="T19" fmla="*/ 94 h 603"/>
              <a:gd name="T20" fmla="*/ 112 w 638"/>
              <a:gd name="T21" fmla="*/ 207 h 603"/>
              <a:gd name="T22" fmla="*/ 117 w 638"/>
              <a:gd name="T23" fmla="*/ 207 h 603"/>
              <a:gd name="T24" fmla="*/ 148 w 638"/>
              <a:gd name="T25" fmla="*/ 339 h 603"/>
              <a:gd name="T26" fmla="*/ 155 w 638"/>
              <a:gd name="T27" fmla="*/ 339 h 603"/>
              <a:gd name="T28" fmla="*/ 185 w 638"/>
              <a:gd name="T29" fmla="*/ 223 h 603"/>
              <a:gd name="T30" fmla="*/ 185 w 638"/>
              <a:gd name="T31" fmla="*/ 127 h 603"/>
              <a:gd name="T32" fmla="*/ 263 w 638"/>
              <a:gd name="T33" fmla="*/ 136 h 603"/>
              <a:gd name="T34" fmla="*/ 282 w 638"/>
              <a:gd name="T35" fmla="*/ 204 h 603"/>
              <a:gd name="T36" fmla="*/ 305 w 638"/>
              <a:gd name="T37" fmla="*/ 214 h 603"/>
              <a:gd name="T38" fmla="*/ 539 w 638"/>
              <a:gd name="T39" fmla="*/ 204 h 603"/>
              <a:gd name="T40" fmla="*/ 539 w 638"/>
              <a:gd name="T41" fmla="*/ 36 h 603"/>
              <a:gd name="T42" fmla="*/ 520 w 638"/>
              <a:gd name="T43" fmla="*/ 221 h 603"/>
              <a:gd name="T44" fmla="*/ 523 w 638"/>
              <a:gd name="T45" fmla="*/ 341 h 603"/>
              <a:gd name="T46" fmla="*/ 367 w 638"/>
              <a:gd name="T47" fmla="*/ 249 h 603"/>
              <a:gd name="T48" fmla="*/ 334 w 638"/>
              <a:gd name="T49" fmla="*/ 249 h 603"/>
              <a:gd name="T50" fmla="*/ 520 w 638"/>
              <a:gd name="T51" fmla="*/ 221 h 603"/>
              <a:gd name="T52" fmla="*/ 158 w 638"/>
              <a:gd name="T53" fmla="*/ 438 h 603"/>
              <a:gd name="T54" fmla="*/ 113 w 638"/>
              <a:gd name="T55" fmla="*/ 373 h 603"/>
              <a:gd name="T56" fmla="*/ 361 w 638"/>
              <a:gd name="T57" fmla="*/ 438 h 603"/>
              <a:gd name="T58" fmla="*/ 316 w 638"/>
              <a:gd name="T59" fmla="*/ 373 h 603"/>
              <a:gd name="T60" fmla="*/ 567 w 638"/>
              <a:gd name="T61" fmla="*/ 438 h 603"/>
              <a:gd name="T62" fmla="*/ 522 w 638"/>
              <a:gd name="T63" fmla="*/ 373 h 603"/>
              <a:gd name="T64" fmla="*/ 200 w 638"/>
              <a:gd name="T65" fmla="*/ 487 h 603"/>
              <a:gd name="T66" fmla="*/ 221 w 638"/>
              <a:gd name="T67" fmla="*/ 527 h 603"/>
              <a:gd name="T68" fmla="*/ 265 w 638"/>
              <a:gd name="T69" fmla="*/ 448 h 603"/>
              <a:gd name="T70" fmla="*/ 403 w 638"/>
              <a:gd name="T71" fmla="*/ 527 h 603"/>
              <a:gd name="T72" fmla="*/ 433 w 638"/>
              <a:gd name="T73" fmla="*/ 527 h 603"/>
              <a:gd name="T74" fmla="*/ 570 w 638"/>
              <a:gd name="T75" fmla="*/ 448 h 603"/>
              <a:gd name="T76" fmla="*/ 614 w 638"/>
              <a:gd name="T77" fmla="*/ 527 h 603"/>
              <a:gd name="T78" fmla="*/ 638 w 638"/>
              <a:gd name="T79" fmla="*/ 549 h 603"/>
              <a:gd name="T80" fmla="*/ 608 w 638"/>
              <a:gd name="T81" fmla="*/ 549 h 603"/>
              <a:gd name="T82" fmla="*/ 433 w 638"/>
              <a:gd name="T83" fmla="*/ 549 h 603"/>
              <a:gd name="T84" fmla="*/ 403 w 638"/>
              <a:gd name="T85" fmla="*/ 549 h 603"/>
              <a:gd name="T86" fmla="*/ 227 w 638"/>
              <a:gd name="T87" fmla="*/ 549 h 603"/>
              <a:gd name="T88" fmla="*/ 200 w 638"/>
              <a:gd name="T89" fmla="*/ 549 h 603"/>
              <a:gd name="T90" fmla="*/ 24 w 638"/>
              <a:gd name="T91" fmla="*/ 549 h 603"/>
              <a:gd name="T92" fmla="*/ 24 w 638"/>
              <a:gd name="T93" fmla="*/ 527 h 603"/>
              <a:gd name="T94" fmla="*/ 152 w 638"/>
              <a:gd name="T95" fmla="*/ 0 h 603"/>
              <a:gd name="T96" fmla="*/ 108 w 638"/>
              <a:gd name="T97" fmla="*/ 44 h 6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638" h="603">
                <a:moveTo>
                  <a:pt x="516" y="53"/>
                </a:moveTo>
                <a:cubicBezTo>
                  <a:pt x="517" y="53"/>
                  <a:pt x="519" y="53"/>
                  <a:pt x="520" y="54"/>
                </a:cubicBezTo>
                <a:cubicBezTo>
                  <a:pt x="522" y="56"/>
                  <a:pt x="522" y="57"/>
                  <a:pt x="522" y="59"/>
                </a:cubicBezTo>
                <a:lnTo>
                  <a:pt x="522" y="181"/>
                </a:lnTo>
                <a:cubicBezTo>
                  <a:pt x="522" y="183"/>
                  <a:pt x="522" y="185"/>
                  <a:pt x="520" y="186"/>
                </a:cubicBezTo>
                <a:lnTo>
                  <a:pt x="520" y="186"/>
                </a:lnTo>
                <a:cubicBezTo>
                  <a:pt x="519" y="187"/>
                  <a:pt x="517" y="188"/>
                  <a:pt x="516" y="188"/>
                </a:cubicBezTo>
                <a:lnTo>
                  <a:pt x="305" y="188"/>
                </a:lnTo>
                <a:cubicBezTo>
                  <a:pt x="303" y="188"/>
                  <a:pt x="302" y="187"/>
                  <a:pt x="301" y="186"/>
                </a:cubicBezTo>
                <a:lnTo>
                  <a:pt x="300" y="186"/>
                </a:lnTo>
                <a:cubicBezTo>
                  <a:pt x="299" y="185"/>
                  <a:pt x="299" y="183"/>
                  <a:pt x="299" y="181"/>
                </a:cubicBezTo>
                <a:lnTo>
                  <a:pt x="299" y="129"/>
                </a:lnTo>
                <a:lnTo>
                  <a:pt x="403" y="107"/>
                </a:lnTo>
                <a:lnTo>
                  <a:pt x="403" y="105"/>
                </a:lnTo>
                <a:lnTo>
                  <a:pt x="299" y="119"/>
                </a:lnTo>
                <a:lnTo>
                  <a:pt x="299" y="59"/>
                </a:lnTo>
                <a:cubicBezTo>
                  <a:pt x="299" y="57"/>
                  <a:pt x="299" y="56"/>
                  <a:pt x="300" y="54"/>
                </a:cubicBezTo>
                <a:lnTo>
                  <a:pt x="301" y="54"/>
                </a:lnTo>
                <a:cubicBezTo>
                  <a:pt x="302" y="53"/>
                  <a:pt x="303" y="53"/>
                  <a:pt x="305" y="53"/>
                </a:cubicBezTo>
                <a:lnTo>
                  <a:pt x="516" y="53"/>
                </a:lnTo>
                <a:close/>
                <a:moveTo>
                  <a:pt x="305" y="27"/>
                </a:moveTo>
                <a:cubicBezTo>
                  <a:pt x="296" y="27"/>
                  <a:pt x="288" y="30"/>
                  <a:pt x="282" y="36"/>
                </a:cubicBezTo>
                <a:lnTo>
                  <a:pt x="282" y="36"/>
                </a:lnTo>
                <a:cubicBezTo>
                  <a:pt x="276" y="42"/>
                  <a:pt x="273" y="50"/>
                  <a:pt x="273" y="59"/>
                </a:cubicBezTo>
                <a:lnTo>
                  <a:pt x="273" y="122"/>
                </a:lnTo>
                <a:lnTo>
                  <a:pt x="263" y="124"/>
                </a:lnTo>
                <a:lnTo>
                  <a:pt x="263" y="113"/>
                </a:lnTo>
                <a:lnTo>
                  <a:pt x="217" y="113"/>
                </a:lnTo>
                <a:lnTo>
                  <a:pt x="185" y="94"/>
                </a:lnTo>
                <a:lnTo>
                  <a:pt x="111" y="94"/>
                </a:lnTo>
                <a:cubicBezTo>
                  <a:pt x="96" y="94"/>
                  <a:pt x="84" y="106"/>
                  <a:pt x="84" y="121"/>
                </a:cubicBezTo>
                <a:lnTo>
                  <a:pt x="84" y="207"/>
                </a:lnTo>
                <a:lnTo>
                  <a:pt x="112" y="207"/>
                </a:lnTo>
                <a:lnTo>
                  <a:pt x="112" y="144"/>
                </a:lnTo>
                <a:lnTo>
                  <a:pt x="117" y="144"/>
                </a:lnTo>
                <a:lnTo>
                  <a:pt x="117" y="207"/>
                </a:lnTo>
                <a:lnTo>
                  <a:pt x="117" y="223"/>
                </a:lnTo>
                <a:lnTo>
                  <a:pt x="117" y="339"/>
                </a:lnTo>
                <a:lnTo>
                  <a:pt x="148" y="339"/>
                </a:lnTo>
                <a:lnTo>
                  <a:pt x="148" y="243"/>
                </a:lnTo>
                <a:lnTo>
                  <a:pt x="155" y="243"/>
                </a:lnTo>
                <a:lnTo>
                  <a:pt x="155" y="339"/>
                </a:lnTo>
                <a:lnTo>
                  <a:pt x="185" y="339"/>
                </a:lnTo>
                <a:lnTo>
                  <a:pt x="185" y="322"/>
                </a:lnTo>
                <a:lnTo>
                  <a:pt x="185" y="223"/>
                </a:lnTo>
                <a:lnTo>
                  <a:pt x="185" y="207"/>
                </a:lnTo>
                <a:lnTo>
                  <a:pt x="185" y="144"/>
                </a:lnTo>
                <a:lnTo>
                  <a:pt x="185" y="127"/>
                </a:lnTo>
                <a:lnTo>
                  <a:pt x="217" y="144"/>
                </a:lnTo>
                <a:lnTo>
                  <a:pt x="263" y="144"/>
                </a:lnTo>
                <a:lnTo>
                  <a:pt x="263" y="136"/>
                </a:lnTo>
                <a:lnTo>
                  <a:pt x="273" y="134"/>
                </a:lnTo>
                <a:lnTo>
                  <a:pt x="273" y="181"/>
                </a:lnTo>
                <a:cubicBezTo>
                  <a:pt x="273" y="190"/>
                  <a:pt x="276" y="198"/>
                  <a:pt x="282" y="204"/>
                </a:cubicBezTo>
                <a:lnTo>
                  <a:pt x="282" y="204"/>
                </a:lnTo>
                <a:lnTo>
                  <a:pt x="282" y="204"/>
                </a:lnTo>
                <a:cubicBezTo>
                  <a:pt x="288" y="210"/>
                  <a:pt x="296" y="214"/>
                  <a:pt x="305" y="214"/>
                </a:cubicBezTo>
                <a:lnTo>
                  <a:pt x="516" y="214"/>
                </a:lnTo>
                <a:cubicBezTo>
                  <a:pt x="525" y="214"/>
                  <a:pt x="533" y="210"/>
                  <a:pt x="539" y="204"/>
                </a:cubicBezTo>
                <a:lnTo>
                  <a:pt x="539" y="204"/>
                </a:lnTo>
                <a:cubicBezTo>
                  <a:pt x="545" y="198"/>
                  <a:pt x="548" y="190"/>
                  <a:pt x="548" y="181"/>
                </a:cubicBezTo>
                <a:lnTo>
                  <a:pt x="548" y="59"/>
                </a:lnTo>
                <a:cubicBezTo>
                  <a:pt x="548" y="50"/>
                  <a:pt x="545" y="42"/>
                  <a:pt x="539" y="36"/>
                </a:cubicBezTo>
                <a:cubicBezTo>
                  <a:pt x="533" y="30"/>
                  <a:pt x="525" y="27"/>
                  <a:pt x="516" y="27"/>
                </a:cubicBezTo>
                <a:lnTo>
                  <a:pt x="305" y="27"/>
                </a:lnTo>
                <a:close/>
                <a:moveTo>
                  <a:pt x="520" y="221"/>
                </a:moveTo>
                <a:lnTo>
                  <a:pt x="520" y="249"/>
                </a:lnTo>
                <a:lnTo>
                  <a:pt x="497" y="249"/>
                </a:lnTo>
                <a:lnTo>
                  <a:pt x="523" y="341"/>
                </a:lnTo>
                <a:lnTo>
                  <a:pt x="490" y="341"/>
                </a:lnTo>
                <a:lnTo>
                  <a:pt x="464" y="249"/>
                </a:lnTo>
                <a:lnTo>
                  <a:pt x="367" y="249"/>
                </a:lnTo>
                <a:lnTo>
                  <a:pt x="341" y="341"/>
                </a:lnTo>
                <a:lnTo>
                  <a:pt x="308" y="341"/>
                </a:lnTo>
                <a:lnTo>
                  <a:pt x="334" y="249"/>
                </a:lnTo>
                <a:lnTo>
                  <a:pt x="306" y="249"/>
                </a:lnTo>
                <a:lnTo>
                  <a:pt x="306" y="221"/>
                </a:lnTo>
                <a:lnTo>
                  <a:pt x="520" y="221"/>
                </a:lnTo>
                <a:close/>
                <a:moveTo>
                  <a:pt x="113" y="373"/>
                </a:moveTo>
                <a:cubicBezTo>
                  <a:pt x="139" y="373"/>
                  <a:pt x="161" y="394"/>
                  <a:pt x="161" y="421"/>
                </a:cubicBezTo>
                <a:cubicBezTo>
                  <a:pt x="161" y="427"/>
                  <a:pt x="160" y="433"/>
                  <a:pt x="158" y="438"/>
                </a:cubicBezTo>
                <a:lnTo>
                  <a:pt x="68" y="438"/>
                </a:lnTo>
                <a:cubicBezTo>
                  <a:pt x="66" y="433"/>
                  <a:pt x="65" y="427"/>
                  <a:pt x="65" y="421"/>
                </a:cubicBezTo>
                <a:cubicBezTo>
                  <a:pt x="65" y="394"/>
                  <a:pt x="86" y="373"/>
                  <a:pt x="113" y="373"/>
                </a:cubicBezTo>
                <a:close/>
                <a:moveTo>
                  <a:pt x="316" y="373"/>
                </a:moveTo>
                <a:cubicBezTo>
                  <a:pt x="342" y="373"/>
                  <a:pt x="364" y="394"/>
                  <a:pt x="364" y="421"/>
                </a:cubicBezTo>
                <a:cubicBezTo>
                  <a:pt x="364" y="427"/>
                  <a:pt x="363" y="433"/>
                  <a:pt x="361" y="438"/>
                </a:cubicBezTo>
                <a:lnTo>
                  <a:pt x="271" y="438"/>
                </a:lnTo>
                <a:cubicBezTo>
                  <a:pt x="269" y="433"/>
                  <a:pt x="268" y="427"/>
                  <a:pt x="268" y="421"/>
                </a:cubicBezTo>
                <a:cubicBezTo>
                  <a:pt x="268" y="394"/>
                  <a:pt x="289" y="373"/>
                  <a:pt x="316" y="373"/>
                </a:cubicBezTo>
                <a:close/>
                <a:moveTo>
                  <a:pt x="522" y="373"/>
                </a:moveTo>
                <a:cubicBezTo>
                  <a:pt x="548" y="373"/>
                  <a:pt x="570" y="394"/>
                  <a:pt x="570" y="421"/>
                </a:cubicBezTo>
                <a:cubicBezTo>
                  <a:pt x="570" y="427"/>
                  <a:pt x="569" y="433"/>
                  <a:pt x="567" y="438"/>
                </a:cubicBezTo>
                <a:lnTo>
                  <a:pt x="477" y="438"/>
                </a:lnTo>
                <a:cubicBezTo>
                  <a:pt x="475" y="433"/>
                  <a:pt x="474" y="427"/>
                  <a:pt x="474" y="421"/>
                </a:cubicBezTo>
                <a:cubicBezTo>
                  <a:pt x="474" y="394"/>
                  <a:pt x="495" y="373"/>
                  <a:pt x="522" y="373"/>
                </a:cubicBezTo>
                <a:close/>
                <a:moveTo>
                  <a:pt x="62" y="448"/>
                </a:moveTo>
                <a:lnTo>
                  <a:pt x="161" y="448"/>
                </a:lnTo>
                <a:cubicBezTo>
                  <a:pt x="182" y="448"/>
                  <a:pt x="200" y="466"/>
                  <a:pt x="200" y="487"/>
                </a:cubicBezTo>
                <a:lnTo>
                  <a:pt x="200" y="527"/>
                </a:lnTo>
                <a:lnTo>
                  <a:pt x="203" y="527"/>
                </a:lnTo>
                <a:lnTo>
                  <a:pt x="221" y="527"/>
                </a:lnTo>
                <a:lnTo>
                  <a:pt x="227" y="527"/>
                </a:lnTo>
                <a:lnTo>
                  <a:pt x="227" y="487"/>
                </a:lnTo>
                <a:cubicBezTo>
                  <a:pt x="227" y="466"/>
                  <a:pt x="244" y="448"/>
                  <a:pt x="265" y="448"/>
                </a:cubicBezTo>
                <a:lnTo>
                  <a:pt x="364" y="448"/>
                </a:lnTo>
                <a:cubicBezTo>
                  <a:pt x="385" y="448"/>
                  <a:pt x="403" y="466"/>
                  <a:pt x="403" y="487"/>
                </a:cubicBezTo>
                <a:lnTo>
                  <a:pt x="403" y="527"/>
                </a:lnTo>
                <a:lnTo>
                  <a:pt x="409" y="527"/>
                </a:lnTo>
                <a:lnTo>
                  <a:pt x="424" y="527"/>
                </a:lnTo>
                <a:lnTo>
                  <a:pt x="433" y="527"/>
                </a:lnTo>
                <a:lnTo>
                  <a:pt x="433" y="487"/>
                </a:lnTo>
                <a:cubicBezTo>
                  <a:pt x="433" y="466"/>
                  <a:pt x="450" y="448"/>
                  <a:pt x="471" y="448"/>
                </a:cubicBezTo>
                <a:lnTo>
                  <a:pt x="570" y="448"/>
                </a:lnTo>
                <a:cubicBezTo>
                  <a:pt x="591" y="448"/>
                  <a:pt x="608" y="466"/>
                  <a:pt x="608" y="487"/>
                </a:cubicBezTo>
                <a:lnTo>
                  <a:pt x="608" y="527"/>
                </a:lnTo>
                <a:lnTo>
                  <a:pt x="614" y="527"/>
                </a:lnTo>
                <a:lnTo>
                  <a:pt x="630" y="527"/>
                </a:lnTo>
                <a:lnTo>
                  <a:pt x="638" y="527"/>
                </a:lnTo>
                <a:lnTo>
                  <a:pt x="638" y="549"/>
                </a:lnTo>
                <a:lnTo>
                  <a:pt x="630" y="549"/>
                </a:lnTo>
                <a:lnTo>
                  <a:pt x="614" y="549"/>
                </a:lnTo>
                <a:lnTo>
                  <a:pt x="608" y="549"/>
                </a:lnTo>
                <a:lnTo>
                  <a:pt x="608" y="603"/>
                </a:lnTo>
                <a:lnTo>
                  <a:pt x="433" y="603"/>
                </a:lnTo>
                <a:lnTo>
                  <a:pt x="433" y="549"/>
                </a:lnTo>
                <a:lnTo>
                  <a:pt x="424" y="549"/>
                </a:lnTo>
                <a:lnTo>
                  <a:pt x="409" y="549"/>
                </a:lnTo>
                <a:lnTo>
                  <a:pt x="403" y="549"/>
                </a:lnTo>
                <a:lnTo>
                  <a:pt x="403" y="603"/>
                </a:lnTo>
                <a:lnTo>
                  <a:pt x="227" y="603"/>
                </a:lnTo>
                <a:lnTo>
                  <a:pt x="227" y="549"/>
                </a:lnTo>
                <a:lnTo>
                  <a:pt x="221" y="549"/>
                </a:lnTo>
                <a:lnTo>
                  <a:pt x="203" y="549"/>
                </a:lnTo>
                <a:lnTo>
                  <a:pt x="200" y="549"/>
                </a:lnTo>
                <a:lnTo>
                  <a:pt x="200" y="603"/>
                </a:lnTo>
                <a:lnTo>
                  <a:pt x="24" y="603"/>
                </a:lnTo>
                <a:lnTo>
                  <a:pt x="24" y="549"/>
                </a:lnTo>
                <a:lnTo>
                  <a:pt x="0" y="549"/>
                </a:lnTo>
                <a:lnTo>
                  <a:pt x="0" y="527"/>
                </a:lnTo>
                <a:lnTo>
                  <a:pt x="24" y="527"/>
                </a:lnTo>
                <a:lnTo>
                  <a:pt x="24" y="487"/>
                </a:lnTo>
                <a:cubicBezTo>
                  <a:pt x="24" y="466"/>
                  <a:pt x="41" y="448"/>
                  <a:pt x="62" y="448"/>
                </a:cubicBezTo>
                <a:close/>
                <a:moveTo>
                  <a:pt x="152" y="0"/>
                </a:moveTo>
                <a:cubicBezTo>
                  <a:pt x="176" y="0"/>
                  <a:pt x="196" y="20"/>
                  <a:pt x="196" y="44"/>
                </a:cubicBezTo>
                <a:cubicBezTo>
                  <a:pt x="196" y="69"/>
                  <a:pt x="176" y="88"/>
                  <a:pt x="152" y="88"/>
                </a:cubicBezTo>
                <a:cubicBezTo>
                  <a:pt x="127" y="88"/>
                  <a:pt x="108" y="69"/>
                  <a:pt x="108" y="44"/>
                </a:cubicBezTo>
                <a:cubicBezTo>
                  <a:pt x="108" y="20"/>
                  <a:pt x="127" y="0"/>
                  <a:pt x="15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51422" tIns="25711" rIns="51422" bIns="25711" numCol="1" anchor="t" anchorCtr="0" compatLnSpc="1"/>
          <a:lstStyle/>
          <a:p>
            <a:endParaRPr lang="zh-CN" altLang="en-US" sz="1015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3" dur="3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500"/>
                            </p:stCondLst>
                            <p:childTnLst>
                              <p:par>
                                <p:cTn id="6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0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500"/>
                            </p:stCondLst>
                            <p:childTnLst>
                              <p:par>
                                <p:cTn id="8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9000"/>
                            </p:stCondLst>
                            <p:childTnLst>
                              <p:par>
                                <p:cTn id="8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7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2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5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1000"/>
                            </p:stCondLst>
                            <p:childTnLst>
                              <p:par>
                                <p:cTn id="9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2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25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 animBg="1"/>
      <p:bldP spid="67" grpId="0" animBg="1"/>
      <p:bldP spid="68" grpId="0" animBg="1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97" grpId="0" animBg="1"/>
      <p:bldP spid="98" grpId="0" animBg="1"/>
      <p:bldP spid="99" grpId="0" animBg="1"/>
      <p:bldP spid="100" grpId="0" animBg="1"/>
      <p:bldP spid="101" grpId="0"/>
      <p:bldP spid="102" grpId="0"/>
      <p:bldP spid="103" grpId="0"/>
      <p:bldP spid="104" grpId="0"/>
      <p:bldP spid="1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Freeform 11"/>
          <p:cNvSpPr/>
          <p:nvPr/>
        </p:nvSpPr>
        <p:spPr bwMode="auto">
          <a:xfrm>
            <a:off x="3863980" y="2280409"/>
            <a:ext cx="1716132" cy="1674275"/>
          </a:xfrm>
          <a:custGeom>
            <a:avLst/>
            <a:gdLst>
              <a:gd name="T0" fmla="*/ 135 w 207"/>
              <a:gd name="T1" fmla="*/ 0 h 202"/>
              <a:gd name="T2" fmla="*/ 47 w 207"/>
              <a:gd name="T3" fmla="*/ 77 h 202"/>
              <a:gd name="T4" fmla="*/ 5 w 207"/>
              <a:gd name="T5" fmla="*/ 66 h 202"/>
              <a:gd name="T6" fmla="*/ 0 w 207"/>
              <a:gd name="T7" fmla="*/ 98 h 202"/>
              <a:gd name="T8" fmla="*/ 104 w 207"/>
              <a:gd name="T9" fmla="*/ 202 h 202"/>
              <a:gd name="T10" fmla="*/ 207 w 207"/>
              <a:gd name="T11" fmla="*/ 98 h 202"/>
              <a:gd name="T12" fmla="*/ 135 w 207"/>
              <a:gd name="T13" fmla="*/ 0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7" h="202">
                <a:moveTo>
                  <a:pt x="135" y="0"/>
                </a:moveTo>
                <a:cubicBezTo>
                  <a:pt x="129" y="43"/>
                  <a:pt x="92" y="77"/>
                  <a:pt x="47" y="77"/>
                </a:cubicBezTo>
                <a:cubicBezTo>
                  <a:pt x="32" y="77"/>
                  <a:pt x="18" y="73"/>
                  <a:pt x="5" y="66"/>
                </a:cubicBezTo>
                <a:cubicBezTo>
                  <a:pt x="2" y="76"/>
                  <a:pt x="0" y="87"/>
                  <a:pt x="0" y="98"/>
                </a:cubicBezTo>
                <a:cubicBezTo>
                  <a:pt x="0" y="155"/>
                  <a:pt x="46" y="202"/>
                  <a:pt x="104" y="202"/>
                </a:cubicBezTo>
                <a:cubicBezTo>
                  <a:pt x="161" y="202"/>
                  <a:pt x="207" y="155"/>
                  <a:pt x="207" y="98"/>
                </a:cubicBezTo>
                <a:cubicBezTo>
                  <a:pt x="207" y="52"/>
                  <a:pt x="177" y="13"/>
                  <a:pt x="135" y="0"/>
                </a:cubicBezTo>
                <a:close/>
              </a:path>
            </a:pathLst>
          </a:custGeom>
          <a:solidFill>
            <a:srgbClr val="6BBF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38" tIns="45719" rIns="91438" bIns="45719" numCol="1" anchor="t" anchorCtr="0" compatLnSpc="1"/>
          <a:lstStyle/>
          <a:p>
            <a:pPr defTabSz="685165"/>
            <a:endParaRPr lang="zh-CN" altLang="en-US" sz="1800">
              <a:solidFill>
                <a:prstClr val="black"/>
              </a:solidFill>
            </a:endParaRPr>
          </a:p>
        </p:txBody>
      </p:sp>
      <p:sp>
        <p:nvSpPr>
          <p:cNvPr id="116" name="Freeform 12"/>
          <p:cNvSpPr/>
          <p:nvPr/>
        </p:nvSpPr>
        <p:spPr bwMode="auto">
          <a:xfrm>
            <a:off x="3490756" y="1397925"/>
            <a:ext cx="1458014" cy="1461502"/>
          </a:xfrm>
          <a:custGeom>
            <a:avLst/>
            <a:gdLst>
              <a:gd name="T0" fmla="*/ 88 w 176"/>
              <a:gd name="T1" fmla="*/ 0 h 176"/>
              <a:gd name="T2" fmla="*/ 0 w 176"/>
              <a:gd name="T3" fmla="*/ 88 h 176"/>
              <a:gd name="T4" fmla="*/ 46 w 176"/>
              <a:gd name="T5" fmla="*/ 166 h 176"/>
              <a:gd name="T6" fmla="*/ 88 w 176"/>
              <a:gd name="T7" fmla="*/ 176 h 176"/>
              <a:gd name="T8" fmla="*/ 176 w 176"/>
              <a:gd name="T9" fmla="*/ 100 h 176"/>
              <a:gd name="T10" fmla="*/ 176 w 176"/>
              <a:gd name="T11" fmla="*/ 88 h 176"/>
              <a:gd name="T12" fmla="*/ 88 w 176"/>
              <a:gd name="T13" fmla="*/ 0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6" h="176">
                <a:moveTo>
                  <a:pt x="88" y="0"/>
                </a:moveTo>
                <a:cubicBezTo>
                  <a:pt x="40" y="0"/>
                  <a:pt x="0" y="40"/>
                  <a:pt x="0" y="88"/>
                </a:cubicBezTo>
                <a:cubicBezTo>
                  <a:pt x="0" y="122"/>
                  <a:pt x="19" y="151"/>
                  <a:pt x="46" y="166"/>
                </a:cubicBezTo>
                <a:cubicBezTo>
                  <a:pt x="59" y="173"/>
                  <a:pt x="73" y="176"/>
                  <a:pt x="88" y="176"/>
                </a:cubicBezTo>
                <a:cubicBezTo>
                  <a:pt x="133" y="176"/>
                  <a:pt x="170" y="143"/>
                  <a:pt x="176" y="100"/>
                </a:cubicBezTo>
                <a:cubicBezTo>
                  <a:pt x="176" y="96"/>
                  <a:pt x="176" y="92"/>
                  <a:pt x="176" y="88"/>
                </a:cubicBezTo>
                <a:cubicBezTo>
                  <a:pt x="176" y="40"/>
                  <a:pt x="137" y="0"/>
                  <a:pt x="88" y="0"/>
                </a:cubicBezTo>
                <a:close/>
              </a:path>
            </a:pathLst>
          </a:custGeom>
          <a:solidFill>
            <a:srgbClr val="F26E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38" tIns="45719" rIns="91438" bIns="45719" numCol="1" anchor="t" anchorCtr="0" compatLnSpc="1"/>
          <a:lstStyle/>
          <a:p>
            <a:pPr defTabSz="685165"/>
            <a:endParaRPr lang="zh-CN" altLang="en-US" sz="1800">
              <a:solidFill>
                <a:prstClr val="black"/>
              </a:solidFill>
            </a:endParaRPr>
          </a:p>
        </p:txBody>
      </p:sp>
      <p:cxnSp>
        <p:nvCxnSpPr>
          <p:cNvPr id="3" name="直接连接符 2"/>
          <p:cNvCxnSpPr/>
          <p:nvPr/>
        </p:nvCxnSpPr>
        <p:spPr>
          <a:xfrm flipH="1">
            <a:off x="2409324" y="2120566"/>
            <a:ext cx="1272339" cy="36095"/>
          </a:xfrm>
          <a:prstGeom prst="line">
            <a:avLst/>
          </a:prstGeom>
          <a:ln>
            <a:solidFill>
              <a:srgbClr val="F26E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椭圆 3"/>
          <p:cNvSpPr/>
          <p:nvPr/>
        </p:nvSpPr>
        <p:spPr>
          <a:xfrm>
            <a:off x="1816183" y="1784225"/>
            <a:ext cx="688905" cy="688905"/>
          </a:xfrm>
          <a:prstGeom prst="ellipse">
            <a:avLst/>
          </a:prstGeom>
          <a:solidFill>
            <a:srgbClr val="F26E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165"/>
            <a:endParaRPr lang="zh-CN" altLang="en-US" sz="1800" dirty="0">
              <a:solidFill>
                <a:prstClr val="white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823649" y="1849883"/>
            <a:ext cx="721232" cy="623246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algn="ctr" defTabSz="685165"/>
            <a:r>
              <a:rPr lang="en-US" altLang="zh-CN" sz="1800" dirty="0">
                <a:solidFill>
                  <a:prstClr val="white"/>
                </a:solidFill>
              </a:rPr>
              <a:t>3500</a:t>
            </a:r>
            <a:r>
              <a:rPr lang="zh-CN" altLang="en-US" sz="1800" dirty="0">
                <a:solidFill>
                  <a:prstClr val="white"/>
                </a:solidFill>
              </a:rPr>
              <a:t>万</a:t>
            </a:r>
          </a:p>
        </p:txBody>
      </p:sp>
      <p:cxnSp>
        <p:nvCxnSpPr>
          <p:cNvPr id="31" name="直接连接符 30"/>
          <p:cNvCxnSpPr/>
          <p:nvPr/>
        </p:nvCxnSpPr>
        <p:spPr>
          <a:xfrm flipH="1">
            <a:off x="5351045" y="3095124"/>
            <a:ext cx="1380624" cy="45118"/>
          </a:xfrm>
          <a:prstGeom prst="line">
            <a:avLst/>
          </a:prstGeom>
          <a:ln>
            <a:solidFill>
              <a:srgbClr val="6BBF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椭圆 31"/>
          <p:cNvSpPr/>
          <p:nvPr/>
        </p:nvSpPr>
        <p:spPr>
          <a:xfrm>
            <a:off x="6570078" y="2757632"/>
            <a:ext cx="714518" cy="714518"/>
          </a:xfrm>
          <a:prstGeom prst="ellipse">
            <a:avLst/>
          </a:prstGeom>
          <a:solidFill>
            <a:srgbClr val="6BBF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165"/>
            <a:endParaRPr lang="zh-CN" altLang="en-US" sz="1800" dirty="0">
              <a:solidFill>
                <a:prstClr val="white"/>
              </a:solidFill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6570078" y="2814466"/>
            <a:ext cx="686296" cy="623246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algn="ctr" defTabSz="685165"/>
            <a:r>
              <a:rPr lang="en-US" altLang="zh-CN" sz="1800" dirty="0">
                <a:solidFill>
                  <a:prstClr val="white"/>
                </a:solidFill>
              </a:rPr>
              <a:t>4300</a:t>
            </a:r>
            <a:r>
              <a:rPr lang="zh-CN" altLang="en-US" sz="1800" dirty="0">
                <a:solidFill>
                  <a:prstClr val="white"/>
                </a:solidFill>
              </a:rPr>
              <a:t>万</a:t>
            </a:r>
          </a:p>
        </p:txBody>
      </p:sp>
      <p:grpSp>
        <p:nvGrpSpPr>
          <p:cNvPr id="2" name="组合 1"/>
          <p:cNvGrpSpPr/>
          <p:nvPr/>
        </p:nvGrpSpPr>
        <p:grpSpPr>
          <a:xfrm rot="375487">
            <a:off x="3902237" y="1668821"/>
            <a:ext cx="630221" cy="916682"/>
            <a:chOff x="3430190" y="1848047"/>
            <a:chExt cx="157163" cy="228600"/>
          </a:xfrm>
          <a:solidFill>
            <a:schemeClr val="bg1"/>
          </a:solidFill>
        </p:grpSpPr>
        <p:sp>
          <p:nvSpPr>
            <p:cNvPr id="21" name="Freeform 208"/>
            <p:cNvSpPr/>
            <p:nvPr/>
          </p:nvSpPr>
          <p:spPr bwMode="auto">
            <a:xfrm>
              <a:off x="3458766" y="1848047"/>
              <a:ext cx="64294" cy="48816"/>
            </a:xfrm>
            <a:custGeom>
              <a:avLst/>
              <a:gdLst>
                <a:gd name="T0" fmla="*/ 12 w 25"/>
                <a:gd name="T1" fmla="*/ 18 h 19"/>
                <a:gd name="T2" fmla="*/ 16 w 25"/>
                <a:gd name="T3" fmla="*/ 17 h 19"/>
                <a:gd name="T4" fmla="*/ 24 w 25"/>
                <a:gd name="T5" fmla="*/ 16 h 19"/>
                <a:gd name="T6" fmla="*/ 25 w 25"/>
                <a:gd name="T7" fmla="*/ 2 h 19"/>
                <a:gd name="T8" fmla="*/ 23 w 25"/>
                <a:gd name="T9" fmla="*/ 0 h 19"/>
                <a:gd name="T10" fmla="*/ 15 w 25"/>
                <a:gd name="T11" fmla="*/ 1 h 19"/>
                <a:gd name="T12" fmla="*/ 10 w 25"/>
                <a:gd name="T13" fmla="*/ 2 h 19"/>
                <a:gd name="T14" fmla="*/ 2 w 25"/>
                <a:gd name="T15" fmla="*/ 3 h 19"/>
                <a:gd name="T16" fmla="*/ 0 w 25"/>
                <a:gd name="T17" fmla="*/ 5 h 19"/>
                <a:gd name="T18" fmla="*/ 5 w 25"/>
                <a:gd name="T19" fmla="*/ 19 h 19"/>
                <a:gd name="T20" fmla="*/ 12 w 25"/>
                <a:gd name="T21" fmla="*/ 1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" h="19">
                  <a:moveTo>
                    <a:pt x="12" y="18"/>
                  </a:moveTo>
                  <a:cubicBezTo>
                    <a:pt x="16" y="17"/>
                    <a:pt x="16" y="17"/>
                    <a:pt x="16" y="17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5" y="2"/>
                    <a:pt x="25" y="0"/>
                    <a:pt x="23" y="0"/>
                  </a:cubicBezTo>
                  <a:cubicBezTo>
                    <a:pt x="22" y="0"/>
                    <a:pt x="18" y="1"/>
                    <a:pt x="15" y="1"/>
                  </a:cubicBezTo>
                  <a:cubicBezTo>
                    <a:pt x="12" y="1"/>
                    <a:pt x="10" y="2"/>
                    <a:pt x="10" y="2"/>
                  </a:cubicBezTo>
                  <a:cubicBezTo>
                    <a:pt x="7" y="2"/>
                    <a:pt x="3" y="2"/>
                    <a:pt x="2" y="3"/>
                  </a:cubicBezTo>
                  <a:cubicBezTo>
                    <a:pt x="0" y="3"/>
                    <a:pt x="0" y="5"/>
                    <a:pt x="0" y="5"/>
                  </a:cubicBezTo>
                  <a:cubicBezTo>
                    <a:pt x="5" y="19"/>
                    <a:pt x="5" y="19"/>
                    <a:pt x="5" y="19"/>
                  </a:cubicBezTo>
                  <a:lnTo>
                    <a:pt x="12" y="1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51435" tIns="25718" rIns="51435" bIns="25718" numCol="1" anchor="t" anchorCtr="0" compatLnSpc="1"/>
            <a:lstStyle/>
            <a:p>
              <a:endParaRPr lang="zh-CN" altLang="en-US" sz="1015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2" name="Freeform 209"/>
            <p:cNvSpPr/>
            <p:nvPr/>
          </p:nvSpPr>
          <p:spPr bwMode="auto">
            <a:xfrm>
              <a:off x="3520678" y="1876621"/>
              <a:ext cx="64294" cy="42863"/>
            </a:xfrm>
            <a:custGeom>
              <a:avLst/>
              <a:gdLst>
                <a:gd name="T0" fmla="*/ 24 w 25"/>
                <a:gd name="T1" fmla="*/ 8 h 17"/>
                <a:gd name="T2" fmla="*/ 1 w 25"/>
                <a:gd name="T3" fmla="*/ 5 h 17"/>
                <a:gd name="T4" fmla="*/ 1 w 25"/>
                <a:gd name="T5" fmla="*/ 5 h 17"/>
                <a:gd name="T6" fmla="*/ 1 w 25"/>
                <a:gd name="T7" fmla="*/ 5 h 17"/>
                <a:gd name="T8" fmla="*/ 1 w 25"/>
                <a:gd name="T9" fmla="*/ 5 h 17"/>
                <a:gd name="T10" fmla="*/ 1 w 25"/>
                <a:gd name="T11" fmla="*/ 7 h 17"/>
                <a:gd name="T12" fmla="*/ 2 w 25"/>
                <a:gd name="T13" fmla="*/ 7 h 17"/>
                <a:gd name="T14" fmla="*/ 21 w 25"/>
                <a:gd name="T15" fmla="*/ 16 h 17"/>
                <a:gd name="T16" fmla="*/ 22 w 25"/>
                <a:gd name="T17" fmla="*/ 15 h 17"/>
                <a:gd name="T18" fmla="*/ 8 w 25"/>
                <a:gd name="T19" fmla="*/ 6 h 17"/>
                <a:gd name="T20" fmla="*/ 23 w 25"/>
                <a:gd name="T21" fmla="*/ 9 h 17"/>
                <a:gd name="T22" fmla="*/ 24 w 25"/>
                <a:gd name="T23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" h="17">
                  <a:moveTo>
                    <a:pt x="24" y="8"/>
                  </a:moveTo>
                  <a:cubicBezTo>
                    <a:pt x="17" y="0"/>
                    <a:pt x="4" y="4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6"/>
                    <a:pt x="1" y="7"/>
                    <a:pt x="1" y="7"/>
                  </a:cubicBezTo>
                  <a:cubicBezTo>
                    <a:pt x="1" y="7"/>
                    <a:pt x="2" y="7"/>
                    <a:pt x="2" y="7"/>
                  </a:cubicBezTo>
                  <a:cubicBezTo>
                    <a:pt x="15" y="8"/>
                    <a:pt x="19" y="16"/>
                    <a:pt x="21" y="16"/>
                  </a:cubicBezTo>
                  <a:cubicBezTo>
                    <a:pt x="22" y="17"/>
                    <a:pt x="22" y="15"/>
                    <a:pt x="22" y="15"/>
                  </a:cubicBezTo>
                  <a:cubicBezTo>
                    <a:pt x="20" y="9"/>
                    <a:pt x="13" y="7"/>
                    <a:pt x="8" y="6"/>
                  </a:cubicBezTo>
                  <a:cubicBezTo>
                    <a:pt x="17" y="5"/>
                    <a:pt x="21" y="9"/>
                    <a:pt x="23" y="9"/>
                  </a:cubicBezTo>
                  <a:cubicBezTo>
                    <a:pt x="25" y="9"/>
                    <a:pt x="24" y="8"/>
                    <a:pt x="24" y="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51435" tIns="25718" rIns="51435" bIns="25718" numCol="1" anchor="t" anchorCtr="0" compatLnSpc="1"/>
            <a:lstStyle/>
            <a:p>
              <a:endParaRPr lang="zh-CN" altLang="en-US" sz="1015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3" name="Freeform 210"/>
            <p:cNvSpPr/>
            <p:nvPr/>
          </p:nvSpPr>
          <p:spPr bwMode="auto">
            <a:xfrm>
              <a:off x="3502819" y="1961156"/>
              <a:ext cx="7144" cy="17860"/>
            </a:xfrm>
            <a:custGeom>
              <a:avLst/>
              <a:gdLst>
                <a:gd name="T0" fmla="*/ 0 w 3"/>
                <a:gd name="T1" fmla="*/ 7 h 7"/>
                <a:gd name="T2" fmla="*/ 3 w 3"/>
                <a:gd name="T3" fmla="*/ 7 h 7"/>
                <a:gd name="T4" fmla="*/ 2 w 3"/>
                <a:gd name="T5" fmla="*/ 0 h 7"/>
                <a:gd name="T6" fmla="*/ 0 w 3"/>
                <a:gd name="T7" fmla="*/ 1 h 7"/>
                <a:gd name="T8" fmla="*/ 0 w 3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7">
                  <a:moveTo>
                    <a:pt x="0" y="7"/>
                  </a:moveTo>
                  <a:cubicBezTo>
                    <a:pt x="1" y="7"/>
                    <a:pt x="2" y="7"/>
                    <a:pt x="3" y="7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1"/>
                  </a:cubicBezTo>
                  <a:lnTo>
                    <a:pt x="0" y="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51435" tIns="25718" rIns="51435" bIns="25718" numCol="1" anchor="t" anchorCtr="0" compatLnSpc="1"/>
            <a:lstStyle/>
            <a:p>
              <a:endParaRPr lang="zh-CN" altLang="en-US" sz="1015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4" name="Freeform 211"/>
            <p:cNvSpPr/>
            <p:nvPr/>
          </p:nvSpPr>
          <p:spPr bwMode="auto">
            <a:xfrm>
              <a:off x="3505201" y="1992112"/>
              <a:ext cx="10715" cy="20241"/>
            </a:xfrm>
            <a:custGeom>
              <a:avLst/>
              <a:gdLst>
                <a:gd name="T0" fmla="*/ 1 w 4"/>
                <a:gd name="T1" fmla="*/ 8 h 8"/>
                <a:gd name="T2" fmla="*/ 4 w 4"/>
                <a:gd name="T3" fmla="*/ 7 h 8"/>
                <a:gd name="T4" fmla="*/ 3 w 4"/>
                <a:gd name="T5" fmla="*/ 1 h 8"/>
                <a:gd name="T6" fmla="*/ 0 w 4"/>
                <a:gd name="T7" fmla="*/ 0 h 8"/>
                <a:gd name="T8" fmla="*/ 1 w 4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8">
                  <a:moveTo>
                    <a:pt x="1" y="8"/>
                  </a:moveTo>
                  <a:cubicBezTo>
                    <a:pt x="2" y="8"/>
                    <a:pt x="3" y="8"/>
                    <a:pt x="4" y="7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1"/>
                    <a:pt x="1" y="0"/>
                    <a:pt x="0" y="0"/>
                  </a:cubicBezTo>
                  <a:lnTo>
                    <a:pt x="1" y="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51435" tIns="25718" rIns="51435" bIns="25718" numCol="1" anchor="t" anchorCtr="0" compatLnSpc="1"/>
            <a:lstStyle/>
            <a:p>
              <a:endParaRPr lang="zh-CN" altLang="en-US" sz="1015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5" name="Freeform 212"/>
            <p:cNvSpPr>
              <a:spLocks noEditPoints="1"/>
            </p:cNvSpPr>
            <p:nvPr/>
          </p:nvSpPr>
          <p:spPr bwMode="auto">
            <a:xfrm>
              <a:off x="3430190" y="1894481"/>
              <a:ext cx="157163" cy="182166"/>
            </a:xfrm>
            <a:custGeom>
              <a:avLst/>
              <a:gdLst>
                <a:gd name="T0" fmla="*/ 35 w 61"/>
                <a:gd name="T1" fmla="*/ 2 h 71"/>
                <a:gd name="T2" fmla="*/ 17 w 61"/>
                <a:gd name="T3" fmla="*/ 4 h 71"/>
                <a:gd name="T4" fmla="*/ 2 w 61"/>
                <a:gd name="T5" fmla="*/ 36 h 71"/>
                <a:gd name="T6" fmla="*/ 4 w 61"/>
                <a:gd name="T7" fmla="*/ 55 h 71"/>
                <a:gd name="T8" fmla="*/ 23 w 61"/>
                <a:gd name="T9" fmla="*/ 70 h 71"/>
                <a:gd name="T10" fmla="*/ 45 w 61"/>
                <a:gd name="T11" fmla="*/ 67 h 71"/>
                <a:gd name="T12" fmla="*/ 60 w 61"/>
                <a:gd name="T13" fmla="*/ 48 h 71"/>
                <a:gd name="T14" fmla="*/ 57 w 61"/>
                <a:gd name="T15" fmla="*/ 29 h 71"/>
                <a:gd name="T16" fmla="*/ 35 w 61"/>
                <a:gd name="T17" fmla="*/ 2 h 71"/>
                <a:gd name="T18" fmla="*/ 40 w 61"/>
                <a:gd name="T19" fmla="*/ 45 h 71"/>
                <a:gd name="T20" fmla="*/ 38 w 61"/>
                <a:gd name="T21" fmla="*/ 48 h 71"/>
                <a:gd name="T22" fmla="*/ 36 w 61"/>
                <a:gd name="T23" fmla="*/ 49 h 71"/>
                <a:gd name="T24" fmla="*/ 36 w 61"/>
                <a:gd name="T25" fmla="*/ 54 h 71"/>
                <a:gd name="T26" fmla="*/ 35 w 61"/>
                <a:gd name="T27" fmla="*/ 56 h 71"/>
                <a:gd name="T28" fmla="*/ 34 w 61"/>
                <a:gd name="T29" fmla="*/ 55 h 71"/>
                <a:gd name="T30" fmla="*/ 33 w 61"/>
                <a:gd name="T31" fmla="*/ 50 h 71"/>
                <a:gd name="T32" fmla="*/ 31 w 61"/>
                <a:gd name="T33" fmla="*/ 51 h 71"/>
                <a:gd name="T34" fmla="*/ 31 w 61"/>
                <a:gd name="T35" fmla="*/ 55 h 71"/>
                <a:gd name="T36" fmla="*/ 30 w 61"/>
                <a:gd name="T37" fmla="*/ 56 h 71"/>
                <a:gd name="T38" fmla="*/ 29 w 61"/>
                <a:gd name="T39" fmla="*/ 55 h 71"/>
                <a:gd name="T40" fmla="*/ 28 w 61"/>
                <a:gd name="T41" fmla="*/ 51 h 71"/>
                <a:gd name="T42" fmla="*/ 25 w 61"/>
                <a:gd name="T43" fmla="*/ 51 h 71"/>
                <a:gd name="T44" fmla="*/ 22 w 61"/>
                <a:gd name="T45" fmla="*/ 50 h 71"/>
                <a:gd name="T46" fmla="*/ 22 w 61"/>
                <a:gd name="T47" fmla="*/ 49 h 71"/>
                <a:gd name="T48" fmla="*/ 22 w 61"/>
                <a:gd name="T49" fmla="*/ 48 h 71"/>
                <a:gd name="T50" fmla="*/ 22 w 61"/>
                <a:gd name="T51" fmla="*/ 46 h 71"/>
                <a:gd name="T52" fmla="*/ 22 w 61"/>
                <a:gd name="T53" fmla="*/ 46 h 71"/>
                <a:gd name="T54" fmla="*/ 25 w 61"/>
                <a:gd name="T55" fmla="*/ 46 h 71"/>
                <a:gd name="T56" fmla="*/ 28 w 61"/>
                <a:gd name="T57" fmla="*/ 46 h 71"/>
                <a:gd name="T58" fmla="*/ 26 w 61"/>
                <a:gd name="T59" fmla="*/ 37 h 71"/>
                <a:gd name="T60" fmla="*/ 26 w 61"/>
                <a:gd name="T61" fmla="*/ 37 h 71"/>
                <a:gd name="T62" fmla="*/ 23 w 61"/>
                <a:gd name="T63" fmla="*/ 36 h 71"/>
                <a:gd name="T64" fmla="*/ 21 w 61"/>
                <a:gd name="T65" fmla="*/ 34 h 71"/>
                <a:gd name="T66" fmla="*/ 20 w 61"/>
                <a:gd name="T67" fmla="*/ 30 h 71"/>
                <a:gd name="T68" fmla="*/ 20 w 61"/>
                <a:gd name="T69" fmla="*/ 28 h 71"/>
                <a:gd name="T70" fmla="*/ 22 w 61"/>
                <a:gd name="T71" fmla="*/ 25 h 71"/>
                <a:gd name="T72" fmla="*/ 25 w 61"/>
                <a:gd name="T73" fmla="*/ 23 h 71"/>
                <a:gd name="T74" fmla="*/ 24 w 61"/>
                <a:gd name="T75" fmla="*/ 19 h 71"/>
                <a:gd name="T76" fmla="*/ 25 w 61"/>
                <a:gd name="T77" fmla="*/ 18 h 71"/>
                <a:gd name="T78" fmla="*/ 27 w 61"/>
                <a:gd name="T79" fmla="*/ 19 h 71"/>
                <a:gd name="T80" fmla="*/ 27 w 61"/>
                <a:gd name="T81" fmla="*/ 22 h 71"/>
                <a:gd name="T82" fmla="*/ 29 w 61"/>
                <a:gd name="T83" fmla="*/ 22 h 71"/>
                <a:gd name="T84" fmla="*/ 30 w 61"/>
                <a:gd name="T85" fmla="*/ 22 h 71"/>
                <a:gd name="T86" fmla="*/ 29 w 61"/>
                <a:gd name="T87" fmla="*/ 18 h 71"/>
                <a:gd name="T88" fmla="*/ 30 w 61"/>
                <a:gd name="T89" fmla="*/ 17 h 71"/>
                <a:gd name="T90" fmla="*/ 32 w 61"/>
                <a:gd name="T91" fmla="*/ 18 h 71"/>
                <a:gd name="T92" fmla="*/ 32 w 61"/>
                <a:gd name="T93" fmla="*/ 22 h 71"/>
                <a:gd name="T94" fmla="*/ 34 w 61"/>
                <a:gd name="T95" fmla="*/ 22 h 71"/>
                <a:gd name="T96" fmla="*/ 35 w 61"/>
                <a:gd name="T97" fmla="*/ 22 h 71"/>
                <a:gd name="T98" fmla="*/ 36 w 61"/>
                <a:gd name="T99" fmla="*/ 22 h 71"/>
                <a:gd name="T100" fmla="*/ 37 w 61"/>
                <a:gd name="T101" fmla="*/ 23 h 71"/>
                <a:gd name="T102" fmla="*/ 37 w 61"/>
                <a:gd name="T103" fmla="*/ 24 h 71"/>
                <a:gd name="T104" fmla="*/ 36 w 61"/>
                <a:gd name="T105" fmla="*/ 26 h 71"/>
                <a:gd name="T106" fmla="*/ 36 w 61"/>
                <a:gd name="T107" fmla="*/ 26 h 71"/>
                <a:gd name="T108" fmla="*/ 33 w 61"/>
                <a:gd name="T109" fmla="*/ 26 h 71"/>
                <a:gd name="T110" fmla="*/ 33 w 61"/>
                <a:gd name="T111" fmla="*/ 26 h 71"/>
                <a:gd name="T112" fmla="*/ 34 w 61"/>
                <a:gd name="T113" fmla="*/ 34 h 71"/>
                <a:gd name="T114" fmla="*/ 38 w 61"/>
                <a:gd name="T115" fmla="*/ 36 h 71"/>
                <a:gd name="T116" fmla="*/ 40 w 61"/>
                <a:gd name="T117" fmla="*/ 41 h 71"/>
                <a:gd name="T118" fmla="*/ 40 w 61"/>
                <a:gd name="T119" fmla="*/ 4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1" h="71">
                  <a:moveTo>
                    <a:pt x="35" y="2"/>
                  </a:moveTo>
                  <a:cubicBezTo>
                    <a:pt x="17" y="4"/>
                    <a:pt x="17" y="4"/>
                    <a:pt x="17" y="4"/>
                  </a:cubicBezTo>
                  <a:cubicBezTo>
                    <a:pt x="7" y="5"/>
                    <a:pt x="0" y="26"/>
                    <a:pt x="2" y="36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5" y="65"/>
                    <a:pt x="14" y="71"/>
                    <a:pt x="23" y="70"/>
                  </a:cubicBezTo>
                  <a:cubicBezTo>
                    <a:pt x="45" y="67"/>
                    <a:pt x="45" y="67"/>
                    <a:pt x="45" y="67"/>
                  </a:cubicBezTo>
                  <a:cubicBezTo>
                    <a:pt x="54" y="66"/>
                    <a:pt x="61" y="58"/>
                    <a:pt x="60" y="48"/>
                  </a:cubicBezTo>
                  <a:cubicBezTo>
                    <a:pt x="57" y="29"/>
                    <a:pt x="57" y="29"/>
                    <a:pt x="57" y="29"/>
                  </a:cubicBezTo>
                  <a:cubicBezTo>
                    <a:pt x="56" y="19"/>
                    <a:pt x="44" y="0"/>
                    <a:pt x="35" y="2"/>
                  </a:cubicBezTo>
                  <a:close/>
                  <a:moveTo>
                    <a:pt x="40" y="45"/>
                  </a:moveTo>
                  <a:cubicBezTo>
                    <a:pt x="39" y="46"/>
                    <a:pt x="39" y="47"/>
                    <a:pt x="38" y="48"/>
                  </a:cubicBezTo>
                  <a:cubicBezTo>
                    <a:pt x="37" y="49"/>
                    <a:pt x="36" y="49"/>
                    <a:pt x="36" y="49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6" y="55"/>
                    <a:pt x="36" y="56"/>
                    <a:pt x="35" y="56"/>
                  </a:cubicBezTo>
                  <a:cubicBezTo>
                    <a:pt x="34" y="56"/>
                    <a:pt x="34" y="55"/>
                    <a:pt x="34" y="55"/>
                  </a:cubicBezTo>
                  <a:cubicBezTo>
                    <a:pt x="33" y="50"/>
                    <a:pt x="33" y="50"/>
                    <a:pt x="33" y="50"/>
                  </a:cubicBezTo>
                  <a:cubicBezTo>
                    <a:pt x="32" y="50"/>
                    <a:pt x="32" y="51"/>
                    <a:pt x="31" y="51"/>
                  </a:cubicBezTo>
                  <a:cubicBezTo>
                    <a:pt x="31" y="55"/>
                    <a:pt x="31" y="55"/>
                    <a:pt x="31" y="55"/>
                  </a:cubicBezTo>
                  <a:cubicBezTo>
                    <a:pt x="31" y="56"/>
                    <a:pt x="31" y="56"/>
                    <a:pt x="30" y="56"/>
                  </a:cubicBezTo>
                  <a:cubicBezTo>
                    <a:pt x="29" y="56"/>
                    <a:pt x="29" y="56"/>
                    <a:pt x="29" y="55"/>
                  </a:cubicBezTo>
                  <a:cubicBezTo>
                    <a:pt x="28" y="51"/>
                    <a:pt x="28" y="51"/>
                    <a:pt x="28" y="51"/>
                  </a:cubicBezTo>
                  <a:cubicBezTo>
                    <a:pt x="27" y="51"/>
                    <a:pt x="26" y="51"/>
                    <a:pt x="25" y="51"/>
                  </a:cubicBezTo>
                  <a:cubicBezTo>
                    <a:pt x="23" y="51"/>
                    <a:pt x="22" y="50"/>
                    <a:pt x="22" y="50"/>
                  </a:cubicBezTo>
                  <a:cubicBezTo>
                    <a:pt x="22" y="50"/>
                    <a:pt x="22" y="50"/>
                    <a:pt x="22" y="49"/>
                  </a:cubicBezTo>
                  <a:cubicBezTo>
                    <a:pt x="22" y="49"/>
                    <a:pt x="22" y="48"/>
                    <a:pt x="22" y="48"/>
                  </a:cubicBezTo>
                  <a:cubicBezTo>
                    <a:pt x="22" y="47"/>
                    <a:pt x="22" y="47"/>
                    <a:pt x="22" y="46"/>
                  </a:cubicBezTo>
                  <a:cubicBezTo>
                    <a:pt x="22" y="46"/>
                    <a:pt x="22" y="46"/>
                    <a:pt x="22" y="46"/>
                  </a:cubicBezTo>
                  <a:cubicBezTo>
                    <a:pt x="23" y="46"/>
                    <a:pt x="24" y="46"/>
                    <a:pt x="25" y="46"/>
                  </a:cubicBezTo>
                  <a:cubicBezTo>
                    <a:pt x="26" y="46"/>
                    <a:pt x="27" y="46"/>
                    <a:pt x="28" y="46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4" y="36"/>
                    <a:pt x="23" y="36"/>
                  </a:cubicBezTo>
                  <a:cubicBezTo>
                    <a:pt x="22" y="35"/>
                    <a:pt x="22" y="34"/>
                    <a:pt x="21" y="34"/>
                  </a:cubicBezTo>
                  <a:cubicBezTo>
                    <a:pt x="21" y="33"/>
                    <a:pt x="20" y="32"/>
                    <a:pt x="20" y="30"/>
                  </a:cubicBezTo>
                  <a:cubicBezTo>
                    <a:pt x="20" y="29"/>
                    <a:pt x="20" y="28"/>
                    <a:pt x="20" y="28"/>
                  </a:cubicBezTo>
                  <a:cubicBezTo>
                    <a:pt x="21" y="27"/>
                    <a:pt x="21" y="26"/>
                    <a:pt x="22" y="25"/>
                  </a:cubicBezTo>
                  <a:cubicBezTo>
                    <a:pt x="23" y="24"/>
                    <a:pt x="24" y="24"/>
                    <a:pt x="25" y="23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18"/>
                    <a:pt x="25" y="18"/>
                    <a:pt x="25" y="18"/>
                  </a:cubicBezTo>
                  <a:cubicBezTo>
                    <a:pt x="26" y="17"/>
                    <a:pt x="27" y="18"/>
                    <a:pt x="27" y="19"/>
                  </a:cubicBezTo>
                  <a:cubicBezTo>
                    <a:pt x="27" y="22"/>
                    <a:pt x="27" y="22"/>
                    <a:pt x="27" y="22"/>
                  </a:cubicBezTo>
                  <a:cubicBezTo>
                    <a:pt x="28" y="22"/>
                    <a:pt x="29" y="22"/>
                    <a:pt x="29" y="22"/>
                  </a:cubicBezTo>
                  <a:cubicBezTo>
                    <a:pt x="29" y="22"/>
                    <a:pt x="30" y="22"/>
                    <a:pt x="30" y="22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8"/>
                    <a:pt x="30" y="17"/>
                    <a:pt x="30" y="17"/>
                  </a:cubicBezTo>
                  <a:cubicBezTo>
                    <a:pt x="31" y="17"/>
                    <a:pt x="32" y="17"/>
                    <a:pt x="32" y="18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3" y="22"/>
                    <a:pt x="34" y="22"/>
                    <a:pt x="34" y="22"/>
                  </a:cubicBezTo>
                  <a:cubicBezTo>
                    <a:pt x="35" y="22"/>
                    <a:pt x="35" y="22"/>
                    <a:pt x="35" y="22"/>
                  </a:cubicBezTo>
                  <a:cubicBezTo>
                    <a:pt x="36" y="22"/>
                    <a:pt x="36" y="22"/>
                    <a:pt x="36" y="22"/>
                  </a:cubicBezTo>
                  <a:cubicBezTo>
                    <a:pt x="36" y="22"/>
                    <a:pt x="37" y="22"/>
                    <a:pt x="37" y="23"/>
                  </a:cubicBezTo>
                  <a:cubicBezTo>
                    <a:pt x="37" y="23"/>
                    <a:pt x="37" y="24"/>
                    <a:pt x="37" y="24"/>
                  </a:cubicBezTo>
                  <a:cubicBezTo>
                    <a:pt x="37" y="25"/>
                    <a:pt x="36" y="25"/>
                    <a:pt x="36" y="26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5" y="26"/>
                    <a:pt x="34" y="26"/>
                    <a:pt x="33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5" y="35"/>
                    <a:pt x="37" y="35"/>
                    <a:pt x="38" y="36"/>
                  </a:cubicBezTo>
                  <a:cubicBezTo>
                    <a:pt x="39" y="38"/>
                    <a:pt x="40" y="39"/>
                    <a:pt x="40" y="41"/>
                  </a:cubicBezTo>
                  <a:cubicBezTo>
                    <a:pt x="40" y="43"/>
                    <a:pt x="40" y="44"/>
                    <a:pt x="40" y="4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51435" tIns="25718" rIns="51435" bIns="25718" numCol="1" anchor="t" anchorCtr="0" compatLnSpc="1"/>
            <a:lstStyle/>
            <a:p>
              <a:endParaRPr lang="zh-CN" altLang="en-US" sz="1015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6" name="Freeform 247"/>
          <p:cNvSpPr>
            <a:spLocks noEditPoints="1"/>
          </p:cNvSpPr>
          <p:nvPr/>
        </p:nvSpPr>
        <p:spPr bwMode="auto">
          <a:xfrm rot="375487">
            <a:off x="4591857" y="2809319"/>
            <a:ext cx="402971" cy="793731"/>
          </a:xfrm>
          <a:custGeom>
            <a:avLst/>
            <a:gdLst>
              <a:gd name="T0" fmla="*/ 39 w 46"/>
              <a:gd name="T1" fmla="*/ 44 h 90"/>
              <a:gd name="T2" fmla="*/ 31 w 46"/>
              <a:gd name="T3" fmla="*/ 39 h 90"/>
              <a:gd name="T4" fmla="*/ 28 w 46"/>
              <a:gd name="T5" fmla="*/ 21 h 90"/>
              <a:gd name="T6" fmla="*/ 30 w 46"/>
              <a:gd name="T7" fmla="*/ 21 h 90"/>
              <a:gd name="T8" fmla="*/ 35 w 46"/>
              <a:gd name="T9" fmla="*/ 22 h 90"/>
              <a:gd name="T10" fmla="*/ 36 w 46"/>
              <a:gd name="T11" fmla="*/ 20 h 90"/>
              <a:gd name="T12" fmla="*/ 37 w 46"/>
              <a:gd name="T13" fmla="*/ 17 h 90"/>
              <a:gd name="T14" fmla="*/ 37 w 46"/>
              <a:gd name="T15" fmla="*/ 13 h 90"/>
              <a:gd name="T16" fmla="*/ 36 w 46"/>
              <a:gd name="T17" fmla="*/ 12 h 90"/>
              <a:gd name="T18" fmla="*/ 34 w 46"/>
              <a:gd name="T19" fmla="*/ 11 h 90"/>
              <a:gd name="T20" fmla="*/ 31 w 46"/>
              <a:gd name="T21" fmla="*/ 11 h 90"/>
              <a:gd name="T22" fmla="*/ 27 w 46"/>
              <a:gd name="T23" fmla="*/ 11 h 90"/>
              <a:gd name="T24" fmla="*/ 26 w 46"/>
              <a:gd name="T25" fmla="*/ 3 h 90"/>
              <a:gd name="T26" fmla="*/ 23 w 46"/>
              <a:gd name="T27" fmla="*/ 0 h 90"/>
              <a:gd name="T28" fmla="*/ 20 w 46"/>
              <a:gd name="T29" fmla="*/ 4 h 90"/>
              <a:gd name="T30" fmla="*/ 21 w 46"/>
              <a:gd name="T31" fmla="*/ 12 h 90"/>
              <a:gd name="T32" fmla="*/ 21 w 46"/>
              <a:gd name="T33" fmla="*/ 12 h 90"/>
              <a:gd name="T34" fmla="*/ 16 w 46"/>
              <a:gd name="T35" fmla="*/ 13 h 90"/>
              <a:gd name="T36" fmla="*/ 15 w 46"/>
              <a:gd name="T37" fmla="*/ 4 h 90"/>
              <a:gd name="T38" fmla="*/ 12 w 46"/>
              <a:gd name="T39" fmla="*/ 2 h 90"/>
              <a:gd name="T40" fmla="*/ 9 w 46"/>
              <a:gd name="T41" fmla="*/ 5 h 90"/>
              <a:gd name="T42" fmla="*/ 10 w 46"/>
              <a:gd name="T43" fmla="*/ 15 h 90"/>
              <a:gd name="T44" fmla="*/ 4 w 46"/>
              <a:gd name="T45" fmla="*/ 19 h 90"/>
              <a:gd name="T46" fmla="*/ 1 w 46"/>
              <a:gd name="T47" fmla="*/ 25 h 90"/>
              <a:gd name="T48" fmla="*/ 0 w 46"/>
              <a:gd name="T49" fmla="*/ 31 h 90"/>
              <a:gd name="T50" fmla="*/ 3 w 46"/>
              <a:gd name="T51" fmla="*/ 38 h 90"/>
              <a:gd name="T52" fmla="*/ 7 w 46"/>
              <a:gd name="T53" fmla="*/ 43 h 90"/>
              <a:gd name="T54" fmla="*/ 13 w 46"/>
              <a:gd name="T55" fmla="*/ 46 h 90"/>
              <a:gd name="T56" fmla="*/ 14 w 46"/>
              <a:gd name="T57" fmla="*/ 47 h 90"/>
              <a:gd name="T58" fmla="*/ 17 w 46"/>
              <a:gd name="T59" fmla="*/ 67 h 90"/>
              <a:gd name="T60" fmla="*/ 12 w 46"/>
              <a:gd name="T61" fmla="*/ 66 h 90"/>
              <a:gd name="T62" fmla="*/ 5 w 46"/>
              <a:gd name="T63" fmla="*/ 65 h 90"/>
              <a:gd name="T64" fmla="*/ 4 w 46"/>
              <a:gd name="T65" fmla="*/ 67 h 90"/>
              <a:gd name="T66" fmla="*/ 4 w 46"/>
              <a:gd name="T67" fmla="*/ 70 h 90"/>
              <a:gd name="T68" fmla="*/ 3 w 46"/>
              <a:gd name="T69" fmla="*/ 73 h 90"/>
              <a:gd name="T70" fmla="*/ 4 w 46"/>
              <a:gd name="T71" fmla="*/ 75 h 90"/>
              <a:gd name="T72" fmla="*/ 11 w 46"/>
              <a:gd name="T73" fmla="*/ 77 h 90"/>
              <a:gd name="T74" fmla="*/ 18 w 46"/>
              <a:gd name="T75" fmla="*/ 77 h 90"/>
              <a:gd name="T76" fmla="*/ 20 w 46"/>
              <a:gd name="T77" fmla="*/ 87 h 90"/>
              <a:gd name="T78" fmla="*/ 23 w 46"/>
              <a:gd name="T79" fmla="*/ 89 h 90"/>
              <a:gd name="T80" fmla="*/ 25 w 46"/>
              <a:gd name="T81" fmla="*/ 86 h 90"/>
              <a:gd name="T82" fmla="*/ 24 w 46"/>
              <a:gd name="T83" fmla="*/ 77 h 90"/>
              <a:gd name="T84" fmla="*/ 30 w 46"/>
              <a:gd name="T85" fmla="*/ 75 h 90"/>
              <a:gd name="T86" fmla="*/ 31 w 46"/>
              <a:gd name="T87" fmla="*/ 86 h 90"/>
              <a:gd name="T88" fmla="*/ 34 w 46"/>
              <a:gd name="T89" fmla="*/ 88 h 90"/>
              <a:gd name="T90" fmla="*/ 37 w 46"/>
              <a:gd name="T91" fmla="*/ 85 h 90"/>
              <a:gd name="T92" fmla="*/ 35 w 46"/>
              <a:gd name="T93" fmla="*/ 73 h 90"/>
              <a:gd name="T94" fmla="*/ 40 w 46"/>
              <a:gd name="T95" fmla="*/ 71 h 90"/>
              <a:gd name="T96" fmla="*/ 44 w 46"/>
              <a:gd name="T97" fmla="*/ 64 h 90"/>
              <a:gd name="T98" fmla="*/ 45 w 46"/>
              <a:gd name="T99" fmla="*/ 55 h 90"/>
              <a:gd name="T100" fmla="*/ 39 w 46"/>
              <a:gd name="T101" fmla="*/ 44 h 90"/>
              <a:gd name="T102" fmla="*/ 17 w 46"/>
              <a:gd name="T103" fmla="*/ 23 h 90"/>
              <a:gd name="T104" fmla="*/ 23 w 46"/>
              <a:gd name="T105" fmla="*/ 21 h 90"/>
              <a:gd name="T106" fmla="*/ 25 w 46"/>
              <a:gd name="T107" fmla="*/ 37 h 90"/>
              <a:gd name="T108" fmla="*/ 19 w 46"/>
              <a:gd name="T109" fmla="*/ 36 h 90"/>
              <a:gd name="T110" fmla="*/ 17 w 46"/>
              <a:gd name="T111" fmla="*/ 23 h 90"/>
              <a:gd name="T112" fmla="*/ 23 w 46"/>
              <a:gd name="T113" fmla="*/ 66 h 90"/>
              <a:gd name="T114" fmla="*/ 20 w 46"/>
              <a:gd name="T115" fmla="*/ 48 h 90"/>
              <a:gd name="T116" fmla="*/ 26 w 46"/>
              <a:gd name="T117" fmla="*/ 50 h 90"/>
              <a:gd name="T118" fmla="*/ 28 w 46"/>
              <a:gd name="T119" fmla="*/ 64 h 90"/>
              <a:gd name="T120" fmla="*/ 23 w 46"/>
              <a:gd name="T121" fmla="*/ 66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6" h="90">
                <a:moveTo>
                  <a:pt x="39" y="44"/>
                </a:moveTo>
                <a:cubicBezTo>
                  <a:pt x="37" y="42"/>
                  <a:pt x="34" y="41"/>
                  <a:pt x="31" y="39"/>
                </a:cubicBezTo>
                <a:cubicBezTo>
                  <a:pt x="28" y="21"/>
                  <a:pt x="28" y="21"/>
                  <a:pt x="28" y="21"/>
                </a:cubicBezTo>
                <a:cubicBezTo>
                  <a:pt x="29" y="21"/>
                  <a:pt x="29" y="21"/>
                  <a:pt x="30" y="21"/>
                </a:cubicBezTo>
                <a:cubicBezTo>
                  <a:pt x="32" y="21"/>
                  <a:pt x="34" y="22"/>
                  <a:pt x="35" y="22"/>
                </a:cubicBezTo>
                <a:cubicBezTo>
                  <a:pt x="35" y="22"/>
                  <a:pt x="36" y="22"/>
                  <a:pt x="36" y="20"/>
                </a:cubicBezTo>
                <a:cubicBezTo>
                  <a:pt x="37" y="19"/>
                  <a:pt x="37" y="18"/>
                  <a:pt x="37" y="17"/>
                </a:cubicBezTo>
                <a:cubicBezTo>
                  <a:pt x="37" y="16"/>
                  <a:pt x="37" y="15"/>
                  <a:pt x="37" y="13"/>
                </a:cubicBezTo>
                <a:cubicBezTo>
                  <a:pt x="37" y="12"/>
                  <a:pt x="37" y="12"/>
                  <a:pt x="36" y="12"/>
                </a:cubicBezTo>
                <a:cubicBezTo>
                  <a:pt x="36" y="12"/>
                  <a:pt x="35" y="11"/>
                  <a:pt x="34" y="11"/>
                </a:cubicBezTo>
                <a:cubicBezTo>
                  <a:pt x="33" y="11"/>
                  <a:pt x="33" y="11"/>
                  <a:pt x="31" y="11"/>
                </a:cubicBezTo>
                <a:cubicBezTo>
                  <a:pt x="30" y="11"/>
                  <a:pt x="29" y="11"/>
                  <a:pt x="27" y="11"/>
                </a:cubicBezTo>
                <a:cubicBezTo>
                  <a:pt x="26" y="3"/>
                  <a:pt x="26" y="3"/>
                  <a:pt x="26" y="3"/>
                </a:cubicBezTo>
                <a:cubicBezTo>
                  <a:pt x="26" y="1"/>
                  <a:pt x="24" y="0"/>
                  <a:pt x="23" y="0"/>
                </a:cubicBezTo>
                <a:cubicBezTo>
                  <a:pt x="21" y="1"/>
                  <a:pt x="20" y="2"/>
                  <a:pt x="20" y="4"/>
                </a:cubicBezTo>
                <a:cubicBezTo>
                  <a:pt x="21" y="12"/>
                  <a:pt x="21" y="12"/>
                  <a:pt x="21" y="12"/>
                </a:cubicBezTo>
                <a:cubicBezTo>
                  <a:pt x="21" y="12"/>
                  <a:pt x="21" y="12"/>
                  <a:pt x="21" y="12"/>
                </a:cubicBezTo>
                <a:cubicBezTo>
                  <a:pt x="19" y="12"/>
                  <a:pt x="17" y="12"/>
                  <a:pt x="16" y="13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3"/>
                  <a:pt x="13" y="2"/>
                  <a:pt x="12" y="2"/>
                </a:cubicBezTo>
                <a:cubicBezTo>
                  <a:pt x="10" y="2"/>
                  <a:pt x="9" y="4"/>
                  <a:pt x="9" y="5"/>
                </a:cubicBezTo>
                <a:cubicBezTo>
                  <a:pt x="10" y="15"/>
                  <a:pt x="10" y="15"/>
                  <a:pt x="10" y="15"/>
                </a:cubicBezTo>
                <a:cubicBezTo>
                  <a:pt x="8" y="16"/>
                  <a:pt x="6" y="17"/>
                  <a:pt x="4" y="19"/>
                </a:cubicBezTo>
                <a:cubicBezTo>
                  <a:pt x="3" y="20"/>
                  <a:pt x="1" y="22"/>
                  <a:pt x="1" y="25"/>
                </a:cubicBezTo>
                <a:cubicBezTo>
                  <a:pt x="0" y="27"/>
                  <a:pt x="0" y="29"/>
                  <a:pt x="0" y="31"/>
                </a:cubicBezTo>
                <a:cubicBezTo>
                  <a:pt x="1" y="34"/>
                  <a:pt x="2" y="36"/>
                  <a:pt x="3" y="38"/>
                </a:cubicBezTo>
                <a:cubicBezTo>
                  <a:pt x="4" y="40"/>
                  <a:pt x="5" y="42"/>
                  <a:pt x="7" y="43"/>
                </a:cubicBezTo>
                <a:cubicBezTo>
                  <a:pt x="9" y="44"/>
                  <a:pt x="11" y="45"/>
                  <a:pt x="13" y="46"/>
                </a:cubicBezTo>
                <a:cubicBezTo>
                  <a:pt x="14" y="46"/>
                  <a:pt x="14" y="46"/>
                  <a:pt x="14" y="47"/>
                </a:cubicBezTo>
                <a:cubicBezTo>
                  <a:pt x="17" y="67"/>
                  <a:pt x="17" y="67"/>
                  <a:pt x="17" y="67"/>
                </a:cubicBezTo>
                <a:cubicBezTo>
                  <a:pt x="15" y="67"/>
                  <a:pt x="13" y="67"/>
                  <a:pt x="12" y="66"/>
                </a:cubicBezTo>
                <a:cubicBezTo>
                  <a:pt x="9" y="66"/>
                  <a:pt x="7" y="66"/>
                  <a:pt x="5" y="65"/>
                </a:cubicBezTo>
                <a:cubicBezTo>
                  <a:pt x="5" y="65"/>
                  <a:pt x="4" y="66"/>
                  <a:pt x="4" y="67"/>
                </a:cubicBezTo>
                <a:cubicBezTo>
                  <a:pt x="4" y="68"/>
                  <a:pt x="4" y="69"/>
                  <a:pt x="4" y="70"/>
                </a:cubicBezTo>
                <a:cubicBezTo>
                  <a:pt x="3" y="71"/>
                  <a:pt x="3" y="72"/>
                  <a:pt x="3" y="73"/>
                </a:cubicBezTo>
                <a:cubicBezTo>
                  <a:pt x="4" y="74"/>
                  <a:pt x="4" y="75"/>
                  <a:pt x="4" y="75"/>
                </a:cubicBezTo>
                <a:cubicBezTo>
                  <a:pt x="5" y="76"/>
                  <a:pt x="8" y="77"/>
                  <a:pt x="11" y="77"/>
                </a:cubicBezTo>
                <a:cubicBezTo>
                  <a:pt x="13" y="77"/>
                  <a:pt x="15" y="77"/>
                  <a:pt x="18" y="77"/>
                </a:cubicBezTo>
                <a:cubicBezTo>
                  <a:pt x="20" y="87"/>
                  <a:pt x="20" y="87"/>
                  <a:pt x="20" y="87"/>
                </a:cubicBezTo>
                <a:cubicBezTo>
                  <a:pt x="20" y="89"/>
                  <a:pt x="21" y="90"/>
                  <a:pt x="23" y="89"/>
                </a:cubicBezTo>
                <a:cubicBezTo>
                  <a:pt x="24" y="89"/>
                  <a:pt x="25" y="88"/>
                  <a:pt x="25" y="86"/>
                </a:cubicBezTo>
                <a:cubicBezTo>
                  <a:pt x="24" y="77"/>
                  <a:pt x="24" y="77"/>
                  <a:pt x="24" y="77"/>
                </a:cubicBezTo>
                <a:cubicBezTo>
                  <a:pt x="26" y="76"/>
                  <a:pt x="28" y="76"/>
                  <a:pt x="30" y="75"/>
                </a:cubicBezTo>
                <a:cubicBezTo>
                  <a:pt x="31" y="86"/>
                  <a:pt x="31" y="86"/>
                  <a:pt x="31" y="86"/>
                </a:cubicBezTo>
                <a:cubicBezTo>
                  <a:pt x="31" y="87"/>
                  <a:pt x="33" y="88"/>
                  <a:pt x="34" y="88"/>
                </a:cubicBezTo>
                <a:cubicBezTo>
                  <a:pt x="36" y="88"/>
                  <a:pt x="37" y="86"/>
                  <a:pt x="37" y="85"/>
                </a:cubicBezTo>
                <a:cubicBezTo>
                  <a:pt x="35" y="73"/>
                  <a:pt x="35" y="73"/>
                  <a:pt x="35" y="73"/>
                </a:cubicBezTo>
                <a:cubicBezTo>
                  <a:pt x="37" y="73"/>
                  <a:pt x="38" y="72"/>
                  <a:pt x="40" y="71"/>
                </a:cubicBezTo>
                <a:cubicBezTo>
                  <a:pt x="42" y="69"/>
                  <a:pt x="43" y="67"/>
                  <a:pt x="44" y="64"/>
                </a:cubicBezTo>
                <a:cubicBezTo>
                  <a:pt x="45" y="62"/>
                  <a:pt x="46" y="59"/>
                  <a:pt x="45" y="55"/>
                </a:cubicBezTo>
                <a:cubicBezTo>
                  <a:pt x="45" y="51"/>
                  <a:pt x="43" y="47"/>
                  <a:pt x="39" y="44"/>
                </a:cubicBezTo>
                <a:close/>
                <a:moveTo>
                  <a:pt x="17" y="23"/>
                </a:moveTo>
                <a:cubicBezTo>
                  <a:pt x="19" y="22"/>
                  <a:pt x="20" y="22"/>
                  <a:pt x="23" y="21"/>
                </a:cubicBezTo>
                <a:cubicBezTo>
                  <a:pt x="25" y="37"/>
                  <a:pt x="25" y="37"/>
                  <a:pt x="25" y="37"/>
                </a:cubicBezTo>
                <a:cubicBezTo>
                  <a:pt x="22" y="37"/>
                  <a:pt x="20" y="36"/>
                  <a:pt x="19" y="36"/>
                </a:cubicBezTo>
                <a:lnTo>
                  <a:pt x="17" y="23"/>
                </a:lnTo>
                <a:close/>
                <a:moveTo>
                  <a:pt x="23" y="66"/>
                </a:moveTo>
                <a:cubicBezTo>
                  <a:pt x="20" y="48"/>
                  <a:pt x="20" y="48"/>
                  <a:pt x="20" y="48"/>
                </a:cubicBezTo>
                <a:cubicBezTo>
                  <a:pt x="23" y="49"/>
                  <a:pt x="25" y="50"/>
                  <a:pt x="26" y="50"/>
                </a:cubicBezTo>
                <a:cubicBezTo>
                  <a:pt x="28" y="64"/>
                  <a:pt x="28" y="64"/>
                  <a:pt x="28" y="64"/>
                </a:cubicBezTo>
                <a:cubicBezTo>
                  <a:pt x="27" y="65"/>
                  <a:pt x="25" y="66"/>
                  <a:pt x="23" y="6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51435" tIns="25718" rIns="51435" bIns="25718" numCol="1" anchor="t" anchorCtr="0" compatLnSpc="1"/>
          <a:lstStyle/>
          <a:p>
            <a:endParaRPr lang="zh-CN" altLang="en-US" sz="1015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2608753" y="1808189"/>
            <a:ext cx="721232" cy="623246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algn="ctr" defTabSz="685165"/>
            <a:r>
              <a:rPr lang="zh-CN" altLang="en-US" sz="1800" dirty="0">
                <a:solidFill>
                  <a:schemeClr val="accent6">
                    <a:lumMod val="75000"/>
                  </a:schemeClr>
                </a:solidFill>
              </a:rPr>
              <a:t>所需资金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5745697" y="2803267"/>
            <a:ext cx="721232" cy="623246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algn="ctr" defTabSz="685165"/>
            <a:r>
              <a:rPr lang="zh-CN" altLang="en-US" sz="1800" dirty="0">
                <a:solidFill>
                  <a:schemeClr val="accent2">
                    <a:lumMod val="75000"/>
                  </a:schemeClr>
                </a:solidFill>
              </a:rPr>
              <a:t>已有资金</a:t>
            </a:r>
          </a:p>
        </p:txBody>
      </p:sp>
      <p:sp>
        <p:nvSpPr>
          <p:cNvPr id="30" name="Rectangle 26"/>
          <p:cNvSpPr/>
          <p:nvPr/>
        </p:nvSpPr>
        <p:spPr>
          <a:xfrm>
            <a:off x="621836" y="2710228"/>
            <a:ext cx="2059035" cy="17838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</a:rPr>
              <a:t>您的内容打在这里，或者通过复制您的文本。您的内容打在这里，或者通过复制您的文本。</a:t>
            </a:r>
            <a:endParaRPr lang="en-US" altLang="zh-CN" sz="1100" dirty="0">
              <a:solidFill>
                <a:schemeClr val="bg1">
                  <a:lumMod val="65000"/>
                </a:schemeClr>
              </a:solidFill>
            </a:endParaRPr>
          </a:p>
          <a:p>
            <a:pPr algn="just"/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</a:rPr>
              <a:t>您的内容打在这里，或者通过复制您的文本。</a:t>
            </a:r>
            <a:endParaRPr lang="en-US" altLang="zh-CN" sz="1100" dirty="0">
              <a:solidFill>
                <a:schemeClr val="bg1">
                  <a:lumMod val="65000"/>
                </a:schemeClr>
              </a:solidFill>
            </a:endParaRPr>
          </a:p>
          <a:p>
            <a:pPr algn="just"/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</a:rPr>
              <a:t>您的内容打在这里，或者通过复制您的文本。</a:t>
            </a:r>
            <a:endParaRPr lang="en-US" altLang="zh-CN" sz="1100" dirty="0">
              <a:solidFill>
                <a:schemeClr val="bg1">
                  <a:lumMod val="65000"/>
                </a:schemeClr>
              </a:solidFill>
            </a:endParaRPr>
          </a:p>
          <a:p>
            <a:pPr algn="just"/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</a:rPr>
              <a:t>您的内容打在这里，或者通过复制您的文本。</a:t>
            </a:r>
            <a:endParaRPr lang="en-US" altLang="zh-CN" sz="1100" dirty="0">
              <a:solidFill>
                <a:schemeClr val="bg1">
                  <a:lumMod val="65000"/>
                </a:schemeClr>
              </a:solidFill>
            </a:endParaRPr>
          </a:p>
          <a:p>
            <a:pPr algn="just"/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4" name="Rectangle 26"/>
          <p:cNvSpPr/>
          <p:nvPr/>
        </p:nvSpPr>
        <p:spPr>
          <a:xfrm>
            <a:off x="6009503" y="943059"/>
            <a:ext cx="2059035" cy="17838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</a:rPr>
              <a:t>您的内容打在这里，或者通过复制您的文本。您的内容打在这里，或者通过复制您的文本。</a:t>
            </a:r>
            <a:endParaRPr lang="en-US" altLang="zh-CN" sz="1100" dirty="0">
              <a:solidFill>
                <a:schemeClr val="bg1">
                  <a:lumMod val="65000"/>
                </a:schemeClr>
              </a:solidFill>
            </a:endParaRPr>
          </a:p>
          <a:p>
            <a:pPr algn="just"/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</a:rPr>
              <a:t>您的内容打在这里，或者通过复制您的文本。</a:t>
            </a:r>
            <a:endParaRPr lang="en-US" altLang="zh-CN" sz="1100" dirty="0">
              <a:solidFill>
                <a:schemeClr val="bg1">
                  <a:lumMod val="65000"/>
                </a:schemeClr>
              </a:solidFill>
            </a:endParaRPr>
          </a:p>
          <a:p>
            <a:pPr algn="just"/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</a:rPr>
              <a:t>您的内容打在这里，或者通过复制您的文本。</a:t>
            </a:r>
            <a:endParaRPr lang="en-US" altLang="zh-CN" sz="1100" dirty="0">
              <a:solidFill>
                <a:schemeClr val="bg1">
                  <a:lumMod val="65000"/>
                </a:schemeClr>
              </a:solidFill>
            </a:endParaRPr>
          </a:p>
          <a:p>
            <a:pPr algn="just"/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</a:rPr>
              <a:t>您的内容打在这里，或者通过复制您的文本。</a:t>
            </a:r>
            <a:endParaRPr lang="en-US" altLang="zh-CN" sz="1100" dirty="0">
              <a:solidFill>
                <a:schemeClr val="bg1">
                  <a:lumMod val="65000"/>
                </a:schemeClr>
              </a:solidFill>
            </a:endParaRPr>
          </a:p>
          <a:p>
            <a:pPr algn="just"/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4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4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4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6" presetClass="emph" presetSubtype="0" fill="hold" grpId="1" nodeType="withEffect" p14:presetBounceEnd="73000">
                                      <p:stCondLst>
                                        <p:cond delay="400"/>
                                      </p:stCondLst>
                                      <p:childTnLst>
                                        <p:animScale p14:bounceEnd="73000">
                                          <p:cBhvr>
                                            <p:cTn id="11" dur="300" fill="hold"/>
                                            <p:tgtEl>
                                              <p:spTgt spid="116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2" presetID="53" presetClass="entr" presetSubtype="16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4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4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" dur="4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6" presetClass="emph" presetSubtype="0" fill="hold" nodeType="withEffect" p14:presetBounceEnd="73000">
                                      <p:stCondLst>
                                        <p:cond delay="600"/>
                                      </p:stCondLst>
                                      <p:childTnLst>
                                        <p:animScale p14:bounceEnd="73000">
                                          <p:cBhvr>
                                            <p:cTn id="18" dur="300" fill="hold"/>
                                            <p:tgtEl>
                                              <p:spTgt spid="2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0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2" dur="4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4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4" dur="400"/>
                                            <p:tgtEl>
                                              <p:spTgt spid="1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6" presetClass="emph" presetSubtype="0" fill="hold" grpId="1" nodeType="withEffect" p14:presetBounceEnd="73000">
                                      <p:stCondLst>
                                        <p:cond delay="400"/>
                                      </p:stCondLst>
                                      <p:childTnLst>
                                        <p:animScale p14:bounceEnd="73000">
                                          <p:cBhvr>
                                            <p:cTn id="26" dur="300" fill="hold"/>
                                            <p:tgtEl>
                                              <p:spTgt spid="115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27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9" dur="4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" dur="4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1" dur="4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2" presetID="6" presetClass="emph" presetSubtype="0" fill="hold" grpId="1" nodeType="withEffect" p14:presetBounceEnd="73000">
                                      <p:stCondLst>
                                        <p:cond delay="600"/>
                                      </p:stCondLst>
                                      <p:childTnLst>
                                        <p:animScale p14:bounceEnd="73000">
                                          <p:cBhvr>
                                            <p:cTn id="33" dur="300" fill="hold"/>
                                            <p:tgtEl>
                                              <p:spTgt spid="26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34" presetID="2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6" dur="4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7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9" dur="4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4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1" dur="4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6" presetClass="emph" presetSubtype="0" fill="hold" grpId="1" nodeType="withEffect" p14:presetBounceEnd="73000">
                                      <p:stCondLst>
                                        <p:cond delay="800"/>
                                      </p:stCondLst>
                                      <p:childTnLst>
                                        <p:animScale p14:bounceEnd="73000">
                                          <p:cBhvr>
                                            <p:cTn id="43" dur="300" fill="hold"/>
                                            <p:tgtEl>
                                              <p:spTgt spid="4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44" presetID="53" presetClass="entr" presetSubtype="16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4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4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8" dur="4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6" presetClass="emph" presetSubtype="0" fill="hold" grpId="1" nodeType="withEffect" p14:presetBounceEnd="73000">
                                      <p:stCondLst>
                                        <p:cond delay="1000"/>
                                      </p:stCondLst>
                                      <p:childTnLst>
                                        <p:animScale p14:bounceEnd="73000">
                                          <p:cBhvr>
                                            <p:cTn id="50" dur="300" fill="hold"/>
                                            <p:tgtEl>
                                              <p:spTgt spid="5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51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iterate type="lt">
                                        <p:tmPct val="33333"/>
                                      </p:iterate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3" dur="3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3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5" dur="3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6" presetID="22" presetClass="entr" presetSubtype="4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8" dur="4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9" presetID="53" presetClass="entr" presetSubtype="16" fill="hold" grpId="0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1" dur="4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4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3" dur="4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4" presetID="6" presetClass="emph" presetSubtype="0" fill="hold" grpId="1" nodeType="withEffect" p14:presetBounceEnd="73000">
                                      <p:stCondLst>
                                        <p:cond delay="1600"/>
                                      </p:stCondLst>
                                      <p:childTnLst>
                                        <p:animScale p14:bounceEnd="73000">
                                          <p:cBhvr>
                                            <p:cTn id="65" dur="300" fill="hold"/>
                                            <p:tgtEl>
                                              <p:spTgt spid="32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66" presetID="53" presetClass="entr" presetSubtype="16" fill="hold" grpId="0" nodeType="withEffect">
                                      <p:stCondLst>
                                        <p:cond delay="140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8" dur="4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4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0" dur="4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1" presetID="6" presetClass="emph" presetSubtype="0" fill="hold" grpId="1" nodeType="withEffect" p14:presetBounceEnd="73000">
                                      <p:stCondLst>
                                        <p:cond delay="1800"/>
                                      </p:stCondLst>
                                      <p:childTnLst>
                                        <p:animScale p14:bounceEnd="73000">
                                          <p:cBhvr>
                                            <p:cTn id="72" dur="300" fill="hold"/>
                                            <p:tgtEl>
                                              <p:spTgt spid="33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73" presetID="53" presetClass="entr" presetSubtype="16" fill="hold" grpId="0" nodeType="withEffect">
                                      <p:stCondLst>
                                        <p:cond delay="1200"/>
                                      </p:stCondLst>
                                      <p:iterate type="lt">
                                        <p:tmPct val="33333"/>
                                      </p:iterate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5" dur="3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3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7" dur="3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8" presetID="22" presetClass="entr" presetSubtype="4" fill="hold" grpId="0" nodeType="withEffect">
                                      <p:stCondLst>
                                        <p:cond delay="1700"/>
                                      </p:stCondLst>
                                      <p:iterate type="lt">
                                        <p:tmPct val="7797"/>
                                      </p:iterate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80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1" presetID="22" presetClass="entr" presetSubtype="4" fill="hold" grpId="0" nodeType="withEffect">
                                      <p:stCondLst>
                                        <p:cond delay="2000"/>
                                      </p:stCondLst>
                                      <p:iterate type="lt">
                                        <p:tmPct val="7797"/>
                                      </p:iterate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83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15" grpId="0" animBg="1"/>
          <p:bldP spid="115" grpId="1" animBg="1"/>
          <p:bldP spid="116" grpId="0" animBg="1"/>
          <p:bldP spid="116" grpId="1" animBg="1"/>
          <p:bldP spid="4" grpId="0" animBg="1"/>
          <p:bldP spid="4" grpId="1" animBg="1"/>
          <p:bldP spid="5" grpId="0"/>
          <p:bldP spid="5" grpId="1"/>
          <p:bldP spid="32" grpId="0" animBg="1"/>
          <p:bldP spid="32" grpId="1" animBg="1"/>
          <p:bldP spid="33" grpId="0"/>
          <p:bldP spid="33" grpId="1"/>
          <p:bldP spid="26" grpId="0" animBg="1"/>
          <p:bldP spid="26" grpId="1" animBg="1"/>
          <p:bldP spid="28" grpId="0"/>
          <p:bldP spid="29" grpId="0"/>
          <p:bldP spid="30" grpId="0"/>
          <p:bldP spid="34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4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4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4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6" presetClass="emph" presetSubtype="0" fill="hold" grpId="1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animScale>
                                          <p:cBhvr>
                                            <p:cTn id="11" dur="300" fill="hold"/>
                                            <p:tgtEl>
                                              <p:spTgt spid="116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2" presetID="53" presetClass="entr" presetSubtype="16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4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4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" dur="4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6" presetClass="emph" presetSubtype="0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animScale>
                                          <p:cBhvr>
                                            <p:cTn id="18" dur="300" fill="hold"/>
                                            <p:tgtEl>
                                              <p:spTgt spid="2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0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2" dur="4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4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4" dur="400"/>
                                            <p:tgtEl>
                                              <p:spTgt spid="1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6" presetClass="emph" presetSubtype="0" fill="hold" grpId="1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animScale>
                                          <p:cBhvr>
                                            <p:cTn id="26" dur="300" fill="hold"/>
                                            <p:tgtEl>
                                              <p:spTgt spid="115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27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9" dur="4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" dur="4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1" dur="4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2" presetID="6" presetClass="emph" presetSubtype="0" fill="hold" grpId="1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animScale>
                                          <p:cBhvr>
                                            <p:cTn id="33" dur="300" fill="hold"/>
                                            <p:tgtEl>
                                              <p:spTgt spid="26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34" presetID="2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6" dur="4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7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9" dur="4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4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1" dur="4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6" presetClass="emph" presetSubtype="0" fill="hold" grpId="1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animScale>
                                          <p:cBhvr>
                                            <p:cTn id="43" dur="300" fill="hold"/>
                                            <p:tgtEl>
                                              <p:spTgt spid="4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44" presetID="53" presetClass="entr" presetSubtype="16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4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4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8" dur="4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6" presetClass="emph" presetSubtype="0" fill="hold" grpId="1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Scale>
                                          <p:cBhvr>
                                            <p:cTn id="50" dur="300" fill="hold"/>
                                            <p:tgtEl>
                                              <p:spTgt spid="5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51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iterate type="lt">
                                        <p:tmPct val="33333"/>
                                      </p:iterate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3" dur="3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3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5" dur="3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6" presetID="22" presetClass="entr" presetSubtype="4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8" dur="4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9" presetID="53" presetClass="entr" presetSubtype="16" fill="hold" grpId="0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1" dur="4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4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3" dur="4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4" presetID="6" presetClass="emph" presetSubtype="0" fill="hold" grpId="1" nodeType="withEffect">
                                      <p:stCondLst>
                                        <p:cond delay="1600"/>
                                      </p:stCondLst>
                                      <p:childTnLst>
                                        <p:animScale>
                                          <p:cBhvr>
                                            <p:cTn id="65" dur="300" fill="hold"/>
                                            <p:tgtEl>
                                              <p:spTgt spid="32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66" presetID="53" presetClass="entr" presetSubtype="16" fill="hold" grpId="0" nodeType="withEffect">
                                      <p:stCondLst>
                                        <p:cond delay="140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8" dur="4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4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0" dur="4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1" presetID="6" presetClass="emph" presetSubtype="0" fill="hold" grpId="1" nodeType="withEffect">
                                      <p:stCondLst>
                                        <p:cond delay="1800"/>
                                      </p:stCondLst>
                                      <p:childTnLst>
                                        <p:animScale>
                                          <p:cBhvr>
                                            <p:cTn id="72" dur="300" fill="hold"/>
                                            <p:tgtEl>
                                              <p:spTgt spid="33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73" presetID="53" presetClass="entr" presetSubtype="16" fill="hold" grpId="0" nodeType="withEffect">
                                      <p:stCondLst>
                                        <p:cond delay="1200"/>
                                      </p:stCondLst>
                                      <p:iterate type="lt">
                                        <p:tmPct val="33333"/>
                                      </p:iterate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5" dur="3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3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7" dur="3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8" presetID="22" presetClass="entr" presetSubtype="4" fill="hold" grpId="0" nodeType="withEffect">
                                      <p:stCondLst>
                                        <p:cond delay="1700"/>
                                      </p:stCondLst>
                                      <p:iterate type="lt">
                                        <p:tmPct val="7797"/>
                                      </p:iterate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80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1" presetID="22" presetClass="entr" presetSubtype="4" fill="hold" grpId="0" nodeType="withEffect">
                                      <p:stCondLst>
                                        <p:cond delay="2000"/>
                                      </p:stCondLst>
                                      <p:iterate type="lt">
                                        <p:tmPct val="7797"/>
                                      </p:iterate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83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15" grpId="0" animBg="1"/>
          <p:bldP spid="115" grpId="1" animBg="1"/>
          <p:bldP spid="116" grpId="0" animBg="1"/>
          <p:bldP spid="116" grpId="1" animBg="1"/>
          <p:bldP spid="4" grpId="0" animBg="1"/>
          <p:bldP spid="4" grpId="1" animBg="1"/>
          <p:bldP spid="5" grpId="0"/>
          <p:bldP spid="5" grpId="1"/>
          <p:bldP spid="32" grpId="0" animBg="1"/>
          <p:bldP spid="32" grpId="1" animBg="1"/>
          <p:bldP spid="33" grpId="0"/>
          <p:bldP spid="33" grpId="1"/>
          <p:bldP spid="26" grpId="0" animBg="1"/>
          <p:bldP spid="26" grpId="1" animBg="1"/>
          <p:bldP spid="28" grpId="0"/>
          <p:bldP spid="29" grpId="0"/>
          <p:bldP spid="30" grpId="0"/>
          <p:bldP spid="34" grpId="0"/>
        </p:bldLst>
      </p:timing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/>
          <p:nvPr/>
        </p:nvSpPr>
        <p:spPr bwMode="auto">
          <a:xfrm>
            <a:off x="2901355" y="1469238"/>
            <a:ext cx="2441551" cy="1553716"/>
          </a:xfrm>
          <a:custGeom>
            <a:avLst/>
            <a:gdLst>
              <a:gd name="T0" fmla="*/ 0 w 239"/>
              <a:gd name="T1" fmla="*/ 152 h 152"/>
              <a:gd name="T2" fmla="*/ 136 w 239"/>
              <a:gd name="T3" fmla="*/ 73 h 152"/>
              <a:gd name="T4" fmla="*/ 137 w 239"/>
              <a:gd name="T5" fmla="*/ 73 h 152"/>
              <a:gd name="T6" fmla="*/ 157 w 239"/>
              <a:gd name="T7" fmla="*/ 70 h 152"/>
              <a:gd name="T8" fmla="*/ 239 w 239"/>
              <a:gd name="T9" fmla="*/ 152 h 152"/>
              <a:gd name="T10" fmla="*/ 119 w 239"/>
              <a:gd name="T11" fmla="*/ 0 h 152"/>
              <a:gd name="T12" fmla="*/ 0 w 239"/>
              <a:gd name="T13" fmla="*/ 152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9" h="152">
                <a:moveTo>
                  <a:pt x="0" y="152"/>
                </a:moveTo>
                <a:cubicBezTo>
                  <a:pt x="27" y="105"/>
                  <a:pt x="78" y="73"/>
                  <a:pt x="136" y="73"/>
                </a:cubicBezTo>
                <a:cubicBezTo>
                  <a:pt x="137" y="73"/>
                  <a:pt x="137" y="73"/>
                  <a:pt x="137" y="73"/>
                </a:cubicBezTo>
                <a:cubicBezTo>
                  <a:pt x="143" y="71"/>
                  <a:pt x="150" y="70"/>
                  <a:pt x="157" y="70"/>
                </a:cubicBezTo>
                <a:cubicBezTo>
                  <a:pt x="202" y="70"/>
                  <a:pt x="239" y="107"/>
                  <a:pt x="239" y="152"/>
                </a:cubicBezTo>
                <a:cubicBezTo>
                  <a:pt x="239" y="79"/>
                  <a:pt x="188" y="17"/>
                  <a:pt x="119" y="0"/>
                </a:cubicBezTo>
                <a:cubicBezTo>
                  <a:pt x="51" y="17"/>
                  <a:pt x="0" y="79"/>
                  <a:pt x="0" y="152"/>
                </a:cubicBezTo>
                <a:close/>
              </a:path>
            </a:pathLst>
          </a:custGeom>
          <a:solidFill>
            <a:srgbClr val="00C3D9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800" b="1">
              <a:latin typeface="+mj-ea"/>
              <a:ea typeface="+mj-ea"/>
            </a:endParaRPr>
          </a:p>
        </p:txBody>
      </p:sp>
      <p:sp>
        <p:nvSpPr>
          <p:cNvPr id="11" name="Freeform 6"/>
          <p:cNvSpPr/>
          <p:nvPr/>
        </p:nvSpPr>
        <p:spPr bwMode="auto">
          <a:xfrm>
            <a:off x="4086273" y="1284841"/>
            <a:ext cx="1840554" cy="2554238"/>
          </a:xfrm>
          <a:custGeom>
            <a:avLst/>
            <a:gdLst>
              <a:gd name="T0" fmla="*/ 0 w 180"/>
              <a:gd name="T1" fmla="*/ 19 h 250"/>
              <a:gd name="T2" fmla="*/ 112 w 180"/>
              <a:gd name="T3" fmla="*/ 130 h 250"/>
              <a:gd name="T4" fmla="*/ 112 w 180"/>
              <a:gd name="T5" fmla="*/ 130 h 250"/>
              <a:gd name="T6" fmla="*/ 120 w 180"/>
              <a:gd name="T7" fmla="*/ 149 h 250"/>
              <a:gd name="T8" fmla="*/ 62 w 180"/>
              <a:gd name="T9" fmla="*/ 250 h 250"/>
              <a:gd name="T10" fmla="*/ 178 w 180"/>
              <a:gd name="T11" fmla="*/ 95 h 250"/>
              <a:gd name="T12" fmla="*/ 0 w 180"/>
              <a:gd name="T13" fmla="*/ 1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0" h="250">
                <a:moveTo>
                  <a:pt x="0" y="19"/>
                </a:moveTo>
                <a:cubicBezTo>
                  <a:pt x="53" y="33"/>
                  <a:pt x="97" y="74"/>
                  <a:pt x="112" y="130"/>
                </a:cubicBezTo>
                <a:cubicBezTo>
                  <a:pt x="112" y="130"/>
                  <a:pt x="112" y="130"/>
                  <a:pt x="112" y="130"/>
                </a:cubicBezTo>
                <a:cubicBezTo>
                  <a:pt x="115" y="136"/>
                  <a:pt x="118" y="142"/>
                  <a:pt x="120" y="149"/>
                </a:cubicBezTo>
                <a:cubicBezTo>
                  <a:pt x="132" y="193"/>
                  <a:pt x="106" y="238"/>
                  <a:pt x="62" y="250"/>
                </a:cubicBezTo>
                <a:cubicBezTo>
                  <a:pt x="133" y="231"/>
                  <a:pt x="180" y="165"/>
                  <a:pt x="178" y="95"/>
                </a:cubicBezTo>
                <a:cubicBezTo>
                  <a:pt x="144" y="33"/>
                  <a:pt x="71" y="0"/>
                  <a:pt x="0" y="19"/>
                </a:cubicBezTo>
                <a:close/>
              </a:path>
            </a:pathLst>
          </a:custGeom>
          <a:solidFill>
            <a:srgbClr val="F3C30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800" b="1">
              <a:latin typeface="+mj-ea"/>
              <a:ea typeface="+mj-ea"/>
            </a:endParaRPr>
          </a:p>
        </p:txBody>
      </p:sp>
      <p:sp>
        <p:nvSpPr>
          <p:cNvPr id="12" name="Freeform 7"/>
          <p:cNvSpPr/>
          <p:nvPr/>
        </p:nvSpPr>
        <p:spPr bwMode="auto">
          <a:xfrm>
            <a:off x="3789190" y="2172678"/>
            <a:ext cx="2465454" cy="2199103"/>
          </a:xfrm>
          <a:custGeom>
            <a:avLst/>
            <a:gdLst>
              <a:gd name="T0" fmla="*/ 202 w 241"/>
              <a:gd name="T1" fmla="*/ 0 h 215"/>
              <a:gd name="T2" fmla="*/ 129 w 241"/>
              <a:gd name="T3" fmla="*/ 140 h 215"/>
              <a:gd name="T4" fmla="*/ 129 w 241"/>
              <a:gd name="T5" fmla="*/ 140 h 215"/>
              <a:gd name="T6" fmla="*/ 113 w 241"/>
              <a:gd name="T7" fmla="*/ 153 h 215"/>
              <a:gd name="T8" fmla="*/ 0 w 241"/>
              <a:gd name="T9" fmla="*/ 127 h 215"/>
              <a:gd name="T10" fmla="*/ 182 w 241"/>
              <a:gd name="T11" fmla="*/ 192 h 215"/>
              <a:gd name="T12" fmla="*/ 202 w 241"/>
              <a:gd name="T13" fmla="*/ 0 h 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1" h="215">
                <a:moveTo>
                  <a:pt x="202" y="0"/>
                </a:moveTo>
                <a:cubicBezTo>
                  <a:pt x="205" y="54"/>
                  <a:pt x="178" y="109"/>
                  <a:pt x="129" y="140"/>
                </a:cubicBezTo>
                <a:cubicBezTo>
                  <a:pt x="129" y="140"/>
                  <a:pt x="129" y="140"/>
                  <a:pt x="129" y="140"/>
                </a:cubicBezTo>
                <a:cubicBezTo>
                  <a:pt x="124" y="145"/>
                  <a:pt x="119" y="149"/>
                  <a:pt x="113" y="153"/>
                </a:cubicBezTo>
                <a:cubicBezTo>
                  <a:pt x="75" y="177"/>
                  <a:pt x="24" y="166"/>
                  <a:pt x="0" y="127"/>
                </a:cubicBezTo>
                <a:cubicBezTo>
                  <a:pt x="39" y="190"/>
                  <a:pt x="115" y="215"/>
                  <a:pt x="182" y="192"/>
                </a:cubicBezTo>
                <a:cubicBezTo>
                  <a:pt x="231" y="142"/>
                  <a:pt x="241" y="62"/>
                  <a:pt x="202" y="0"/>
                </a:cubicBezTo>
                <a:close/>
              </a:path>
            </a:pathLst>
          </a:custGeom>
          <a:solidFill>
            <a:srgbClr val="1FD89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800" b="1">
              <a:latin typeface="+mj-ea"/>
              <a:ea typeface="+mj-ea"/>
            </a:endParaRPr>
          </a:p>
        </p:txBody>
      </p:sp>
      <p:sp>
        <p:nvSpPr>
          <p:cNvPr id="13" name="Freeform 8"/>
          <p:cNvSpPr/>
          <p:nvPr/>
        </p:nvSpPr>
        <p:spPr bwMode="auto">
          <a:xfrm>
            <a:off x="3331614" y="2459517"/>
            <a:ext cx="2359597" cy="2322034"/>
          </a:xfrm>
          <a:custGeom>
            <a:avLst/>
            <a:gdLst>
              <a:gd name="T0" fmla="*/ 231 w 231"/>
              <a:gd name="T1" fmla="*/ 160 h 227"/>
              <a:gd name="T2" fmla="*/ 76 w 231"/>
              <a:gd name="T3" fmla="*/ 128 h 227"/>
              <a:gd name="T4" fmla="*/ 76 w 231"/>
              <a:gd name="T5" fmla="*/ 128 h 227"/>
              <a:gd name="T6" fmla="*/ 59 w 231"/>
              <a:gd name="T7" fmla="*/ 116 h 227"/>
              <a:gd name="T8" fmla="*/ 53 w 231"/>
              <a:gd name="T9" fmla="*/ 0 h 227"/>
              <a:gd name="T10" fmla="*/ 40 w 231"/>
              <a:gd name="T11" fmla="*/ 193 h 227"/>
              <a:gd name="T12" fmla="*/ 231 w 231"/>
              <a:gd name="T13" fmla="*/ 160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1" h="227">
                <a:moveTo>
                  <a:pt x="231" y="160"/>
                </a:moveTo>
                <a:cubicBezTo>
                  <a:pt x="179" y="177"/>
                  <a:pt x="119" y="167"/>
                  <a:pt x="76" y="128"/>
                </a:cubicBezTo>
                <a:cubicBezTo>
                  <a:pt x="76" y="128"/>
                  <a:pt x="76" y="128"/>
                  <a:pt x="76" y="128"/>
                </a:cubicBezTo>
                <a:cubicBezTo>
                  <a:pt x="70" y="125"/>
                  <a:pt x="64" y="121"/>
                  <a:pt x="59" y="116"/>
                </a:cubicBezTo>
                <a:cubicBezTo>
                  <a:pt x="26" y="86"/>
                  <a:pt x="23" y="34"/>
                  <a:pt x="53" y="0"/>
                </a:cubicBezTo>
                <a:cubicBezTo>
                  <a:pt x="4" y="55"/>
                  <a:pt x="0" y="135"/>
                  <a:pt x="40" y="193"/>
                </a:cubicBezTo>
                <a:cubicBezTo>
                  <a:pt x="102" y="227"/>
                  <a:pt x="181" y="215"/>
                  <a:pt x="231" y="160"/>
                </a:cubicBezTo>
                <a:close/>
              </a:path>
            </a:pathLst>
          </a:custGeom>
          <a:solidFill>
            <a:srgbClr val="DF730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800" b="1">
              <a:latin typeface="+mj-ea"/>
              <a:ea typeface="+mj-ea"/>
            </a:endParaRPr>
          </a:p>
        </p:txBody>
      </p:sp>
      <p:sp>
        <p:nvSpPr>
          <p:cNvPr id="14" name="Freeform 9"/>
          <p:cNvSpPr/>
          <p:nvPr/>
        </p:nvSpPr>
        <p:spPr bwMode="auto">
          <a:xfrm>
            <a:off x="2819400" y="1971205"/>
            <a:ext cx="1973728" cy="2554238"/>
          </a:xfrm>
          <a:custGeom>
            <a:avLst/>
            <a:gdLst>
              <a:gd name="T0" fmla="*/ 110 w 193"/>
              <a:gd name="T1" fmla="*/ 250 h 250"/>
              <a:gd name="T2" fmla="*/ 83 w 193"/>
              <a:gd name="T3" fmla="*/ 94 h 250"/>
              <a:gd name="T4" fmla="*/ 83 w 193"/>
              <a:gd name="T5" fmla="*/ 94 h 250"/>
              <a:gd name="T6" fmla="*/ 87 w 193"/>
              <a:gd name="T7" fmla="*/ 74 h 250"/>
              <a:gd name="T8" fmla="*/ 193 w 193"/>
              <a:gd name="T9" fmla="*/ 26 h 250"/>
              <a:gd name="T10" fmla="*/ 9 w 193"/>
              <a:gd name="T11" fmla="*/ 85 h 250"/>
              <a:gd name="T12" fmla="*/ 110 w 193"/>
              <a:gd name="T13" fmla="*/ 250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3" h="250">
                <a:moveTo>
                  <a:pt x="110" y="250"/>
                </a:moveTo>
                <a:cubicBezTo>
                  <a:pt x="75" y="208"/>
                  <a:pt x="62" y="149"/>
                  <a:pt x="83" y="94"/>
                </a:cubicBezTo>
                <a:cubicBezTo>
                  <a:pt x="83" y="94"/>
                  <a:pt x="83" y="94"/>
                  <a:pt x="83" y="94"/>
                </a:cubicBezTo>
                <a:cubicBezTo>
                  <a:pt x="84" y="87"/>
                  <a:pt x="85" y="81"/>
                  <a:pt x="87" y="74"/>
                </a:cubicBezTo>
                <a:cubicBezTo>
                  <a:pt x="103" y="32"/>
                  <a:pt x="151" y="10"/>
                  <a:pt x="193" y="26"/>
                </a:cubicBezTo>
                <a:cubicBezTo>
                  <a:pt x="124" y="0"/>
                  <a:pt x="48" y="26"/>
                  <a:pt x="9" y="85"/>
                </a:cubicBezTo>
                <a:cubicBezTo>
                  <a:pt x="0" y="155"/>
                  <a:pt x="41" y="224"/>
                  <a:pt x="110" y="250"/>
                </a:cubicBezTo>
                <a:close/>
              </a:path>
            </a:pathLst>
          </a:custGeom>
          <a:solidFill>
            <a:srgbClr val="02898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800" b="1">
              <a:latin typeface="+mj-ea"/>
              <a:ea typeface="+mj-e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73211" y="1727419"/>
            <a:ext cx="815706" cy="307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  <a:latin typeface="+mj-ea"/>
                <a:ea typeface="+mj-ea"/>
              </a:rPr>
              <a:t>标题</a:t>
            </a:r>
            <a:endParaRPr lang="en-US" altLang="zh-CN" sz="1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3" name="TextBox 22"/>
          <p:cNvSpPr txBox="1"/>
          <p:nvPr/>
        </p:nvSpPr>
        <p:spPr>
          <a:xfrm rot="3229721">
            <a:off x="5032790" y="2056404"/>
            <a:ext cx="815706" cy="307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  <a:latin typeface="+mj-ea"/>
                <a:ea typeface="+mj-ea"/>
              </a:rPr>
              <a:t>标题</a:t>
            </a:r>
            <a:endParaRPr lang="en-US" altLang="zh-CN" sz="1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4" name="TextBox 23"/>
          <p:cNvSpPr txBox="1"/>
          <p:nvPr/>
        </p:nvSpPr>
        <p:spPr>
          <a:xfrm rot="18670712">
            <a:off x="5182697" y="3461353"/>
            <a:ext cx="815706" cy="307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  <a:latin typeface="+mj-ea"/>
                <a:ea typeface="+mj-ea"/>
              </a:rPr>
              <a:t>标题</a:t>
            </a:r>
            <a:endParaRPr lang="en-US" altLang="zh-CN" sz="1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5" name="TextBox 24"/>
          <p:cNvSpPr txBox="1"/>
          <p:nvPr/>
        </p:nvSpPr>
        <p:spPr>
          <a:xfrm rot="1296903">
            <a:off x="3840545" y="4078311"/>
            <a:ext cx="815706" cy="307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  <a:latin typeface="+mj-ea"/>
                <a:ea typeface="+mj-ea"/>
              </a:rPr>
              <a:t>标题</a:t>
            </a:r>
            <a:endParaRPr lang="en-US" altLang="zh-CN" sz="1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6" name="TextBox 25"/>
          <p:cNvSpPr txBox="1"/>
          <p:nvPr/>
        </p:nvSpPr>
        <p:spPr>
          <a:xfrm rot="17324608">
            <a:off x="2889424" y="2889321"/>
            <a:ext cx="815706" cy="307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  <a:latin typeface="+mj-ea"/>
                <a:ea typeface="+mj-ea"/>
              </a:rPr>
              <a:t>标题</a:t>
            </a:r>
            <a:endParaRPr lang="en-US" sz="1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1053740" y="1574336"/>
            <a:ext cx="472755" cy="472755"/>
          </a:xfrm>
          <a:prstGeom prst="ellipse">
            <a:avLst/>
          </a:prstGeom>
          <a:solidFill>
            <a:srgbClr val="00C3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8" name="TextBox 27"/>
          <p:cNvSpPr txBox="1"/>
          <p:nvPr/>
        </p:nvSpPr>
        <p:spPr>
          <a:xfrm>
            <a:off x="1541600" y="1626047"/>
            <a:ext cx="1254677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标题</a:t>
            </a:r>
            <a:endParaRPr lang="en-US" altLang="zh-CN" sz="18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r>
              <a:rPr lang="zh-CN" altLang="en-US" sz="1050" dirty="0">
                <a:solidFill>
                  <a:srgbClr val="00C3D9"/>
                </a:solidFill>
                <a:latin typeface="+mj-lt"/>
              </a:rPr>
              <a:t>您的内容打在这里，或者通过复制您的文本</a:t>
            </a:r>
            <a:endParaRPr lang="en-US" sz="1050" dirty="0">
              <a:solidFill>
                <a:srgbClr val="00C3D9"/>
              </a:solidFill>
              <a:latin typeface="+mj-lt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85801" y="2799142"/>
            <a:ext cx="472755" cy="472755"/>
          </a:xfrm>
          <a:prstGeom prst="ellipse">
            <a:avLst/>
          </a:prstGeom>
          <a:solidFill>
            <a:srgbClr val="DF73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0" name="TextBox 29"/>
          <p:cNvSpPr txBox="1"/>
          <p:nvPr/>
        </p:nvSpPr>
        <p:spPr>
          <a:xfrm>
            <a:off x="1173661" y="2850853"/>
            <a:ext cx="1294306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标题</a:t>
            </a:r>
            <a:endParaRPr lang="en-US" altLang="zh-CN" sz="18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r>
              <a:rPr lang="zh-CN" altLang="en-US" sz="1050" dirty="0">
                <a:solidFill>
                  <a:srgbClr val="DF7307"/>
                </a:solidFill>
                <a:latin typeface="+mj-lt"/>
              </a:rPr>
              <a:t>您的内容打在这里，或者通过复制您的文本</a:t>
            </a:r>
          </a:p>
        </p:txBody>
      </p:sp>
      <p:sp>
        <p:nvSpPr>
          <p:cNvPr id="31" name="Oval 30"/>
          <p:cNvSpPr/>
          <p:nvPr/>
        </p:nvSpPr>
        <p:spPr>
          <a:xfrm>
            <a:off x="1053740" y="4023947"/>
            <a:ext cx="472755" cy="472755"/>
          </a:xfrm>
          <a:prstGeom prst="ellipse">
            <a:avLst/>
          </a:prstGeom>
          <a:solidFill>
            <a:srgbClr val="0289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2" name="TextBox 31"/>
          <p:cNvSpPr txBox="1"/>
          <p:nvPr/>
        </p:nvSpPr>
        <p:spPr>
          <a:xfrm>
            <a:off x="1541599" y="4075659"/>
            <a:ext cx="1377098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标题</a:t>
            </a:r>
            <a:endParaRPr lang="en-US" altLang="zh-CN" sz="18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r>
              <a:rPr lang="zh-CN" altLang="en-US" sz="1050" dirty="0">
                <a:solidFill>
                  <a:srgbClr val="028985"/>
                </a:solidFill>
                <a:latin typeface="+mj-lt"/>
              </a:rPr>
              <a:t>您的内容打在这里，或者通过复制您的文本</a:t>
            </a:r>
            <a:endParaRPr lang="en-US" sz="1050" dirty="0">
              <a:solidFill>
                <a:srgbClr val="028985"/>
              </a:solidFill>
              <a:latin typeface="+mj-lt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6477001" y="1581151"/>
            <a:ext cx="472755" cy="472755"/>
          </a:xfrm>
          <a:prstGeom prst="ellipse">
            <a:avLst/>
          </a:prstGeom>
          <a:solidFill>
            <a:srgbClr val="F3C3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4" name="TextBox 33"/>
          <p:cNvSpPr txBox="1"/>
          <p:nvPr/>
        </p:nvSpPr>
        <p:spPr>
          <a:xfrm>
            <a:off x="6964861" y="1632862"/>
            <a:ext cx="1333553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标题</a:t>
            </a:r>
            <a:endParaRPr lang="en-US" altLang="zh-CN" sz="1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zh-CN" altLang="en-US" sz="1050" dirty="0">
                <a:solidFill>
                  <a:srgbClr val="F3C301"/>
                </a:solidFill>
                <a:latin typeface="+mj-lt"/>
              </a:rPr>
              <a:t>您的内容打在这里，或者通过复制您的文本</a:t>
            </a:r>
            <a:endParaRPr lang="en-US" sz="1050" dirty="0">
              <a:solidFill>
                <a:srgbClr val="F3C301"/>
              </a:solidFill>
              <a:latin typeface="+mj-lt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6794861" y="2805956"/>
            <a:ext cx="472755" cy="472755"/>
          </a:xfrm>
          <a:prstGeom prst="ellipse">
            <a:avLst/>
          </a:prstGeom>
          <a:solidFill>
            <a:srgbClr val="1FD8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6" name="TextBox 35"/>
          <p:cNvSpPr txBox="1"/>
          <p:nvPr/>
        </p:nvSpPr>
        <p:spPr>
          <a:xfrm>
            <a:off x="7282722" y="2857668"/>
            <a:ext cx="1339729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标题</a:t>
            </a:r>
            <a:endParaRPr lang="en-US" altLang="zh-CN" sz="1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zh-CN" altLang="en-US" sz="1050" dirty="0">
                <a:solidFill>
                  <a:srgbClr val="1FD89C"/>
                </a:solidFill>
                <a:latin typeface="+mj-lt"/>
              </a:rPr>
              <a:t>您的内容打在这里，或者通过复制您的文本</a:t>
            </a:r>
            <a:endParaRPr lang="en-US" sz="1050" dirty="0">
              <a:solidFill>
                <a:srgbClr val="1FD89C"/>
              </a:solidFill>
              <a:latin typeface="+mj-lt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6477001" y="4030763"/>
            <a:ext cx="472755" cy="472755"/>
          </a:xfrm>
          <a:prstGeom prst="ellipse">
            <a:avLst/>
          </a:prstGeom>
          <a:solidFill>
            <a:srgbClr val="00C3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8" name="TextBox 37"/>
          <p:cNvSpPr txBox="1"/>
          <p:nvPr/>
        </p:nvSpPr>
        <p:spPr>
          <a:xfrm>
            <a:off x="6964861" y="4082474"/>
            <a:ext cx="1333553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标题</a:t>
            </a:r>
            <a:endParaRPr lang="en-US" altLang="zh-CN" sz="1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zh-CN" altLang="en-US" sz="1050" dirty="0">
                <a:solidFill>
                  <a:srgbClr val="00C3D9"/>
                </a:solidFill>
                <a:latin typeface="+mj-lt"/>
              </a:rPr>
              <a:t>您的内容打在这里，或者通过复制您的文本</a:t>
            </a:r>
            <a:endParaRPr lang="en-US" sz="1050" dirty="0">
              <a:solidFill>
                <a:srgbClr val="00C3D9"/>
              </a:solidFill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124162" y="1655406"/>
            <a:ext cx="407853" cy="307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+mj-lt"/>
              </a:rPr>
              <a:t>01.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54604" y="2881629"/>
            <a:ext cx="407853" cy="307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/>
                </a:solidFill>
                <a:latin typeface="+mj-lt"/>
              </a:rPr>
              <a:t>02.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141988" y="4114811"/>
            <a:ext cx="407853" cy="307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/>
                </a:solidFill>
                <a:latin typeface="+mj-lt"/>
              </a:rPr>
              <a:t>03.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554536" y="1672112"/>
            <a:ext cx="407853" cy="307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/>
                </a:solidFill>
                <a:latin typeface="+mj-lt"/>
              </a:rPr>
              <a:t>04.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59763" y="2907108"/>
            <a:ext cx="407853" cy="307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/>
                </a:solidFill>
                <a:latin typeface="+mj-lt"/>
              </a:rPr>
              <a:t>05.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553658" y="4114811"/>
            <a:ext cx="407853" cy="307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/>
                </a:solidFill>
                <a:latin typeface="+mj-lt"/>
              </a:rPr>
              <a:t>06.</a:t>
            </a:r>
          </a:p>
        </p:txBody>
      </p:sp>
      <p:sp>
        <p:nvSpPr>
          <p:cNvPr id="55" name="Freeform 12"/>
          <p:cNvSpPr>
            <a:spLocks noEditPoints="1" noChangeArrowheads="1"/>
          </p:cNvSpPr>
          <p:nvPr/>
        </p:nvSpPr>
        <p:spPr bwMode="auto">
          <a:xfrm>
            <a:off x="4090600" y="2425398"/>
            <a:ext cx="772041" cy="1096108"/>
          </a:xfrm>
          <a:custGeom>
            <a:avLst/>
            <a:gdLst>
              <a:gd name="T0" fmla="*/ 76164973 w 408"/>
              <a:gd name="T1" fmla="*/ 197332205 h 578"/>
              <a:gd name="T2" fmla="*/ 68823691 w 408"/>
              <a:gd name="T3" fmla="*/ 193661209 h 578"/>
              <a:gd name="T4" fmla="*/ 67905862 w 408"/>
              <a:gd name="T5" fmla="*/ 185400621 h 578"/>
              <a:gd name="T6" fmla="*/ 69741521 w 408"/>
              <a:gd name="T7" fmla="*/ 165208408 h 578"/>
              <a:gd name="T8" fmla="*/ 75247144 w 408"/>
              <a:gd name="T9" fmla="*/ 149605151 h 578"/>
              <a:gd name="T10" fmla="*/ 94517521 w 408"/>
              <a:gd name="T11" fmla="*/ 125741984 h 578"/>
              <a:gd name="T12" fmla="*/ 122964819 w 408"/>
              <a:gd name="T13" fmla="*/ 101878817 h 578"/>
              <a:gd name="T14" fmla="*/ 133976742 w 408"/>
              <a:gd name="T15" fmla="*/ 89029315 h 578"/>
              <a:gd name="T16" fmla="*/ 137647383 w 408"/>
              <a:gd name="T17" fmla="*/ 74343955 h 578"/>
              <a:gd name="T18" fmla="*/ 134893894 w 408"/>
              <a:gd name="T19" fmla="*/ 60576535 h 578"/>
              <a:gd name="T20" fmla="*/ 126635460 w 408"/>
              <a:gd name="T21" fmla="*/ 48644951 h 578"/>
              <a:gd name="T22" fmla="*/ 103694462 w 408"/>
              <a:gd name="T23" fmla="*/ 39466435 h 578"/>
              <a:gd name="T24" fmla="*/ 85341237 w 408"/>
              <a:gd name="T25" fmla="*/ 39466435 h 578"/>
              <a:gd name="T26" fmla="*/ 62400239 w 408"/>
              <a:gd name="T27" fmla="*/ 49562870 h 578"/>
              <a:gd name="T28" fmla="*/ 51388316 w 408"/>
              <a:gd name="T29" fmla="*/ 63329612 h 578"/>
              <a:gd name="T30" fmla="*/ 5505624 w 408"/>
              <a:gd name="T31" fmla="*/ 78014951 h 578"/>
              <a:gd name="T32" fmla="*/ 917830 w 408"/>
              <a:gd name="T33" fmla="*/ 75261873 h 578"/>
              <a:gd name="T34" fmla="*/ 0 w 408"/>
              <a:gd name="T35" fmla="*/ 69754363 h 578"/>
              <a:gd name="T36" fmla="*/ 10094096 w 408"/>
              <a:gd name="T37" fmla="*/ 44055349 h 578"/>
              <a:gd name="T38" fmla="*/ 25693820 w 408"/>
              <a:gd name="T39" fmla="*/ 22945937 h 578"/>
              <a:gd name="T40" fmla="*/ 39458554 w 408"/>
              <a:gd name="T41" fmla="*/ 12849507 h 578"/>
              <a:gd name="T42" fmla="*/ 63317391 w 408"/>
              <a:gd name="T43" fmla="*/ 3670997 h 578"/>
              <a:gd name="T44" fmla="*/ 92682540 w 408"/>
              <a:gd name="T45" fmla="*/ 0 h 578"/>
              <a:gd name="T46" fmla="*/ 112870726 w 408"/>
              <a:gd name="T47" fmla="*/ 1835837 h 578"/>
              <a:gd name="T48" fmla="*/ 139482364 w 408"/>
              <a:gd name="T49" fmla="*/ 9178509 h 578"/>
              <a:gd name="T50" fmla="*/ 161506210 w 408"/>
              <a:gd name="T51" fmla="*/ 22945937 h 578"/>
              <a:gd name="T52" fmla="*/ 172517455 w 408"/>
              <a:gd name="T53" fmla="*/ 34877520 h 578"/>
              <a:gd name="T54" fmla="*/ 183529420 w 408"/>
              <a:gd name="T55" fmla="*/ 54151784 h 578"/>
              <a:gd name="T56" fmla="*/ 187200061 w 408"/>
              <a:gd name="T57" fmla="*/ 75261873 h 578"/>
              <a:gd name="T58" fmla="*/ 184447250 w 408"/>
              <a:gd name="T59" fmla="*/ 91782392 h 578"/>
              <a:gd name="T60" fmla="*/ 178023798 w 408"/>
              <a:gd name="T61" fmla="*/ 107385649 h 578"/>
              <a:gd name="T62" fmla="*/ 151412117 w 408"/>
              <a:gd name="T63" fmla="*/ 135838408 h 578"/>
              <a:gd name="T64" fmla="*/ 124799801 w 408"/>
              <a:gd name="T65" fmla="*/ 159701575 h 578"/>
              <a:gd name="T66" fmla="*/ 117459196 w 408"/>
              <a:gd name="T67" fmla="*/ 168880081 h 578"/>
              <a:gd name="T68" fmla="*/ 113788555 w 408"/>
              <a:gd name="T69" fmla="*/ 188154376 h 578"/>
              <a:gd name="T70" fmla="*/ 76164973 w 408"/>
              <a:gd name="T71" fmla="*/ 265251388 h 578"/>
              <a:gd name="T72" fmla="*/ 70658673 w 408"/>
              <a:gd name="T73" fmla="*/ 263415551 h 578"/>
              <a:gd name="T74" fmla="*/ 68823691 w 408"/>
              <a:gd name="T75" fmla="*/ 222113290 h 578"/>
              <a:gd name="T76" fmla="*/ 70658673 w 408"/>
              <a:gd name="T77" fmla="*/ 217524376 h 578"/>
              <a:gd name="T78" fmla="*/ 111035067 w 408"/>
              <a:gd name="T79" fmla="*/ 214771299 h 578"/>
              <a:gd name="T80" fmla="*/ 116541367 w 408"/>
              <a:gd name="T81" fmla="*/ 217524376 h 578"/>
              <a:gd name="T82" fmla="*/ 118376349 w 408"/>
              <a:gd name="T83" fmla="*/ 257908719 h 578"/>
              <a:gd name="T84" fmla="*/ 116541367 w 408"/>
              <a:gd name="T85" fmla="*/ 263415551 h 578"/>
              <a:gd name="T86" fmla="*/ 76164973 w 408"/>
              <a:gd name="T87" fmla="*/ 265251388 h 578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408"/>
              <a:gd name="T133" fmla="*/ 0 h 578"/>
              <a:gd name="T134" fmla="*/ 408 w 408"/>
              <a:gd name="T135" fmla="*/ 578 h 578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408" h="578">
                <a:moveTo>
                  <a:pt x="248" y="430"/>
                </a:moveTo>
                <a:lnTo>
                  <a:pt x="166" y="430"/>
                </a:lnTo>
                <a:lnTo>
                  <a:pt x="158" y="430"/>
                </a:lnTo>
                <a:lnTo>
                  <a:pt x="154" y="426"/>
                </a:lnTo>
                <a:lnTo>
                  <a:pt x="150" y="422"/>
                </a:lnTo>
                <a:lnTo>
                  <a:pt x="148" y="414"/>
                </a:lnTo>
                <a:lnTo>
                  <a:pt x="148" y="404"/>
                </a:lnTo>
                <a:lnTo>
                  <a:pt x="150" y="382"/>
                </a:lnTo>
                <a:lnTo>
                  <a:pt x="152" y="360"/>
                </a:lnTo>
                <a:lnTo>
                  <a:pt x="158" y="342"/>
                </a:lnTo>
                <a:lnTo>
                  <a:pt x="164" y="326"/>
                </a:lnTo>
                <a:lnTo>
                  <a:pt x="174" y="308"/>
                </a:lnTo>
                <a:lnTo>
                  <a:pt x="188" y="292"/>
                </a:lnTo>
                <a:lnTo>
                  <a:pt x="206" y="274"/>
                </a:lnTo>
                <a:lnTo>
                  <a:pt x="228" y="254"/>
                </a:lnTo>
                <a:lnTo>
                  <a:pt x="268" y="222"/>
                </a:lnTo>
                <a:lnTo>
                  <a:pt x="286" y="204"/>
                </a:lnTo>
                <a:lnTo>
                  <a:pt x="292" y="194"/>
                </a:lnTo>
                <a:lnTo>
                  <a:pt x="296" y="184"/>
                </a:lnTo>
                <a:lnTo>
                  <a:pt x="300" y="172"/>
                </a:lnTo>
                <a:lnTo>
                  <a:pt x="300" y="162"/>
                </a:lnTo>
                <a:lnTo>
                  <a:pt x="298" y="146"/>
                </a:lnTo>
                <a:lnTo>
                  <a:pt x="294" y="132"/>
                </a:lnTo>
                <a:lnTo>
                  <a:pt x="286" y="118"/>
                </a:lnTo>
                <a:lnTo>
                  <a:pt x="276" y="106"/>
                </a:lnTo>
                <a:lnTo>
                  <a:pt x="262" y="96"/>
                </a:lnTo>
                <a:lnTo>
                  <a:pt x="244" y="90"/>
                </a:lnTo>
                <a:lnTo>
                  <a:pt x="226" y="86"/>
                </a:lnTo>
                <a:lnTo>
                  <a:pt x="206" y="84"/>
                </a:lnTo>
                <a:lnTo>
                  <a:pt x="186" y="86"/>
                </a:lnTo>
                <a:lnTo>
                  <a:pt x="168" y="90"/>
                </a:lnTo>
                <a:lnTo>
                  <a:pt x="152" y="98"/>
                </a:lnTo>
                <a:lnTo>
                  <a:pt x="136" y="108"/>
                </a:lnTo>
                <a:lnTo>
                  <a:pt x="124" y="122"/>
                </a:lnTo>
                <a:lnTo>
                  <a:pt x="112" y="138"/>
                </a:lnTo>
                <a:lnTo>
                  <a:pt x="104" y="158"/>
                </a:lnTo>
                <a:lnTo>
                  <a:pt x="98" y="180"/>
                </a:lnTo>
                <a:lnTo>
                  <a:pt x="12" y="170"/>
                </a:lnTo>
                <a:lnTo>
                  <a:pt x="6" y="168"/>
                </a:lnTo>
                <a:lnTo>
                  <a:pt x="2" y="164"/>
                </a:lnTo>
                <a:lnTo>
                  <a:pt x="0" y="158"/>
                </a:lnTo>
                <a:lnTo>
                  <a:pt x="0" y="152"/>
                </a:lnTo>
                <a:lnTo>
                  <a:pt x="4" y="140"/>
                </a:lnTo>
                <a:lnTo>
                  <a:pt x="14" y="112"/>
                </a:lnTo>
                <a:lnTo>
                  <a:pt x="22" y="96"/>
                </a:lnTo>
                <a:lnTo>
                  <a:pt x="32" y="78"/>
                </a:lnTo>
                <a:lnTo>
                  <a:pt x="44" y="62"/>
                </a:lnTo>
                <a:lnTo>
                  <a:pt x="56" y="50"/>
                </a:lnTo>
                <a:lnTo>
                  <a:pt x="70" y="38"/>
                </a:lnTo>
                <a:lnTo>
                  <a:pt x="86" y="28"/>
                </a:lnTo>
                <a:lnTo>
                  <a:pt x="102" y="20"/>
                </a:lnTo>
                <a:lnTo>
                  <a:pt x="120" y="12"/>
                </a:lnTo>
                <a:lnTo>
                  <a:pt x="138" y="8"/>
                </a:lnTo>
                <a:lnTo>
                  <a:pt x="158" y="4"/>
                </a:lnTo>
                <a:lnTo>
                  <a:pt x="180" y="2"/>
                </a:lnTo>
                <a:lnTo>
                  <a:pt x="202" y="0"/>
                </a:lnTo>
                <a:lnTo>
                  <a:pt x="224" y="2"/>
                </a:lnTo>
                <a:lnTo>
                  <a:pt x="246" y="4"/>
                </a:lnTo>
                <a:lnTo>
                  <a:pt x="266" y="8"/>
                </a:lnTo>
                <a:lnTo>
                  <a:pt x="286" y="12"/>
                </a:lnTo>
                <a:lnTo>
                  <a:pt x="304" y="20"/>
                </a:lnTo>
                <a:lnTo>
                  <a:pt x="322" y="28"/>
                </a:lnTo>
                <a:lnTo>
                  <a:pt x="338" y="38"/>
                </a:lnTo>
                <a:lnTo>
                  <a:pt x="352" y="50"/>
                </a:lnTo>
                <a:lnTo>
                  <a:pt x="364" y="62"/>
                </a:lnTo>
                <a:lnTo>
                  <a:pt x="376" y="76"/>
                </a:lnTo>
                <a:lnTo>
                  <a:pt x="386" y="88"/>
                </a:lnTo>
                <a:lnTo>
                  <a:pt x="394" y="104"/>
                </a:lnTo>
                <a:lnTo>
                  <a:pt x="400" y="118"/>
                </a:lnTo>
                <a:lnTo>
                  <a:pt x="404" y="132"/>
                </a:lnTo>
                <a:lnTo>
                  <a:pt x="406" y="148"/>
                </a:lnTo>
                <a:lnTo>
                  <a:pt x="408" y="164"/>
                </a:lnTo>
                <a:lnTo>
                  <a:pt x="406" y="182"/>
                </a:lnTo>
                <a:lnTo>
                  <a:pt x="402" y="200"/>
                </a:lnTo>
                <a:lnTo>
                  <a:pt x="396" y="216"/>
                </a:lnTo>
                <a:lnTo>
                  <a:pt x="388" y="234"/>
                </a:lnTo>
                <a:lnTo>
                  <a:pt x="374" y="250"/>
                </a:lnTo>
                <a:lnTo>
                  <a:pt x="354" y="272"/>
                </a:lnTo>
                <a:lnTo>
                  <a:pt x="330" y="296"/>
                </a:lnTo>
                <a:lnTo>
                  <a:pt x="300" y="322"/>
                </a:lnTo>
                <a:lnTo>
                  <a:pt x="272" y="348"/>
                </a:lnTo>
                <a:lnTo>
                  <a:pt x="262" y="358"/>
                </a:lnTo>
                <a:lnTo>
                  <a:pt x="256" y="368"/>
                </a:lnTo>
                <a:lnTo>
                  <a:pt x="252" y="378"/>
                </a:lnTo>
                <a:lnTo>
                  <a:pt x="250" y="392"/>
                </a:lnTo>
                <a:lnTo>
                  <a:pt x="248" y="410"/>
                </a:lnTo>
                <a:lnTo>
                  <a:pt x="248" y="430"/>
                </a:lnTo>
                <a:close/>
                <a:moveTo>
                  <a:pt x="166" y="578"/>
                </a:moveTo>
                <a:lnTo>
                  <a:pt x="166" y="578"/>
                </a:lnTo>
                <a:lnTo>
                  <a:pt x="158" y="578"/>
                </a:lnTo>
                <a:lnTo>
                  <a:pt x="154" y="574"/>
                </a:lnTo>
                <a:lnTo>
                  <a:pt x="150" y="568"/>
                </a:lnTo>
                <a:lnTo>
                  <a:pt x="150" y="562"/>
                </a:lnTo>
                <a:lnTo>
                  <a:pt x="150" y="484"/>
                </a:lnTo>
                <a:lnTo>
                  <a:pt x="150" y="478"/>
                </a:lnTo>
                <a:lnTo>
                  <a:pt x="154" y="474"/>
                </a:lnTo>
                <a:lnTo>
                  <a:pt x="158" y="470"/>
                </a:lnTo>
                <a:lnTo>
                  <a:pt x="166" y="468"/>
                </a:lnTo>
                <a:lnTo>
                  <a:pt x="242" y="468"/>
                </a:lnTo>
                <a:lnTo>
                  <a:pt x="250" y="470"/>
                </a:lnTo>
                <a:lnTo>
                  <a:pt x="254" y="474"/>
                </a:lnTo>
                <a:lnTo>
                  <a:pt x="258" y="478"/>
                </a:lnTo>
                <a:lnTo>
                  <a:pt x="258" y="484"/>
                </a:lnTo>
                <a:lnTo>
                  <a:pt x="258" y="562"/>
                </a:lnTo>
                <a:lnTo>
                  <a:pt x="258" y="568"/>
                </a:lnTo>
                <a:lnTo>
                  <a:pt x="254" y="574"/>
                </a:lnTo>
                <a:lnTo>
                  <a:pt x="250" y="578"/>
                </a:lnTo>
                <a:lnTo>
                  <a:pt x="242" y="578"/>
                </a:lnTo>
                <a:lnTo>
                  <a:pt x="166" y="578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/>
          <a:lstStyle/>
          <a:p>
            <a:endParaRPr lang="zh-CN" altLang="zh-CN" sz="1015">
              <a:solidFill>
                <a:srgbClr val="000000"/>
              </a:solidFill>
              <a:ea typeface="MS PGothic" panose="020B0600070205080204" pitchFamily="34" charset="-128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8" presetClass="emph" presetSubtype="0" fill="hold" grpId="1" nodeType="withEffect" p14:presetBounceEnd="74000">
                                      <p:stCondLst>
                                        <p:cond delay="0"/>
                                      </p:stCondLst>
                                      <p:childTnLst>
                                        <p:animRot by="21600000" p14:bounceEnd="74000">
                                          <p:cBhvr>
                                            <p:cTn id="11" dur="10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3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5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7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1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3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5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7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9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1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3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5" dur="3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6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37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9" dur="3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41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3" dur="3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4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7" dur="3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8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49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1" dur="3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2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53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5" dur="2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6" dur="2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2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59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1" dur="2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2" dur="2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2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4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65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7" dur="2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8" dur="2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2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0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71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3" dur="2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4" dur="2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2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6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77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9" dur="2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0" dur="2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2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2" fill="hold">
                                <p:stCondLst>
                                  <p:cond delay="8000"/>
                                </p:stCondLst>
                                <p:childTnLst>
                                  <p:par>
                                    <p:cTn id="83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5" dur="2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6" dur="2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2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8" fill="hold">
                                <p:stCondLst>
                                  <p:cond delay="8500"/>
                                </p:stCondLst>
                                <p:childTnLst>
                                  <p:par>
                                    <p:cTn id="89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1" dur="3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2" fill="hold">
                                <p:stCondLst>
                                  <p:cond delay="9000"/>
                                </p:stCondLst>
                                <p:childTnLst>
                                  <p:par>
                                    <p:cTn id="93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5" dur="3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6" fill="hold">
                                <p:stCondLst>
                                  <p:cond delay="9500"/>
                                </p:stCondLst>
                                <p:childTnLst>
                                  <p:par>
                                    <p:cTn id="97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9" dur="3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0" fill="hold">
                                <p:stCondLst>
                                  <p:cond delay="10000"/>
                                </p:stCondLst>
                                <p:childTnLst>
                                  <p:par>
                                    <p:cTn id="101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3" dur="3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4" fill="hold">
                                <p:stCondLst>
                                  <p:cond delay="10500"/>
                                </p:stCondLst>
                                <p:childTnLst>
                                  <p:par>
                                    <p:cTn id="10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7" dur="3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8" fill="hold">
                                <p:stCondLst>
                                  <p:cond delay="11000"/>
                                </p:stCondLst>
                                <p:childTnLst>
                                  <p:par>
                                    <p:cTn id="109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1" dur="3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2" fill="hold">
                                <p:stCondLst>
                                  <p:cond delay="11500"/>
                                </p:stCondLst>
                                <p:childTnLst>
                                  <p:par>
                                    <p:cTn id="113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5" dur="2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6" dur="2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7" fill="hold">
                                <p:stCondLst>
                                  <p:cond delay="12000"/>
                                </p:stCondLst>
                                <p:childTnLst>
                                  <p:par>
                                    <p:cTn id="118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0" dur="25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1" dur="25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2" fill="hold">
                                <p:stCondLst>
                                  <p:cond delay="12500"/>
                                </p:stCondLst>
                                <p:childTnLst>
                                  <p:par>
                                    <p:cTn id="123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5" dur="25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6" dur="25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7" fill="hold">
                                <p:stCondLst>
                                  <p:cond delay="13000"/>
                                </p:stCondLst>
                                <p:childTnLst>
                                  <p:par>
                                    <p:cTn id="128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0" dur="25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1" dur="25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2" fill="hold">
                                <p:stCondLst>
                                  <p:cond delay="13500"/>
                                </p:stCondLst>
                                <p:childTnLst>
                                  <p:par>
                                    <p:cTn id="133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5" dur="25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6" dur="25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7" fill="hold">
                                <p:stCondLst>
                                  <p:cond delay="14000"/>
                                </p:stCondLst>
                                <p:childTnLst>
                                  <p:par>
                                    <p:cTn id="138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0" dur="25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1" dur="25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 animBg="1"/>
          <p:bldP spid="11" grpId="0" animBg="1"/>
          <p:bldP spid="12" grpId="0" animBg="1"/>
          <p:bldP spid="13" grpId="0" animBg="1"/>
          <p:bldP spid="14" grpId="0" animBg="1"/>
          <p:bldP spid="22" grpId="0"/>
          <p:bldP spid="23" grpId="0"/>
          <p:bldP spid="24" grpId="0"/>
          <p:bldP spid="25" grpId="0"/>
          <p:bldP spid="26" grpId="0"/>
          <p:bldP spid="27" grpId="0" animBg="1"/>
          <p:bldP spid="28" grpId="0"/>
          <p:bldP spid="29" grpId="0" animBg="1"/>
          <p:bldP spid="30" grpId="0"/>
          <p:bldP spid="31" grpId="0" animBg="1"/>
          <p:bldP spid="32" grpId="0"/>
          <p:bldP spid="33" grpId="0" animBg="1"/>
          <p:bldP spid="34" grpId="0"/>
          <p:bldP spid="35" grpId="0" animBg="1"/>
          <p:bldP spid="36" grpId="0"/>
          <p:bldP spid="37" grpId="0" animBg="1"/>
          <p:bldP spid="38" grpId="0"/>
          <p:bldP spid="39" grpId="0"/>
          <p:bldP spid="40" grpId="0"/>
          <p:bldP spid="41" grpId="0"/>
          <p:bldP spid="42" grpId="0"/>
          <p:bldP spid="43" grpId="0"/>
          <p:bldP spid="44" grpId="0"/>
          <p:bldP spid="55" grpId="0" animBg="1"/>
          <p:bldP spid="55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8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11" dur="10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3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5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7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1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3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5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7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9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1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3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5" dur="3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6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37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9" dur="3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41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3" dur="3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4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7" dur="3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8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49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1" dur="3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2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53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5" dur="2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6" dur="2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2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59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1" dur="2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2" dur="2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2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4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65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7" dur="2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8" dur="2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2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0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71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3" dur="2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4" dur="2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2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6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77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9" dur="2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0" dur="2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2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2" fill="hold">
                                <p:stCondLst>
                                  <p:cond delay="8000"/>
                                </p:stCondLst>
                                <p:childTnLst>
                                  <p:par>
                                    <p:cTn id="83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5" dur="2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6" dur="2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2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8" fill="hold">
                                <p:stCondLst>
                                  <p:cond delay="8500"/>
                                </p:stCondLst>
                                <p:childTnLst>
                                  <p:par>
                                    <p:cTn id="89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1" dur="3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2" fill="hold">
                                <p:stCondLst>
                                  <p:cond delay="9000"/>
                                </p:stCondLst>
                                <p:childTnLst>
                                  <p:par>
                                    <p:cTn id="93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5" dur="3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6" fill="hold">
                                <p:stCondLst>
                                  <p:cond delay="9500"/>
                                </p:stCondLst>
                                <p:childTnLst>
                                  <p:par>
                                    <p:cTn id="97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9" dur="3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0" fill="hold">
                                <p:stCondLst>
                                  <p:cond delay="10000"/>
                                </p:stCondLst>
                                <p:childTnLst>
                                  <p:par>
                                    <p:cTn id="101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3" dur="3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4" fill="hold">
                                <p:stCondLst>
                                  <p:cond delay="10500"/>
                                </p:stCondLst>
                                <p:childTnLst>
                                  <p:par>
                                    <p:cTn id="10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7" dur="3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8" fill="hold">
                                <p:stCondLst>
                                  <p:cond delay="11000"/>
                                </p:stCondLst>
                                <p:childTnLst>
                                  <p:par>
                                    <p:cTn id="109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1" dur="3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2" fill="hold">
                                <p:stCondLst>
                                  <p:cond delay="11500"/>
                                </p:stCondLst>
                                <p:childTnLst>
                                  <p:par>
                                    <p:cTn id="113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5" dur="2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6" dur="2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7" fill="hold">
                                <p:stCondLst>
                                  <p:cond delay="12000"/>
                                </p:stCondLst>
                                <p:childTnLst>
                                  <p:par>
                                    <p:cTn id="118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0" dur="25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1" dur="25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2" fill="hold">
                                <p:stCondLst>
                                  <p:cond delay="12500"/>
                                </p:stCondLst>
                                <p:childTnLst>
                                  <p:par>
                                    <p:cTn id="123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5" dur="25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6" dur="25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7" fill="hold">
                                <p:stCondLst>
                                  <p:cond delay="13000"/>
                                </p:stCondLst>
                                <p:childTnLst>
                                  <p:par>
                                    <p:cTn id="128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0" dur="25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1" dur="25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2" fill="hold">
                                <p:stCondLst>
                                  <p:cond delay="13500"/>
                                </p:stCondLst>
                                <p:childTnLst>
                                  <p:par>
                                    <p:cTn id="133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5" dur="25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6" dur="25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7" fill="hold">
                                <p:stCondLst>
                                  <p:cond delay="14000"/>
                                </p:stCondLst>
                                <p:childTnLst>
                                  <p:par>
                                    <p:cTn id="138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0" dur="25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1" dur="25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 animBg="1"/>
          <p:bldP spid="11" grpId="0" animBg="1"/>
          <p:bldP spid="12" grpId="0" animBg="1"/>
          <p:bldP spid="13" grpId="0" animBg="1"/>
          <p:bldP spid="14" grpId="0" animBg="1"/>
          <p:bldP spid="22" grpId="0"/>
          <p:bldP spid="23" grpId="0"/>
          <p:bldP spid="24" grpId="0"/>
          <p:bldP spid="25" grpId="0"/>
          <p:bldP spid="26" grpId="0"/>
          <p:bldP spid="27" grpId="0" animBg="1"/>
          <p:bldP spid="28" grpId="0"/>
          <p:bldP spid="29" grpId="0" animBg="1"/>
          <p:bldP spid="30" grpId="0"/>
          <p:bldP spid="31" grpId="0" animBg="1"/>
          <p:bldP spid="32" grpId="0"/>
          <p:bldP spid="33" grpId="0" animBg="1"/>
          <p:bldP spid="34" grpId="0"/>
          <p:bldP spid="35" grpId="0" animBg="1"/>
          <p:bldP spid="36" grpId="0"/>
          <p:bldP spid="37" grpId="0" animBg="1"/>
          <p:bldP spid="38" grpId="0"/>
          <p:bldP spid="39" grpId="0"/>
          <p:bldP spid="40" grpId="0"/>
          <p:bldP spid="41" grpId="0"/>
          <p:bldP spid="42" grpId="0"/>
          <p:bldP spid="43" grpId="0"/>
          <p:bldP spid="44" grpId="0"/>
          <p:bldP spid="55" grpId="0" animBg="1"/>
          <p:bldP spid="55" grpId="1" animBg="1"/>
        </p:bldLst>
      </p:timing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5" name="Freeform 35"/>
          <p:cNvSpPr>
            <a:spLocks noChangeArrowheads="1"/>
          </p:cNvSpPr>
          <p:nvPr/>
        </p:nvSpPr>
        <p:spPr bwMode="auto">
          <a:xfrm flipH="1">
            <a:off x="793236" y="1354618"/>
            <a:ext cx="1651014" cy="1652205"/>
          </a:xfrm>
          <a:custGeom>
            <a:avLst/>
            <a:gdLst>
              <a:gd name="T0" fmla="*/ 508 w 1016"/>
              <a:gd name="T1" fmla="*/ 0 h 1016"/>
              <a:gd name="T2" fmla="*/ 0 w 1016"/>
              <a:gd name="T3" fmla="*/ 508 h 1016"/>
              <a:gd name="T4" fmla="*/ 0 w 1016"/>
              <a:gd name="T5" fmla="*/ 1016 h 1016"/>
              <a:gd name="T6" fmla="*/ 508 w 1016"/>
              <a:gd name="T7" fmla="*/ 1016 h 1016"/>
              <a:gd name="T8" fmla="*/ 1016 w 1016"/>
              <a:gd name="T9" fmla="*/ 508 h 1016"/>
              <a:gd name="T10" fmla="*/ 508 w 1016"/>
              <a:gd name="T11" fmla="*/ 0 h 10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16" h="1016">
                <a:moveTo>
                  <a:pt x="508" y="0"/>
                </a:moveTo>
                <a:cubicBezTo>
                  <a:pt x="227" y="0"/>
                  <a:pt x="0" y="227"/>
                  <a:pt x="0" y="508"/>
                </a:cubicBezTo>
                <a:cubicBezTo>
                  <a:pt x="0" y="1016"/>
                  <a:pt x="0" y="1016"/>
                  <a:pt x="0" y="1016"/>
                </a:cubicBezTo>
                <a:cubicBezTo>
                  <a:pt x="508" y="1016"/>
                  <a:pt x="508" y="1016"/>
                  <a:pt x="508" y="1016"/>
                </a:cubicBezTo>
                <a:cubicBezTo>
                  <a:pt x="789" y="1016"/>
                  <a:pt x="1016" y="789"/>
                  <a:pt x="1016" y="508"/>
                </a:cubicBezTo>
                <a:cubicBezTo>
                  <a:pt x="1016" y="227"/>
                  <a:pt x="789" y="0"/>
                  <a:pt x="508" y="0"/>
                </a:cubicBezTo>
                <a:close/>
              </a:path>
            </a:pathLst>
          </a:custGeom>
          <a:noFill/>
          <a:ln w="3175">
            <a:solidFill>
              <a:srgbClr val="FFA615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>
              <a:lnSpc>
                <a:spcPct val="120000"/>
              </a:lnSpc>
            </a:pPr>
            <a:endParaRPr lang="zh-CN" altLang="en-US" sz="900">
              <a:solidFill>
                <a:srgbClr val="404040"/>
              </a:solidFill>
              <a:latin typeface="微软雅黑" panose="020B0503020204020204" pitchFamily="34" charset="-122"/>
            </a:endParaRPr>
          </a:p>
        </p:txBody>
      </p:sp>
      <p:sp>
        <p:nvSpPr>
          <p:cNvPr id="11" name="泪滴形 10"/>
          <p:cNvSpPr/>
          <p:nvPr/>
        </p:nvSpPr>
        <p:spPr>
          <a:xfrm rot="5400000">
            <a:off x="1083681" y="1645063"/>
            <a:ext cx="1199873" cy="1199873"/>
          </a:xfrm>
          <a:prstGeom prst="teardrop">
            <a:avLst/>
          </a:prstGeom>
          <a:solidFill>
            <a:srgbClr val="FFA6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sz="1015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587" name="矩形 1"/>
          <p:cNvSpPr>
            <a:spLocks noChangeArrowheads="1"/>
          </p:cNvSpPr>
          <p:nvPr/>
        </p:nvSpPr>
        <p:spPr bwMode="auto">
          <a:xfrm>
            <a:off x="2594235" y="1818854"/>
            <a:ext cx="1189160" cy="1189160"/>
          </a:xfrm>
          <a:custGeom>
            <a:avLst/>
            <a:gdLst>
              <a:gd name="T0" fmla="*/ 854869 w 1709739"/>
              <a:gd name="T1" fmla="*/ 0 h 1709737"/>
              <a:gd name="T2" fmla="*/ 1709739 w 1709739"/>
              <a:gd name="T3" fmla="*/ 854868 h 1709737"/>
              <a:gd name="T4" fmla="*/ 854869 w 1709739"/>
              <a:gd name="T5" fmla="*/ 1709737 h 1709737"/>
              <a:gd name="T6" fmla="*/ 0 w 1709739"/>
              <a:gd name="T7" fmla="*/ 1709737 h 1709737"/>
              <a:gd name="T8" fmla="*/ 0 w 1709739"/>
              <a:gd name="T9" fmla="*/ 854868 h 1709737"/>
              <a:gd name="T10" fmla="*/ 854869 w 1709739"/>
              <a:gd name="T11" fmla="*/ 0 h 17097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09739" h="1709737">
                <a:moveTo>
                  <a:pt x="854869" y="0"/>
                </a:moveTo>
                <a:cubicBezTo>
                  <a:pt x="1327740" y="0"/>
                  <a:pt x="1709739" y="381998"/>
                  <a:pt x="1709739" y="854868"/>
                </a:cubicBezTo>
                <a:cubicBezTo>
                  <a:pt x="1709739" y="1327738"/>
                  <a:pt x="1327740" y="1709737"/>
                  <a:pt x="854869" y="1709737"/>
                </a:cubicBezTo>
                <a:cubicBezTo>
                  <a:pt x="0" y="1709737"/>
                  <a:pt x="0" y="1709737"/>
                  <a:pt x="0" y="1709737"/>
                </a:cubicBezTo>
                <a:cubicBezTo>
                  <a:pt x="0" y="854868"/>
                  <a:pt x="0" y="854868"/>
                  <a:pt x="0" y="854868"/>
                </a:cubicBezTo>
                <a:cubicBezTo>
                  <a:pt x="0" y="381998"/>
                  <a:pt x="381999" y="0"/>
                  <a:pt x="854869" y="0"/>
                </a:cubicBezTo>
                <a:close/>
              </a:path>
            </a:pathLst>
          </a:custGeom>
          <a:noFill/>
          <a:ln w="3175">
            <a:solidFill>
              <a:srgbClr val="47D7CA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>
              <a:lnSpc>
                <a:spcPct val="120000"/>
              </a:lnSpc>
            </a:pPr>
            <a:endParaRPr lang="zh-CN" altLang="en-US" sz="900">
              <a:solidFill>
                <a:srgbClr val="404040"/>
              </a:solidFill>
              <a:latin typeface="微软雅黑" panose="020B0503020204020204" pitchFamily="34" charset="-122"/>
            </a:endParaRPr>
          </a:p>
        </p:txBody>
      </p:sp>
      <p:sp>
        <p:nvSpPr>
          <p:cNvPr id="24588" name="矩形 16"/>
          <p:cNvSpPr>
            <a:spLocks noChangeArrowheads="1"/>
          </p:cNvSpPr>
          <p:nvPr/>
        </p:nvSpPr>
        <p:spPr bwMode="auto">
          <a:xfrm>
            <a:off x="2591854" y="3127048"/>
            <a:ext cx="1187969" cy="1187969"/>
          </a:xfrm>
          <a:custGeom>
            <a:avLst/>
            <a:gdLst>
              <a:gd name="T0" fmla="*/ 0 w 1709737"/>
              <a:gd name="T1" fmla="*/ 0 h 1709738"/>
              <a:gd name="T2" fmla="*/ 854868 w 1709737"/>
              <a:gd name="T3" fmla="*/ 0 h 1709738"/>
              <a:gd name="T4" fmla="*/ 1709737 w 1709737"/>
              <a:gd name="T5" fmla="*/ 854869 h 1709738"/>
              <a:gd name="T6" fmla="*/ 854868 w 1709737"/>
              <a:gd name="T7" fmla="*/ 1709738 h 1709738"/>
              <a:gd name="T8" fmla="*/ 0 w 1709737"/>
              <a:gd name="T9" fmla="*/ 854869 h 1709738"/>
              <a:gd name="T10" fmla="*/ 0 w 1709737"/>
              <a:gd name="T11" fmla="*/ 0 h 1709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09737" h="1709738">
                <a:moveTo>
                  <a:pt x="0" y="0"/>
                </a:moveTo>
                <a:cubicBezTo>
                  <a:pt x="854868" y="0"/>
                  <a:pt x="854868" y="0"/>
                  <a:pt x="854868" y="0"/>
                </a:cubicBezTo>
                <a:cubicBezTo>
                  <a:pt x="1327738" y="0"/>
                  <a:pt x="1709737" y="381998"/>
                  <a:pt x="1709737" y="854869"/>
                </a:cubicBezTo>
                <a:cubicBezTo>
                  <a:pt x="1709737" y="1327740"/>
                  <a:pt x="1327738" y="1709738"/>
                  <a:pt x="854868" y="1709738"/>
                </a:cubicBezTo>
                <a:cubicBezTo>
                  <a:pt x="381998" y="1709738"/>
                  <a:pt x="0" y="1327740"/>
                  <a:pt x="0" y="854869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noFill/>
          <a:ln w="3175">
            <a:solidFill>
              <a:srgbClr val="FF588D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>
              <a:lnSpc>
                <a:spcPct val="120000"/>
              </a:lnSpc>
            </a:pPr>
            <a:endParaRPr lang="zh-CN" altLang="en-US" sz="900">
              <a:solidFill>
                <a:srgbClr val="404040"/>
              </a:solidFill>
              <a:latin typeface="微软雅黑" panose="020B0503020204020204" pitchFamily="34" charset="-122"/>
            </a:endParaRPr>
          </a:p>
        </p:txBody>
      </p:sp>
      <p:sp>
        <p:nvSpPr>
          <p:cNvPr id="24589" name="矩形 17"/>
          <p:cNvSpPr>
            <a:spLocks noChangeArrowheads="1"/>
          </p:cNvSpPr>
          <p:nvPr/>
        </p:nvSpPr>
        <p:spPr bwMode="auto">
          <a:xfrm>
            <a:off x="1257473" y="3134191"/>
            <a:ext cx="1187969" cy="1187969"/>
          </a:xfrm>
          <a:custGeom>
            <a:avLst/>
            <a:gdLst>
              <a:gd name="T0" fmla="*/ 854869 w 1709738"/>
              <a:gd name="T1" fmla="*/ 0 h 1709738"/>
              <a:gd name="T2" fmla="*/ 1709738 w 1709738"/>
              <a:gd name="T3" fmla="*/ 0 h 1709738"/>
              <a:gd name="T4" fmla="*/ 1709738 w 1709738"/>
              <a:gd name="T5" fmla="*/ 854869 h 1709738"/>
              <a:gd name="T6" fmla="*/ 854869 w 1709738"/>
              <a:gd name="T7" fmla="*/ 1709738 h 1709738"/>
              <a:gd name="T8" fmla="*/ 0 w 1709738"/>
              <a:gd name="T9" fmla="*/ 854869 h 1709738"/>
              <a:gd name="T10" fmla="*/ 854869 w 1709738"/>
              <a:gd name="T11" fmla="*/ 0 h 1709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09738" h="1709738">
                <a:moveTo>
                  <a:pt x="854869" y="0"/>
                </a:moveTo>
                <a:cubicBezTo>
                  <a:pt x="1709738" y="0"/>
                  <a:pt x="1709738" y="0"/>
                  <a:pt x="1709738" y="0"/>
                </a:cubicBezTo>
                <a:cubicBezTo>
                  <a:pt x="1709738" y="854869"/>
                  <a:pt x="1709738" y="854869"/>
                  <a:pt x="1709738" y="854869"/>
                </a:cubicBezTo>
                <a:cubicBezTo>
                  <a:pt x="1709738" y="1327739"/>
                  <a:pt x="1327739" y="1709738"/>
                  <a:pt x="854869" y="1709738"/>
                </a:cubicBezTo>
                <a:cubicBezTo>
                  <a:pt x="381998" y="1709738"/>
                  <a:pt x="0" y="1327739"/>
                  <a:pt x="0" y="854869"/>
                </a:cubicBezTo>
                <a:cubicBezTo>
                  <a:pt x="0" y="381999"/>
                  <a:pt x="381998" y="0"/>
                  <a:pt x="854869" y="0"/>
                </a:cubicBezTo>
                <a:close/>
              </a:path>
            </a:pathLst>
          </a:custGeom>
          <a:noFill/>
          <a:ln w="3175">
            <a:solidFill>
              <a:srgbClr val="A97D14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>
              <a:lnSpc>
                <a:spcPct val="120000"/>
              </a:lnSpc>
            </a:pPr>
            <a:endParaRPr lang="zh-CN" altLang="en-US" sz="900">
              <a:solidFill>
                <a:srgbClr val="404040"/>
              </a:solidFill>
              <a:latin typeface="微软雅黑" panose="020B0503020204020204" pitchFamily="34" charset="-122"/>
            </a:endParaRPr>
          </a:p>
        </p:txBody>
      </p:sp>
      <p:sp>
        <p:nvSpPr>
          <p:cNvPr id="24590" name="文本框 14"/>
          <p:cNvSpPr txBox="1">
            <a:spLocks noChangeArrowheads="1"/>
          </p:cNvSpPr>
          <p:nvPr/>
        </p:nvSpPr>
        <p:spPr bwMode="auto">
          <a:xfrm>
            <a:off x="1259728" y="2086884"/>
            <a:ext cx="91537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推广计划</a:t>
            </a:r>
          </a:p>
        </p:txBody>
      </p:sp>
      <p:sp>
        <p:nvSpPr>
          <p:cNvPr id="16" name="泪滴形 15"/>
          <p:cNvSpPr/>
          <p:nvPr/>
        </p:nvSpPr>
        <p:spPr>
          <a:xfrm rot="16200000" flipH="1">
            <a:off x="2743029" y="1956935"/>
            <a:ext cx="888001" cy="888001"/>
          </a:xfrm>
          <a:prstGeom prst="teardrop">
            <a:avLst/>
          </a:prstGeom>
          <a:solidFill>
            <a:srgbClr val="47D7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sz="1015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泪滴形 16"/>
          <p:cNvSpPr/>
          <p:nvPr/>
        </p:nvSpPr>
        <p:spPr>
          <a:xfrm flipH="1">
            <a:off x="2743029" y="3271081"/>
            <a:ext cx="888001" cy="888001"/>
          </a:xfrm>
          <a:prstGeom prst="teardrop">
            <a:avLst/>
          </a:prstGeom>
          <a:solidFill>
            <a:srgbClr val="FF58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sz="1015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泪滴形 17"/>
          <p:cNvSpPr/>
          <p:nvPr/>
        </p:nvSpPr>
        <p:spPr>
          <a:xfrm>
            <a:off x="1426503" y="3271081"/>
            <a:ext cx="888001" cy="888001"/>
          </a:xfrm>
          <a:prstGeom prst="teardrop">
            <a:avLst/>
          </a:prstGeom>
          <a:solidFill>
            <a:srgbClr val="A97D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sz="1015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594" name="文本框 18"/>
          <p:cNvSpPr txBox="1">
            <a:spLocks noChangeArrowheads="1"/>
          </p:cNvSpPr>
          <p:nvPr/>
        </p:nvSpPr>
        <p:spPr bwMode="auto">
          <a:xfrm>
            <a:off x="2928724" y="2171198"/>
            <a:ext cx="747539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700" dirty="0">
                <a:solidFill>
                  <a:schemeClr val="bg1"/>
                </a:solidFill>
              </a:rPr>
              <a:t>01</a:t>
            </a:r>
            <a:endParaRPr lang="zh-CN" altLang="en-US" sz="2700" dirty="0">
              <a:solidFill>
                <a:schemeClr val="bg1"/>
              </a:solidFill>
            </a:endParaRPr>
          </a:p>
        </p:txBody>
      </p:sp>
      <p:sp>
        <p:nvSpPr>
          <p:cNvPr id="24595" name="文本框 19"/>
          <p:cNvSpPr txBox="1">
            <a:spLocks noChangeArrowheads="1"/>
          </p:cNvSpPr>
          <p:nvPr/>
        </p:nvSpPr>
        <p:spPr bwMode="auto">
          <a:xfrm>
            <a:off x="2928724" y="3441301"/>
            <a:ext cx="747539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700">
                <a:solidFill>
                  <a:schemeClr val="bg1"/>
                </a:solidFill>
              </a:rPr>
              <a:t>02</a:t>
            </a:r>
            <a:endParaRPr lang="zh-CN" altLang="en-US" sz="2700">
              <a:solidFill>
                <a:schemeClr val="bg1"/>
              </a:solidFill>
            </a:endParaRPr>
          </a:p>
        </p:txBody>
      </p:sp>
      <p:sp>
        <p:nvSpPr>
          <p:cNvPr id="24596" name="文本框 20"/>
          <p:cNvSpPr txBox="1">
            <a:spLocks noChangeArrowheads="1"/>
          </p:cNvSpPr>
          <p:nvPr/>
        </p:nvSpPr>
        <p:spPr bwMode="auto">
          <a:xfrm>
            <a:off x="1683617" y="3441301"/>
            <a:ext cx="746349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700">
                <a:solidFill>
                  <a:schemeClr val="bg1"/>
                </a:solidFill>
              </a:rPr>
              <a:t>03</a:t>
            </a:r>
            <a:endParaRPr lang="zh-CN" altLang="en-US" sz="2700">
              <a:solidFill>
                <a:schemeClr val="bg1"/>
              </a:solidFill>
            </a:endParaRPr>
          </a:p>
        </p:txBody>
      </p:sp>
      <p:cxnSp>
        <p:nvCxnSpPr>
          <p:cNvPr id="22" name="直接连接符 21"/>
          <p:cNvCxnSpPr/>
          <p:nvPr/>
        </p:nvCxnSpPr>
        <p:spPr>
          <a:xfrm>
            <a:off x="4183352" y="1956935"/>
            <a:ext cx="0" cy="2202146"/>
          </a:xfrm>
          <a:prstGeom prst="line">
            <a:avLst/>
          </a:prstGeom>
          <a:ln>
            <a:solidFill>
              <a:srgbClr val="A97D1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椭圆 22"/>
          <p:cNvSpPr/>
          <p:nvPr/>
        </p:nvSpPr>
        <p:spPr>
          <a:xfrm>
            <a:off x="4440468" y="1945031"/>
            <a:ext cx="492805" cy="491615"/>
          </a:xfrm>
          <a:prstGeom prst="ellipse">
            <a:avLst/>
          </a:prstGeom>
          <a:solidFill>
            <a:srgbClr val="47D7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sz="1015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4" name="Group 14"/>
          <p:cNvGrpSpPr>
            <a:grpSpLocks noChangeAspect="1"/>
          </p:cNvGrpSpPr>
          <p:nvPr/>
        </p:nvGrpSpPr>
        <p:grpSpPr bwMode="auto">
          <a:xfrm>
            <a:off x="4553961" y="2060016"/>
            <a:ext cx="266065" cy="262231"/>
            <a:chOff x="4090" y="905"/>
            <a:chExt cx="347" cy="342"/>
          </a:xfrm>
          <a:solidFill>
            <a:schemeClr val="bg1"/>
          </a:solidFill>
        </p:grpSpPr>
        <p:sp>
          <p:nvSpPr>
            <p:cNvPr id="25" name="Freeform 15"/>
            <p:cNvSpPr/>
            <p:nvPr/>
          </p:nvSpPr>
          <p:spPr bwMode="auto">
            <a:xfrm>
              <a:off x="4090" y="905"/>
              <a:ext cx="343" cy="342"/>
            </a:xfrm>
            <a:custGeom>
              <a:avLst/>
              <a:gdLst>
                <a:gd name="T0" fmla="*/ 138 w 142"/>
                <a:gd name="T1" fmla="*/ 134 h 142"/>
                <a:gd name="T2" fmla="*/ 8 w 142"/>
                <a:gd name="T3" fmla="*/ 134 h 142"/>
                <a:gd name="T4" fmla="*/ 8 w 142"/>
                <a:gd name="T5" fmla="*/ 4 h 142"/>
                <a:gd name="T6" fmla="*/ 6 w 142"/>
                <a:gd name="T7" fmla="*/ 0 h 142"/>
                <a:gd name="T8" fmla="*/ 3 w 142"/>
                <a:gd name="T9" fmla="*/ 0 h 142"/>
                <a:gd name="T10" fmla="*/ 0 w 142"/>
                <a:gd name="T11" fmla="*/ 4 h 142"/>
                <a:gd name="T12" fmla="*/ 0 w 142"/>
                <a:gd name="T13" fmla="*/ 136 h 142"/>
                <a:gd name="T14" fmla="*/ 0 w 142"/>
                <a:gd name="T15" fmla="*/ 138 h 142"/>
                <a:gd name="T16" fmla="*/ 0 w 142"/>
                <a:gd name="T17" fmla="*/ 139 h 142"/>
                <a:gd name="T18" fmla="*/ 1 w 142"/>
                <a:gd name="T19" fmla="*/ 141 h 142"/>
                <a:gd name="T20" fmla="*/ 3 w 142"/>
                <a:gd name="T21" fmla="*/ 142 h 142"/>
                <a:gd name="T22" fmla="*/ 5 w 142"/>
                <a:gd name="T23" fmla="*/ 142 h 142"/>
                <a:gd name="T24" fmla="*/ 6 w 142"/>
                <a:gd name="T25" fmla="*/ 142 h 142"/>
                <a:gd name="T26" fmla="*/ 138 w 142"/>
                <a:gd name="T27" fmla="*/ 142 h 142"/>
                <a:gd name="T28" fmla="*/ 142 w 142"/>
                <a:gd name="T29" fmla="*/ 139 h 142"/>
                <a:gd name="T30" fmla="*/ 142 w 142"/>
                <a:gd name="T31" fmla="*/ 136 h 142"/>
                <a:gd name="T32" fmla="*/ 138 w 142"/>
                <a:gd name="T33" fmla="*/ 134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2" h="142">
                  <a:moveTo>
                    <a:pt x="138" y="134"/>
                  </a:moveTo>
                  <a:cubicBezTo>
                    <a:pt x="8" y="134"/>
                    <a:pt x="8" y="134"/>
                    <a:pt x="8" y="13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2"/>
                    <a:pt x="7" y="0"/>
                    <a:pt x="6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0" y="140"/>
                    <a:pt x="1" y="141"/>
                    <a:pt x="1" y="141"/>
                  </a:cubicBezTo>
                  <a:cubicBezTo>
                    <a:pt x="2" y="141"/>
                    <a:pt x="2" y="142"/>
                    <a:pt x="3" y="142"/>
                  </a:cubicBezTo>
                  <a:cubicBezTo>
                    <a:pt x="5" y="142"/>
                    <a:pt x="5" y="142"/>
                    <a:pt x="5" y="142"/>
                  </a:cubicBezTo>
                  <a:cubicBezTo>
                    <a:pt x="6" y="142"/>
                    <a:pt x="6" y="142"/>
                    <a:pt x="6" y="142"/>
                  </a:cubicBezTo>
                  <a:cubicBezTo>
                    <a:pt x="138" y="142"/>
                    <a:pt x="138" y="142"/>
                    <a:pt x="138" y="142"/>
                  </a:cubicBezTo>
                  <a:cubicBezTo>
                    <a:pt x="140" y="142"/>
                    <a:pt x="142" y="141"/>
                    <a:pt x="142" y="139"/>
                  </a:cubicBezTo>
                  <a:cubicBezTo>
                    <a:pt x="142" y="136"/>
                    <a:pt x="142" y="136"/>
                    <a:pt x="142" y="136"/>
                  </a:cubicBezTo>
                  <a:cubicBezTo>
                    <a:pt x="142" y="135"/>
                    <a:pt x="140" y="134"/>
                    <a:pt x="138" y="1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/>
              <a:endParaRPr lang="zh-CN" altLang="en-US" sz="1015" noProof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6" name="Freeform 16"/>
            <p:cNvSpPr/>
            <p:nvPr/>
          </p:nvSpPr>
          <p:spPr bwMode="auto">
            <a:xfrm>
              <a:off x="4124" y="924"/>
              <a:ext cx="313" cy="284"/>
            </a:xfrm>
            <a:custGeom>
              <a:avLst/>
              <a:gdLst>
                <a:gd name="T0" fmla="*/ 130 w 130"/>
                <a:gd name="T1" fmla="*/ 0 h 118"/>
                <a:gd name="T2" fmla="*/ 109 w 130"/>
                <a:gd name="T3" fmla="*/ 17 h 118"/>
                <a:gd name="T4" fmla="*/ 116 w 130"/>
                <a:gd name="T5" fmla="*/ 17 h 118"/>
                <a:gd name="T6" fmla="*/ 69 w 130"/>
                <a:gd name="T7" fmla="*/ 108 h 118"/>
                <a:gd name="T8" fmla="*/ 31 w 130"/>
                <a:gd name="T9" fmla="*/ 75 h 118"/>
                <a:gd name="T10" fmla="*/ 28 w 130"/>
                <a:gd name="T11" fmla="*/ 74 h 118"/>
                <a:gd name="T12" fmla="*/ 25 w 130"/>
                <a:gd name="T13" fmla="*/ 76 h 118"/>
                <a:gd name="T14" fmla="*/ 1 w 130"/>
                <a:gd name="T15" fmla="*/ 112 h 118"/>
                <a:gd name="T16" fmla="*/ 2 w 130"/>
                <a:gd name="T17" fmla="*/ 117 h 118"/>
                <a:gd name="T18" fmla="*/ 4 w 130"/>
                <a:gd name="T19" fmla="*/ 118 h 118"/>
                <a:gd name="T20" fmla="*/ 7 w 130"/>
                <a:gd name="T21" fmla="*/ 116 h 118"/>
                <a:gd name="T22" fmla="*/ 7 w 130"/>
                <a:gd name="T23" fmla="*/ 116 h 118"/>
                <a:gd name="T24" fmla="*/ 29 w 130"/>
                <a:gd name="T25" fmla="*/ 83 h 118"/>
                <a:gd name="T26" fmla="*/ 68 w 130"/>
                <a:gd name="T27" fmla="*/ 116 h 118"/>
                <a:gd name="T28" fmla="*/ 71 w 130"/>
                <a:gd name="T29" fmla="*/ 117 h 118"/>
                <a:gd name="T30" fmla="*/ 73 w 130"/>
                <a:gd name="T31" fmla="*/ 115 h 118"/>
                <a:gd name="T32" fmla="*/ 123 w 130"/>
                <a:gd name="T33" fmla="*/ 21 h 118"/>
                <a:gd name="T34" fmla="*/ 127 w 130"/>
                <a:gd name="T35" fmla="*/ 26 h 118"/>
                <a:gd name="T36" fmla="*/ 130 w 130"/>
                <a:gd name="T37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0" h="118">
                  <a:moveTo>
                    <a:pt x="130" y="0"/>
                  </a:moveTo>
                  <a:cubicBezTo>
                    <a:pt x="109" y="17"/>
                    <a:pt x="109" y="17"/>
                    <a:pt x="109" y="17"/>
                  </a:cubicBezTo>
                  <a:cubicBezTo>
                    <a:pt x="116" y="17"/>
                    <a:pt x="116" y="17"/>
                    <a:pt x="116" y="17"/>
                  </a:cubicBezTo>
                  <a:cubicBezTo>
                    <a:pt x="69" y="108"/>
                    <a:pt x="69" y="108"/>
                    <a:pt x="69" y="108"/>
                  </a:cubicBezTo>
                  <a:cubicBezTo>
                    <a:pt x="31" y="75"/>
                    <a:pt x="31" y="75"/>
                    <a:pt x="31" y="75"/>
                  </a:cubicBezTo>
                  <a:cubicBezTo>
                    <a:pt x="30" y="75"/>
                    <a:pt x="29" y="74"/>
                    <a:pt x="28" y="74"/>
                  </a:cubicBezTo>
                  <a:cubicBezTo>
                    <a:pt x="27" y="75"/>
                    <a:pt x="26" y="75"/>
                    <a:pt x="25" y="76"/>
                  </a:cubicBezTo>
                  <a:cubicBezTo>
                    <a:pt x="1" y="112"/>
                    <a:pt x="1" y="112"/>
                    <a:pt x="1" y="112"/>
                  </a:cubicBezTo>
                  <a:cubicBezTo>
                    <a:pt x="0" y="114"/>
                    <a:pt x="1" y="116"/>
                    <a:pt x="2" y="117"/>
                  </a:cubicBezTo>
                  <a:cubicBezTo>
                    <a:pt x="3" y="117"/>
                    <a:pt x="4" y="118"/>
                    <a:pt x="4" y="118"/>
                  </a:cubicBezTo>
                  <a:cubicBezTo>
                    <a:pt x="5" y="118"/>
                    <a:pt x="6" y="117"/>
                    <a:pt x="7" y="116"/>
                  </a:cubicBezTo>
                  <a:cubicBezTo>
                    <a:pt x="7" y="116"/>
                    <a:pt x="7" y="116"/>
                    <a:pt x="7" y="116"/>
                  </a:cubicBezTo>
                  <a:cubicBezTo>
                    <a:pt x="29" y="83"/>
                    <a:pt x="29" y="83"/>
                    <a:pt x="29" y="83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7"/>
                    <a:pt x="69" y="117"/>
                    <a:pt x="71" y="117"/>
                  </a:cubicBezTo>
                  <a:cubicBezTo>
                    <a:pt x="72" y="117"/>
                    <a:pt x="72" y="116"/>
                    <a:pt x="73" y="115"/>
                  </a:cubicBezTo>
                  <a:cubicBezTo>
                    <a:pt x="123" y="21"/>
                    <a:pt x="123" y="21"/>
                    <a:pt x="123" y="21"/>
                  </a:cubicBezTo>
                  <a:cubicBezTo>
                    <a:pt x="127" y="26"/>
                    <a:pt x="127" y="26"/>
                    <a:pt x="127" y="26"/>
                  </a:cubicBezTo>
                  <a:lnTo>
                    <a:pt x="13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/>
              <a:endParaRPr lang="zh-CN" altLang="en-US" sz="1015" noProof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7" name="Freeform 17"/>
            <p:cNvSpPr/>
            <p:nvPr/>
          </p:nvSpPr>
          <p:spPr bwMode="auto">
            <a:xfrm>
              <a:off x="4117" y="1196"/>
              <a:ext cx="5" cy="12"/>
            </a:xfrm>
            <a:custGeom>
              <a:avLst/>
              <a:gdLst>
                <a:gd name="T0" fmla="*/ 0 w 2"/>
                <a:gd name="T1" fmla="*/ 0 h 5"/>
                <a:gd name="T2" fmla="*/ 0 w 2"/>
                <a:gd name="T3" fmla="*/ 2 h 5"/>
                <a:gd name="T4" fmla="*/ 2 w 2"/>
                <a:gd name="T5" fmla="*/ 5 h 5"/>
                <a:gd name="T6" fmla="*/ 0 w 2"/>
                <a:gd name="T7" fmla="*/ 2 h 5"/>
                <a:gd name="T8" fmla="*/ 0 w 2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5">
                  <a:moveTo>
                    <a:pt x="0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1" y="5"/>
                    <a:pt x="1" y="3"/>
                    <a:pt x="0" y="2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/>
              <a:endParaRPr lang="zh-CN" altLang="en-US" sz="1015" noProof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8" name="Freeform 18"/>
            <p:cNvSpPr/>
            <p:nvPr/>
          </p:nvSpPr>
          <p:spPr bwMode="auto">
            <a:xfrm>
              <a:off x="4303" y="1192"/>
              <a:ext cx="120" cy="19"/>
            </a:xfrm>
            <a:custGeom>
              <a:avLst/>
              <a:gdLst>
                <a:gd name="T0" fmla="*/ 0 w 50"/>
                <a:gd name="T1" fmla="*/ 8 h 8"/>
                <a:gd name="T2" fmla="*/ 47 w 50"/>
                <a:gd name="T3" fmla="*/ 8 h 8"/>
                <a:gd name="T4" fmla="*/ 50 w 50"/>
                <a:gd name="T5" fmla="*/ 4 h 8"/>
                <a:gd name="T6" fmla="*/ 47 w 50"/>
                <a:gd name="T7" fmla="*/ 0 h 8"/>
                <a:gd name="T8" fmla="*/ 4 w 50"/>
                <a:gd name="T9" fmla="*/ 0 h 8"/>
                <a:gd name="T10" fmla="*/ 2 w 50"/>
                <a:gd name="T11" fmla="*/ 5 h 8"/>
                <a:gd name="T12" fmla="*/ 0 w 50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8">
                  <a:moveTo>
                    <a:pt x="0" y="8"/>
                  </a:moveTo>
                  <a:cubicBezTo>
                    <a:pt x="47" y="8"/>
                    <a:pt x="47" y="8"/>
                    <a:pt x="47" y="8"/>
                  </a:cubicBezTo>
                  <a:cubicBezTo>
                    <a:pt x="49" y="8"/>
                    <a:pt x="50" y="6"/>
                    <a:pt x="50" y="4"/>
                  </a:cubicBezTo>
                  <a:cubicBezTo>
                    <a:pt x="50" y="2"/>
                    <a:pt x="49" y="0"/>
                    <a:pt x="47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6"/>
                    <a:pt x="1" y="7"/>
                    <a:pt x="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/>
              <a:endParaRPr lang="zh-CN" altLang="en-US" sz="1015" noProof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9" name="Freeform 19"/>
            <p:cNvSpPr/>
            <p:nvPr/>
          </p:nvSpPr>
          <p:spPr bwMode="auto">
            <a:xfrm>
              <a:off x="4146" y="1192"/>
              <a:ext cx="135" cy="19"/>
            </a:xfrm>
            <a:custGeom>
              <a:avLst/>
              <a:gdLst>
                <a:gd name="T0" fmla="*/ 48 w 56"/>
                <a:gd name="T1" fmla="*/ 0 h 8"/>
                <a:gd name="T2" fmla="*/ 5 w 56"/>
                <a:gd name="T3" fmla="*/ 0 h 8"/>
                <a:gd name="T4" fmla="*/ 1 w 56"/>
                <a:gd name="T5" fmla="*/ 7 h 8"/>
                <a:gd name="T6" fmla="*/ 0 w 56"/>
                <a:gd name="T7" fmla="*/ 8 h 8"/>
                <a:gd name="T8" fmla="*/ 56 w 56"/>
                <a:gd name="T9" fmla="*/ 8 h 8"/>
                <a:gd name="T10" fmla="*/ 56 w 56"/>
                <a:gd name="T11" fmla="*/ 7 h 8"/>
                <a:gd name="T12" fmla="*/ 48 w 56"/>
                <a:gd name="T1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" h="8">
                  <a:moveTo>
                    <a:pt x="48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0" y="7"/>
                    <a:pt x="0" y="8"/>
                  </a:cubicBezTo>
                  <a:cubicBezTo>
                    <a:pt x="56" y="8"/>
                    <a:pt x="56" y="8"/>
                    <a:pt x="56" y="8"/>
                  </a:cubicBezTo>
                  <a:cubicBezTo>
                    <a:pt x="56" y="7"/>
                    <a:pt x="56" y="7"/>
                    <a:pt x="56" y="7"/>
                  </a:cubicBezTo>
                  <a:lnTo>
                    <a:pt x="4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/>
              <a:endParaRPr lang="zh-CN" altLang="en-US" sz="1015" noProof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0" name="Freeform 20"/>
            <p:cNvSpPr/>
            <p:nvPr/>
          </p:nvSpPr>
          <p:spPr bwMode="auto">
            <a:xfrm>
              <a:off x="4281" y="1165"/>
              <a:ext cx="9" cy="7"/>
            </a:xfrm>
            <a:custGeom>
              <a:avLst/>
              <a:gdLst>
                <a:gd name="T0" fmla="*/ 7 w 9"/>
                <a:gd name="T1" fmla="*/ 7 h 7"/>
                <a:gd name="T2" fmla="*/ 9 w 9"/>
                <a:gd name="T3" fmla="*/ 0 h 7"/>
                <a:gd name="T4" fmla="*/ 0 w 9"/>
                <a:gd name="T5" fmla="*/ 0 h 7"/>
                <a:gd name="T6" fmla="*/ 7 w 9"/>
                <a:gd name="T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7">
                  <a:moveTo>
                    <a:pt x="7" y="7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7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/>
              <a:endParaRPr lang="zh-CN" altLang="en-US" sz="1015" noProof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1" name="Freeform 21"/>
            <p:cNvSpPr/>
            <p:nvPr/>
          </p:nvSpPr>
          <p:spPr bwMode="auto">
            <a:xfrm>
              <a:off x="4117" y="1141"/>
              <a:ext cx="36" cy="17"/>
            </a:xfrm>
            <a:custGeom>
              <a:avLst/>
              <a:gdLst>
                <a:gd name="T0" fmla="*/ 3 w 15"/>
                <a:gd name="T1" fmla="*/ 0 h 7"/>
                <a:gd name="T2" fmla="*/ 0 w 15"/>
                <a:gd name="T3" fmla="*/ 3 h 7"/>
                <a:gd name="T4" fmla="*/ 3 w 15"/>
                <a:gd name="T5" fmla="*/ 7 h 7"/>
                <a:gd name="T6" fmla="*/ 11 w 15"/>
                <a:gd name="T7" fmla="*/ 7 h 7"/>
                <a:gd name="T8" fmla="*/ 15 w 15"/>
                <a:gd name="T9" fmla="*/ 0 h 7"/>
                <a:gd name="T10" fmla="*/ 3 w 15"/>
                <a:gd name="T1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7">
                  <a:moveTo>
                    <a:pt x="3" y="0"/>
                  </a:moveTo>
                  <a:cubicBezTo>
                    <a:pt x="1" y="0"/>
                    <a:pt x="0" y="1"/>
                    <a:pt x="0" y="3"/>
                  </a:cubicBezTo>
                  <a:cubicBezTo>
                    <a:pt x="0" y="5"/>
                    <a:pt x="1" y="7"/>
                    <a:pt x="3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5" y="0"/>
                    <a:pt x="15" y="0"/>
                    <a:pt x="15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/>
              <a:endParaRPr lang="zh-CN" altLang="en-US" sz="1015" noProof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2" name="Freeform 22"/>
            <p:cNvSpPr/>
            <p:nvPr/>
          </p:nvSpPr>
          <p:spPr bwMode="auto">
            <a:xfrm>
              <a:off x="4250" y="1141"/>
              <a:ext cx="55" cy="17"/>
            </a:xfrm>
            <a:custGeom>
              <a:avLst/>
              <a:gdLst>
                <a:gd name="T0" fmla="*/ 21 w 55"/>
                <a:gd name="T1" fmla="*/ 17 h 17"/>
                <a:gd name="T2" fmla="*/ 45 w 55"/>
                <a:gd name="T3" fmla="*/ 17 h 17"/>
                <a:gd name="T4" fmla="*/ 55 w 55"/>
                <a:gd name="T5" fmla="*/ 0 h 17"/>
                <a:gd name="T6" fmla="*/ 0 w 55"/>
                <a:gd name="T7" fmla="*/ 0 h 17"/>
                <a:gd name="T8" fmla="*/ 21 w 55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17">
                  <a:moveTo>
                    <a:pt x="21" y="17"/>
                  </a:moveTo>
                  <a:lnTo>
                    <a:pt x="45" y="17"/>
                  </a:lnTo>
                  <a:lnTo>
                    <a:pt x="55" y="0"/>
                  </a:lnTo>
                  <a:lnTo>
                    <a:pt x="0" y="0"/>
                  </a:lnTo>
                  <a:lnTo>
                    <a:pt x="21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/>
              <a:endParaRPr lang="zh-CN" altLang="en-US" sz="1015" noProof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3" name="Freeform 23"/>
            <p:cNvSpPr/>
            <p:nvPr/>
          </p:nvSpPr>
          <p:spPr bwMode="auto">
            <a:xfrm>
              <a:off x="4182" y="1141"/>
              <a:ext cx="39" cy="17"/>
            </a:xfrm>
            <a:custGeom>
              <a:avLst/>
              <a:gdLst>
                <a:gd name="T0" fmla="*/ 19 w 39"/>
                <a:gd name="T1" fmla="*/ 0 h 17"/>
                <a:gd name="T2" fmla="*/ 12 w 39"/>
                <a:gd name="T3" fmla="*/ 0 h 17"/>
                <a:gd name="T4" fmla="*/ 0 w 39"/>
                <a:gd name="T5" fmla="*/ 17 h 17"/>
                <a:gd name="T6" fmla="*/ 39 w 39"/>
                <a:gd name="T7" fmla="*/ 17 h 17"/>
                <a:gd name="T8" fmla="*/ 19 w 39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7">
                  <a:moveTo>
                    <a:pt x="19" y="0"/>
                  </a:moveTo>
                  <a:lnTo>
                    <a:pt x="12" y="0"/>
                  </a:lnTo>
                  <a:lnTo>
                    <a:pt x="0" y="17"/>
                  </a:lnTo>
                  <a:lnTo>
                    <a:pt x="39" y="17"/>
                  </a:lnTo>
                  <a:lnTo>
                    <a:pt x="1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/>
              <a:endParaRPr lang="zh-CN" altLang="en-US" sz="1015" noProof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4" name="Freeform 24"/>
            <p:cNvSpPr/>
            <p:nvPr/>
          </p:nvSpPr>
          <p:spPr bwMode="auto">
            <a:xfrm>
              <a:off x="4331" y="1141"/>
              <a:ext cx="92" cy="17"/>
            </a:xfrm>
            <a:custGeom>
              <a:avLst/>
              <a:gdLst>
                <a:gd name="T0" fmla="*/ 35 w 38"/>
                <a:gd name="T1" fmla="*/ 7 h 7"/>
                <a:gd name="T2" fmla="*/ 38 w 38"/>
                <a:gd name="T3" fmla="*/ 3 h 7"/>
                <a:gd name="T4" fmla="*/ 35 w 38"/>
                <a:gd name="T5" fmla="*/ 0 h 7"/>
                <a:gd name="T6" fmla="*/ 4 w 38"/>
                <a:gd name="T7" fmla="*/ 0 h 7"/>
                <a:gd name="T8" fmla="*/ 0 w 38"/>
                <a:gd name="T9" fmla="*/ 7 h 7"/>
                <a:gd name="T10" fmla="*/ 35 w 38"/>
                <a:gd name="T11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7">
                  <a:moveTo>
                    <a:pt x="35" y="7"/>
                  </a:moveTo>
                  <a:cubicBezTo>
                    <a:pt x="37" y="7"/>
                    <a:pt x="38" y="5"/>
                    <a:pt x="38" y="3"/>
                  </a:cubicBezTo>
                  <a:cubicBezTo>
                    <a:pt x="38" y="1"/>
                    <a:pt x="37" y="0"/>
                    <a:pt x="3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7"/>
                    <a:pt x="0" y="7"/>
                    <a:pt x="0" y="7"/>
                  </a:cubicBezTo>
                  <a:lnTo>
                    <a:pt x="35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/>
              <a:endParaRPr lang="zh-CN" altLang="en-US" sz="1015" noProof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5" name="Freeform 25"/>
            <p:cNvSpPr/>
            <p:nvPr/>
          </p:nvSpPr>
          <p:spPr bwMode="auto">
            <a:xfrm>
              <a:off x="4117" y="1088"/>
              <a:ext cx="214" cy="17"/>
            </a:xfrm>
            <a:custGeom>
              <a:avLst/>
              <a:gdLst>
                <a:gd name="T0" fmla="*/ 30 w 89"/>
                <a:gd name="T1" fmla="*/ 3 h 7"/>
                <a:gd name="T2" fmla="*/ 31 w 89"/>
                <a:gd name="T3" fmla="*/ 3 h 7"/>
                <a:gd name="T4" fmla="*/ 36 w 89"/>
                <a:gd name="T5" fmla="*/ 5 h 7"/>
                <a:gd name="T6" fmla="*/ 38 w 89"/>
                <a:gd name="T7" fmla="*/ 7 h 7"/>
                <a:gd name="T8" fmla="*/ 85 w 89"/>
                <a:gd name="T9" fmla="*/ 7 h 7"/>
                <a:gd name="T10" fmla="*/ 89 w 89"/>
                <a:gd name="T11" fmla="*/ 0 h 7"/>
                <a:gd name="T12" fmla="*/ 3 w 89"/>
                <a:gd name="T13" fmla="*/ 0 h 7"/>
                <a:gd name="T14" fmla="*/ 0 w 89"/>
                <a:gd name="T15" fmla="*/ 3 h 7"/>
                <a:gd name="T16" fmla="*/ 3 w 89"/>
                <a:gd name="T17" fmla="*/ 7 h 7"/>
                <a:gd name="T18" fmla="*/ 25 w 89"/>
                <a:gd name="T19" fmla="*/ 7 h 7"/>
                <a:gd name="T20" fmla="*/ 26 w 89"/>
                <a:gd name="T21" fmla="*/ 6 h 7"/>
                <a:gd name="T22" fmla="*/ 30 w 89"/>
                <a:gd name="T23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9" h="7">
                  <a:moveTo>
                    <a:pt x="30" y="3"/>
                  </a:moveTo>
                  <a:cubicBezTo>
                    <a:pt x="31" y="3"/>
                    <a:pt x="31" y="3"/>
                    <a:pt x="31" y="3"/>
                  </a:cubicBezTo>
                  <a:cubicBezTo>
                    <a:pt x="33" y="3"/>
                    <a:pt x="34" y="4"/>
                    <a:pt x="36" y="5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85" y="7"/>
                    <a:pt x="85" y="7"/>
                    <a:pt x="85" y="7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5"/>
                    <a:pt x="1" y="7"/>
                    <a:pt x="3" y="7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7" y="4"/>
                    <a:pt x="28" y="3"/>
                    <a:pt x="3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/>
              <a:endParaRPr lang="zh-CN" altLang="en-US" sz="1015" noProof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6" name="Freeform 26"/>
            <p:cNvSpPr/>
            <p:nvPr/>
          </p:nvSpPr>
          <p:spPr bwMode="auto">
            <a:xfrm>
              <a:off x="4360" y="1088"/>
              <a:ext cx="63" cy="17"/>
            </a:xfrm>
            <a:custGeom>
              <a:avLst/>
              <a:gdLst>
                <a:gd name="T0" fmla="*/ 23 w 26"/>
                <a:gd name="T1" fmla="*/ 7 h 7"/>
                <a:gd name="T2" fmla="*/ 26 w 26"/>
                <a:gd name="T3" fmla="*/ 3 h 7"/>
                <a:gd name="T4" fmla="*/ 23 w 26"/>
                <a:gd name="T5" fmla="*/ 0 h 7"/>
                <a:gd name="T6" fmla="*/ 3 w 26"/>
                <a:gd name="T7" fmla="*/ 0 h 7"/>
                <a:gd name="T8" fmla="*/ 0 w 26"/>
                <a:gd name="T9" fmla="*/ 7 h 7"/>
                <a:gd name="T10" fmla="*/ 23 w 26"/>
                <a:gd name="T11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7">
                  <a:moveTo>
                    <a:pt x="23" y="7"/>
                  </a:moveTo>
                  <a:cubicBezTo>
                    <a:pt x="25" y="7"/>
                    <a:pt x="26" y="5"/>
                    <a:pt x="26" y="3"/>
                  </a:cubicBezTo>
                  <a:cubicBezTo>
                    <a:pt x="26" y="1"/>
                    <a:pt x="25" y="0"/>
                    <a:pt x="2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0" y="7"/>
                    <a:pt x="0" y="7"/>
                    <a:pt x="0" y="7"/>
                  </a:cubicBezTo>
                  <a:lnTo>
                    <a:pt x="23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/>
              <a:endParaRPr lang="zh-CN" altLang="en-US" sz="1015" noProof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7" name="Freeform 27"/>
            <p:cNvSpPr/>
            <p:nvPr/>
          </p:nvSpPr>
          <p:spPr bwMode="auto">
            <a:xfrm>
              <a:off x="4387" y="1035"/>
              <a:ext cx="36" cy="17"/>
            </a:xfrm>
            <a:custGeom>
              <a:avLst/>
              <a:gdLst>
                <a:gd name="T0" fmla="*/ 12 w 15"/>
                <a:gd name="T1" fmla="*/ 7 h 7"/>
                <a:gd name="T2" fmla="*/ 15 w 15"/>
                <a:gd name="T3" fmla="*/ 3 h 7"/>
                <a:gd name="T4" fmla="*/ 12 w 15"/>
                <a:gd name="T5" fmla="*/ 0 h 7"/>
                <a:gd name="T6" fmla="*/ 4 w 15"/>
                <a:gd name="T7" fmla="*/ 0 h 7"/>
                <a:gd name="T8" fmla="*/ 0 w 15"/>
                <a:gd name="T9" fmla="*/ 7 h 7"/>
                <a:gd name="T10" fmla="*/ 12 w 15"/>
                <a:gd name="T11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7">
                  <a:moveTo>
                    <a:pt x="12" y="7"/>
                  </a:moveTo>
                  <a:cubicBezTo>
                    <a:pt x="14" y="7"/>
                    <a:pt x="15" y="5"/>
                    <a:pt x="15" y="3"/>
                  </a:cubicBezTo>
                  <a:cubicBezTo>
                    <a:pt x="15" y="1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7"/>
                    <a:pt x="0" y="7"/>
                    <a:pt x="0" y="7"/>
                  </a:cubicBezTo>
                  <a:lnTo>
                    <a:pt x="12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/>
              <a:endParaRPr lang="zh-CN" altLang="en-US" sz="1015" noProof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8" name="Freeform 28"/>
            <p:cNvSpPr/>
            <p:nvPr/>
          </p:nvSpPr>
          <p:spPr bwMode="auto">
            <a:xfrm>
              <a:off x="4117" y="1035"/>
              <a:ext cx="243" cy="17"/>
            </a:xfrm>
            <a:custGeom>
              <a:avLst/>
              <a:gdLst>
                <a:gd name="T0" fmla="*/ 3 w 101"/>
                <a:gd name="T1" fmla="*/ 0 h 7"/>
                <a:gd name="T2" fmla="*/ 0 w 101"/>
                <a:gd name="T3" fmla="*/ 3 h 7"/>
                <a:gd name="T4" fmla="*/ 3 w 101"/>
                <a:gd name="T5" fmla="*/ 7 h 7"/>
                <a:gd name="T6" fmla="*/ 97 w 101"/>
                <a:gd name="T7" fmla="*/ 7 h 7"/>
                <a:gd name="T8" fmla="*/ 101 w 101"/>
                <a:gd name="T9" fmla="*/ 0 h 7"/>
                <a:gd name="T10" fmla="*/ 3 w 101"/>
                <a:gd name="T1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" h="7">
                  <a:moveTo>
                    <a:pt x="3" y="0"/>
                  </a:moveTo>
                  <a:cubicBezTo>
                    <a:pt x="1" y="0"/>
                    <a:pt x="0" y="1"/>
                    <a:pt x="0" y="3"/>
                  </a:cubicBezTo>
                  <a:cubicBezTo>
                    <a:pt x="0" y="5"/>
                    <a:pt x="1" y="7"/>
                    <a:pt x="3" y="7"/>
                  </a:cubicBezTo>
                  <a:cubicBezTo>
                    <a:pt x="97" y="7"/>
                    <a:pt x="97" y="7"/>
                    <a:pt x="97" y="7"/>
                  </a:cubicBezTo>
                  <a:cubicBezTo>
                    <a:pt x="101" y="0"/>
                    <a:pt x="101" y="0"/>
                    <a:pt x="101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/>
              <a:endParaRPr lang="zh-CN" altLang="en-US" sz="1015" noProof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9" name="Freeform 29"/>
            <p:cNvSpPr/>
            <p:nvPr/>
          </p:nvSpPr>
          <p:spPr bwMode="auto">
            <a:xfrm>
              <a:off x="4416" y="987"/>
              <a:ext cx="7" cy="12"/>
            </a:xfrm>
            <a:custGeom>
              <a:avLst/>
              <a:gdLst>
                <a:gd name="T0" fmla="*/ 0 w 3"/>
                <a:gd name="T1" fmla="*/ 5 h 5"/>
                <a:gd name="T2" fmla="*/ 0 w 3"/>
                <a:gd name="T3" fmla="*/ 5 h 5"/>
                <a:gd name="T4" fmla="*/ 3 w 3"/>
                <a:gd name="T5" fmla="*/ 2 h 5"/>
                <a:gd name="T6" fmla="*/ 2 w 3"/>
                <a:gd name="T7" fmla="*/ 0 h 5"/>
                <a:gd name="T8" fmla="*/ 0 w 3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5"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2" y="5"/>
                    <a:pt x="3" y="4"/>
                    <a:pt x="3" y="2"/>
                  </a:cubicBezTo>
                  <a:cubicBezTo>
                    <a:pt x="2" y="0"/>
                    <a:pt x="2" y="0"/>
                    <a:pt x="2" y="0"/>
                  </a:cubicBezTo>
                  <a:lnTo>
                    <a:pt x="0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/>
              <a:endParaRPr lang="zh-CN" altLang="en-US" sz="1015" noProof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0" name="Freeform 30"/>
            <p:cNvSpPr/>
            <p:nvPr/>
          </p:nvSpPr>
          <p:spPr bwMode="auto">
            <a:xfrm>
              <a:off x="4117" y="982"/>
              <a:ext cx="270" cy="17"/>
            </a:xfrm>
            <a:custGeom>
              <a:avLst/>
              <a:gdLst>
                <a:gd name="T0" fmla="*/ 3 w 112"/>
                <a:gd name="T1" fmla="*/ 0 h 7"/>
                <a:gd name="T2" fmla="*/ 0 w 112"/>
                <a:gd name="T3" fmla="*/ 3 h 7"/>
                <a:gd name="T4" fmla="*/ 3 w 112"/>
                <a:gd name="T5" fmla="*/ 7 h 7"/>
                <a:gd name="T6" fmla="*/ 108 w 112"/>
                <a:gd name="T7" fmla="*/ 7 h 7"/>
                <a:gd name="T8" fmla="*/ 112 w 112"/>
                <a:gd name="T9" fmla="*/ 0 h 7"/>
                <a:gd name="T10" fmla="*/ 3 w 112"/>
                <a:gd name="T1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2" h="7">
                  <a:moveTo>
                    <a:pt x="3" y="0"/>
                  </a:moveTo>
                  <a:cubicBezTo>
                    <a:pt x="1" y="0"/>
                    <a:pt x="0" y="1"/>
                    <a:pt x="0" y="3"/>
                  </a:cubicBezTo>
                  <a:cubicBezTo>
                    <a:pt x="0" y="5"/>
                    <a:pt x="1" y="7"/>
                    <a:pt x="3" y="7"/>
                  </a:cubicBezTo>
                  <a:cubicBezTo>
                    <a:pt x="108" y="7"/>
                    <a:pt x="108" y="7"/>
                    <a:pt x="108" y="7"/>
                  </a:cubicBezTo>
                  <a:cubicBezTo>
                    <a:pt x="112" y="0"/>
                    <a:pt x="112" y="0"/>
                    <a:pt x="11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/>
              <a:endParaRPr lang="zh-CN" altLang="en-US" sz="1015" noProof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1" name="Freeform 31"/>
            <p:cNvSpPr/>
            <p:nvPr/>
          </p:nvSpPr>
          <p:spPr bwMode="auto">
            <a:xfrm>
              <a:off x="4117" y="929"/>
              <a:ext cx="301" cy="17"/>
            </a:xfrm>
            <a:custGeom>
              <a:avLst/>
              <a:gdLst>
                <a:gd name="T0" fmla="*/ 124 w 125"/>
                <a:gd name="T1" fmla="*/ 0 h 7"/>
                <a:gd name="T2" fmla="*/ 3 w 125"/>
                <a:gd name="T3" fmla="*/ 0 h 7"/>
                <a:gd name="T4" fmla="*/ 0 w 125"/>
                <a:gd name="T5" fmla="*/ 3 h 7"/>
                <a:gd name="T6" fmla="*/ 3 w 125"/>
                <a:gd name="T7" fmla="*/ 7 h 7"/>
                <a:gd name="T8" fmla="*/ 116 w 125"/>
                <a:gd name="T9" fmla="*/ 7 h 7"/>
                <a:gd name="T10" fmla="*/ 125 w 125"/>
                <a:gd name="T11" fmla="*/ 0 h 7"/>
                <a:gd name="T12" fmla="*/ 124 w 125"/>
                <a:gd name="T1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7">
                  <a:moveTo>
                    <a:pt x="124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5"/>
                    <a:pt x="1" y="7"/>
                    <a:pt x="3" y="7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25" y="0"/>
                    <a:pt x="125" y="0"/>
                    <a:pt x="125" y="0"/>
                  </a:cubicBezTo>
                  <a:cubicBezTo>
                    <a:pt x="124" y="0"/>
                    <a:pt x="124" y="0"/>
                    <a:pt x="12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/>
              <a:endParaRPr lang="zh-CN" altLang="en-US" sz="1015" noProof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4600" name="矩形 41"/>
          <p:cNvSpPr>
            <a:spLocks noChangeArrowheads="1"/>
          </p:cNvSpPr>
          <p:nvPr/>
        </p:nvSpPr>
        <p:spPr bwMode="auto">
          <a:xfrm>
            <a:off x="4918988" y="1904559"/>
            <a:ext cx="3484153" cy="466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015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您的内容打在这里，或者通过复制您的文本。您的内容打在这里，或者通过复制您的文本。</a:t>
            </a:r>
          </a:p>
        </p:txBody>
      </p:sp>
      <p:sp>
        <p:nvSpPr>
          <p:cNvPr id="43" name="椭圆 42"/>
          <p:cNvSpPr/>
          <p:nvPr/>
        </p:nvSpPr>
        <p:spPr>
          <a:xfrm>
            <a:off x="4440468" y="3650803"/>
            <a:ext cx="492805" cy="491614"/>
          </a:xfrm>
          <a:prstGeom prst="ellipse">
            <a:avLst/>
          </a:prstGeom>
          <a:solidFill>
            <a:srgbClr val="A97D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sz="1015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602" name="矩形 43"/>
          <p:cNvSpPr>
            <a:spLocks noChangeArrowheads="1"/>
          </p:cNvSpPr>
          <p:nvPr/>
        </p:nvSpPr>
        <p:spPr bwMode="auto">
          <a:xfrm>
            <a:off x="4918988" y="3609139"/>
            <a:ext cx="3484153" cy="466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015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您的内容打在这里，或者通过复制您的文本。您的内容打在这里，或者通过复制您的文本。</a:t>
            </a:r>
          </a:p>
        </p:txBody>
      </p:sp>
      <p:sp>
        <p:nvSpPr>
          <p:cNvPr id="45" name="椭圆 44"/>
          <p:cNvSpPr/>
          <p:nvPr/>
        </p:nvSpPr>
        <p:spPr>
          <a:xfrm>
            <a:off x="4440468" y="2759230"/>
            <a:ext cx="492805" cy="491615"/>
          </a:xfrm>
          <a:prstGeom prst="ellipse">
            <a:avLst/>
          </a:prstGeom>
          <a:solidFill>
            <a:srgbClr val="FF58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sz="1015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604" name="矩形 45"/>
          <p:cNvSpPr>
            <a:spLocks noChangeArrowheads="1"/>
          </p:cNvSpPr>
          <p:nvPr/>
        </p:nvSpPr>
        <p:spPr bwMode="auto">
          <a:xfrm>
            <a:off x="4918988" y="2717568"/>
            <a:ext cx="3484153" cy="466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015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您的内容打在这里，或者通过复制您的文本。您的内容打在这里，或者通过复制您的文本。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4524239" y="2841937"/>
            <a:ext cx="325508" cy="325507"/>
            <a:chOff x="6032319" y="3789249"/>
            <a:chExt cx="434010" cy="434009"/>
          </a:xfrm>
        </p:grpSpPr>
        <p:sp>
          <p:nvSpPr>
            <p:cNvPr id="48" name="Freeform 11"/>
            <p:cNvSpPr/>
            <p:nvPr/>
          </p:nvSpPr>
          <p:spPr bwMode="auto">
            <a:xfrm>
              <a:off x="6032319" y="3815449"/>
              <a:ext cx="412366" cy="407809"/>
            </a:xfrm>
            <a:custGeom>
              <a:avLst/>
              <a:gdLst>
                <a:gd name="T0" fmla="*/ 47 w 95"/>
                <a:gd name="T1" fmla="*/ 0 h 94"/>
                <a:gd name="T2" fmla="*/ 0 w 95"/>
                <a:gd name="T3" fmla="*/ 47 h 94"/>
                <a:gd name="T4" fmla="*/ 47 w 95"/>
                <a:gd name="T5" fmla="*/ 94 h 94"/>
                <a:gd name="T6" fmla="*/ 95 w 95"/>
                <a:gd name="T7" fmla="*/ 47 h 94"/>
                <a:gd name="T8" fmla="*/ 47 w 95"/>
                <a:gd name="T9" fmla="*/ 47 h 94"/>
                <a:gd name="T10" fmla="*/ 47 w 95"/>
                <a:gd name="T11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" h="94">
                  <a:moveTo>
                    <a:pt x="47" y="0"/>
                  </a:moveTo>
                  <a:cubicBezTo>
                    <a:pt x="21" y="0"/>
                    <a:pt x="0" y="21"/>
                    <a:pt x="0" y="47"/>
                  </a:cubicBezTo>
                  <a:cubicBezTo>
                    <a:pt x="0" y="73"/>
                    <a:pt x="21" y="94"/>
                    <a:pt x="47" y="94"/>
                  </a:cubicBezTo>
                  <a:cubicBezTo>
                    <a:pt x="73" y="94"/>
                    <a:pt x="95" y="73"/>
                    <a:pt x="95" y="47"/>
                  </a:cubicBezTo>
                  <a:cubicBezTo>
                    <a:pt x="47" y="47"/>
                    <a:pt x="47" y="47"/>
                    <a:pt x="47" y="47"/>
                  </a:cubicBezTo>
                  <a:lnTo>
                    <a:pt x="4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/>
              <a:endParaRPr lang="zh-CN" altLang="en-US" sz="1015" noProof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9" name="Freeform 12"/>
            <p:cNvSpPr/>
            <p:nvPr/>
          </p:nvSpPr>
          <p:spPr bwMode="auto">
            <a:xfrm>
              <a:off x="6262424" y="3789249"/>
              <a:ext cx="203905" cy="203904"/>
            </a:xfrm>
            <a:custGeom>
              <a:avLst/>
              <a:gdLst>
                <a:gd name="T0" fmla="*/ 0 w 47"/>
                <a:gd name="T1" fmla="*/ 0 h 47"/>
                <a:gd name="T2" fmla="*/ 0 w 47"/>
                <a:gd name="T3" fmla="*/ 47 h 47"/>
                <a:gd name="T4" fmla="*/ 47 w 47"/>
                <a:gd name="T5" fmla="*/ 47 h 47"/>
                <a:gd name="T6" fmla="*/ 0 w 47"/>
                <a:gd name="T7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47">
                  <a:moveTo>
                    <a:pt x="0" y="0"/>
                  </a:moveTo>
                  <a:cubicBezTo>
                    <a:pt x="0" y="47"/>
                    <a:pt x="0" y="47"/>
                    <a:pt x="0" y="47"/>
                  </a:cubicBezTo>
                  <a:cubicBezTo>
                    <a:pt x="47" y="47"/>
                    <a:pt x="47" y="47"/>
                    <a:pt x="47" y="47"/>
                  </a:cubicBezTo>
                  <a:cubicBezTo>
                    <a:pt x="47" y="21"/>
                    <a:pt x="26" y="0"/>
                    <a:pt x="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/>
              <a:endParaRPr lang="zh-CN" altLang="en-US" sz="1015" noProof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4606" name="Freeform 22"/>
          <p:cNvSpPr>
            <a:spLocks noEditPoints="1" noChangeArrowheads="1"/>
          </p:cNvSpPr>
          <p:nvPr/>
        </p:nvSpPr>
        <p:spPr bwMode="auto">
          <a:xfrm>
            <a:off x="4527362" y="3736507"/>
            <a:ext cx="319014" cy="320204"/>
          </a:xfrm>
          <a:custGeom>
            <a:avLst/>
            <a:gdLst>
              <a:gd name="T0" fmla="*/ 56 w 112"/>
              <a:gd name="T1" fmla="*/ 0 h 112"/>
              <a:gd name="T2" fmla="*/ 0 w 112"/>
              <a:gd name="T3" fmla="*/ 56 h 112"/>
              <a:gd name="T4" fmla="*/ 56 w 112"/>
              <a:gd name="T5" fmla="*/ 112 h 112"/>
              <a:gd name="T6" fmla="*/ 112 w 112"/>
              <a:gd name="T7" fmla="*/ 56 h 112"/>
              <a:gd name="T8" fmla="*/ 56 w 112"/>
              <a:gd name="T9" fmla="*/ 0 h 112"/>
              <a:gd name="T10" fmla="*/ 56 w 112"/>
              <a:gd name="T11" fmla="*/ 9 h 112"/>
              <a:gd name="T12" fmla="*/ 103 w 112"/>
              <a:gd name="T13" fmla="*/ 56 h 112"/>
              <a:gd name="T14" fmla="*/ 102 w 112"/>
              <a:gd name="T15" fmla="*/ 59 h 112"/>
              <a:gd name="T16" fmla="*/ 92 w 112"/>
              <a:gd name="T17" fmla="*/ 59 h 112"/>
              <a:gd name="T18" fmla="*/ 92 w 112"/>
              <a:gd name="T19" fmla="*/ 60 h 112"/>
              <a:gd name="T20" fmla="*/ 91 w 112"/>
              <a:gd name="T21" fmla="*/ 75 h 112"/>
              <a:gd name="T22" fmla="*/ 89 w 112"/>
              <a:gd name="T23" fmla="*/ 65 h 112"/>
              <a:gd name="T24" fmla="*/ 83 w 112"/>
              <a:gd name="T25" fmla="*/ 50 h 112"/>
              <a:gd name="T26" fmla="*/ 77 w 112"/>
              <a:gd name="T27" fmla="*/ 60 h 112"/>
              <a:gd name="T28" fmla="*/ 72 w 112"/>
              <a:gd name="T29" fmla="*/ 60 h 112"/>
              <a:gd name="T30" fmla="*/ 61 w 112"/>
              <a:gd name="T31" fmla="*/ 15 h 112"/>
              <a:gd name="T32" fmla="*/ 49 w 112"/>
              <a:gd name="T33" fmla="*/ 61 h 112"/>
              <a:gd name="T34" fmla="*/ 42 w 112"/>
              <a:gd name="T35" fmla="*/ 61 h 112"/>
              <a:gd name="T36" fmla="*/ 41 w 112"/>
              <a:gd name="T37" fmla="*/ 62 h 112"/>
              <a:gd name="T38" fmla="*/ 36 w 112"/>
              <a:gd name="T39" fmla="*/ 79 h 112"/>
              <a:gd name="T40" fmla="*/ 34 w 112"/>
              <a:gd name="T41" fmla="*/ 68 h 112"/>
              <a:gd name="T42" fmla="*/ 26 w 112"/>
              <a:gd name="T43" fmla="*/ 46 h 112"/>
              <a:gd name="T44" fmla="*/ 16 w 112"/>
              <a:gd name="T45" fmla="*/ 63 h 112"/>
              <a:gd name="T46" fmla="*/ 10 w 112"/>
              <a:gd name="T47" fmla="*/ 63 h 112"/>
              <a:gd name="T48" fmla="*/ 10 w 112"/>
              <a:gd name="T49" fmla="*/ 56 h 112"/>
              <a:gd name="T50" fmla="*/ 56 w 112"/>
              <a:gd name="T51" fmla="*/ 9 h 112"/>
              <a:gd name="T52" fmla="*/ 56 w 112"/>
              <a:gd name="T53" fmla="*/ 102 h 112"/>
              <a:gd name="T54" fmla="*/ 11 w 112"/>
              <a:gd name="T55" fmla="*/ 66 h 112"/>
              <a:gd name="T56" fmla="*/ 19 w 112"/>
              <a:gd name="T57" fmla="*/ 66 h 112"/>
              <a:gd name="T58" fmla="*/ 19 w 112"/>
              <a:gd name="T59" fmla="*/ 65 h 112"/>
              <a:gd name="T60" fmla="*/ 26 w 112"/>
              <a:gd name="T61" fmla="*/ 50 h 112"/>
              <a:gd name="T62" fmla="*/ 30 w 112"/>
              <a:gd name="T63" fmla="*/ 69 h 112"/>
              <a:gd name="T64" fmla="*/ 35 w 112"/>
              <a:gd name="T65" fmla="*/ 84 h 112"/>
              <a:gd name="T66" fmla="*/ 36 w 112"/>
              <a:gd name="T67" fmla="*/ 85 h 112"/>
              <a:gd name="T68" fmla="*/ 37 w 112"/>
              <a:gd name="T69" fmla="*/ 84 h 112"/>
              <a:gd name="T70" fmla="*/ 45 w 112"/>
              <a:gd name="T71" fmla="*/ 64 h 112"/>
              <a:gd name="T72" fmla="*/ 52 w 112"/>
              <a:gd name="T73" fmla="*/ 64 h 112"/>
              <a:gd name="T74" fmla="*/ 52 w 112"/>
              <a:gd name="T75" fmla="*/ 63 h 112"/>
              <a:gd name="T76" fmla="*/ 60 w 112"/>
              <a:gd name="T77" fmla="*/ 19 h 112"/>
              <a:gd name="T78" fmla="*/ 69 w 112"/>
              <a:gd name="T79" fmla="*/ 62 h 112"/>
              <a:gd name="T80" fmla="*/ 69 w 112"/>
              <a:gd name="T81" fmla="*/ 64 h 112"/>
              <a:gd name="T82" fmla="*/ 79 w 112"/>
              <a:gd name="T83" fmla="*/ 63 h 112"/>
              <a:gd name="T84" fmla="*/ 80 w 112"/>
              <a:gd name="T85" fmla="*/ 62 h 112"/>
              <a:gd name="T86" fmla="*/ 83 w 112"/>
              <a:gd name="T87" fmla="*/ 54 h 112"/>
              <a:gd name="T88" fmla="*/ 85 w 112"/>
              <a:gd name="T89" fmla="*/ 66 h 112"/>
              <a:gd name="T90" fmla="*/ 91 w 112"/>
              <a:gd name="T91" fmla="*/ 81 h 112"/>
              <a:gd name="T92" fmla="*/ 96 w 112"/>
              <a:gd name="T93" fmla="*/ 62 h 112"/>
              <a:gd name="T94" fmla="*/ 102 w 112"/>
              <a:gd name="T95" fmla="*/ 62 h 112"/>
              <a:gd name="T96" fmla="*/ 56 w 112"/>
              <a:gd name="T97" fmla="*/ 10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12" h="112">
                <a:moveTo>
                  <a:pt x="56" y="0"/>
                </a:moveTo>
                <a:cubicBezTo>
                  <a:pt x="25" y="0"/>
                  <a:pt x="0" y="25"/>
                  <a:pt x="0" y="56"/>
                </a:cubicBezTo>
                <a:cubicBezTo>
                  <a:pt x="0" y="87"/>
                  <a:pt x="25" y="112"/>
                  <a:pt x="56" y="112"/>
                </a:cubicBezTo>
                <a:cubicBezTo>
                  <a:pt x="87" y="112"/>
                  <a:pt x="112" y="87"/>
                  <a:pt x="112" y="56"/>
                </a:cubicBezTo>
                <a:cubicBezTo>
                  <a:pt x="112" y="25"/>
                  <a:pt x="87" y="0"/>
                  <a:pt x="56" y="0"/>
                </a:cubicBezTo>
                <a:moveTo>
                  <a:pt x="56" y="9"/>
                </a:moveTo>
                <a:cubicBezTo>
                  <a:pt x="82" y="9"/>
                  <a:pt x="103" y="30"/>
                  <a:pt x="103" y="56"/>
                </a:cubicBezTo>
                <a:cubicBezTo>
                  <a:pt x="103" y="57"/>
                  <a:pt x="102" y="58"/>
                  <a:pt x="102" y="59"/>
                </a:cubicBezTo>
                <a:cubicBezTo>
                  <a:pt x="92" y="59"/>
                  <a:pt x="92" y="59"/>
                  <a:pt x="92" y="59"/>
                </a:cubicBezTo>
                <a:cubicBezTo>
                  <a:pt x="92" y="60"/>
                  <a:pt x="92" y="60"/>
                  <a:pt x="92" y="60"/>
                </a:cubicBezTo>
                <a:cubicBezTo>
                  <a:pt x="92" y="66"/>
                  <a:pt x="91" y="71"/>
                  <a:pt x="91" y="75"/>
                </a:cubicBezTo>
                <a:cubicBezTo>
                  <a:pt x="90" y="72"/>
                  <a:pt x="89" y="68"/>
                  <a:pt x="89" y="65"/>
                </a:cubicBezTo>
                <a:cubicBezTo>
                  <a:pt x="87" y="53"/>
                  <a:pt x="86" y="50"/>
                  <a:pt x="83" y="50"/>
                </a:cubicBezTo>
                <a:cubicBezTo>
                  <a:pt x="81" y="49"/>
                  <a:pt x="79" y="53"/>
                  <a:pt x="77" y="60"/>
                </a:cubicBezTo>
                <a:cubicBezTo>
                  <a:pt x="72" y="60"/>
                  <a:pt x="72" y="60"/>
                  <a:pt x="72" y="60"/>
                </a:cubicBezTo>
                <a:cubicBezTo>
                  <a:pt x="67" y="15"/>
                  <a:pt x="62" y="15"/>
                  <a:pt x="61" y="15"/>
                </a:cubicBezTo>
                <a:cubicBezTo>
                  <a:pt x="59" y="15"/>
                  <a:pt x="52" y="15"/>
                  <a:pt x="49" y="61"/>
                </a:cubicBezTo>
                <a:cubicBezTo>
                  <a:pt x="42" y="61"/>
                  <a:pt x="42" y="61"/>
                  <a:pt x="42" y="61"/>
                </a:cubicBezTo>
                <a:cubicBezTo>
                  <a:pt x="41" y="62"/>
                  <a:pt x="41" y="62"/>
                  <a:pt x="41" y="62"/>
                </a:cubicBezTo>
                <a:cubicBezTo>
                  <a:pt x="40" y="69"/>
                  <a:pt x="38" y="76"/>
                  <a:pt x="36" y="79"/>
                </a:cubicBezTo>
                <a:cubicBezTo>
                  <a:pt x="36" y="77"/>
                  <a:pt x="35" y="72"/>
                  <a:pt x="34" y="68"/>
                </a:cubicBezTo>
                <a:cubicBezTo>
                  <a:pt x="31" y="52"/>
                  <a:pt x="29" y="47"/>
                  <a:pt x="26" y="46"/>
                </a:cubicBezTo>
                <a:cubicBezTo>
                  <a:pt x="22" y="45"/>
                  <a:pt x="18" y="54"/>
                  <a:pt x="16" y="63"/>
                </a:cubicBezTo>
                <a:cubicBezTo>
                  <a:pt x="10" y="63"/>
                  <a:pt x="10" y="63"/>
                  <a:pt x="10" y="63"/>
                </a:cubicBezTo>
                <a:cubicBezTo>
                  <a:pt x="10" y="60"/>
                  <a:pt x="10" y="58"/>
                  <a:pt x="10" y="56"/>
                </a:cubicBezTo>
                <a:cubicBezTo>
                  <a:pt x="10" y="30"/>
                  <a:pt x="30" y="9"/>
                  <a:pt x="56" y="9"/>
                </a:cubicBezTo>
                <a:moveTo>
                  <a:pt x="56" y="102"/>
                </a:moveTo>
                <a:cubicBezTo>
                  <a:pt x="34" y="102"/>
                  <a:pt x="16" y="87"/>
                  <a:pt x="11" y="66"/>
                </a:cubicBezTo>
                <a:cubicBezTo>
                  <a:pt x="19" y="66"/>
                  <a:pt x="19" y="66"/>
                  <a:pt x="19" y="66"/>
                </a:cubicBezTo>
                <a:cubicBezTo>
                  <a:pt x="19" y="65"/>
                  <a:pt x="19" y="65"/>
                  <a:pt x="19" y="65"/>
                </a:cubicBezTo>
                <a:cubicBezTo>
                  <a:pt x="21" y="58"/>
                  <a:pt x="24" y="51"/>
                  <a:pt x="26" y="50"/>
                </a:cubicBezTo>
                <a:cubicBezTo>
                  <a:pt x="27" y="52"/>
                  <a:pt x="29" y="62"/>
                  <a:pt x="30" y="69"/>
                </a:cubicBezTo>
                <a:cubicBezTo>
                  <a:pt x="33" y="81"/>
                  <a:pt x="33" y="84"/>
                  <a:pt x="35" y="84"/>
                </a:cubicBezTo>
                <a:cubicBezTo>
                  <a:pt x="35" y="85"/>
                  <a:pt x="36" y="85"/>
                  <a:pt x="36" y="85"/>
                </a:cubicBezTo>
                <a:cubicBezTo>
                  <a:pt x="36" y="85"/>
                  <a:pt x="37" y="84"/>
                  <a:pt x="37" y="84"/>
                </a:cubicBezTo>
                <a:cubicBezTo>
                  <a:pt x="40" y="83"/>
                  <a:pt x="43" y="73"/>
                  <a:pt x="45" y="64"/>
                </a:cubicBezTo>
                <a:cubicBezTo>
                  <a:pt x="52" y="64"/>
                  <a:pt x="52" y="64"/>
                  <a:pt x="52" y="64"/>
                </a:cubicBezTo>
                <a:cubicBezTo>
                  <a:pt x="52" y="63"/>
                  <a:pt x="52" y="63"/>
                  <a:pt x="52" y="63"/>
                </a:cubicBezTo>
                <a:cubicBezTo>
                  <a:pt x="54" y="44"/>
                  <a:pt x="58" y="19"/>
                  <a:pt x="60" y="19"/>
                </a:cubicBezTo>
                <a:cubicBezTo>
                  <a:pt x="63" y="19"/>
                  <a:pt x="66" y="44"/>
                  <a:pt x="69" y="62"/>
                </a:cubicBezTo>
                <a:cubicBezTo>
                  <a:pt x="69" y="64"/>
                  <a:pt x="69" y="64"/>
                  <a:pt x="69" y="64"/>
                </a:cubicBezTo>
                <a:cubicBezTo>
                  <a:pt x="79" y="63"/>
                  <a:pt x="79" y="63"/>
                  <a:pt x="79" y="63"/>
                </a:cubicBezTo>
                <a:cubicBezTo>
                  <a:pt x="80" y="62"/>
                  <a:pt x="80" y="62"/>
                  <a:pt x="80" y="62"/>
                </a:cubicBezTo>
                <a:cubicBezTo>
                  <a:pt x="81" y="59"/>
                  <a:pt x="82" y="56"/>
                  <a:pt x="83" y="54"/>
                </a:cubicBezTo>
                <a:cubicBezTo>
                  <a:pt x="83" y="57"/>
                  <a:pt x="84" y="62"/>
                  <a:pt x="85" y="66"/>
                </a:cubicBezTo>
                <a:cubicBezTo>
                  <a:pt x="87" y="78"/>
                  <a:pt x="88" y="81"/>
                  <a:pt x="91" y="81"/>
                </a:cubicBezTo>
                <a:cubicBezTo>
                  <a:pt x="92" y="81"/>
                  <a:pt x="95" y="81"/>
                  <a:pt x="96" y="62"/>
                </a:cubicBezTo>
                <a:cubicBezTo>
                  <a:pt x="102" y="62"/>
                  <a:pt x="102" y="62"/>
                  <a:pt x="102" y="62"/>
                </a:cubicBezTo>
                <a:cubicBezTo>
                  <a:pt x="99" y="85"/>
                  <a:pt x="79" y="102"/>
                  <a:pt x="56" y="102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 sz="1015">
              <a:solidFill>
                <a:srgbClr val="40404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7" dur="10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1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5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10" dur="1000"/>
                                            <p:tgtEl>
                                              <p:spTgt spid="2458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1" presetClass="entr" presetSubtype="1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13" dur="10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" presetID="21" presetClass="entr" presetSubtype="1" fill="hold" grpId="0" nodeType="withEffect">
                                      <p:stCondLst>
                                        <p:cond delay="110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5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16" dur="1000"/>
                                            <p:tgtEl>
                                              <p:spTgt spid="2458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21" presetClass="entr" presetSubtype="1" fill="hold" grpId="0" nodeType="withEffect">
                                      <p:stCondLst>
                                        <p:cond delay="14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19" dur="10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" presetID="21" presetClass="entr" presetSubtype="1" fill="hold" grpId="0" nodeType="withEffect">
                                      <p:stCondLst>
                                        <p:cond delay="180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5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22" dur="1000"/>
                                            <p:tgtEl>
                                              <p:spTgt spid="2458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" presetID="21" presetClass="entr" presetSubtype="1" fill="hold" grpId="0" nodeType="withEffect">
                                      <p:stCondLst>
                                        <p:cond delay="22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25" dur="10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6" presetID="21" presetClass="entr" presetSubtype="1" fill="hold" grpId="0" nodeType="withEffect">
                                      <p:stCondLst>
                                        <p:cond delay="26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5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28" dur="1000"/>
                                            <p:tgtEl>
                                              <p:spTgt spid="245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41" presetClass="entr" presetSubtype="0" fill="hold" grpId="0" nodeType="withEffect">
                                      <p:stCondLst>
                                        <p:cond delay="2900"/>
                                      </p:stCondLst>
                                      <p:iterate type="lt">
                                        <p:tmPct val="33333"/>
                                      </p:iterate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5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200" fill="hold"/>
                                            <p:tgtEl>
                                              <p:spTgt spid="2459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200" fill="hold"/>
                                            <p:tgtEl>
                                              <p:spTgt spid="2459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200" fill="hold"/>
                                            <p:tgtEl>
                                              <p:spTgt spid="2459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200" fill="hold"/>
                                            <p:tgtEl>
                                              <p:spTgt spid="2459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5" dur="200" tmFilter="0,0; .5, 1; 1, 1"/>
                                            <p:tgtEl>
                                              <p:spTgt spid="2459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10" presetClass="entr" presetSubtype="0" fill="hold" grpId="0" nodeType="withEffect">
                                      <p:stCondLst>
                                        <p:cond delay="330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5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8" dur="200"/>
                                            <p:tgtEl>
                                              <p:spTgt spid="245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9" presetID="10" presetClass="entr" presetSubtype="0" fill="hold" grpId="0" nodeType="withEffect">
                                      <p:stCondLst>
                                        <p:cond delay="350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5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1" dur="200"/>
                                            <p:tgtEl>
                                              <p:spTgt spid="2459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10" presetClass="entr" presetSubtype="0" fill="hold" grpId="0" nodeType="withEffect">
                                      <p:stCondLst>
                                        <p:cond delay="37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5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4" dur="200"/>
                                            <p:tgtEl>
                                              <p:spTgt spid="2459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5" fill="hold">
                                <p:stCondLst>
                                  <p:cond delay="3900"/>
                                </p:stCondLst>
                                <p:childTnLst>
                                  <p:par>
                                    <p:cTn id="46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8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9" fill="hold">
                                <p:stCondLst>
                                  <p:cond delay="4400"/>
                                </p:stCondLst>
                                <p:childTnLst>
                                  <p:par>
                                    <p:cTn id="50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2" dur="4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4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4" dur="4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5" presetID="6" presetClass="emph" presetSubtype="0" fill="hold" grpId="1" nodeType="withEffect" p14:presetBounceEnd="73000">
                                      <p:stCondLst>
                                        <p:cond delay="400"/>
                                      </p:stCondLst>
                                      <p:childTnLst>
                                        <p:animScale p14:bounceEnd="73000">
                                          <p:cBhvr>
                                            <p:cTn id="56" dur="300" fill="hold"/>
                                            <p:tgtEl>
                                              <p:spTgt spid="23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57" presetID="53" presetClass="entr" presetSubtype="16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9" dur="4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4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1" dur="4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2" presetID="6" presetClass="emph" presetSubtype="0" fill="hold" nodeType="withEffect" p14:presetBounceEnd="73000">
                                      <p:stCondLst>
                                        <p:cond delay="600"/>
                                      </p:stCondLst>
                                      <p:childTnLst>
                                        <p:animScale p14:bounceEnd="73000">
                                          <p:cBhvr>
                                            <p:cTn id="63" dur="300" fill="hold"/>
                                            <p:tgtEl>
                                              <p:spTgt spid="24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4" fill="hold">
                                <p:stCondLst>
                                  <p:cond delay="4900"/>
                                </p:stCondLst>
                                <p:childTnLst>
                                  <p:par>
                                    <p:cTn id="65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7" dur="4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4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9" dur="4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0" presetID="6" presetClass="emph" presetSubtype="0" fill="hold" grpId="1" nodeType="withEffect" p14:presetBounceEnd="73000">
                                      <p:stCondLst>
                                        <p:cond delay="400"/>
                                      </p:stCondLst>
                                      <p:childTnLst>
                                        <p:animScale p14:bounceEnd="73000">
                                          <p:cBhvr>
                                            <p:cTn id="71" dur="300" fill="hold"/>
                                            <p:tgtEl>
                                              <p:spTgt spid="45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72" presetID="53" presetClass="entr" presetSubtype="16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4" dur="4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4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6" dur="4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7" presetID="6" presetClass="emph" presetSubtype="0" fill="hold" nodeType="withEffect" p14:presetBounceEnd="73000">
                                      <p:stCondLst>
                                        <p:cond delay="700"/>
                                      </p:stCondLst>
                                      <p:childTnLst>
                                        <p:animScale p14:bounceEnd="73000">
                                          <p:cBhvr>
                                            <p:cTn id="78" dur="300" fill="hold"/>
                                            <p:tgtEl>
                                              <p:spTgt spid="2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9" fill="hold">
                                <p:stCondLst>
                                  <p:cond delay="5400"/>
                                </p:stCondLst>
                                <p:childTnLst>
                                  <p:par>
                                    <p:cTn id="80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2" dur="4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3" dur="4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4" dur="4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5" presetID="6" presetClass="emph" presetSubtype="0" fill="hold" grpId="1" nodeType="withEffect" p14:presetBounceEnd="73000">
                                      <p:stCondLst>
                                        <p:cond delay="400"/>
                                      </p:stCondLst>
                                      <p:childTnLst>
                                        <p:animScale p14:bounceEnd="73000">
                                          <p:cBhvr>
                                            <p:cTn id="86" dur="300" fill="hold"/>
                                            <p:tgtEl>
                                              <p:spTgt spid="43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87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6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9" dur="400" fill="hold"/>
                                            <p:tgtEl>
                                              <p:spTgt spid="2460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0" dur="400" fill="hold"/>
                                            <p:tgtEl>
                                              <p:spTgt spid="2460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1" dur="400"/>
                                            <p:tgtEl>
                                              <p:spTgt spid="2460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2" presetID="6" presetClass="emph" presetSubtype="0" fill="hold" grpId="1" nodeType="withEffect" p14:presetBounceEnd="73000">
                                      <p:stCondLst>
                                        <p:cond delay="600"/>
                                      </p:stCondLst>
                                      <p:childTnLst>
                                        <p:animScale p14:bounceEnd="73000">
                                          <p:cBhvr>
                                            <p:cTn id="93" dur="300" fill="hold"/>
                                            <p:tgtEl>
                                              <p:spTgt spid="24606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94" presetID="22" presetClass="entr" presetSubtype="4" fill="hold" grpId="0" nodeType="withEffect">
                                      <p:stCondLst>
                                        <p:cond delay="40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6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96" dur="500"/>
                                            <p:tgtEl>
                                              <p:spTgt spid="246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7" presetID="22" presetClass="entr" presetSubtype="4" fill="hold" grpId="0" nodeType="withEffect">
                                      <p:stCondLst>
                                        <p:cond delay="80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6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99" dur="500"/>
                                            <p:tgtEl>
                                              <p:spTgt spid="2460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0" presetID="22" presetClass="entr" presetSubtype="4" fill="hold" grpId="0" nodeType="withEffect">
                                      <p:stCondLst>
                                        <p:cond delay="1167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6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02" dur="500"/>
                                            <p:tgtEl>
                                              <p:spTgt spid="2460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4585" grpId="0" animBg="1"/>
          <p:bldP spid="11" grpId="0" animBg="1"/>
          <p:bldP spid="24587" grpId="0" animBg="1"/>
          <p:bldP spid="24588" grpId="0" animBg="1"/>
          <p:bldP spid="24589" grpId="0" animBg="1"/>
          <p:bldP spid="24590" grpId="0"/>
          <p:bldP spid="16" grpId="0" animBg="1"/>
          <p:bldP spid="17" grpId="0" animBg="1"/>
          <p:bldP spid="18" grpId="0" animBg="1"/>
          <p:bldP spid="24594" grpId="0"/>
          <p:bldP spid="24595" grpId="0"/>
          <p:bldP spid="24596" grpId="0"/>
          <p:bldP spid="23" grpId="0" animBg="1"/>
          <p:bldP spid="23" grpId="1" animBg="1"/>
          <p:bldP spid="24600" grpId="0"/>
          <p:bldP spid="43" grpId="0" animBg="1"/>
          <p:bldP spid="43" grpId="1" animBg="1"/>
          <p:bldP spid="24602" grpId="0"/>
          <p:bldP spid="45" grpId="0" animBg="1"/>
          <p:bldP spid="45" grpId="1" animBg="1"/>
          <p:bldP spid="24604" grpId="0"/>
          <p:bldP spid="24606" grpId="0" animBg="1"/>
          <p:bldP spid="24606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7" dur="10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1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5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10" dur="1000"/>
                                            <p:tgtEl>
                                              <p:spTgt spid="2458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1" presetClass="entr" presetSubtype="1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13" dur="10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" presetID="21" presetClass="entr" presetSubtype="1" fill="hold" grpId="0" nodeType="withEffect">
                                      <p:stCondLst>
                                        <p:cond delay="110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5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16" dur="1000"/>
                                            <p:tgtEl>
                                              <p:spTgt spid="2458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21" presetClass="entr" presetSubtype="1" fill="hold" grpId="0" nodeType="withEffect">
                                      <p:stCondLst>
                                        <p:cond delay="14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19" dur="10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" presetID="21" presetClass="entr" presetSubtype="1" fill="hold" grpId="0" nodeType="withEffect">
                                      <p:stCondLst>
                                        <p:cond delay="180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5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22" dur="1000"/>
                                            <p:tgtEl>
                                              <p:spTgt spid="2458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" presetID="21" presetClass="entr" presetSubtype="1" fill="hold" grpId="0" nodeType="withEffect">
                                      <p:stCondLst>
                                        <p:cond delay="22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25" dur="10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6" presetID="21" presetClass="entr" presetSubtype="1" fill="hold" grpId="0" nodeType="withEffect">
                                      <p:stCondLst>
                                        <p:cond delay="26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5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28" dur="1000"/>
                                            <p:tgtEl>
                                              <p:spTgt spid="245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41" presetClass="entr" presetSubtype="0" fill="hold" grpId="0" nodeType="withEffect">
                                      <p:stCondLst>
                                        <p:cond delay="2900"/>
                                      </p:stCondLst>
                                      <p:iterate type="lt">
                                        <p:tmPct val="33333"/>
                                      </p:iterate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5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200" fill="hold"/>
                                            <p:tgtEl>
                                              <p:spTgt spid="2459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200" fill="hold"/>
                                            <p:tgtEl>
                                              <p:spTgt spid="2459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200" fill="hold"/>
                                            <p:tgtEl>
                                              <p:spTgt spid="2459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200" fill="hold"/>
                                            <p:tgtEl>
                                              <p:spTgt spid="2459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5" dur="200" tmFilter="0,0; .5, 1; 1, 1"/>
                                            <p:tgtEl>
                                              <p:spTgt spid="2459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10" presetClass="entr" presetSubtype="0" fill="hold" grpId="0" nodeType="withEffect">
                                      <p:stCondLst>
                                        <p:cond delay="330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5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8" dur="200"/>
                                            <p:tgtEl>
                                              <p:spTgt spid="245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9" presetID="10" presetClass="entr" presetSubtype="0" fill="hold" grpId="0" nodeType="withEffect">
                                      <p:stCondLst>
                                        <p:cond delay="350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5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1" dur="200"/>
                                            <p:tgtEl>
                                              <p:spTgt spid="2459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10" presetClass="entr" presetSubtype="0" fill="hold" grpId="0" nodeType="withEffect">
                                      <p:stCondLst>
                                        <p:cond delay="37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5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4" dur="200"/>
                                            <p:tgtEl>
                                              <p:spTgt spid="2459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5" fill="hold">
                                <p:stCondLst>
                                  <p:cond delay="3900"/>
                                </p:stCondLst>
                                <p:childTnLst>
                                  <p:par>
                                    <p:cTn id="46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8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9" fill="hold">
                                <p:stCondLst>
                                  <p:cond delay="4400"/>
                                </p:stCondLst>
                                <p:childTnLst>
                                  <p:par>
                                    <p:cTn id="50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2" dur="4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4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4" dur="4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5" presetID="6" presetClass="emph" presetSubtype="0" fill="hold" grpId="1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animScale>
                                          <p:cBhvr>
                                            <p:cTn id="56" dur="300" fill="hold"/>
                                            <p:tgtEl>
                                              <p:spTgt spid="23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57" presetID="53" presetClass="entr" presetSubtype="16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9" dur="4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4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1" dur="4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2" presetID="6" presetClass="emph" presetSubtype="0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animScale>
                                          <p:cBhvr>
                                            <p:cTn id="63" dur="300" fill="hold"/>
                                            <p:tgtEl>
                                              <p:spTgt spid="24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4" fill="hold">
                                <p:stCondLst>
                                  <p:cond delay="4900"/>
                                </p:stCondLst>
                                <p:childTnLst>
                                  <p:par>
                                    <p:cTn id="65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7" dur="4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4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9" dur="4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0" presetID="6" presetClass="emph" presetSubtype="0" fill="hold" grpId="1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animScale>
                                          <p:cBhvr>
                                            <p:cTn id="71" dur="300" fill="hold"/>
                                            <p:tgtEl>
                                              <p:spTgt spid="45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72" presetID="53" presetClass="entr" presetSubtype="16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4" dur="4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4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6" dur="4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7" presetID="6" presetClass="emph" presetSubtype="0" fill="hold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Scale>
                                          <p:cBhvr>
                                            <p:cTn id="78" dur="300" fill="hold"/>
                                            <p:tgtEl>
                                              <p:spTgt spid="2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9" fill="hold">
                                <p:stCondLst>
                                  <p:cond delay="5400"/>
                                </p:stCondLst>
                                <p:childTnLst>
                                  <p:par>
                                    <p:cTn id="80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2" dur="4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3" dur="4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4" dur="4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5" presetID="6" presetClass="emph" presetSubtype="0" fill="hold" grpId="1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animScale>
                                          <p:cBhvr>
                                            <p:cTn id="86" dur="300" fill="hold"/>
                                            <p:tgtEl>
                                              <p:spTgt spid="43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87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6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9" dur="400" fill="hold"/>
                                            <p:tgtEl>
                                              <p:spTgt spid="2460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0" dur="400" fill="hold"/>
                                            <p:tgtEl>
                                              <p:spTgt spid="2460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1" dur="400"/>
                                            <p:tgtEl>
                                              <p:spTgt spid="2460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2" presetID="6" presetClass="emph" presetSubtype="0" fill="hold" grpId="1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animScale>
                                          <p:cBhvr>
                                            <p:cTn id="93" dur="300" fill="hold"/>
                                            <p:tgtEl>
                                              <p:spTgt spid="24606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94" presetID="22" presetClass="entr" presetSubtype="4" fill="hold" grpId="0" nodeType="withEffect">
                                      <p:stCondLst>
                                        <p:cond delay="40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6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96" dur="500"/>
                                            <p:tgtEl>
                                              <p:spTgt spid="246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7" presetID="22" presetClass="entr" presetSubtype="4" fill="hold" grpId="0" nodeType="withEffect">
                                      <p:stCondLst>
                                        <p:cond delay="80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6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99" dur="500"/>
                                            <p:tgtEl>
                                              <p:spTgt spid="2460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0" presetID="22" presetClass="entr" presetSubtype="4" fill="hold" grpId="0" nodeType="withEffect">
                                      <p:stCondLst>
                                        <p:cond delay="1167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6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02" dur="500"/>
                                            <p:tgtEl>
                                              <p:spTgt spid="2460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4585" grpId="0" animBg="1"/>
          <p:bldP spid="11" grpId="0" animBg="1"/>
          <p:bldP spid="24587" grpId="0" animBg="1"/>
          <p:bldP spid="24588" grpId="0" animBg="1"/>
          <p:bldP spid="24589" grpId="0" animBg="1"/>
          <p:bldP spid="24590" grpId="0"/>
          <p:bldP spid="16" grpId="0" animBg="1"/>
          <p:bldP spid="17" grpId="0" animBg="1"/>
          <p:bldP spid="18" grpId="0" animBg="1"/>
          <p:bldP spid="24594" grpId="0"/>
          <p:bldP spid="24595" grpId="0"/>
          <p:bldP spid="24596" grpId="0"/>
          <p:bldP spid="23" grpId="0" animBg="1"/>
          <p:bldP spid="23" grpId="1" animBg="1"/>
          <p:bldP spid="24600" grpId="0"/>
          <p:bldP spid="43" grpId="0" animBg="1"/>
          <p:bldP spid="43" grpId="1" animBg="1"/>
          <p:bldP spid="24602" grpId="0"/>
          <p:bldP spid="45" grpId="0" animBg="1"/>
          <p:bldP spid="45" grpId="1" animBg="1"/>
          <p:bldP spid="24604" grpId="0"/>
          <p:bldP spid="24606" grpId="0" animBg="1"/>
          <p:bldP spid="24606" grpId="1" animBg="1"/>
        </p:bldLst>
      </p:timing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3362568" y="982587"/>
            <a:ext cx="765244" cy="1012253"/>
            <a:chOff x="3464168" y="1490587"/>
            <a:chExt cx="765244" cy="1012253"/>
          </a:xfrm>
        </p:grpSpPr>
        <p:grpSp>
          <p:nvGrpSpPr>
            <p:cNvPr id="28" name="组合 27"/>
            <p:cNvGrpSpPr/>
            <p:nvPr>
              <p:custDataLst>
                <p:tags r:id="rId8"/>
              </p:custDataLst>
            </p:nvPr>
          </p:nvGrpSpPr>
          <p:grpSpPr>
            <a:xfrm>
              <a:off x="3464168" y="1490587"/>
              <a:ext cx="765244" cy="1012253"/>
              <a:chOff x="2611314" y="1802422"/>
              <a:chExt cx="852855" cy="1128144"/>
            </a:xfrm>
          </p:grpSpPr>
          <p:sp>
            <p:nvSpPr>
              <p:cNvPr id="29" name="圆角矩形 28"/>
              <p:cNvSpPr/>
              <p:nvPr/>
            </p:nvSpPr>
            <p:spPr>
              <a:xfrm>
                <a:off x="2691684" y="1872127"/>
                <a:ext cx="692115" cy="988735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rgbClr val="F2BE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prstClr val="white"/>
                  </a:solidFill>
                </a:endParaRPr>
              </a:p>
            </p:txBody>
          </p:sp>
          <p:sp>
            <p:nvSpPr>
              <p:cNvPr id="30" name="圆角矩形 29"/>
              <p:cNvSpPr/>
              <p:nvPr/>
            </p:nvSpPr>
            <p:spPr>
              <a:xfrm>
                <a:off x="2648941" y="1837294"/>
                <a:ext cx="777600" cy="1058400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rgbClr val="F2BE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prstClr val="white"/>
                  </a:solidFill>
                </a:endParaRPr>
              </a:p>
            </p:txBody>
          </p:sp>
          <p:sp>
            <p:nvSpPr>
              <p:cNvPr id="31" name="圆角矩形 30"/>
              <p:cNvSpPr/>
              <p:nvPr/>
            </p:nvSpPr>
            <p:spPr>
              <a:xfrm>
                <a:off x="2611314" y="1802422"/>
                <a:ext cx="852855" cy="1128144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rgbClr val="F2BE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0" name="文本框 39"/>
            <p:cNvSpPr txBox="1"/>
            <p:nvPr>
              <p:custDataLst>
                <p:tags r:id="rId9"/>
              </p:custDataLst>
            </p:nvPr>
          </p:nvSpPr>
          <p:spPr>
            <a:xfrm>
              <a:off x="3546708" y="1679130"/>
              <a:ext cx="600164" cy="623248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zh-CN" altLang="en-US" sz="3600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第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4064698" y="982587"/>
            <a:ext cx="765244" cy="1012253"/>
            <a:chOff x="4166298" y="1490587"/>
            <a:chExt cx="765244" cy="1012253"/>
          </a:xfrm>
        </p:grpSpPr>
        <p:grpSp>
          <p:nvGrpSpPr>
            <p:cNvPr id="32" name="组合 31"/>
            <p:cNvGrpSpPr/>
            <p:nvPr>
              <p:custDataLst>
                <p:tags r:id="rId6"/>
              </p:custDataLst>
            </p:nvPr>
          </p:nvGrpSpPr>
          <p:grpSpPr>
            <a:xfrm>
              <a:off x="4166298" y="1490587"/>
              <a:ext cx="765244" cy="1012253"/>
              <a:chOff x="2611314" y="1802422"/>
              <a:chExt cx="852855" cy="1128144"/>
            </a:xfrm>
          </p:grpSpPr>
          <p:sp>
            <p:nvSpPr>
              <p:cNvPr id="33" name="圆角矩形 32"/>
              <p:cNvSpPr/>
              <p:nvPr/>
            </p:nvSpPr>
            <p:spPr>
              <a:xfrm>
                <a:off x="2691684" y="1872127"/>
                <a:ext cx="692115" cy="988735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rgbClr val="F2BE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prstClr val="white"/>
                  </a:solidFill>
                </a:endParaRPr>
              </a:p>
            </p:txBody>
          </p:sp>
          <p:sp>
            <p:nvSpPr>
              <p:cNvPr id="34" name="圆角矩形 33"/>
              <p:cNvSpPr/>
              <p:nvPr/>
            </p:nvSpPr>
            <p:spPr>
              <a:xfrm>
                <a:off x="2648941" y="1837294"/>
                <a:ext cx="777600" cy="1058400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rgbClr val="F2BE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prstClr val="white"/>
                  </a:solidFill>
                </a:endParaRPr>
              </a:p>
            </p:txBody>
          </p:sp>
          <p:sp>
            <p:nvSpPr>
              <p:cNvPr id="35" name="圆角矩形 34"/>
              <p:cNvSpPr/>
              <p:nvPr/>
            </p:nvSpPr>
            <p:spPr>
              <a:xfrm>
                <a:off x="2611314" y="1802422"/>
                <a:ext cx="852855" cy="1128144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rgbClr val="F2BE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1" name="文本框 40"/>
            <p:cNvSpPr txBox="1"/>
            <p:nvPr>
              <p:custDataLst>
                <p:tags r:id="rId7"/>
              </p:custDataLst>
            </p:nvPr>
          </p:nvSpPr>
          <p:spPr>
            <a:xfrm>
              <a:off x="4349827" y="1621812"/>
              <a:ext cx="398186" cy="692498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en-US" altLang="zh-CN" sz="4050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3</a:t>
              </a:r>
              <a:endParaRPr lang="zh-CN" altLang="en-US" sz="405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766827" y="982587"/>
            <a:ext cx="765244" cy="1012253"/>
            <a:chOff x="4868427" y="1490587"/>
            <a:chExt cx="765244" cy="1012253"/>
          </a:xfrm>
        </p:grpSpPr>
        <p:grpSp>
          <p:nvGrpSpPr>
            <p:cNvPr id="36" name="组合 35"/>
            <p:cNvGrpSpPr/>
            <p:nvPr>
              <p:custDataLst>
                <p:tags r:id="rId4"/>
              </p:custDataLst>
            </p:nvPr>
          </p:nvGrpSpPr>
          <p:grpSpPr>
            <a:xfrm>
              <a:off x="4868427" y="1490587"/>
              <a:ext cx="765244" cy="1012253"/>
              <a:chOff x="2611314" y="1802422"/>
              <a:chExt cx="852855" cy="1128144"/>
            </a:xfrm>
          </p:grpSpPr>
          <p:sp>
            <p:nvSpPr>
              <p:cNvPr id="37" name="圆角矩形 36"/>
              <p:cNvSpPr/>
              <p:nvPr/>
            </p:nvSpPr>
            <p:spPr>
              <a:xfrm>
                <a:off x="2691684" y="1872127"/>
                <a:ext cx="692115" cy="988735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rgbClr val="F2BE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prstClr val="white"/>
                  </a:solidFill>
                </a:endParaRPr>
              </a:p>
            </p:txBody>
          </p:sp>
          <p:sp>
            <p:nvSpPr>
              <p:cNvPr id="38" name="圆角矩形 37"/>
              <p:cNvSpPr/>
              <p:nvPr/>
            </p:nvSpPr>
            <p:spPr>
              <a:xfrm>
                <a:off x="2648941" y="1837294"/>
                <a:ext cx="777600" cy="1058400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rgbClr val="F2BE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prstClr val="white"/>
                  </a:solidFill>
                </a:endParaRPr>
              </a:p>
            </p:txBody>
          </p:sp>
          <p:sp>
            <p:nvSpPr>
              <p:cNvPr id="39" name="圆角矩形 38"/>
              <p:cNvSpPr/>
              <p:nvPr/>
            </p:nvSpPr>
            <p:spPr>
              <a:xfrm>
                <a:off x="2611314" y="1802422"/>
                <a:ext cx="852855" cy="1128144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rgbClr val="F2BE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2" name="文本框 41"/>
            <p:cNvSpPr txBox="1"/>
            <p:nvPr>
              <p:custDataLst>
                <p:tags r:id="rId5"/>
              </p:custDataLst>
            </p:nvPr>
          </p:nvSpPr>
          <p:spPr>
            <a:xfrm>
              <a:off x="4950967" y="1679130"/>
              <a:ext cx="600164" cy="623248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zh-CN" altLang="en-US" sz="3600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章</a:t>
              </a:r>
            </a:p>
          </p:txBody>
        </p:sp>
      </p:grpSp>
      <p:sp>
        <p:nvSpPr>
          <p:cNvPr id="43" name="文本框 42"/>
          <p:cNvSpPr txBox="1"/>
          <p:nvPr>
            <p:custDataLst>
              <p:tags r:id="rId1"/>
            </p:custDataLst>
          </p:nvPr>
        </p:nvSpPr>
        <p:spPr>
          <a:xfrm>
            <a:off x="3055926" y="2478825"/>
            <a:ext cx="2842138" cy="429348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单击此处添加文字标题</a:t>
            </a:r>
          </a:p>
        </p:txBody>
      </p:sp>
      <p:cxnSp>
        <p:nvCxnSpPr>
          <p:cNvPr id="44" name="直接连接符 43"/>
          <p:cNvCxnSpPr/>
          <p:nvPr>
            <p:custDataLst>
              <p:tags r:id="rId2"/>
            </p:custDataLst>
          </p:nvPr>
        </p:nvCxnSpPr>
        <p:spPr>
          <a:xfrm>
            <a:off x="2887785" y="2360490"/>
            <a:ext cx="3178419" cy="0"/>
          </a:xfrm>
          <a:prstGeom prst="line">
            <a:avLst/>
          </a:prstGeom>
          <a:noFill/>
          <a:ln w="12700" cap="flat" cmpd="sng" algn="ctr">
            <a:solidFill>
              <a:srgbClr val="F2BE00"/>
            </a:solidFill>
            <a:prstDash val="solid"/>
            <a:miter lim="800000"/>
          </a:ln>
          <a:effectLst/>
        </p:spPr>
      </p:cxnSp>
      <p:cxnSp>
        <p:nvCxnSpPr>
          <p:cNvPr id="45" name="直接连接符 44"/>
          <p:cNvCxnSpPr/>
          <p:nvPr>
            <p:custDataLst>
              <p:tags r:id="rId3"/>
            </p:custDataLst>
          </p:nvPr>
        </p:nvCxnSpPr>
        <p:spPr>
          <a:xfrm>
            <a:off x="2887785" y="3026507"/>
            <a:ext cx="3178419" cy="0"/>
          </a:xfrm>
          <a:prstGeom prst="line">
            <a:avLst/>
          </a:prstGeom>
          <a:noFill/>
          <a:ln w="12700" cap="flat" cmpd="sng" algn="ctr">
            <a:solidFill>
              <a:srgbClr val="F2BE00"/>
            </a:solidFill>
            <a:prstDash val="solid"/>
            <a:miter lim="800000"/>
          </a:ln>
          <a:effectLst/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4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菱形 9"/>
          <p:cNvSpPr/>
          <p:nvPr/>
        </p:nvSpPr>
        <p:spPr>
          <a:xfrm>
            <a:off x="876561" y="1917653"/>
            <a:ext cx="1307004" cy="1308194"/>
          </a:xfrm>
          <a:prstGeom prst="diamond">
            <a:avLst/>
          </a:prstGeom>
          <a:solidFill>
            <a:srgbClr val="FFA6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sz="1015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菱形 10"/>
          <p:cNvSpPr/>
          <p:nvPr/>
        </p:nvSpPr>
        <p:spPr>
          <a:xfrm>
            <a:off x="799188" y="1840280"/>
            <a:ext cx="1461749" cy="1462940"/>
          </a:xfrm>
          <a:prstGeom prst="diamond">
            <a:avLst/>
          </a:prstGeom>
          <a:noFill/>
          <a:ln>
            <a:solidFill>
              <a:srgbClr val="FFA6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sz="1015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菱形 11"/>
          <p:cNvSpPr/>
          <p:nvPr/>
        </p:nvSpPr>
        <p:spPr>
          <a:xfrm>
            <a:off x="3741732" y="1737911"/>
            <a:ext cx="1667680" cy="1667680"/>
          </a:xfrm>
          <a:prstGeom prst="diamond">
            <a:avLst/>
          </a:prstGeom>
          <a:solidFill>
            <a:srgbClr val="47D7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sz="1015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菱形 12"/>
          <p:cNvSpPr/>
          <p:nvPr/>
        </p:nvSpPr>
        <p:spPr>
          <a:xfrm>
            <a:off x="3642933" y="1639112"/>
            <a:ext cx="1865277" cy="1865277"/>
          </a:xfrm>
          <a:prstGeom prst="diamond">
            <a:avLst/>
          </a:prstGeom>
          <a:noFill/>
          <a:ln>
            <a:solidFill>
              <a:srgbClr val="47D7C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sz="1015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637" name="文本框 13"/>
          <p:cNvSpPr txBox="1">
            <a:spLocks noChangeArrowheads="1"/>
          </p:cNvSpPr>
          <p:nvPr/>
        </p:nvSpPr>
        <p:spPr bwMode="auto">
          <a:xfrm>
            <a:off x="1071779" y="2416410"/>
            <a:ext cx="91656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线下门店</a:t>
            </a:r>
          </a:p>
        </p:txBody>
      </p:sp>
      <p:sp>
        <p:nvSpPr>
          <p:cNvPr id="26638" name="Oval 32"/>
          <p:cNvSpPr>
            <a:spLocks noChangeArrowheads="1"/>
          </p:cNvSpPr>
          <p:nvPr/>
        </p:nvSpPr>
        <p:spPr bwMode="auto">
          <a:xfrm>
            <a:off x="943221" y="3416304"/>
            <a:ext cx="1172494" cy="116654"/>
          </a:xfrm>
          <a:prstGeom prst="ellipse">
            <a:avLst/>
          </a:prstGeom>
          <a:gradFill rotWithShape="1">
            <a:gsLst>
              <a:gs pos="0">
                <a:srgbClr val="891916">
                  <a:alpha val="29999"/>
                </a:srgbClr>
              </a:gs>
              <a:gs pos="100000">
                <a:srgbClr val="891916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 sz="1015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菱形 15"/>
          <p:cNvSpPr/>
          <p:nvPr/>
        </p:nvSpPr>
        <p:spPr>
          <a:xfrm>
            <a:off x="6948533" y="1917653"/>
            <a:ext cx="1307004" cy="1308194"/>
          </a:xfrm>
          <a:prstGeom prst="diamond">
            <a:avLst/>
          </a:prstGeom>
          <a:solidFill>
            <a:srgbClr val="FF58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sz="1015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菱形 16"/>
          <p:cNvSpPr/>
          <p:nvPr/>
        </p:nvSpPr>
        <p:spPr>
          <a:xfrm>
            <a:off x="6871161" y="1840280"/>
            <a:ext cx="1461749" cy="1462940"/>
          </a:xfrm>
          <a:prstGeom prst="diamond">
            <a:avLst/>
          </a:prstGeom>
          <a:noFill/>
          <a:ln>
            <a:solidFill>
              <a:srgbClr val="FF58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sz="1015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641" name="文本框 17"/>
          <p:cNvSpPr txBox="1">
            <a:spLocks noChangeArrowheads="1"/>
          </p:cNvSpPr>
          <p:nvPr/>
        </p:nvSpPr>
        <p:spPr bwMode="auto">
          <a:xfrm>
            <a:off x="7143751" y="2416410"/>
            <a:ext cx="91656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手机微店</a:t>
            </a:r>
          </a:p>
        </p:txBody>
      </p:sp>
      <p:sp>
        <p:nvSpPr>
          <p:cNvPr id="26642" name="Oval 32"/>
          <p:cNvSpPr>
            <a:spLocks noChangeArrowheads="1"/>
          </p:cNvSpPr>
          <p:nvPr/>
        </p:nvSpPr>
        <p:spPr bwMode="auto">
          <a:xfrm>
            <a:off x="7016384" y="3416304"/>
            <a:ext cx="1172494" cy="116654"/>
          </a:xfrm>
          <a:prstGeom prst="ellipse">
            <a:avLst/>
          </a:prstGeom>
          <a:gradFill rotWithShape="1">
            <a:gsLst>
              <a:gs pos="0">
                <a:srgbClr val="FBB448">
                  <a:alpha val="29999"/>
                </a:srgbClr>
              </a:gs>
              <a:gs pos="100000">
                <a:srgbClr val="FBB448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 sz="1015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643" name="Oval 32"/>
          <p:cNvSpPr>
            <a:spLocks noChangeArrowheads="1"/>
          </p:cNvSpPr>
          <p:nvPr/>
        </p:nvSpPr>
        <p:spPr bwMode="auto">
          <a:xfrm>
            <a:off x="3989324" y="3588905"/>
            <a:ext cx="1172495" cy="116654"/>
          </a:xfrm>
          <a:prstGeom prst="ellipse">
            <a:avLst/>
          </a:prstGeom>
          <a:gradFill rotWithShape="1">
            <a:gsLst>
              <a:gs pos="0">
                <a:srgbClr val="F0632E">
                  <a:alpha val="29999"/>
                </a:srgbClr>
              </a:gs>
              <a:gs pos="100000">
                <a:srgbClr val="F0632E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 sz="1015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644" name="文本框 20"/>
          <p:cNvSpPr txBox="1">
            <a:spLocks noChangeArrowheads="1"/>
          </p:cNvSpPr>
          <p:nvPr/>
        </p:nvSpPr>
        <p:spPr bwMode="auto">
          <a:xfrm>
            <a:off x="4117882" y="2416410"/>
            <a:ext cx="91537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线上电商</a:t>
            </a:r>
          </a:p>
        </p:txBody>
      </p:sp>
      <p:cxnSp>
        <p:nvCxnSpPr>
          <p:cNvPr id="22" name="直接箭头连接符 21"/>
          <p:cNvCxnSpPr/>
          <p:nvPr/>
        </p:nvCxnSpPr>
        <p:spPr>
          <a:xfrm>
            <a:off x="2337120" y="2572346"/>
            <a:ext cx="1230821" cy="0"/>
          </a:xfrm>
          <a:prstGeom prst="straightConnector1">
            <a:avLst/>
          </a:prstGeom>
          <a:ln w="38100">
            <a:solidFill>
              <a:srgbClr val="FFA61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/>
          <p:nvPr/>
        </p:nvCxnSpPr>
        <p:spPr>
          <a:xfrm>
            <a:off x="5560586" y="2572346"/>
            <a:ext cx="1230821" cy="0"/>
          </a:xfrm>
          <a:prstGeom prst="straightConnector1">
            <a:avLst/>
          </a:prstGeom>
          <a:ln w="38100">
            <a:solidFill>
              <a:srgbClr val="47D7C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47" name="矩形 23"/>
          <p:cNvSpPr>
            <a:spLocks noChangeArrowheads="1"/>
          </p:cNvSpPr>
          <p:nvPr/>
        </p:nvSpPr>
        <p:spPr bwMode="auto">
          <a:xfrm>
            <a:off x="2182374" y="2186672"/>
            <a:ext cx="1528409" cy="279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015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单击添加文字描述</a:t>
            </a:r>
          </a:p>
        </p:txBody>
      </p:sp>
      <p:sp>
        <p:nvSpPr>
          <p:cNvPr id="26648" name="矩形 24"/>
          <p:cNvSpPr>
            <a:spLocks noChangeArrowheads="1"/>
          </p:cNvSpPr>
          <p:nvPr/>
        </p:nvSpPr>
        <p:spPr bwMode="auto">
          <a:xfrm>
            <a:off x="5397508" y="2186672"/>
            <a:ext cx="1528409" cy="279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015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单击添加文字描述</a:t>
            </a:r>
          </a:p>
        </p:txBody>
      </p:sp>
      <p:sp>
        <p:nvSpPr>
          <p:cNvPr id="26649" name="矩形 25"/>
          <p:cNvSpPr>
            <a:spLocks noChangeArrowheads="1"/>
          </p:cNvSpPr>
          <p:nvPr/>
        </p:nvSpPr>
        <p:spPr bwMode="auto">
          <a:xfrm>
            <a:off x="2182374" y="2735423"/>
            <a:ext cx="1528409" cy="279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015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单击添加文字描述</a:t>
            </a:r>
          </a:p>
        </p:txBody>
      </p:sp>
      <p:sp>
        <p:nvSpPr>
          <p:cNvPr id="26650" name="矩形 26"/>
          <p:cNvSpPr>
            <a:spLocks noChangeArrowheads="1"/>
          </p:cNvSpPr>
          <p:nvPr/>
        </p:nvSpPr>
        <p:spPr bwMode="auto">
          <a:xfrm>
            <a:off x="5409412" y="2735423"/>
            <a:ext cx="1528409" cy="279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015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单击添加文字描述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4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4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4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6" presetClass="emph" presetSubtype="0" fill="hold" grpId="1" nodeType="withEffect" p14:presetBounceEnd="73000">
                                      <p:stCondLst>
                                        <p:cond delay="400"/>
                                      </p:stCondLst>
                                      <p:childTnLst>
                                        <p:animScale p14:bounceEnd="73000">
                                          <p:cBhvr>
                                            <p:cTn id="11" dur="300" fill="hold"/>
                                            <p:tgtEl>
                                              <p:spTgt spid="11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2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4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4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" dur="4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6" presetClass="emph" presetSubtype="0" fill="hold" grpId="1" nodeType="withEffect" p14:presetBounceEnd="73000">
                                      <p:stCondLst>
                                        <p:cond delay="600"/>
                                      </p:stCondLst>
                                      <p:childTnLst>
                                        <p:animScale p14:bounceEnd="73000">
                                          <p:cBhvr>
                                            <p:cTn id="18" dur="300" fill="hold"/>
                                            <p:tgtEl>
                                              <p:spTgt spid="10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9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6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" dur="400" fill="hold"/>
                                            <p:tgtEl>
                                              <p:spTgt spid="266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400" fill="hold"/>
                                            <p:tgtEl>
                                              <p:spTgt spid="266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" dur="400"/>
                                            <p:tgtEl>
                                              <p:spTgt spid="266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" presetID="6" presetClass="emph" presetSubtype="0" fill="hold" grpId="1" nodeType="withEffect" p14:presetBounceEnd="73000">
                                      <p:stCondLst>
                                        <p:cond delay="800"/>
                                      </p:stCondLst>
                                      <p:childTnLst>
                                        <p:animScale p14:bounceEnd="73000">
                                          <p:cBhvr>
                                            <p:cTn id="25" dur="300" fill="hold"/>
                                            <p:tgtEl>
                                              <p:spTgt spid="26637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26" presetID="10" presetClass="entr" presetSubtype="0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6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700"/>
                                            <p:tgtEl>
                                              <p:spTgt spid="266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0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2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3" presetID="4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21429"/>
                                      </p:iterate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6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5" dur="200" fill="hold"/>
                                            <p:tgtEl>
                                              <p:spTgt spid="266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200" fill="hold"/>
                                            <p:tgtEl>
                                              <p:spTgt spid="266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200" fill="hold"/>
                                            <p:tgtEl>
                                              <p:spTgt spid="2664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200" fill="hold"/>
                                            <p:tgtEl>
                                              <p:spTgt spid="2664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9" dur="200" tmFilter="0,0; .5, 1; 1, 1"/>
                                            <p:tgtEl>
                                              <p:spTgt spid="266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0" presetID="4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21429"/>
                                      </p:iterate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6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2" dur="200" fill="hold"/>
                                            <p:tgtEl>
                                              <p:spTgt spid="266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200" fill="hold"/>
                                            <p:tgtEl>
                                              <p:spTgt spid="266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200" fill="hold"/>
                                            <p:tgtEl>
                                              <p:spTgt spid="266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200" fill="hold"/>
                                            <p:tgtEl>
                                              <p:spTgt spid="266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6" dur="200" tmFilter="0,0; .5, 1; 1, 1"/>
                                            <p:tgtEl>
                                              <p:spTgt spid="266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1600"/>
                                </p:stCondLst>
                                <p:childTnLst>
                                  <p:par>
                                    <p:cTn id="48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0" dur="4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4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2" dur="4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6" presetClass="emph" presetSubtype="0" fill="hold" grpId="1" nodeType="withEffect" p14:presetBounceEnd="73000">
                                      <p:stCondLst>
                                        <p:cond delay="400"/>
                                      </p:stCondLst>
                                      <p:childTnLst>
                                        <p:animScale p14:bounceEnd="73000">
                                          <p:cBhvr>
                                            <p:cTn id="54" dur="300" fill="hold"/>
                                            <p:tgtEl>
                                              <p:spTgt spid="13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55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7" dur="4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4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9" dur="4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0" presetID="6" presetClass="emph" presetSubtype="0" fill="hold" grpId="1" nodeType="withEffect" p14:presetBounceEnd="73000">
                                      <p:stCondLst>
                                        <p:cond delay="600"/>
                                      </p:stCondLst>
                                      <p:childTnLst>
                                        <p:animScale p14:bounceEnd="73000">
                                          <p:cBhvr>
                                            <p:cTn id="61" dur="300" fill="hold"/>
                                            <p:tgtEl>
                                              <p:spTgt spid="12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62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6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4" dur="400" fill="hold"/>
                                            <p:tgtEl>
                                              <p:spTgt spid="266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5" dur="400" fill="hold"/>
                                            <p:tgtEl>
                                              <p:spTgt spid="266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6" dur="400"/>
                                            <p:tgtEl>
                                              <p:spTgt spid="266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6" presetClass="emph" presetSubtype="0" fill="hold" grpId="1" nodeType="withEffect" p14:presetBounceEnd="73000">
                                      <p:stCondLst>
                                        <p:cond delay="800"/>
                                      </p:stCondLst>
                                      <p:childTnLst>
                                        <p:animScale p14:bounceEnd="73000">
                                          <p:cBhvr>
                                            <p:cTn id="68" dur="300" fill="hold"/>
                                            <p:tgtEl>
                                              <p:spTgt spid="26644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69" presetID="10" presetClass="entr" presetSubtype="0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6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1" dur="700"/>
                                            <p:tgtEl>
                                              <p:spTgt spid="266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2" fill="hold">
                                <p:stCondLst>
                                  <p:cond delay="2100"/>
                                </p:stCondLst>
                                <p:childTnLst>
                                  <p:par>
                                    <p:cTn id="73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5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6" presetID="4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21429"/>
                                      </p:iterate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6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200" fill="hold"/>
                                            <p:tgtEl>
                                              <p:spTgt spid="266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200" fill="hold"/>
                                            <p:tgtEl>
                                              <p:spTgt spid="266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0" dur="200" fill="hold"/>
                                            <p:tgtEl>
                                              <p:spTgt spid="266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200" fill="hold"/>
                                            <p:tgtEl>
                                              <p:spTgt spid="266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2" dur="200" tmFilter="0,0; .5, 1; 1, 1"/>
                                            <p:tgtEl>
                                              <p:spTgt spid="266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3" presetID="4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21429"/>
                                      </p:iterate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6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5" dur="200" fill="hold"/>
                                            <p:tgtEl>
                                              <p:spTgt spid="266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200" fill="hold"/>
                                            <p:tgtEl>
                                              <p:spTgt spid="266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200" fill="hold"/>
                                            <p:tgtEl>
                                              <p:spTgt spid="2665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8" dur="200" fill="hold"/>
                                            <p:tgtEl>
                                              <p:spTgt spid="2665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9" dur="200" tmFilter="0,0; .5, 1; 1, 1"/>
                                            <p:tgtEl>
                                              <p:spTgt spid="266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0" fill="hold">
                                <p:stCondLst>
                                  <p:cond delay="3200"/>
                                </p:stCondLst>
                                <p:childTnLst>
                                  <p:par>
                                    <p:cTn id="91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3" dur="4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4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5" dur="4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6" presetID="6" presetClass="emph" presetSubtype="0" fill="hold" grpId="1" nodeType="withEffect" p14:presetBounceEnd="73000">
                                      <p:stCondLst>
                                        <p:cond delay="400"/>
                                      </p:stCondLst>
                                      <p:childTnLst>
                                        <p:animScale p14:bounceEnd="73000">
                                          <p:cBhvr>
                                            <p:cTn id="97" dur="300" fill="hold"/>
                                            <p:tgtEl>
                                              <p:spTgt spid="17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98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0" dur="4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4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2" dur="4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3" presetID="6" presetClass="emph" presetSubtype="0" fill="hold" grpId="1" nodeType="withEffect" p14:presetBounceEnd="73000">
                                      <p:stCondLst>
                                        <p:cond delay="600"/>
                                      </p:stCondLst>
                                      <p:childTnLst>
                                        <p:animScale p14:bounceEnd="73000">
                                          <p:cBhvr>
                                            <p:cTn id="104" dur="300" fill="hold"/>
                                            <p:tgtEl>
                                              <p:spTgt spid="16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05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6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7" dur="400" fill="hold"/>
                                            <p:tgtEl>
                                              <p:spTgt spid="266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8" dur="400" fill="hold"/>
                                            <p:tgtEl>
                                              <p:spTgt spid="266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9" dur="400"/>
                                            <p:tgtEl>
                                              <p:spTgt spid="266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0" presetID="6" presetClass="emph" presetSubtype="0" fill="hold" grpId="1" nodeType="withEffect" p14:presetBounceEnd="73000">
                                      <p:stCondLst>
                                        <p:cond delay="800"/>
                                      </p:stCondLst>
                                      <p:childTnLst>
                                        <p:animScale p14:bounceEnd="73000">
                                          <p:cBhvr>
                                            <p:cTn id="111" dur="300" fill="hold"/>
                                            <p:tgtEl>
                                              <p:spTgt spid="26641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12" presetID="10" presetClass="entr" presetSubtype="0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6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4" dur="700"/>
                                            <p:tgtEl>
                                              <p:spTgt spid="266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 animBg="1"/>
          <p:bldP spid="10" grpId="1" animBg="1"/>
          <p:bldP spid="11" grpId="0" animBg="1"/>
          <p:bldP spid="11" grpId="1" animBg="1"/>
          <p:bldP spid="12" grpId="0" animBg="1"/>
          <p:bldP spid="12" grpId="1" animBg="1"/>
          <p:bldP spid="13" grpId="0" animBg="1"/>
          <p:bldP spid="13" grpId="1" animBg="1"/>
          <p:bldP spid="26637" grpId="0"/>
          <p:bldP spid="26637" grpId="1"/>
          <p:bldP spid="26638" grpId="0" animBg="1"/>
          <p:bldP spid="16" grpId="0" animBg="1"/>
          <p:bldP spid="16" grpId="1" animBg="1"/>
          <p:bldP spid="17" grpId="0" animBg="1"/>
          <p:bldP spid="17" grpId="1" animBg="1"/>
          <p:bldP spid="26641" grpId="0"/>
          <p:bldP spid="26641" grpId="1"/>
          <p:bldP spid="26642" grpId="0" animBg="1"/>
          <p:bldP spid="26643" grpId="0" animBg="1"/>
          <p:bldP spid="26644" grpId="0"/>
          <p:bldP spid="26644" grpId="1"/>
          <p:bldP spid="26647" grpId="0"/>
          <p:bldP spid="26648" grpId="0"/>
          <p:bldP spid="26649" grpId="0"/>
          <p:bldP spid="26650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4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4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4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6" presetClass="emph" presetSubtype="0" fill="hold" grpId="1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animScale>
                                          <p:cBhvr>
                                            <p:cTn id="11" dur="300" fill="hold"/>
                                            <p:tgtEl>
                                              <p:spTgt spid="11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2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4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4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" dur="4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6" presetClass="emph" presetSubtype="0" fill="hold" grpId="1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animScale>
                                          <p:cBhvr>
                                            <p:cTn id="18" dur="300" fill="hold"/>
                                            <p:tgtEl>
                                              <p:spTgt spid="10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9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6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" dur="400" fill="hold"/>
                                            <p:tgtEl>
                                              <p:spTgt spid="266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400" fill="hold"/>
                                            <p:tgtEl>
                                              <p:spTgt spid="266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" dur="400"/>
                                            <p:tgtEl>
                                              <p:spTgt spid="266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" presetID="6" presetClass="emph" presetSubtype="0" fill="hold" grpId="1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animScale>
                                          <p:cBhvr>
                                            <p:cTn id="25" dur="300" fill="hold"/>
                                            <p:tgtEl>
                                              <p:spTgt spid="26637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26" presetID="10" presetClass="entr" presetSubtype="0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6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700"/>
                                            <p:tgtEl>
                                              <p:spTgt spid="266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0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2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3" presetID="4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21429"/>
                                      </p:iterate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6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5" dur="200" fill="hold"/>
                                            <p:tgtEl>
                                              <p:spTgt spid="266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200" fill="hold"/>
                                            <p:tgtEl>
                                              <p:spTgt spid="266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200" fill="hold"/>
                                            <p:tgtEl>
                                              <p:spTgt spid="2664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200" fill="hold"/>
                                            <p:tgtEl>
                                              <p:spTgt spid="2664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9" dur="200" tmFilter="0,0; .5, 1; 1, 1"/>
                                            <p:tgtEl>
                                              <p:spTgt spid="266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0" presetID="4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21429"/>
                                      </p:iterate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6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2" dur="200" fill="hold"/>
                                            <p:tgtEl>
                                              <p:spTgt spid="266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200" fill="hold"/>
                                            <p:tgtEl>
                                              <p:spTgt spid="266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200" fill="hold"/>
                                            <p:tgtEl>
                                              <p:spTgt spid="266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200" fill="hold"/>
                                            <p:tgtEl>
                                              <p:spTgt spid="266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6" dur="200" tmFilter="0,0; .5, 1; 1, 1"/>
                                            <p:tgtEl>
                                              <p:spTgt spid="266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1600"/>
                                </p:stCondLst>
                                <p:childTnLst>
                                  <p:par>
                                    <p:cTn id="48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0" dur="4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4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2" dur="4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6" presetClass="emph" presetSubtype="0" fill="hold" grpId="1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animScale>
                                          <p:cBhvr>
                                            <p:cTn id="54" dur="300" fill="hold"/>
                                            <p:tgtEl>
                                              <p:spTgt spid="13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55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7" dur="4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4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9" dur="4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0" presetID="6" presetClass="emph" presetSubtype="0" fill="hold" grpId="1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animScale>
                                          <p:cBhvr>
                                            <p:cTn id="61" dur="300" fill="hold"/>
                                            <p:tgtEl>
                                              <p:spTgt spid="12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62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6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4" dur="400" fill="hold"/>
                                            <p:tgtEl>
                                              <p:spTgt spid="266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5" dur="400" fill="hold"/>
                                            <p:tgtEl>
                                              <p:spTgt spid="266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6" dur="400"/>
                                            <p:tgtEl>
                                              <p:spTgt spid="266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6" presetClass="emph" presetSubtype="0" fill="hold" grpId="1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animScale>
                                          <p:cBhvr>
                                            <p:cTn id="68" dur="300" fill="hold"/>
                                            <p:tgtEl>
                                              <p:spTgt spid="26644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69" presetID="10" presetClass="entr" presetSubtype="0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6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1" dur="700"/>
                                            <p:tgtEl>
                                              <p:spTgt spid="266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2" fill="hold">
                                <p:stCondLst>
                                  <p:cond delay="2100"/>
                                </p:stCondLst>
                                <p:childTnLst>
                                  <p:par>
                                    <p:cTn id="73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5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6" presetID="4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21429"/>
                                      </p:iterate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6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200" fill="hold"/>
                                            <p:tgtEl>
                                              <p:spTgt spid="266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200" fill="hold"/>
                                            <p:tgtEl>
                                              <p:spTgt spid="266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0" dur="200" fill="hold"/>
                                            <p:tgtEl>
                                              <p:spTgt spid="266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200" fill="hold"/>
                                            <p:tgtEl>
                                              <p:spTgt spid="266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2" dur="200" tmFilter="0,0; .5, 1; 1, 1"/>
                                            <p:tgtEl>
                                              <p:spTgt spid="266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3" presetID="4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21429"/>
                                      </p:iterate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6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5" dur="200" fill="hold"/>
                                            <p:tgtEl>
                                              <p:spTgt spid="266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200" fill="hold"/>
                                            <p:tgtEl>
                                              <p:spTgt spid="266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200" fill="hold"/>
                                            <p:tgtEl>
                                              <p:spTgt spid="2665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8" dur="200" fill="hold"/>
                                            <p:tgtEl>
                                              <p:spTgt spid="2665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9" dur="200" tmFilter="0,0; .5, 1; 1, 1"/>
                                            <p:tgtEl>
                                              <p:spTgt spid="266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0" fill="hold">
                                <p:stCondLst>
                                  <p:cond delay="3200"/>
                                </p:stCondLst>
                                <p:childTnLst>
                                  <p:par>
                                    <p:cTn id="91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3" dur="4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4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5" dur="4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6" presetID="6" presetClass="emph" presetSubtype="0" fill="hold" grpId="1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animScale>
                                          <p:cBhvr>
                                            <p:cTn id="97" dur="300" fill="hold"/>
                                            <p:tgtEl>
                                              <p:spTgt spid="17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98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0" dur="4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4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2" dur="4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3" presetID="6" presetClass="emph" presetSubtype="0" fill="hold" grpId="1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animScale>
                                          <p:cBhvr>
                                            <p:cTn id="104" dur="300" fill="hold"/>
                                            <p:tgtEl>
                                              <p:spTgt spid="16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05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6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7" dur="400" fill="hold"/>
                                            <p:tgtEl>
                                              <p:spTgt spid="266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8" dur="400" fill="hold"/>
                                            <p:tgtEl>
                                              <p:spTgt spid="266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9" dur="400"/>
                                            <p:tgtEl>
                                              <p:spTgt spid="266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0" presetID="6" presetClass="emph" presetSubtype="0" fill="hold" grpId="1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animScale>
                                          <p:cBhvr>
                                            <p:cTn id="111" dur="300" fill="hold"/>
                                            <p:tgtEl>
                                              <p:spTgt spid="26641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12" presetID="10" presetClass="entr" presetSubtype="0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6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4" dur="700"/>
                                            <p:tgtEl>
                                              <p:spTgt spid="266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 animBg="1"/>
          <p:bldP spid="10" grpId="1" animBg="1"/>
          <p:bldP spid="11" grpId="0" animBg="1"/>
          <p:bldP spid="11" grpId="1" animBg="1"/>
          <p:bldP spid="12" grpId="0" animBg="1"/>
          <p:bldP spid="12" grpId="1" animBg="1"/>
          <p:bldP spid="13" grpId="0" animBg="1"/>
          <p:bldP spid="13" grpId="1" animBg="1"/>
          <p:bldP spid="26637" grpId="0"/>
          <p:bldP spid="26637" grpId="1"/>
          <p:bldP spid="26638" grpId="0" animBg="1"/>
          <p:bldP spid="16" grpId="0" animBg="1"/>
          <p:bldP spid="16" grpId="1" animBg="1"/>
          <p:bldP spid="17" grpId="0" animBg="1"/>
          <p:bldP spid="17" grpId="1" animBg="1"/>
          <p:bldP spid="26641" grpId="0"/>
          <p:bldP spid="26641" grpId="1"/>
          <p:bldP spid="26642" grpId="0" animBg="1"/>
          <p:bldP spid="26643" grpId="0" animBg="1"/>
          <p:bldP spid="26644" grpId="0"/>
          <p:bldP spid="26644" grpId="1"/>
          <p:bldP spid="26647" grpId="0"/>
          <p:bldP spid="26648" grpId="0"/>
          <p:bldP spid="26649" grpId="0"/>
          <p:bldP spid="26650" grpId="0"/>
        </p:bldLst>
      </p:timing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Oval 166"/>
          <p:cNvSpPr/>
          <p:nvPr/>
        </p:nvSpPr>
        <p:spPr>
          <a:xfrm>
            <a:off x="6023231" y="2007654"/>
            <a:ext cx="210102" cy="210102"/>
          </a:xfrm>
          <a:prstGeom prst="ellipse">
            <a:avLst/>
          </a:prstGeom>
          <a:solidFill>
            <a:srgbClr val="DE6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0" name="Oval 97"/>
          <p:cNvSpPr>
            <a:spLocks noChangeArrowheads="1"/>
          </p:cNvSpPr>
          <p:nvPr/>
        </p:nvSpPr>
        <p:spPr bwMode="auto">
          <a:xfrm>
            <a:off x="6434999" y="3397018"/>
            <a:ext cx="657604" cy="649010"/>
          </a:xfrm>
          <a:prstGeom prst="ellipse">
            <a:avLst/>
          </a:prstGeom>
          <a:solidFill>
            <a:srgbClr val="DE6E0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800"/>
          </a:p>
        </p:txBody>
      </p:sp>
      <p:sp>
        <p:nvSpPr>
          <p:cNvPr id="152" name="Oval 97"/>
          <p:cNvSpPr>
            <a:spLocks noChangeArrowheads="1"/>
          </p:cNvSpPr>
          <p:nvPr/>
        </p:nvSpPr>
        <p:spPr bwMode="auto">
          <a:xfrm>
            <a:off x="6335663" y="2581162"/>
            <a:ext cx="718768" cy="709374"/>
          </a:xfrm>
          <a:prstGeom prst="ellipse">
            <a:avLst/>
          </a:prstGeom>
          <a:solidFill>
            <a:srgbClr val="01D48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800"/>
          </a:p>
        </p:txBody>
      </p:sp>
      <p:sp>
        <p:nvSpPr>
          <p:cNvPr id="159" name="Oval 97"/>
          <p:cNvSpPr>
            <a:spLocks noChangeArrowheads="1"/>
          </p:cNvSpPr>
          <p:nvPr/>
        </p:nvSpPr>
        <p:spPr bwMode="auto">
          <a:xfrm>
            <a:off x="7010540" y="3093489"/>
            <a:ext cx="501251" cy="494700"/>
          </a:xfrm>
          <a:prstGeom prst="ellipse">
            <a:avLst/>
          </a:prstGeom>
          <a:solidFill>
            <a:srgbClr val="00C3D9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800"/>
          </a:p>
        </p:txBody>
      </p:sp>
      <p:sp>
        <p:nvSpPr>
          <p:cNvPr id="161" name="Oval 97"/>
          <p:cNvSpPr>
            <a:spLocks noChangeArrowheads="1"/>
          </p:cNvSpPr>
          <p:nvPr/>
        </p:nvSpPr>
        <p:spPr bwMode="auto">
          <a:xfrm>
            <a:off x="7084121" y="2383070"/>
            <a:ext cx="574770" cy="567259"/>
          </a:xfrm>
          <a:prstGeom prst="ellipse">
            <a:avLst/>
          </a:prstGeom>
          <a:solidFill>
            <a:srgbClr val="DE6E0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800"/>
          </a:p>
        </p:txBody>
      </p:sp>
      <p:sp>
        <p:nvSpPr>
          <p:cNvPr id="158" name="Oval 97"/>
          <p:cNvSpPr>
            <a:spLocks noChangeArrowheads="1"/>
          </p:cNvSpPr>
          <p:nvPr/>
        </p:nvSpPr>
        <p:spPr bwMode="auto">
          <a:xfrm>
            <a:off x="5156603" y="1731633"/>
            <a:ext cx="501251" cy="494700"/>
          </a:xfrm>
          <a:prstGeom prst="ellipse">
            <a:avLst/>
          </a:prstGeom>
          <a:solidFill>
            <a:srgbClr val="01D48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800"/>
          </a:p>
        </p:txBody>
      </p:sp>
      <p:sp>
        <p:nvSpPr>
          <p:cNvPr id="153" name="Oval 97"/>
          <p:cNvSpPr>
            <a:spLocks noChangeArrowheads="1"/>
          </p:cNvSpPr>
          <p:nvPr/>
        </p:nvSpPr>
        <p:spPr bwMode="auto">
          <a:xfrm>
            <a:off x="5521664" y="2230111"/>
            <a:ext cx="644385" cy="635963"/>
          </a:xfrm>
          <a:prstGeom prst="ellipse">
            <a:avLst/>
          </a:prstGeom>
          <a:solidFill>
            <a:srgbClr val="DE6E0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800"/>
          </a:p>
        </p:txBody>
      </p:sp>
      <p:sp>
        <p:nvSpPr>
          <p:cNvPr id="154" name="Oval 97"/>
          <p:cNvSpPr>
            <a:spLocks noChangeArrowheads="1"/>
          </p:cNvSpPr>
          <p:nvPr/>
        </p:nvSpPr>
        <p:spPr bwMode="auto">
          <a:xfrm>
            <a:off x="6560666" y="1534255"/>
            <a:ext cx="644385" cy="635963"/>
          </a:xfrm>
          <a:prstGeom prst="ellipse">
            <a:avLst/>
          </a:prstGeom>
          <a:solidFill>
            <a:srgbClr val="F4C60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800"/>
          </a:p>
        </p:txBody>
      </p:sp>
      <p:sp>
        <p:nvSpPr>
          <p:cNvPr id="162" name="Oval 161"/>
          <p:cNvSpPr/>
          <p:nvPr/>
        </p:nvSpPr>
        <p:spPr>
          <a:xfrm>
            <a:off x="7399924" y="1923852"/>
            <a:ext cx="359183" cy="359183"/>
          </a:xfrm>
          <a:prstGeom prst="ellipse">
            <a:avLst/>
          </a:prstGeom>
          <a:solidFill>
            <a:srgbClr val="F3C3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5" name="Oval 164"/>
          <p:cNvSpPr/>
          <p:nvPr/>
        </p:nvSpPr>
        <p:spPr>
          <a:xfrm>
            <a:off x="6279698" y="636968"/>
            <a:ext cx="260213" cy="260213"/>
          </a:xfrm>
          <a:prstGeom prst="ellipse">
            <a:avLst/>
          </a:prstGeom>
          <a:solidFill>
            <a:srgbClr val="DE6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3" name="Oval 162"/>
          <p:cNvSpPr/>
          <p:nvPr/>
        </p:nvSpPr>
        <p:spPr>
          <a:xfrm>
            <a:off x="5029135" y="1145624"/>
            <a:ext cx="359183" cy="359183"/>
          </a:xfrm>
          <a:prstGeom prst="ellipse">
            <a:avLst/>
          </a:prstGeom>
          <a:solidFill>
            <a:srgbClr val="00C3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9" name="Oval 148"/>
          <p:cNvSpPr/>
          <p:nvPr/>
        </p:nvSpPr>
        <p:spPr>
          <a:xfrm>
            <a:off x="5221670" y="782035"/>
            <a:ext cx="318569" cy="318569"/>
          </a:xfrm>
          <a:prstGeom prst="ellipse">
            <a:avLst/>
          </a:prstGeom>
          <a:solidFill>
            <a:srgbClr val="01D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0" name="Oval 149"/>
          <p:cNvSpPr/>
          <p:nvPr/>
        </p:nvSpPr>
        <p:spPr>
          <a:xfrm>
            <a:off x="7763805" y="2268001"/>
            <a:ext cx="318569" cy="318569"/>
          </a:xfrm>
          <a:prstGeom prst="ellipse">
            <a:avLst/>
          </a:prstGeom>
          <a:solidFill>
            <a:srgbClr val="00C3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1" name="Oval 150"/>
          <p:cNvSpPr/>
          <p:nvPr/>
        </p:nvSpPr>
        <p:spPr>
          <a:xfrm>
            <a:off x="7077920" y="1252826"/>
            <a:ext cx="318569" cy="318569"/>
          </a:xfrm>
          <a:prstGeom prst="ellipse">
            <a:avLst/>
          </a:prstGeom>
          <a:solidFill>
            <a:srgbClr val="00C3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24"/>
          <p:cNvSpPr>
            <a:spLocks noEditPoints="1"/>
          </p:cNvSpPr>
          <p:nvPr/>
        </p:nvSpPr>
        <p:spPr bwMode="auto">
          <a:xfrm>
            <a:off x="4313145" y="654194"/>
            <a:ext cx="4127830" cy="4508356"/>
          </a:xfrm>
          <a:custGeom>
            <a:avLst/>
            <a:gdLst>
              <a:gd name="T0" fmla="*/ 495 w 506"/>
              <a:gd name="T1" fmla="*/ 303 h 553"/>
              <a:gd name="T2" fmla="*/ 496 w 506"/>
              <a:gd name="T3" fmla="*/ 303 h 553"/>
              <a:gd name="T4" fmla="*/ 464 w 506"/>
              <a:gd name="T5" fmla="*/ 303 h 553"/>
              <a:gd name="T6" fmla="*/ 392 w 506"/>
              <a:gd name="T7" fmla="*/ 355 h 553"/>
              <a:gd name="T8" fmla="*/ 267 w 506"/>
              <a:gd name="T9" fmla="*/ 433 h 553"/>
              <a:gd name="T10" fmla="*/ 242 w 506"/>
              <a:gd name="T11" fmla="*/ 251 h 553"/>
              <a:gd name="T12" fmla="*/ 244 w 506"/>
              <a:gd name="T13" fmla="*/ 235 h 553"/>
              <a:gd name="T14" fmla="*/ 341 w 506"/>
              <a:gd name="T15" fmla="*/ 197 h 553"/>
              <a:gd name="T16" fmla="*/ 344 w 506"/>
              <a:gd name="T17" fmla="*/ 194 h 553"/>
              <a:gd name="T18" fmla="*/ 344 w 506"/>
              <a:gd name="T19" fmla="*/ 194 h 553"/>
              <a:gd name="T20" fmla="*/ 373 w 506"/>
              <a:gd name="T21" fmla="*/ 150 h 553"/>
              <a:gd name="T22" fmla="*/ 440 w 506"/>
              <a:gd name="T23" fmla="*/ 97 h 553"/>
              <a:gd name="T24" fmla="*/ 473 w 506"/>
              <a:gd name="T25" fmla="*/ 97 h 553"/>
              <a:gd name="T26" fmla="*/ 440 w 506"/>
              <a:gd name="T27" fmla="*/ 97 h 553"/>
              <a:gd name="T28" fmla="*/ 440 w 506"/>
              <a:gd name="T29" fmla="*/ 97 h 553"/>
              <a:gd name="T30" fmla="*/ 368 w 506"/>
              <a:gd name="T31" fmla="*/ 150 h 553"/>
              <a:gd name="T32" fmla="*/ 245 w 506"/>
              <a:gd name="T33" fmla="*/ 227 h 553"/>
              <a:gd name="T34" fmla="*/ 353 w 506"/>
              <a:gd name="T35" fmla="*/ 0 h 553"/>
              <a:gd name="T36" fmla="*/ 268 w 506"/>
              <a:gd name="T37" fmla="*/ 133 h 553"/>
              <a:gd name="T38" fmla="*/ 266 w 506"/>
              <a:gd name="T39" fmla="*/ 136 h 553"/>
              <a:gd name="T40" fmla="*/ 232 w 506"/>
              <a:gd name="T41" fmla="*/ 278 h 553"/>
              <a:gd name="T42" fmla="*/ 233 w 506"/>
              <a:gd name="T43" fmla="*/ 302 h 553"/>
              <a:gd name="T44" fmla="*/ 121 w 506"/>
              <a:gd name="T45" fmla="*/ 232 h 553"/>
              <a:gd name="T46" fmla="*/ 46 w 506"/>
              <a:gd name="T47" fmla="*/ 132 h 553"/>
              <a:gd name="T48" fmla="*/ 18 w 506"/>
              <a:gd name="T49" fmla="*/ 131 h 553"/>
              <a:gd name="T50" fmla="*/ 46 w 506"/>
              <a:gd name="T51" fmla="*/ 132 h 553"/>
              <a:gd name="T52" fmla="*/ 89 w 506"/>
              <a:gd name="T53" fmla="*/ 179 h 553"/>
              <a:gd name="T54" fmla="*/ 120 w 506"/>
              <a:gd name="T55" fmla="*/ 241 h 553"/>
              <a:gd name="T56" fmla="*/ 0 w 506"/>
              <a:gd name="T57" fmla="*/ 222 h 553"/>
              <a:gd name="T58" fmla="*/ 125 w 506"/>
              <a:gd name="T59" fmla="*/ 247 h 553"/>
              <a:gd name="T60" fmla="*/ 234 w 506"/>
              <a:gd name="T61" fmla="*/ 317 h 553"/>
              <a:gd name="T62" fmla="*/ 240 w 506"/>
              <a:gd name="T63" fmla="*/ 419 h 553"/>
              <a:gd name="T64" fmla="*/ 239 w 506"/>
              <a:gd name="T65" fmla="*/ 438 h 553"/>
              <a:gd name="T66" fmla="*/ 144 w 506"/>
              <a:gd name="T67" fmla="*/ 395 h 553"/>
              <a:gd name="T68" fmla="*/ 79 w 506"/>
              <a:gd name="T69" fmla="*/ 335 h 553"/>
              <a:gd name="T70" fmla="*/ 75 w 506"/>
              <a:gd name="T71" fmla="*/ 335 h 553"/>
              <a:gd name="T72" fmla="*/ 57 w 506"/>
              <a:gd name="T73" fmla="*/ 335 h 553"/>
              <a:gd name="T74" fmla="*/ 81 w 506"/>
              <a:gd name="T75" fmla="*/ 336 h 553"/>
              <a:gd name="T76" fmla="*/ 116 w 506"/>
              <a:gd name="T77" fmla="*/ 364 h 553"/>
              <a:gd name="T78" fmla="*/ 239 w 506"/>
              <a:gd name="T79" fmla="*/ 446 h 553"/>
              <a:gd name="T80" fmla="*/ 209 w 506"/>
              <a:gd name="T81" fmla="*/ 553 h 553"/>
              <a:gd name="T82" fmla="*/ 296 w 506"/>
              <a:gd name="T83" fmla="*/ 551 h 553"/>
              <a:gd name="T84" fmla="*/ 268 w 506"/>
              <a:gd name="T85" fmla="*/ 441 h 553"/>
              <a:gd name="T86" fmla="*/ 365 w 506"/>
              <a:gd name="T87" fmla="*/ 403 h 553"/>
              <a:gd name="T88" fmla="*/ 365 w 506"/>
              <a:gd name="T89" fmla="*/ 403 h 553"/>
              <a:gd name="T90" fmla="*/ 368 w 506"/>
              <a:gd name="T91" fmla="*/ 400 h 553"/>
              <a:gd name="T92" fmla="*/ 368 w 506"/>
              <a:gd name="T93" fmla="*/ 400 h 553"/>
              <a:gd name="T94" fmla="*/ 398 w 506"/>
              <a:gd name="T95" fmla="*/ 356 h 553"/>
              <a:gd name="T96" fmla="*/ 463 w 506"/>
              <a:gd name="T97" fmla="*/ 303 h 553"/>
              <a:gd name="T98" fmla="*/ 496 w 506"/>
              <a:gd name="T99" fmla="*/ 303 h 553"/>
              <a:gd name="T100" fmla="*/ 506 w 506"/>
              <a:gd name="T101" fmla="*/ 306 h 553"/>
              <a:gd name="T102" fmla="*/ 495 w 506"/>
              <a:gd name="T103" fmla="*/ 303 h 553"/>
              <a:gd name="T104" fmla="*/ 245 w 506"/>
              <a:gd name="T105" fmla="*/ 227 h 553"/>
              <a:gd name="T106" fmla="*/ 244 w 506"/>
              <a:gd name="T107" fmla="*/ 234 h 553"/>
              <a:gd name="T108" fmla="*/ 245 w 506"/>
              <a:gd name="T109" fmla="*/ 227 h 5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506" h="553">
                <a:moveTo>
                  <a:pt x="495" y="303"/>
                </a:moveTo>
                <a:cubicBezTo>
                  <a:pt x="496" y="303"/>
                  <a:pt x="496" y="303"/>
                  <a:pt x="496" y="303"/>
                </a:cubicBezTo>
                <a:cubicBezTo>
                  <a:pt x="484" y="302"/>
                  <a:pt x="473" y="301"/>
                  <a:pt x="464" y="303"/>
                </a:cubicBezTo>
                <a:cubicBezTo>
                  <a:pt x="438" y="306"/>
                  <a:pt x="409" y="318"/>
                  <a:pt x="392" y="355"/>
                </a:cubicBezTo>
                <a:cubicBezTo>
                  <a:pt x="392" y="355"/>
                  <a:pt x="367" y="420"/>
                  <a:pt x="267" y="433"/>
                </a:cubicBezTo>
                <a:cubicBezTo>
                  <a:pt x="254" y="373"/>
                  <a:pt x="244" y="312"/>
                  <a:pt x="242" y="251"/>
                </a:cubicBezTo>
                <a:cubicBezTo>
                  <a:pt x="242" y="245"/>
                  <a:pt x="243" y="240"/>
                  <a:pt x="244" y="235"/>
                </a:cubicBezTo>
                <a:cubicBezTo>
                  <a:pt x="244" y="235"/>
                  <a:pt x="298" y="238"/>
                  <a:pt x="341" y="197"/>
                </a:cubicBezTo>
                <a:cubicBezTo>
                  <a:pt x="341" y="197"/>
                  <a:pt x="426" y="184"/>
                  <a:pt x="344" y="194"/>
                </a:cubicBezTo>
                <a:cubicBezTo>
                  <a:pt x="344" y="194"/>
                  <a:pt x="344" y="194"/>
                  <a:pt x="344" y="194"/>
                </a:cubicBezTo>
                <a:cubicBezTo>
                  <a:pt x="355" y="183"/>
                  <a:pt x="365" y="168"/>
                  <a:pt x="373" y="150"/>
                </a:cubicBezTo>
                <a:cubicBezTo>
                  <a:pt x="373" y="150"/>
                  <a:pt x="389" y="105"/>
                  <a:pt x="440" y="97"/>
                </a:cubicBezTo>
                <a:cubicBezTo>
                  <a:pt x="453" y="95"/>
                  <a:pt x="465" y="96"/>
                  <a:pt x="473" y="97"/>
                </a:cubicBezTo>
                <a:cubicBezTo>
                  <a:pt x="461" y="95"/>
                  <a:pt x="450" y="95"/>
                  <a:pt x="440" y="97"/>
                </a:cubicBezTo>
                <a:cubicBezTo>
                  <a:pt x="440" y="97"/>
                  <a:pt x="440" y="97"/>
                  <a:pt x="440" y="97"/>
                </a:cubicBezTo>
                <a:cubicBezTo>
                  <a:pt x="415" y="100"/>
                  <a:pt x="385" y="112"/>
                  <a:pt x="368" y="150"/>
                </a:cubicBezTo>
                <a:cubicBezTo>
                  <a:pt x="368" y="150"/>
                  <a:pt x="346" y="214"/>
                  <a:pt x="245" y="227"/>
                </a:cubicBezTo>
                <a:cubicBezTo>
                  <a:pt x="259" y="146"/>
                  <a:pt x="304" y="62"/>
                  <a:pt x="353" y="0"/>
                </a:cubicBezTo>
                <a:cubicBezTo>
                  <a:pt x="322" y="39"/>
                  <a:pt x="291" y="85"/>
                  <a:pt x="268" y="133"/>
                </a:cubicBezTo>
                <a:cubicBezTo>
                  <a:pt x="243" y="91"/>
                  <a:pt x="266" y="136"/>
                  <a:pt x="266" y="136"/>
                </a:cubicBezTo>
                <a:cubicBezTo>
                  <a:pt x="245" y="182"/>
                  <a:pt x="231" y="230"/>
                  <a:pt x="232" y="278"/>
                </a:cubicBezTo>
                <a:cubicBezTo>
                  <a:pt x="232" y="286"/>
                  <a:pt x="232" y="294"/>
                  <a:pt x="233" y="302"/>
                </a:cubicBezTo>
                <a:cubicBezTo>
                  <a:pt x="233" y="302"/>
                  <a:pt x="183" y="298"/>
                  <a:pt x="121" y="232"/>
                </a:cubicBezTo>
                <a:cubicBezTo>
                  <a:pt x="92" y="195"/>
                  <a:pt x="90" y="143"/>
                  <a:pt x="46" y="132"/>
                </a:cubicBezTo>
                <a:cubicBezTo>
                  <a:pt x="38" y="130"/>
                  <a:pt x="28" y="129"/>
                  <a:pt x="18" y="131"/>
                </a:cubicBezTo>
                <a:cubicBezTo>
                  <a:pt x="29" y="130"/>
                  <a:pt x="38" y="130"/>
                  <a:pt x="46" y="132"/>
                </a:cubicBezTo>
                <a:cubicBezTo>
                  <a:pt x="65" y="138"/>
                  <a:pt x="80" y="155"/>
                  <a:pt x="89" y="179"/>
                </a:cubicBezTo>
                <a:cubicBezTo>
                  <a:pt x="89" y="179"/>
                  <a:pt x="93" y="208"/>
                  <a:pt x="120" y="241"/>
                </a:cubicBezTo>
                <a:cubicBezTo>
                  <a:pt x="112" y="244"/>
                  <a:pt x="53" y="263"/>
                  <a:pt x="0" y="222"/>
                </a:cubicBezTo>
                <a:cubicBezTo>
                  <a:pt x="0" y="222"/>
                  <a:pt x="52" y="267"/>
                  <a:pt x="125" y="247"/>
                </a:cubicBezTo>
                <a:cubicBezTo>
                  <a:pt x="146" y="272"/>
                  <a:pt x="180" y="299"/>
                  <a:pt x="234" y="317"/>
                </a:cubicBezTo>
                <a:cubicBezTo>
                  <a:pt x="237" y="351"/>
                  <a:pt x="242" y="385"/>
                  <a:pt x="240" y="419"/>
                </a:cubicBezTo>
                <a:cubicBezTo>
                  <a:pt x="240" y="426"/>
                  <a:pt x="240" y="432"/>
                  <a:pt x="239" y="438"/>
                </a:cubicBezTo>
                <a:cubicBezTo>
                  <a:pt x="233" y="437"/>
                  <a:pt x="193" y="432"/>
                  <a:pt x="144" y="395"/>
                </a:cubicBezTo>
                <a:cubicBezTo>
                  <a:pt x="119" y="373"/>
                  <a:pt x="117" y="341"/>
                  <a:pt x="79" y="335"/>
                </a:cubicBezTo>
                <a:cubicBezTo>
                  <a:pt x="79" y="335"/>
                  <a:pt x="77" y="335"/>
                  <a:pt x="75" y="335"/>
                </a:cubicBezTo>
                <a:cubicBezTo>
                  <a:pt x="70" y="335"/>
                  <a:pt x="63" y="334"/>
                  <a:pt x="57" y="335"/>
                </a:cubicBezTo>
                <a:cubicBezTo>
                  <a:pt x="66" y="334"/>
                  <a:pt x="74" y="335"/>
                  <a:pt x="81" y="336"/>
                </a:cubicBezTo>
                <a:cubicBezTo>
                  <a:pt x="97" y="340"/>
                  <a:pt x="109" y="350"/>
                  <a:pt x="116" y="364"/>
                </a:cubicBezTo>
                <a:cubicBezTo>
                  <a:pt x="116" y="364"/>
                  <a:pt x="128" y="419"/>
                  <a:pt x="239" y="446"/>
                </a:cubicBezTo>
                <a:cubicBezTo>
                  <a:pt x="236" y="489"/>
                  <a:pt x="230" y="502"/>
                  <a:pt x="209" y="553"/>
                </a:cubicBezTo>
                <a:cubicBezTo>
                  <a:pt x="209" y="553"/>
                  <a:pt x="220" y="551"/>
                  <a:pt x="296" y="551"/>
                </a:cubicBezTo>
                <a:cubicBezTo>
                  <a:pt x="286" y="515"/>
                  <a:pt x="277" y="478"/>
                  <a:pt x="268" y="441"/>
                </a:cubicBezTo>
                <a:cubicBezTo>
                  <a:pt x="273" y="441"/>
                  <a:pt x="324" y="442"/>
                  <a:pt x="365" y="403"/>
                </a:cubicBezTo>
                <a:cubicBezTo>
                  <a:pt x="365" y="403"/>
                  <a:pt x="365" y="403"/>
                  <a:pt x="365" y="403"/>
                </a:cubicBezTo>
                <a:cubicBezTo>
                  <a:pt x="365" y="403"/>
                  <a:pt x="451" y="390"/>
                  <a:pt x="368" y="400"/>
                </a:cubicBezTo>
                <a:cubicBezTo>
                  <a:pt x="368" y="400"/>
                  <a:pt x="368" y="400"/>
                  <a:pt x="368" y="400"/>
                </a:cubicBezTo>
                <a:cubicBezTo>
                  <a:pt x="379" y="389"/>
                  <a:pt x="389" y="374"/>
                  <a:pt x="398" y="356"/>
                </a:cubicBezTo>
                <a:cubicBezTo>
                  <a:pt x="398" y="356"/>
                  <a:pt x="413" y="311"/>
                  <a:pt x="463" y="303"/>
                </a:cubicBezTo>
                <a:cubicBezTo>
                  <a:pt x="476" y="301"/>
                  <a:pt x="488" y="302"/>
                  <a:pt x="496" y="303"/>
                </a:cubicBezTo>
                <a:cubicBezTo>
                  <a:pt x="499" y="304"/>
                  <a:pt x="502" y="305"/>
                  <a:pt x="506" y="306"/>
                </a:cubicBezTo>
                <a:cubicBezTo>
                  <a:pt x="506" y="306"/>
                  <a:pt x="502" y="304"/>
                  <a:pt x="495" y="303"/>
                </a:cubicBezTo>
                <a:moveTo>
                  <a:pt x="245" y="227"/>
                </a:moveTo>
                <a:cubicBezTo>
                  <a:pt x="244" y="234"/>
                  <a:pt x="244" y="234"/>
                  <a:pt x="244" y="234"/>
                </a:cubicBezTo>
                <a:cubicBezTo>
                  <a:pt x="244" y="232"/>
                  <a:pt x="245" y="229"/>
                  <a:pt x="245" y="227"/>
                </a:cubicBezTo>
              </a:path>
            </a:pathLst>
          </a:custGeom>
          <a:solidFill>
            <a:srgbClr val="13918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800"/>
          </a:p>
        </p:txBody>
      </p:sp>
      <p:sp>
        <p:nvSpPr>
          <p:cNvPr id="15" name="Freeform 29"/>
          <p:cNvSpPr>
            <a:spLocks noEditPoints="1"/>
          </p:cNvSpPr>
          <p:nvPr/>
        </p:nvSpPr>
        <p:spPr bwMode="auto">
          <a:xfrm>
            <a:off x="4640428" y="1387055"/>
            <a:ext cx="170687" cy="17226"/>
          </a:xfrm>
          <a:custGeom>
            <a:avLst/>
            <a:gdLst>
              <a:gd name="T0" fmla="*/ 21 w 21"/>
              <a:gd name="T1" fmla="*/ 2 h 2"/>
              <a:gd name="T2" fmla="*/ 21 w 21"/>
              <a:gd name="T3" fmla="*/ 2 h 2"/>
              <a:gd name="T4" fmla="*/ 20 w 21"/>
              <a:gd name="T5" fmla="*/ 2 h 2"/>
              <a:gd name="T6" fmla="*/ 20 w 21"/>
              <a:gd name="T7" fmla="*/ 2 h 2"/>
              <a:gd name="T8" fmla="*/ 19 w 21"/>
              <a:gd name="T9" fmla="*/ 2 h 2"/>
              <a:gd name="T10" fmla="*/ 19 w 21"/>
              <a:gd name="T11" fmla="*/ 2 h 2"/>
              <a:gd name="T12" fmla="*/ 19 w 21"/>
              <a:gd name="T13" fmla="*/ 2 h 2"/>
              <a:gd name="T14" fmla="*/ 18 w 21"/>
              <a:gd name="T15" fmla="*/ 2 h 2"/>
              <a:gd name="T16" fmla="*/ 18 w 21"/>
              <a:gd name="T17" fmla="*/ 1 h 2"/>
              <a:gd name="T18" fmla="*/ 18 w 21"/>
              <a:gd name="T19" fmla="*/ 1 h 2"/>
              <a:gd name="T20" fmla="*/ 18 w 21"/>
              <a:gd name="T21" fmla="*/ 1 h 2"/>
              <a:gd name="T22" fmla="*/ 17 w 21"/>
              <a:gd name="T23" fmla="*/ 1 h 2"/>
              <a:gd name="T24" fmla="*/ 17 w 21"/>
              <a:gd name="T25" fmla="*/ 1 h 2"/>
              <a:gd name="T26" fmla="*/ 16 w 21"/>
              <a:gd name="T27" fmla="*/ 1 h 2"/>
              <a:gd name="T28" fmla="*/ 16 w 21"/>
              <a:gd name="T29" fmla="*/ 1 h 2"/>
              <a:gd name="T30" fmla="*/ 16 w 21"/>
              <a:gd name="T31" fmla="*/ 1 h 2"/>
              <a:gd name="T32" fmla="*/ 16 w 21"/>
              <a:gd name="T33" fmla="*/ 1 h 2"/>
              <a:gd name="T34" fmla="*/ 15 w 21"/>
              <a:gd name="T35" fmla="*/ 1 h 2"/>
              <a:gd name="T36" fmla="*/ 15 w 21"/>
              <a:gd name="T37" fmla="*/ 1 h 2"/>
              <a:gd name="T38" fmla="*/ 14 w 21"/>
              <a:gd name="T39" fmla="*/ 1 h 2"/>
              <a:gd name="T40" fmla="*/ 14 w 21"/>
              <a:gd name="T41" fmla="*/ 1 h 2"/>
              <a:gd name="T42" fmla="*/ 14 w 21"/>
              <a:gd name="T43" fmla="*/ 1 h 2"/>
              <a:gd name="T44" fmla="*/ 13 w 21"/>
              <a:gd name="T45" fmla="*/ 1 h 2"/>
              <a:gd name="T46" fmla="*/ 0 w 21"/>
              <a:gd name="T47" fmla="*/ 0 h 2"/>
              <a:gd name="T48" fmla="*/ 0 w 21"/>
              <a:gd name="T49" fmla="*/ 0 h 2"/>
              <a:gd name="T50" fmla="*/ 0 w 21"/>
              <a:gd name="T51" fmla="*/ 0 h 2"/>
              <a:gd name="T52" fmla="*/ 0 w 21"/>
              <a:gd name="T53" fmla="*/ 0 h 2"/>
              <a:gd name="T54" fmla="*/ 1 w 21"/>
              <a:gd name="T55" fmla="*/ 0 h 2"/>
              <a:gd name="T56" fmla="*/ 1 w 21"/>
              <a:gd name="T57" fmla="*/ 0 h 2"/>
              <a:gd name="T58" fmla="*/ 12 w 21"/>
              <a:gd name="T59" fmla="*/ 0 h 2"/>
              <a:gd name="T60" fmla="*/ 11 w 21"/>
              <a:gd name="T61" fmla="*/ 0 h 2"/>
              <a:gd name="T62" fmla="*/ 11 w 21"/>
              <a:gd name="T63" fmla="*/ 0 h 2"/>
              <a:gd name="T64" fmla="*/ 11 w 21"/>
              <a:gd name="T65" fmla="*/ 0 h 2"/>
              <a:gd name="T66" fmla="*/ 11 w 21"/>
              <a:gd name="T67" fmla="*/ 0 h 2"/>
              <a:gd name="T68" fmla="*/ 11 w 21"/>
              <a:gd name="T69" fmla="*/ 0 h 2"/>
              <a:gd name="T70" fmla="*/ 11 w 21"/>
              <a:gd name="T71" fmla="*/ 0 h 2"/>
              <a:gd name="T72" fmla="*/ 11 w 21"/>
              <a:gd name="T73" fmla="*/ 0 h 2"/>
              <a:gd name="T74" fmla="*/ 10 w 21"/>
              <a:gd name="T75" fmla="*/ 0 h 2"/>
              <a:gd name="T76" fmla="*/ 10 w 21"/>
              <a:gd name="T77" fmla="*/ 0 h 2"/>
              <a:gd name="T78" fmla="*/ 10 w 21"/>
              <a:gd name="T79" fmla="*/ 0 h 2"/>
              <a:gd name="T80" fmla="*/ 10 w 21"/>
              <a:gd name="T81" fmla="*/ 0 h 2"/>
              <a:gd name="T82" fmla="*/ 10 w 21"/>
              <a:gd name="T83" fmla="*/ 0 h 2"/>
              <a:gd name="T84" fmla="*/ 9 w 21"/>
              <a:gd name="T85" fmla="*/ 0 h 2"/>
              <a:gd name="T86" fmla="*/ 9 w 21"/>
              <a:gd name="T87" fmla="*/ 0 h 2"/>
              <a:gd name="T88" fmla="*/ 9 w 21"/>
              <a:gd name="T89" fmla="*/ 0 h 2"/>
              <a:gd name="T90" fmla="*/ 9 w 21"/>
              <a:gd name="T91" fmla="*/ 0 h 2"/>
              <a:gd name="T92" fmla="*/ 9 w 21"/>
              <a:gd name="T93" fmla="*/ 0 h 2"/>
              <a:gd name="T94" fmla="*/ 9 w 21"/>
              <a:gd name="T95" fmla="*/ 0 h 2"/>
              <a:gd name="T96" fmla="*/ 9 w 21"/>
              <a:gd name="T97" fmla="*/ 0 h 2"/>
              <a:gd name="T98" fmla="*/ 8 w 21"/>
              <a:gd name="T99" fmla="*/ 0 h 2"/>
              <a:gd name="T100" fmla="*/ 8 w 21"/>
              <a:gd name="T101" fmla="*/ 0 h 2"/>
              <a:gd name="T102" fmla="*/ 8 w 21"/>
              <a:gd name="T103" fmla="*/ 0 h 2"/>
              <a:gd name="T104" fmla="*/ 8 w 21"/>
              <a:gd name="T105" fmla="*/ 0 h 2"/>
              <a:gd name="T106" fmla="*/ 8 w 21"/>
              <a:gd name="T107" fmla="*/ 0 h 2"/>
              <a:gd name="T108" fmla="*/ 8 w 21"/>
              <a:gd name="T109" fmla="*/ 0 h 2"/>
              <a:gd name="T110" fmla="*/ 7 w 21"/>
              <a:gd name="T111" fmla="*/ 0 h 2"/>
              <a:gd name="T112" fmla="*/ 7 w 21"/>
              <a:gd name="T113" fmla="*/ 0 h 2"/>
              <a:gd name="T114" fmla="*/ 7 w 21"/>
              <a:gd name="T115" fmla="*/ 0 h 2"/>
              <a:gd name="T116" fmla="*/ 7 w 21"/>
              <a:gd name="T117" fmla="*/ 0 h 2"/>
              <a:gd name="T118" fmla="*/ 7 w 21"/>
              <a:gd name="T119" fmla="*/ 0 h 2"/>
              <a:gd name="T120" fmla="*/ 7 w 21"/>
              <a:gd name="T121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1" h="2">
                <a:moveTo>
                  <a:pt x="21" y="2"/>
                </a:move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moveTo>
                  <a:pt x="21" y="2"/>
                </a:move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moveTo>
                  <a:pt x="21" y="2"/>
                </a:move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moveTo>
                  <a:pt x="21" y="2"/>
                </a:move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moveTo>
                  <a:pt x="21" y="2"/>
                </a:move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moveTo>
                  <a:pt x="21" y="2"/>
                </a:move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moveTo>
                  <a:pt x="21" y="2"/>
                </a:move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moveTo>
                  <a:pt x="21" y="2"/>
                </a:move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moveTo>
                  <a:pt x="21" y="2"/>
                </a:move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moveTo>
                  <a:pt x="21" y="2"/>
                </a:move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1" y="2"/>
                  <a:pt x="21" y="2"/>
                </a:cubicBezTo>
                <a:moveTo>
                  <a:pt x="20" y="2"/>
                </a:moveTo>
                <a:cubicBezTo>
                  <a:pt x="20" y="2"/>
                  <a:pt x="20" y="2"/>
                  <a:pt x="20" y="2"/>
                </a:cubicBezTo>
                <a:cubicBezTo>
                  <a:pt x="20" y="2"/>
                  <a:pt x="20" y="2"/>
                  <a:pt x="20" y="2"/>
                </a:cubicBezTo>
                <a:moveTo>
                  <a:pt x="20" y="2"/>
                </a:moveTo>
                <a:cubicBezTo>
                  <a:pt x="20" y="2"/>
                  <a:pt x="20" y="2"/>
                  <a:pt x="20" y="2"/>
                </a:cubicBezTo>
                <a:cubicBezTo>
                  <a:pt x="20" y="2"/>
                  <a:pt x="20" y="2"/>
                  <a:pt x="20" y="2"/>
                </a:cubicBezTo>
                <a:moveTo>
                  <a:pt x="20" y="2"/>
                </a:moveTo>
                <a:cubicBezTo>
                  <a:pt x="20" y="2"/>
                  <a:pt x="20" y="2"/>
                  <a:pt x="20" y="2"/>
                </a:cubicBezTo>
                <a:cubicBezTo>
                  <a:pt x="20" y="2"/>
                  <a:pt x="20" y="2"/>
                  <a:pt x="20" y="2"/>
                </a:cubicBezTo>
                <a:moveTo>
                  <a:pt x="20" y="2"/>
                </a:moveTo>
                <a:cubicBezTo>
                  <a:pt x="20" y="2"/>
                  <a:pt x="20" y="2"/>
                  <a:pt x="20" y="2"/>
                </a:cubicBezTo>
                <a:cubicBezTo>
                  <a:pt x="20" y="2"/>
                  <a:pt x="20" y="2"/>
                  <a:pt x="20" y="2"/>
                </a:cubicBezTo>
                <a:moveTo>
                  <a:pt x="20" y="2"/>
                </a:moveTo>
                <a:cubicBezTo>
                  <a:pt x="20" y="2"/>
                  <a:pt x="20" y="2"/>
                  <a:pt x="20" y="2"/>
                </a:cubicBezTo>
                <a:cubicBezTo>
                  <a:pt x="20" y="2"/>
                  <a:pt x="20" y="2"/>
                  <a:pt x="20" y="2"/>
                </a:cubicBezTo>
                <a:moveTo>
                  <a:pt x="20" y="2"/>
                </a:moveTo>
                <a:cubicBezTo>
                  <a:pt x="20" y="2"/>
                  <a:pt x="20" y="2"/>
                  <a:pt x="20" y="2"/>
                </a:cubicBezTo>
                <a:cubicBezTo>
                  <a:pt x="20" y="2"/>
                  <a:pt x="20" y="2"/>
                  <a:pt x="20" y="2"/>
                </a:cubicBezTo>
                <a:moveTo>
                  <a:pt x="19" y="2"/>
                </a:moveTo>
                <a:cubicBezTo>
                  <a:pt x="20" y="2"/>
                  <a:pt x="20" y="2"/>
                  <a:pt x="20" y="2"/>
                </a:cubicBezTo>
                <a:cubicBezTo>
                  <a:pt x="20" y="2"/>
                  <a:pt x="20" y="2"/>
                  <a:pt x="19" y="2"/>
                </a:cubicBezTo>
                <a:moveTo>
                  <a:pt x="19" y="2"/>
                </a:move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moveTo>
                  <a:pt x="19" y="2"/>
                </a:move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moveTo>
                  <a:pt x="19" y="2"/>
                </a:move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moveTo>
                  <a:pt x="19" y="2"/>
                </a:move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moveTo>
                  <a:pt x="19" y="2"/>
                </a:move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moveTo>
                  <a:pt x="19" y="2"/>
                </a:move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moveTo>
                  <a:pt x="19" y="2"/>
                </a:move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moveTo>
                  <a:pt x="19" y="2"/>
                </a:move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moveTo>
                  <a:pt x="19" y="2"/>
                </a:move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moveTo>
                  <a:pt x="19" y="2"/>
                </a:move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moveTo>
                  <a:pt x="19" y="2"/>
                </a:move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moveTo>
                  <a:pt x="19" y="2"/>
                </a:move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moveTo>
                  <a:pt x="19" y="2"/>
                </a:moveTo>
                <a:cubicBezTo>
                  <a:pt x="19" y="2"/>
                  <a:pt x="19" y="2"/>
                  <a:pt x="19" y="2"/>
                </a:cubicBezTo>
                <a:cubicBezTo>
                  <a:pt x="19" y="2"/>
                  <a:pt x="19" y="2"/>
                  <a:pt x="19" y="2"/>
                </a:cubicBezTo>
                <a:moveTo>
                  <a:pt x="18" y="2"/>
                </a:move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moveTo>
                  <a:pt x="18" y="2"/>
                </a:move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moveTo>
                  <a:pt x="18" y="2"/>
                </a:move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moveTo>
                  <a:pt x="18" y="1"/>
                </a:moveTo>
                <a:cubicBezTo>
                  <a:pt x="18" y="1"/>
                  <a:pt x="18" y="1"/>
                  <a:pt x="18" y="1"/>
                </a:cubicBezTo>
                <a:cubicBezTo>
                  <a:pt x="18" y="1"/>
                  <a:pt x="18" y="1"/>
                  <a:pt x="18" y="1"/>
                </a:cubicBezTo>
                <a:moveTo>
                  <a:pt x="18" y="1"/>
                </a:moveTo>
                <a:cubicBezTo>
                  <a:pt x="18" y="1"/>
                  <a:pt x="18" y="1"/>
                  <a:pt x="18" y="1"/>
                </a:cubicBezTo>
                <a:cubicBezTo>
                  <a:pt x="18" y="1"/>
                  <a:pt x="18" y="1"/>
                  <a:pt x="18" y="1"/>
                </a:cubicBezTo>
                <a:moveTo>
                  <a:pt x="18" y="1"/>
                </a:moveTo>
                <a:cubicBezTo>
                  <a:pt x="18" y="1"/>
                  <a:pt x="18" y="1"/>
                  <a:pt x="18" y="1"/>
                </a:cubicBezTo>
                <a:cubicBezTo>
                  <a:pt x="18" y="1"/>
                  <a:pt x="18" y="1"/>
                  <a:pt x="18" y="1"/>
                </a:cubicBezTo>
                <a:moveTo>
                  <a:pt x="18" y="1"/>
                </a:moveTo>
                <a:cubicBezTo>
                  <a:pt x="18" y="1"/>
                  <a:pt x="18" y="1"/>
                  <a:pt x="18" y="1"/>
                </a:cubicBezTo>
                <a:cubicBezTo>
                  <a:pt x="18" y="1"/>
                  <a:pt x="18" y="1"/>
                  <a:pt x="18" y="1"/>
                </a:cubicBezTo>
                <a:moveTo>
                  <a:pt x="18" y="1"/>
                </a:moveTo>
                <a:cubicBezTo>
                  <a:pt x="18" y="1"/>
                  <a:pt x="18" y="1"/>
                  <a:pt x="18" y="1"/>
                </a:cubicBezTo>
                <a:cubicBezTo>
                  <a:pt x="18" y="1"/>
                  <a:pt x="18" y="1"/>
                  <a:pt x="18" y="1"/>
                </a:cubicBezTo>
                <a:moveTo>
                  <a:pt x="18" y="1"/>
                </a:moveTo>
                <a:cubicBezTo>
                  <a:pt x="18" y="1"/>
                  <a:pt x="18" y="1"/>
                  <a:pt x="18" y="1"/>
                </a:cubicBezTo>
                <a:cubicBezTo>
                  <a:pt x="18" y="1"/>
                  <a:pt x="18" y="1"/>
                  <a:pt x="18" y="1"/>
                </a:cubicBezTo>
                <a:moveTo>
                  <a:pt x="18" y="1"/>
                </a:moveTo>
                <a:cubicBezTo>
                  <a:pt x="18" y="1"/>
                  <a:pt x="18" y="1"/>
                  <a:pt x="18" y="1"/>
                </a:cubicBezTo>
                <a:cubicBezTo>
                  <a:pt x="18" y="1"/>
                  <a:pt x="18" y="1"/>
                  <a:pt x="18" y="1"/>
                </a:cubicBezTo>
                <a:moveTo>
                  <a:pt x="18" y="1"/>
                </a:moveTo>
                <a:cubicBezTo>
                  <a:pt x="18" y="1"/>
                  <a:pt x="18" y="1"/>
                  <a:pt x="18" y="1"/>
                </a:cubicBezTo>
                <a:cubicBezTo>
                  <a:pt x="18" y="1"/>
                  <a:pt x="18" y="1"/>
                  <a:pt x="18" y="1"/>
                </a:cubicBezTo>
                <a:moveTo>
                  <a:pt x="18" y="1"/>
                </a:moveTo>
                <a:cubicBezTo>
                  <a:pt x="18" y="1"/>
                  <a:pt x="18" y="1"/>
                  <a:pt x="18" y="1"/>
                </a:cubicBezTo>
                <a:cubicBezTo>
                  <a:pt x="18" y="1"/>
                  <a:pt x="18" y="1"/>
                  <a:pt x="18" y="1"/>
                </a:cubicBezTo>
                <a:moveTo>
                  <a:pt x="18" y="1"/>
                </a:moveTo>
                <a:cubicBezTo>
                  <a:pt x="18" y="1"/>
                  <a:pt x="18" y="1"/>
                  <a:pt x="18" y="1"/>
                </a:cubicBezTo>
                <a:cubicBezTo>
                  <a:pt x="18" y="1"/>
                  <a:pt x="18" y="1"/>
                  <a:pt x="18" y="1"/>
                </a:cubicBezTo>
                <a:moveTo>
                  <a:pt x="18" y="1"/>
                </a:moveTo>
                <a:cubicBezTo>
                  <a:pt x="18" y="1"/>
                  <a:pt x="18" y="1"/>
                  <a:pt x="18" y="1"/>
                </a:cubicBezTo>
                <a:cubicBezTo>
                  <a:pt x="18" y="1"/>
                  <a:pt x="18" y="1"/>
                  <a:pt x="18" y="1"/>
                </a:cubicBezTo>
                <a:moveTo>
                  <a:pt x="17" y="1"/>
                </a:move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moveTo>
                  <a:pt x="17" y="1"/>
                </a:move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moveTo>
                  <a:pt x="17" y="1"/>
                </a:move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moveTo>
                  <a:pt x="17" y="1"/>
                </a:move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moveTo>
                  <a:pt x="17" y="1"/>
                </a:move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moveTo>
                  <a:pt x="17" y="1"/>
                </a:move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moveTo>
                  <a:pt x="17" y="1"/>
                </a:move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moveTo>
                  <a:pt x="17" y="1"/>
                </a:move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moveTo>
                  <a:pt x="17" y="1"/>
                </a:move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moveTo>
                  <a:pt x="17" y="1"/>
                </a:move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moveTo>
                  <a:pt x="17" y="1"/>
                </a:move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moveTo>
                  <a:pt x="16" y="1"/>
                </a:moveTo>
                <a:cubicBezTo>
                  <a:pt x="16" y="1"/>
                  <a:pt x="16" y="1"/>
                  <a:pt x="16" y="1"/>
                </a:cubicBezTo>
                <a:cubicBezTo>
                  <a:pt x="16" y="1"/>
                  <a:pt x="16" y="1"/>
                  <a:pt x="16" y="1"/>
                </a:cubicBezTo>
                <a:moveTo>
                  <a:pt x="16" y="1"/>
                </a:moveTo>
                <a:cubicBezTo>
                  <a:pt x="16" y="1"/>
                  <a:pt x="16" y="1"/>
                  <a:pt x="16" y="1"/>
                </a:cubicBezTo>
                <a:cubicBezTo>
                  <a:pt x="16" y="1"/>
                  <a:pt x="16" y="1"/>
                  <a:pt x="16" y="1"/>
                </a:cubicBezTo>
                <a:moveTo>
                  <a:pt x="16" y="1"/>
                </a:moveTo>
                <a:cubicBezTo>
                  <a:pt x="16" y="1"/>
                  <a:pt x="16" y="1"/>
                  <a:pt x="16" y="1"/>
                </a:cubicBezTo>
                <a:cubicBezTo>
                  <a:pt x="16" y="1"/>
                  <a:pt x="16" y="1"/>
                  <a:pt x="16" y="1"/>
                </a:cubicBezTo>
                <a:moveTo>
                  <a:pt x="16" y="1"/>
                </a:moveTo>
                <a:cubicBezTo>
                  <a:pt x="16" y="1"/>
                  <a:pt x="16" y="1"/>
                  <a:pt x="16" y="1"/>
                </a:cubicBezTo>
                <a:cubicBezTo>
                  <a:pt x="16" y="1"/>
                  <a:pt x="16" y="1"/>
                  <a:pt x="16" y="1"/>
                </a:cubicBezTo>
                <a:moveTo>
                  <a:pt x="16" y="1"/>
                </a:moveTo>
                <a:cubicBezTo>
                  <a:pt x="16" y="1"/>
                  <a:pt x="16" y="1"/>
                  <a:pt x="16" y="1"/>
                </a:cubicBezTo>
                <a:cubicBezTo>
                  <a:pt x="16" y="1"/>
                  <a:pt x="16" y="1"/>
                  <a:pt x="16" y="1"/>
                </a:cubicBezTo>
                <a:moveTo>
                  <a:pt x="16" y="1"/>
                </a:moveTo>
                <a:cubicBezTo>
                  <a:pt x="16" y="1"/>
                  <a:pt x="16" y="1"/>
                  <a:pt x="16" y="1"/>
                </a:cubicBezTo>
                <a:cubicBezTo>
                  <a:pt x="16" y="1"/>
                  <a:pt x="16" y="1"/>
                  <a:pt x="16" y="1"/>
                </a:cubicBezTo>
                <a:moveTo>
                  <a:pt x="16" y="1"/>
                </a:moveTo>
                <a:cubicBezTo>
                  <a:pt x="16" y="1"/>
                  <a:pt x="16" y="1"/>
                  <a:pt x="16" y="1"/>
                </a:cubicBezTo>
                <a:cubicBezTo>
                  <a:pt x="16" y="1"/>
                  <a:pt x="16" y="1"/>
                  <a:pt x="16" y="1"/>
                </a:cubicBezTo>
                <a:moveTo>
                  <a:pt x="16" y="1"/>
                </a:moveTo>
                <a:cubicBezTo>
                  <a:pt x="16" y="1"/>
                  <a:pt x="16" y="1"/>
                  <a:pt x="16" y="1"/>
                </a:cubicBezTo>
                <a:cubicBezTo>
                  <a:pt x="16" y="1"/>
                  <a:pt x="16" y="1"/>
                  <a:pt x="16" y="1"/>
                </a:cubicBezTo>
                <a:moveTo>
                  <a:pt x="16" y="1"/>
                </a:moveTo>
                <a:cubicBezTo>
                  <a:pt x="16" y="1"/>
                  <a:pt x="16" y="1"/>
                  <a:pt x="16" y="1"/>
                </a:cubicBezTo>
                <a:cubicBezTo>
                  <a:pt x="16" y="1"/>
                  <a:pt x="16" y="1"/>
                  <a:pt x="16" y="1"/>
                </a:cubicBezTo>
                <a:moveTo>
                  <a:pt x="16" y="1"/>
                </a:moveTo>
                <a:cubicBezTo>
                  <a:pt x="16" y="1"/>
                  <a:pt x="16" y="1"/>
                  <a:pt x="16" y="1"/>
                </a:cubicBezTo>
                <a:cubicBezTo>
                  <a:pt x="16" y="1"/>
                  <a:pt x="16" y="1"/>
                  <a:pt x="16" y="1"/>
                </a:cubicBezTo>
                <a:moveTo>
                  <a:pt x="16" y="1"/>
                </a:moveTo>
                <a:cubicBezTo>
                  <a:pt x="16" y="1"/>
                  <a:pt x="16" y="1"/>
                  <a:pt x="16" y="1"/>
                </a:cubicBezTo>
                <a:cubicBezTo>
                  <a:pt x="16" y="1"/>
                  <a:pt x="16" y="1"/>
                  <a:pt x="16" y="1"/>
                </a:cubicBezTo>
                <a:moveTo>
                  <a:pt x="16" y="1"/>
                </a:moveTo>
                <a:cubicBezTo>
                  <a:pt x="16" y="1"/>
                  <a:pt x="16" y="1"/>
                  <a:pt x="16" y="1"/>
                </a:cubicBezTo>
                <a:cubicBezTo>
                  <a:pt x="16" y="1"/>
                  <a:pt x="16" y="1"/>
                  <a:pt x="16" y="1"/>
                </a:cubicBezTo>
                <a:moveTo>
                  <a:pt x="16" y="1"/>
                </a:moveTo>
                <a:cubicBezTo>
                  <a:pt x="16" y="1"/>
                  <a:pt x="16" y="1"/>
                  <a:pt x="16" y="1"/>
                </a:cubicBezTo>
                <a:cubicBezTo>
                  <a:pt x="16" y="1"/>
                  <a:pt x="16" y="1"/>
                  <a:pt x="16" y="1"/>
                </a:cubicBezTo>
                <a:moveTo>
                  <a:pt x="15" y="1"/>
                </a:moveTo>
                <a:cubicBezTo>
                  <a:pt x="15" y="1"/>
                  <a:pt x="16" y="1"/>
                  <a:pt x="16" y="1"/>
                </a:cubicBezTo>
                <a:cubicBezTo>
                  <a:pt x="16" y="1"/>
                  <a:pt x="15" y="1"/>
                  <a:pt x="15" y="1"/>
                </a:cubicBezTo>
                <a:moveTo>
                  <a:pt x="15" y="1"/>
                </a:moveTo>
                <a:cubicBezTo>
                  <a:pt x="15" y="1"/>
                  <a:pt x="15" y="1"/>
                  <a:pt x="15" y="1"/>
                </a:cubicBezTo>
                <a:cubicBezTo>
                  <a:pt x="15" y="1"/>
                  <a:pt x="15" y="1"/>
                  <a:pt x="15" y="1"/>
                </a:cubicBezTo>
                <a:moveTo>
                  <a:pt x="15" y="1"/>
                </a:moveTo>
                <a:cubicBezTo>
                  <a:pt x="15" y="1"/>
                  <a:pt x="15" y="1"/>
                  <a:pt x="15" y="1"/>
                </a:cubicBezTo>
                <a:cubicBezTo>
                  <a:pt x="15" y="1"/>
                  <a:pt x="15" y="1"/>
                  <a:pt x="15" y="1"/>
                </a:cubicBezTo>
                <a:moveTo>
                  <a:pt x="15" y="1"/>
                </a:moveTo>
                <a:cubicBezTo>
                  <a:pt x="15" y="1"/>
                  <a:pt x="15" y="1"/>
                  <a:pt x="15" y="1"/>
                </a:cubicBezTo>
                <a:cubicBezTo>
                  <a:pt x="15" y="1"/>
                  <a:pt x="15" y="1"/>
                  <a:pt x="15" y="1"/>
                </a:cubicBezTo>
                <a:moveTo>
                  <a:pt x="15" y="1"/>
                </a:moveTo>
                <a:cubicBezTo>
                  <a:pt x="15" y="1"/>
                  <a:pt x="15" y="1"/>
                  <a:pt x="15" y="1"/>
                </a:cubicBezTo>
                <a:cubicBezTo>
                  <a:pt x="15" y="1"/>
                  <a:pt x="15" y="1"/>
                  <a:pt x="15" y="1"/>
                </a:cubicBezTo>
                <a:moveTo>
                  <a:pt x="15" y="1"/>
                </a:moveTo>
                <a:cubicBezTo>
                  <a:pt x="15" y="1"/>
                  <a:pt x="15" y="1"/>
                  <a:pt x="15" y="1"/>
                </a:cubicBezTo>
                <a:cubicBezTo>
                  <a:pt x="15" y="1"/>
                  <a:pt x="15" y="1"/>
                  <a:pt x="15" y="1"/>
                </a:cubicBezTo>
                <a:moveTo>
                  <a:pt x="15" y="1"/>
                </a:moveTo>
                <a:cubicBezTo>
                  <a:pt x="15" y="1"/>
                  <a:pt x="15" y="1"/>
                  <a:pt x="15" y="1"/>
                </a:cubicBezTo>
                <a:cubicBezTo>
                  <a:pt x="15" y="1"/>
                  <a:pt x="15" y="1"/>
                  <a:pt x="15" y="1"/>
                </a:cubicBezTo>
                <a:moveTo>
                  <a:pt x="15" y="1"/>
                </a:moveTo>
                <a:cubicBezTo>
                  <a:pt x="15" y="1"/>
                  <a:pt x="15" y="1"/>
                  <a:pt x="15" y="1"/>
                </a:cubicBezTo>
                <a:cubicBezTo>
                  <a:pt x="15" y="1"/>
                  <a:pt x="15" y="1"/>
                  <a:pt x="15" y="1"/>
                </a:cubicBezTo>
                <a:moveTo>
                  <a:pt x="15" y="1"/>
                </a:moveTo>
                <a:cubicBezTo>
                  <a:pt x="15" y="1"/>
                  <a:pt x="15" y="1"/>
                  <a:pt x="15" y="1"/>
                </a:cubicBezTo>
                <a:cubicBezTo>
                  <a:pt x="15" y="1"/>
                  <a:pt x="15" y="1"/>
                  <a:pt x="15" y="1"/>
                </a:cubicBezTo>
                <a:moveTo>
                  <a:pt x="14" y="1"/>
                </a:moveTo>
                <a:cubicBezTo>
                  <a:pt x="14" y="1"/>
                  <a:pt x="15" y="1"/>
                  <a:pt x="15" y="1"/>
                </a:cubicBezTo>
                <a:cubicBezTo>
                  <a:pt x="15" y="1"/>
                  <a:pt x="14" y="1"/>
                  <a:pt x="14" y="1"/>
                </a:cubicBezTo>
                <a:moveTo>
                  <a:pt x="14" y="1"/>
                </a:moveTo>
                <a:cubicBezTo>
                  <a:pt x="14" y="1"/>
                  <a:pt x="14" y="1"/>
                  <a:pt x="14" y="1"/>
                </a:cubicBezTo>
                <a:cubicBezTo>
                  <a:pt x="14" y="1"/>
                  <a:pt x="14" y="1"/>
                  <a:pt x="14" y="1"/>
                </a:cubicBezTo>
                <a:moveTo>
                  <a:pt x="14" y="1"/>
                </a:moveTo>
                <a:cubicBezTo>
                  <a:pt x="14" y="1"/>
                  <a:pt x="14" y="1"/>
                  <a:pt x="14" y="1"/>
                </a:cubicBezTo>
                <a:cubicBezTo>
                  <a:pt x="14" y="1"/>
                  <a:pt x="14" y="1"/>
                  <a:pt x="14" y="1"/>
                </a:cubicBezTo>
                <a:moveTo>
                  <a:pt x="14" y="1"/>
                </a:moveTo>
                <a:cubicBezTo>
                  <a:pt x="14" y="1"/>
                  <a:pt x="14" y="1"/>
                  <a:pt x="14" y="1"/>
                </a:cubicBezTo>
                <a:cubicBezTo>
                  <a:pt x="14" y="1"/>
                  <a:pt x="14" y="1"/>
                  <a:pt x="14" y="1"/>
                </a:cubicBezTo>
                <a:moveTo>
                  <a:pt x="14" y="1"/>
                </a:moveTo>
                <a:cubicBezTo>
                  <a:pt x="14" y="1"/>
                  <a:pt x="14" y="1"/>
                  <a:pt x="14" y="1"/>
                </a:cubicBezTo>
                <a:cubicBezTo>
                  <a:pt x="14" y="1"/>
                  <a:pt x="14" y="1"/>
                  <a:pt x="14" y="1"/>
                </a:cubicBezTo>
                <a:moveTo>
                  <a:pt x="14" y="1"/>
                </a:moveTo>
                <a:cubicBezTo>
                  <a:pt x="14" y="1"/>
                  <a:pt x="14" y="1"/>
                  <a:pt x="14" y="1"/>
                </a:cubicBezTo>
                <a:cubicBezTo>
                  <a:pt x="14" y="1"/>
                  <a:pt x="14" y="1"/>
                  <a:pt x="14" y="1"/>
                </a:cubicBezTo>
                <a:moveTo>
                  <a:pt x="14" y="1"/>
                </a:moveTo>
                <a:cubicBezTo>
                  <a:pt x="14" y="1"/>
                  <a:pt x="14" y="1"/>
                  <a:pt x="14" y="1"/>
                </a:cubicBezTo>
                <a:cubicBezTo>
                  <a:pt x="14" y="1"/>
                  <a:pt x="14" y="1"/>
                  <a:pt x="14" y="1"/>
                </a:cubicBezTo>
                <a:moveTo>
                  <a:pt x="14" y="1"/>
                </a:moveTo>
                <a:cubicBezTo>
                  <a:pt x="14" y="1"/>
                  <a:pt x="14" y="1"/>
                  <a:pt x="14" y="1"/>
                </a:cubicBezTo>
                <a:cubicBezTo>
                  <a:pt x="14" y="1"/>
                  <a:pt x="14" y="1"/>
                  <a:pt x="14" y="1"/>
                </a:cubicBezTo>
                <a:moveTo>
                  <a:pt x="14" y="1"/>
                </a:moveTo>
                <a:cubicBezTo>
                  <a:pt x="14" y="1"/>
                  <a:pt x="14" y="1"/>
                  <a:pt x="14" y="1"/>
                </a:cubicBezTo>
                <a:cubicBezTo>
                  <a:pt x="14" y="1"/>
                  <a:pt x="14" y="1"/>
                  <a:pt x="14" y="1"/>
                </a:cubicBezTo>
                <a:moveTo>
                  <a:pt x="14" y="1"/>
                </a:moveTo>
                <a:cubicBezTo>
                  <a:pt x="14" y="1"/>
                  <a:pt x="14" y="1"/>
                  <a:pt x="14" y="1"/>
                </a:cubicBezTo>
                <a:cubicBezTo>
                  <a:pt x="14" y="1"/>
                  <a:pt x="14" y="1"/>
                  <a:pt x="14" y="1"/>
                </a:cubicBezTo>
                <a:moveTo>
                  <a:pt x="14" y="1"/>
                </a:moveTo>
                <a:cubicBezTo>
                  <a:pt x="14" y="1"/>
                  <a:pt x="14" y="1"/>
                  <a:pt x="14" y="1"/>
                </a:cubicBezTo>
                <a:cubicBezTo>
                  <a:pt x="14" y="1"/>
                  <a:pt x="14" y="1"/>
                  <a:pt x="14" y="1"/>
                </a:cubicBezTo>
                <a:moveTo>
                  <a:pt x="14" y="1"/>
                </a:moveTo>
                <a:cubicBezTo>
                  <a:pt x="14" y="1"/>
                  <a:pt x="14" y="1"/>
                  <a:pt x="14" y="1"/>
                </a:cubicBezTo>
                <a:cubicBezTo>
                  <a:pt x="14" y="1"/>
                  <a:pt x="14" y="1"/>
                  <a:pt x="14" y="1"/>
                </a:cubicBezTo>
                <a:moveTo>
                  <a:pt x="13" y="1"/>
                </a:moveTo>
                <a:cubicBezTo>
                  <a:pt x="13" y="1"/>
                  <a:pt x="13" y="1"/>
                  <a:pt x="14" y="1"/>
                </a:cubicBezTo>
                <a:cubicBezTo>
                  <a:pt x="13" y="1"/>
                  <a:pt x="13" y="1"/>
                  <a:pt x="13" y="1"/>
                </a:cubicBezTo>
                <a:moveTo>
                  <a:pt x="13" y="1"/>
                </a:moveTo>
                <a:cubicBezTo>
                  <a:pt x="13" y="1"/>
                  <a:pt x="13" y="1"/>
                  <a:pt x="13" y="1"/>
                </a:cubicBezTo>
                <a:cubicBezTo>
                  <a:pt x="13" y="1"/>
                  <a:pt x="13" y="1"/>
                  <a:pt x="13" y="1"/>
                </a:cubicBezTo>
                <a:moveTo>
                  <a:pt x="13" y="1"/>
                </a:moveTo>
                <a:cubicBezTo>
                  <a:pt x="13" y="1"/>
                  <a:pt x="13" y="1"/>
                  <a:pt x="13" y="1"/>
                </a:cubicBezTo>
                <a:cubicBezTo>
                  <a:pt x="13" y="1"/>
                  <a:pt x="13" y="1"/>
                  <a:pt x="13" y="1"/>
                </a:cubicBezTo>
                <a:moveTo>
                  <a:pt x="13" y="0"/>
                </a:moveTo>
                <a:cubicBezTo>
                  <a:pt x="13" y="1"/>
                  <a:pt x="13" y="1"/>
                  <a:pt x="13" y="1"/>
                </a:cubicBezTo>
                <a:cubicBezTo>
                  <a:pt x="13" y="1"/>
                  <a:pt x="13" y="1"/>
                  <a:pt x="13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13" y="0"/>
                </a:moveTo>
                <a:cubicBezTo>
                  <a:pt x="13" y="0"/>
                  <a:pt x="13" y="0"/>
                  <a:pt x="13" y="0"/>
                </a:cubicBezTo>
                <a:cubicBezTo>
                  <a:pt x="13" y="0"/>
                  <a:pt x="13" y="0"/>
                  <a:pt x="13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13" y="0"/>
                </a:moveTo>
                <a:cubicBezTo>
                  <a:pt x="13" y="0"/>
                  <a:pt x="13" y="0"/>
                  <a:pt x="13" y="0"/>
                </a:cubicBezTo>
                <a:cubicBezTo>
                  <a:pt x="13" y="0"/>
                  <a:pt x="13" y="0"/>
                  <a:pt x="13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13" y="0"/>
                </a:moveTo>
                <a:cubicBezTo>
                  <a:pt x="13" y="0"/>
                  <a:pt x="13" y="0"/>
                  <a:pt x="13" y="0"/>
                </a:cubicBezTo>
                <a:cubicBezTo>
                  <a:pt x="13" y="0"/>
                  <a:pt x="13" y="0"/>
                  <a:pt x="13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13" y="0"/>
                </a:moveTo>
                <a:cubicBezTo>
                  <a:pt x="13" y="0"/>
                  <a:pt x="13" y="0"/>
                  <a:pt x="13" y="0"/>
                </a:cubicBezTo>
                <a:cubicBezTo>
                  <a:pt x="13" y="0"/>
                  <a:pt x="13" y="0"/>
                  <a:pt x="13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13" y="0"/>
                </a:moveTo>
                <a:cubicBezTo>
                  <a:pt x="13" y="0"/>
                  <a:pt x="13" y="0"/>
                  <a:pt x="13" y="0"/>
                </a:cubicBezTo>
                <a:cubicBezTo>
                  <a:pt x="13" y="0"/>
                  <a:pt x="13" y="0"/>
                  <a:pt x="13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13" y="0"/>
                </a:moveTo>
                <a:cubicBezTo>
                  <a:pt x="13" y="0"/>
                  <a:pt x="13" y="0"/>
                  <a:pt x="13" y="0"/>
                </a:cubicBezTo>
                <a:cubicBezTo>
                  <a:pt x="13" y="0"/>
                  <a:pt x="13" y="0"/>
                  <a:pt x="13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12" y="0"/>
                </a:moveTo>
                <a:cubicBezTo>
                  <a:pt x="13" y="0"/>
                  <a:pt x="13" y="0"/>
                  <a:pt x="13" y="0"/>
                </a:cubicBezTo>
                <a:cubicBezTo>
                  <a:pt x="13" y="0"/>
                  <a:pt x="13" y="0"/>
                  <a:pt x="12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12" y="0"/>
                </a:moveTo>
                <a:cubicBezTo>
                  <a:pt x="12" y="0"/>
                  <a:pt x="12" y="0"/>
                  <a:pt x="12" y="0"/>
                </a:cubicBezTo>
                <a:cubicBezTo>
                  <a:pt x="12" y="0"/>
                  <a:pt x="12" y="0"/>
                  <a:pt x="12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12" y="0"/>
                </a:moveTo>
                <a:cubicBezTo>
                  <a:pt x="12" y="0"/>
                  <a:pt x="12" y="0"/>
                  <a:pt x="12" y="0"/>
                </a:cubicBezTo>
                <a:cubicBezTo>
                  <a:pt x="12" y="0"/>
                  <a:pt x="12" y="0"/>
                  <a:pt x="12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2" y="0"/>
                </a:moveTo>
                <a:cubicBezTo>
                  <a:pt x="12" y="0"/>
                  <a:pt x="12" y="0"/>
                  <a:pt x="12" y="0"/>
                </a:cubicBezTo>
                <a:cubicBezTo>
                  <a:pt x="12" y="0"/>
                  <a:pt x="12" y="0"/>
                  <a:pt x="12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2" y="0"/>
                </a:moveTo>
                <a:cubicBezTo>
                  <a:pt x="12" y="0"/>
                  <a:pt x="12" y="0"/>
                  <a:pt x="12" y="0"/>
                </a:cubicBezTo>
                <a:cubicBezTo>
                  <a:pt x="12" y="0"/>
                  <a:pt x="12" y="0"/>
                  <a:pt x="12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2" y="0"/>
                </a:moveTo>
                <a:cubicBezTo>
                  <a:pt x="12" y="0"/>
                  <a:pt x="12" y="0"/>
                  <a:pt x="12" y="0"/>
                </a:cubicBezTo>
                <a:cubicBezTo>
                  <a:pt x="12" y="0"/>
                  <a:pt x="12" y="0"/>
                  <a:pt x="12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2" y="0"/>
                </a:moveTo>
                <a:cubicBezTo>
                  <a:pt x="12" y="0"/>
                  <a:pt x="12" y="0"/>
                  <a:pt x="12" y="0"/>
                </a:cubicBezTo>
                <a:cubicBezTo>
                  <a:pt x="12" y="0"/>
                  <a:pt x="12" y="0"/>
                  <a:pt x="12" y="0"/>
                </a:cubicBezTo>
                <a:moveTo>
                  <a:pt x="12" y="0"/>
                </a:moveTo>
                <a:cubicBezTo>
                  <a:pt x="12" y="0"/>
                  <a:pt x="12" y="0"/>
                  <a:pt x="12" y="0"/>
                </a:cubicBezTo>
                <a:cubicBezTo>
                  <a:pt x="12" y="0"/>
                  <a:pt x="12" y="0"/>
                  <a:pt x="12" y="0"/>
                </a:cubicBezTo>
                <a:moveTo>
                  <a:pt x="12" y="0"/>
                </a:moveTo>
                <a:cubicBezTo>
                  <a:pt x="12" y="0"/>
                  <a:pt x="12" y="0"/>
                  <a:pt x="12" y="0"/>
                </a:cubicBezTo>
                <a:cubicBezTo>
                  <a:pt x="12" y="0"/>
                  <a:pt x="12" y="0"/>
                  <a:pt x="12" y="0"/>
                </a:cubicBezTo>
                <a:moveTo>
                  <a:pt x="12" y="0"/>
                </a:moveTo>
                <a:cubicBezTo>
                  <a:pt x="12" y="0"/>
                  <a:pt x="12" y="0"/>
                  <a:pt x="12" y="0"/>
                </a:cubicBezTo>
                <a:cubicBezTo>
                  <a:pt x="12" y="0"/>
                  <a:pt x="12" y="0"/>
                  <a:pt x="12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1" y="0"/>
                </a:moveTo>
                <a:cubicBezTo>
                  <a:pt x="11" y="0"/>
                  <a:pt x="12" y="0"/>
                  <a:pt x="12" y="0"/>
                </a:cubicBezTo>
                <a:cubicBezTo>
                  <a:pt x="12" y="0"/>
                  <a:pt x="11" y="0"/>
                  <a:pt x="1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1" y="0"/>
                </a:moveTo>
                <a:cubicBezTo>
                  <a:pt x="11" y="0"/>
                  <a:pt x="11" y="0"/>
                  <a:pt x="11" y="0"/>
                </a:cubicBezTo>
                <a:cubicBezTo>
                  <a:pt x="11" y="0"/>
                  <a:pt x="11" y="0"/>
                  <a:pt x="11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11" y="0"/>
                </a:moveTo>
                <a:cubicBezTo>
                  <a:pt x="11" y="0"/>
                  <a:pt x="11" y="0"/>
                  <a:pt x="11" y="0"/>
                </a:cubicBezTo>
                <a:cubicBezTo>
                  <a:pt x="11" y="0"/>
                  <a:pt x="11" y="0"/>
                  <a:pt x="11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11" y="0"/>
                </a:moveTo>
                <a:cubicBezTo>
                  <a:pt x="11" y="0"/>
                  <a:pt x="11" y="0"/>
                  <a:pt x="11" y="0"/>
                </a:cubicBezTo>
                <a:cubicBezTo>
                  <a:pt x="11" y="0"/>
                  <a:pt x="11" y="0"/>
                  <a:pt x="11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11" y="0"/>
                </a:moveTo>
                <a:cubicBezTo>
                  <a:pt x="11" y="0"/>
                  <a:pt x="11" y="0"/>
                  <a:pt x="11" y="0"/>
                </a:cubicBezTo>
                <a:cubicBezTo>
                  <a:pt x="11" y="0"/>
                  <a:pt x="11" y="0"/>
                  <a:pt x="11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11" y="0"/>
                </a:moveTo>
                <a:cubicBezTo>
                  <a:pt x="11" y="0"/>
                  <a:pt x="11" y="0"/>
                  <a:pt x="11" y="0"/>
                </a:cubicBezTo>
                <a:cubicBezTo>
                  <a:pt x="11" y="0"/>
                  <a:pt x="11" y="0"/>
                  <a:pt x="11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11" y="0"/>
                </a:moveTo>
                <a:cubicBezTo>
                  <a:pt x="11" y="0"/>
                  <a:pt x="11" y="0"/>
                  <a:pt x="11" y="0"/>
                </a:cubicBezTo>
                <a:cubicBezTo>
                  <a:pt x="11" y="0"/>
                  <a:pt x="11" y="0"/>
                  <a:pt x="11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11" y="0"/>
                </a:moveTo>
                <a:cubicBezTo>
                  <a:pt x="11" y="0"/>
                  <a:pt x="11" y="0"/>
                  <a:pt x="11" y="0"/>
                </a:cubicBezTo>
                <a:cubicBezTo>
                  <a:pt x="11" y="0"/>
                  <a:pt x="11" y="0"/>
                  <a:pt x="11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11" y="0"/>
                </a:moveTo>
                <a:cubicBezTo>
                  <a:pt x="11" y="0"/>
                  <a:pt x="11" y="0"/>
                  <a:pt x="11" y="0"/>
                </a:cubicBezTo>
                <a:cubicBezTo>
                  <a:pt x="11" y="0"/>
                  <a:pt x="11" y="0"/>
                  <a:pt x="11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11" y="0"/>
                </a:moveTo>
                <a:cubicBezTo>
                  <a:pt x="11" y="0"/>
                  <a:pt x="11" y="0"/>
                  <a:pt x="11" y="0"/>
                </a:cubicBezTo>
                <a:cubicBezTo>
                  <a:pt x="11" y="0"/>
                  <a:pt x="11" y="0"/>
                  <a:pt x="11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11" y="0"/>
                </a:moveTo>
                <a:cubicBezTo>
                  <a:pt x="11" y="0"/>
                  <a:pt x="11" y="0"/>
                  <a:pt x="11" y="0"/>
                </a:cubicBezTo>
                <a:cubicBezTo>
                  <a:pt x="11" y="0"/>
                  <a:pt x="11" y="0"/>
                  <a:pt x="11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11" y="0"/>
                </a:moveTo>
                <a:cubicBezTo>
                  <a:pt x="11" y="0"/>
                  <a:pt x="11" y="0"/>
                  <a:pt x="11" y="0"/>
                </a:cubicBezTo>
                <a:cubicBezTo>
                  <a:pt x="11" y="0"/>
                  <a:pt x="11" y="0"/>
                  <a:pt x="11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11" y="0"/>
                </a:moveTo>
                <a:cubicBezTo>
                  <a:pt x="11" y="0"/>
                  <a:pt x="11" y="0"/>
                  <a:pt x="11" y="0"/>
                </a:cubicBezTo>
                <a:cubicBezTo>
                  <a:pt x="11" y="0"/>
                  <a:pt x="11" y="0"/>
                  <a:pt x="11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10" y="0"/>
                </a:moveTo>
                <a:cubicBezTo>
                  <a:pt x="10" y="0"/>
                  <a:pt x="11" y="0"/>
                  <a:pt x="11" y="0"/>
                </a:cubicBezTo>
                <a:cubicBezTo>
                  <a:pt x="11" y="0"/>
                  <a:pt x="10" y="0"/>
                  <a:pt x="10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10" y="0"/>
                </a:moveTo>
                <a:cubicBezTo>
                  <a:pt x="10" y="0"/>
                  <a:pt x="10" y="0"/>
                  <a:pt x="10" y="0"/>
                </a:cubicBezTo>
                <a:cubicBezTo>
                  <a:pt x="10" y="0"/>
                  <a:pt x="10" y="0"/>
                  <a:pt x="10" y="0"/>
                </a:cubicBezTo>
                <a:moveTo>
                  <a:pt x="3" y="0"/>
                </a:moveTo>
                <a:cubicBezTo>
                  <a:pt x="3" y="0"/>
                  <a:pt x="2" y="0"/>
                  <a:pt x="2" y="0"/>
                </a:cubicBezTo>
                <a:cubicBezTo>
                  <a:pt x="2" y="0"/>
                  <a:pt x="3" y="0"/>
                  <a:pt x="3" y="0"/>
                </a:cubicBezTo>
                <a:moveTo>
                  <a:pt x="10" y="0"/>
                </a:moveTo>
                <a:cubicBezTo>
                  <a:pt x="10" y="0"/>
                  <a:pt x="10" y="0"/>
                  <a:pt x="10" y="0"/>
                </a:cubicBezTo>
                <a:cubicBezTo>
                  <a:pt x="10" y="0"/>
                  <a:pt x="10" y="0"/>
                  <a:pt x="10" y="0"/>
                </a:cubicBezTo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moveTo>
                  <a:pt x="10" y="0"/>
                </a:moveTo>
                <a:cubicBezTo>
                  <a:pt x="10" y="0"/>
                  <a:pt x="10" y="0"/>
                  <a:pt x="10" y="0"/>
                </a:cubicBezTo>
                <a:cubicBezTo>
                  <a:pt x="10" y="0"/>
                  <a:pt x="10" y="0"/>
                  <a:pt x="10" y="0"/>
                </a:cubicBezTo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moveTo>
                  <a:pt x="10" y="0"/>
                </a:moveTo>
                <a:cubicBezTo>
                  <a:pt x="10" y="0"/>
                  <a:pt x="10" y="0"/>
                  <a:pt x="10" y="0"/>
                </a:cubicBezTo>
                <a:cubicBezTo>
                  <a:pt x="10" y="0"/>
                  <a:pt x="10" y="0"/>
                  <a:pt x="10" y="0"/>
                </a:cubicBezTo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moveTo>
                  <a:pt x="10" y="0"/>
                </a:moveTo>
                <a:cubicBezTo>
                  <a:pt x="10" y="0"/>
                  <a:pt x="10" y="0"/>
                  <a:pt x="10" y="0"/>
                </a:cubicBezTo>
                <a:cubicBezTo>
                  <a:pt x="10" y="0"/>
                  <a:pt x="10" y="0"/>
                  <a:pt x="10" y="0"/>
                </a:cubicBezTo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moveTo>
                  <a:pt x="10" y="0"/>
                </a:moveTo>
                <a:cubicBezTo>
                  <a:pt x="10" y="0"/>
                  <a:pt x="10" y="0"/>
                  <a:pt x="10" y="0"/>
                </a:cubicBezTo>
                <a:cubicBezTo>
                  <a:pt x="10" y="0"/>
                  <a:pt x="10" y="0"/>
                  <a:pt x="10" y="0"/>
                </a:cubicBezTo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moveTo>
                  <a:pt x="10" y="0"/>
                </a:moveTo>
                <a:cubicBezTo>
                  <a:pt x="10" y="0"/>
                  <a:pt x="10" y="0"/>
                  <a:pt x="10" y="0"/>
                </a:cubicBezTo>
                <a:cubicBezTo>
                  <a:pt x="10" y="0"/>
                  <a:pt x="10" y="0"/>
                  <a:pt x="10" y="0"/>
                </a:cubicBezTo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moveTo>
                  <a:pt x="10" y="0"/>
                </a:moveTo>
                <a:cubicBezTo>
                  <a:pt x="10" y="0"/>
                  <a:pt x="10" y="0"/>
                  <a:pt x="10" y="0"/>
                </a:cubicBezTo>
                <a:cubicBezTo>
                  <a:pt x="10" y="0"/>
                  <a:pt x="10" y="0"/>
                  <a:pt x="10" y="0"/>
                </a:cubicBezTo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moveTo>
                  <a:pt x="10" y="0"/>
                </a:moveTo>
                <a:cubicBezTo>
                  <a:pt x="10" y="0"/>
                  <a:pt x="10" y="0"/>
                  <a:pt x="10" y="0"/>
                </a:cubicBezTo>
                <a:cubicBezTo>
                  <a:pt x="10" y="0"/>
                  <a:pt x="10" y="0"/>
                  <a:pt x="10" y="0"/>
                </a:cubicBezTo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moveTo>
                  <a:pt x="10" y="0"/>
                </a:moveTo>
                <a:cubicBezTo>
                  <a:pt x="10" y="0"/>
                  <a:pt x="10" y="0"/>
                  <a:pt x="10" y="0"/>
                </a:cubicBezTo>
                <a:cubicBezTo>
                  <a:pt x="10" y="0"/>
                  <a:pt x="10" y="0"/>
                  <a:pt x="10" y="0"/>
                </a:cubicBezTo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moveTo>
                  <a:pt x="9" y="0"/>
                </a:moveTo>
                <a:cubicBezTo>
                  <a:pt x="9" y="0"/>
                  <a:pt x="9" y="0"/>
                  <a:pt x="9" y="0"/>
                </a:cubicBezTo>
                <a:cubicBezTo>
                  <a:pt x="9" y="0"/>
                  <a:pt x="9" y="0"/>
                  <a:pt x="9" y="0"/>
                </a:cubicBezTo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moveTo>
                  <a:pt x="9" y="0"/>
                </a:moveTo>
                <a:cubicBezTo>
                  <a:pt x="9" y="0"/>
                  <a:pt x="9" y="0"/>
                  <a:pt x="9" y="0"/>
                </a:cubicBezTo>
                <a:cubicBezTo>
                  <a:pt x="9" y="0"/>
                  <a:pt x="9" y="0"/>
                  <a:pt x="9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moveTo>
                  <a:pt x="9" y="0"/>
                </a:moveTo>
                <a:cubicBezTo>
                  <a:pt x="9" y="0"/>
                  <a:pt x="9" y="0"/>
                  <a:pt x="9" y="0"/>
                </a:cubicBezTo>
                <a:cubicBezTo>
                  <a:pt x="9" y="0"/>
                  <a:pt x="9" y="0"/>
                  <a:pt x="9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moveTo>
                  <a:pt x="9" y="0"/>
                </a:moveTo>
                <a:cubicBezTo>
                  <a:pt x="9" y="0"/>
                  <a:pt x="9" y="0"/>
                  <a:pt x="9" y="0"/>
                </a:cubicBezTo>
                <a:cubicBezTo>
                  <a:pt x="9" y="0"/>
                  <a:pt x="9" y="0"/>
                  <a:pt x="9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moveTo>
                  <a:pt x="9" y="0"/>
                </a:moveTo>
                <a:cubicBezTo>
                  <a:pt x="9" y="0"/>
                  <a:pt x="9" y="0"/>
                  <a:pt x="9" y="0"/>
                </a:cubicBezTo>
                <a:cubicBezTo>
                  <a:pt x="9" y="0"/>
                  <a:pt x="9" y="0"/>
                  <a:pt x="9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moveTo>
                  <a:pt x="9" y="0"/>
                </a:moveTo>
                <a:cubicBezTo>
                  <a:pt x="9" y="0"/>
                  <a:pt x="9" y="0"/>
                  <a:pt x="9" y="0"/>
                </a:cubicBezTo>
                <a:cubicBezTo>
                  <a:pt x="9" y="0"/>
                  <a:pt x="9" y="0"/>
                  <a:pt x="9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moveTo>
                  <a:pt x="9" y="0"/>
                </a:moveTo>
                <a:cubicBezTo>
                  <a:pt x="9" y="0"/>
                  <a:pt x="9" y="0"/>
                  <a:pt x="9" y="0"/>
                </a:cubicBezTo>
                <a:cubicBezTo>
                  <a:pt x="9" y="0"/>
                  <a:pt x="9" y="0"/>
                  <a:pt x="9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moveTo>
                  <a:pt x="9" y="0"/>
                </a:moveTo>
                <a:cubicBezTo>
                  <a:pt x="9" y="0"/>
                  <a:pt x="9" y="0"/>
                  <a:pt x="9" y="0"/>
                </a:cubicBezTo>
                <a:cubicBezTo>
                  <a:pt x="9" y="0"/>
                  <a:pt x="9" y="0"/>
                  <a:pt x="9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moveTo>
                  <a:pt x="9" y="0"/>
                </a:moveTo>
                <a:cubicBezTo>
                  <a:pt x="9" y="0"/>
                  <a:pt x="9" y="0"/>
                  <a:pt x="9" y="0"/>
                </a:cubicBezTo>
                <a:cubicBezTo>
                  <a:pt x="9" y="0"/>
                  <a:pt x="9" y="0"/>
                  <a:pt x="9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moveTo>
                  <a:pt x="9" y="0"/>
                </a:moveTo>
                <a:cubicBezTo>
                  <a:pt x="9" y="0"/>
                  <a:pt x="9" y="0"/>
                  <a:pt x="9" y="0"/>
                </a:cubicBezTo>
                <a:cubicBezTo>
                  <a:pt x="9" y="0"/>
                  <a:pt x="9" y="0"/>
                  <a:pt x="9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moveTo>
                  <a:pt x="9" y="0"/>
                </a:moveTo>
                <a:cubicBezTo>
                  <a:pt x="9" y="0"/>
                  <a:pt x="9" y="0"/>
                  <a:pt x="9" y="0"/>
                </a:cubicBezTo>
                <a:cubicBezTo>
                  <a:pt x="9" y="0"/>
                  <a:pt x="9" y="0"/>
                  <a:pt x="9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moveTo>
                  <a:pt x="9" y="0"/>
                </a:moveTo>
                <a:cubicBezTo>
                  <a:pt x="9" y="0"/>
                  <a:pt x="9" y="0"/>
                  <a:pt x="9" y="0"/>
                </a:cubicBezTo>
                <a:cubicBezTo>
                  <a:pt x="9" y="0"/>
                  <a:pt x="9" y="0"/>
                  <a:pt x="9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moveTo>
                  <a:pt x="9" y="0"/>
                </a:moveTo>
                <a:cubicBezTo>
                  <a:pt x="9" y="0"/>
                  <a:pt x="9" y="0"/>
                  <a:pt x="9" y="0"/>
                </a:cubicBezTo>
                <a:cubicBezTo>
                  <a:pt x="9" y="0"/>
                  <a:pt x="9" y="0"/>
                  <a:pt x="9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moveTo>
                  <a:pt x="8" y="0"/>
                </a:moveTo>
                <a:cubicBezTo>
                  <a:pt x="8" y="0"/>
                  <a:pt x="8" y="0"/>
                  <a:pt x="8" y="0"/>
                </a:cubicBezTo>
                <a:cubicBezTo>
                  <a:pt x="8" y="0"/>
                  <a:pt x="8" y="0"/>
                  <a:pt x="8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moveTo>
                  <a:pt x="8" y="0"/>
                </a:moveTo>
                <a:cubicBezTo>
                  <a:pt x="8" y="0"/>
                  <a:pt x="8" y="0"/>
                  <a:pt x="8" y="0"/>
                </a:cubicBezTo>
                <a:cubicBezTo>
                  <a:pt x="8" y="0"/>
                  <a:pt x="8" y="0"/>
                  <a:pt x="8" y="0"/>
                </a:cubicBezTo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moveTo>
                  <a:pt x="8" y="0"/>
                </a:moveTo>
                <a:cubicBezTo>
                  <a:pt x="8" y="0"/>
                  <a:pt x="8" y="0"/>
                  <a:pt x="8" y="0"/>
                </a:cubicBezTo>
                <a:cubicBezTo>
                  <a:pt x="8" y="0"/>
                  <a:pt x="8" y="0"/>
                  <a:pt x="8" y="0"/>
                </a:cubicBezTo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moveTo>
                  <a:pt x="8" y="0"/>
                </a:moveTo>
                <a:cubicBezTo>
                  <a:pt x="8" y="0"/>
                  <a:pt x="8" y="0"/>
                  <a:pt x="8" y="0"/>
                </a:cubicBezTo>
                <a:cubicBezTo>
                  <a:pt x="8" y="0"/>
                  <a:pt x="8" y="0"/>
                  <a:pt x="8" y="0"/>
                </a:cubicBezTo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moveTo>
                  <a:pt x="8" y="0"/>
                </a:moveTo>
                <a:cubicBezTo>
                  <a:pt x="8" y="0"/>
                  <a:pt x="8" y="0"/>
                  <a:pt x="8" y="0"/>
                </a:cubicBezTo>
                <a:cubicBezTo>
                  <a:pt x="8" y="0"/>
                  <a:pt x="8" y="0"/>
                  <a:pt x="8" y="0"/>
                </a:cubicBezTo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moveTo>
                  <a:pt x="8" y="0"/>
                </a:moveTo>
                <a:cubicBezTo>
                  <a:pt x="8" y="0"/>
                  <a:pt x="8" y="0"/>
                  <a:pt x="8" y="0"/>
                </a:cubicBezTo>
                <a:cubicBezTo>
                  <a:pt x="8" y="0"/>
                  <a:pt x="8" y="0"/>
                  <a:pt x="8" y="0"/>
                </a:cubicBezTo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moveTo>
                  <a:pt x="8" y="0"/>
                </a:moveTo>
                <a:cubicBezTo>
                  <a:pt x="8" y="0"/>
                  <a:pt x="8" y="0"/>
                  <a:pt x="8" y="0"/>
                </a:cubicBezTo>
                <a:cubicBezTo>
                  <a:pt x="8" y="0"/>
                  <a:pt x="8" y="0"/>
                  <a:pt x="8" y="0"/>
                </a:cubicBezTo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moveTo>
                  <a:pt x="8" y="0"/>
                </a:moveTo>
                <a:cubicBezTo>
                  <a:pt x="8" y="0"/>
                  <a:pt x="8" y="0"/>
                  <a:pt x="8" y="0"/>
                </a:cubicBezTo>
                <a:cubicBezTo>
                  <a:pt x="8" y="0"/>
                  <a:pt x="8" y="0"/>
                  <a:pt x="8" y="0"/>
                </a:cubicBezTo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moveTo>
                  <a:pt x="8" y="0"/>
                </a:moveTo>
                <a:cubicBezTo>
                  <a:pt x="8" y="0"/>
                  <a:pt x="8" y="0"/>
                  <a:pt x="8" y="0"/>
                </a:cubicBezTo>
                <a:cubicBezTo>
                  <a:pt x="8" y="0"/>
                  <a:pt x="8" y="0"/>
                  <a:pt x="8" y="0"/>
                </a:cubicBezTo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moveTo>
                  <a:pt x="8" y="0"/>
                </a:moveTo>
                <a:cubicBezTo>
                  <a:pt x="8" y="0"/>
                  <a:pt x="8" y="0"/>
                  <a:pt x="8" y="0"/>
                </a:cubicBezTo>
                <a:cubicBezTo>
                  <a:pt x="8" y="0"/>
                  <a:pt x="8" y="0"/>
                  <a:pt x="8" y="0"/>
                </a:cubicBezTo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moveTo>
                  <a:pt x="8" y="0"/>
                </a:moveTo>
                <a:cubicBezTo>
                  <a:pt x="8" y="0"/>
                  <a:pt x="8" y="0"/>
                  <a:pt x="8" y="0"/>
                </a:cubicBezTo>
                <a:cubicBezTo>
                  <a:pt x="8" y="0"/>
                  <a:pt x="8" y="0"/>
                  <a:pt x="8" y="0"/>
                </a:cubicBezTo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moveTo>
                  <a:pt x="8" y="0"/>
                </a:moveTo>
                <a:cubicBezTo>
                  <a:pt x="8" y="0"/>
                  <a:pt x="8" y="0"/>
                  <a:pt x="8" y="0"/>
                </a:cubicBezTo>
                <a:cubicBezTo>
                  <a:pt x="8" y="0"/>
                  <a:pt x="8" y="0"/>
                  <a:pt x="8" y="0"/>
                </a:cubicBezTo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moveTo>
                  <a:pt x="7" y="0"/>
                </a:moveTo>
                <a:cubicBezTo>
                  <a:pt x="7" y="0"/>
                  <a:pt x="8" y="0"/>
                  <a:pt x="8" y="0"/>
                </a:cubicBezTo>
                <a:cubicBezTo>
                  <a:pt x="8" y="0"/>
                  <a:pt x="7" y="0"/>
                  <a:pt x="7" y="0"/>
                </a:cubicBezTo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moveTo>
                  <a:pt x="6" y="0"/>
                </a:moveTo>
                <a:cubicBezTo>
                  <a:pt x="6" y="0"/>
                  <a:pt x="6" y="0"/>
                  <a:pt x="5" y="0"/>
                </a:cubicBezTo>
                <a:cubicBezTo>
                  <a:pt x="6" y="0"/>
                  <a:pt x="6" y="0"/>
                  <a:pt x="6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moveTo>
                  <a:pt x="6" y="0"/>
                </a:moveTo>
                <a:cubicBezTo>
                  <a:pt x="6" y="0"/>
                  <a:pt x="6" y="0"/>
                  <a:pt x="6" y="0"/>
                </a:cubicBezTo>
                <a:cubicBezTo>
                  <a:pt x="6" y="0"/>
                  <a:pt x="6" y="0"/>
                  <a:pt x="6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moveTo>
                  <a:pt x="6" y="0"/>
                </a:moveTo>
                <a:cubicBezTo>
                  <a:pt x="6" y="0"/>
                  <a:pt x="6" y="0"/>
                  <a:pt x="6" y="0"/>
                </a:cubicBezTo>
                <a:cubicBezTo>
                  <a:pt x="6" y="0"/>
                  <a:pt x="6" y="0"/>
                  <a:pt x="6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moveTo>
                  <a:pt x="6" y="0"/>
                </a:moveTo>
                <a:cubicBezTo>
                  <a:pt x="6" y="0"/>
                  <a:pt x="6" y="0"/>
                  <a:pt x="6" y="0"/>
                </a:cubicBezTo>
                <a:cubicBezTo>
                  <a:pt x="6" y="0"/>
                  <a:pt x="6" y="0"/>
                  <a:pt x="6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moveTo>
                  <a:pt x="6" y="0"/>
                </a:moveTo>
                <a:cubicBezTo>
                  <a:pt x="6" y="0"/>
                  <a:pt x="6" y="0"/>
                  <a:pt x="6" y="0"/>
                </a:cubicBezTo>
                <a:cubicBezTo>
                  <a:pt x="6" y="0"/>
                  <a:pt x="6" y="0"/>
                  <a:pt x="6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moveTo>
                  <a:pt x="6" y="0"/>
                </a:moveTo>
                <a:cubicBezTo>
                  <a:pt x="6" y="0"/>
                  <a:pt x="6" y="0"/>
                  <a:pt x="6" y="0"/>
                </a:cubicBezTo>
                <a:cubicBezTo>
                  <a:pt x="6" y="0"/>
                  <a:pt x="6" y="0"/>
                  <a:pt x="6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moveTo>
                  <a:pt x="6" y="0"/>
                </a:moveTo>
                <a:cubicBezTo>
                  <a:pt x="6" y="0"/>
                  <a:pt x="6" y="0"/>
                  <a:pt x="6" y="0"/>
                </a:cubicBezTo>
                <a:cubicBezTo>
                  <a:pt x="6" y="0"/>
                  <a:pt x="6" y="0"/>
                  <a:pt x="6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moveTo>
                  <a:pt x="6" y="0"/>
                </a:moveTo>
                <a:cubicBezTo>
                  <a:pt x="6" y="0"/>
                  <a:pt x="6" y="0"/>
                  <a:pt x="6" y="0"/>
                </a:cubicBezTo>
                <a:cubicBezTo>
                  <a:pt x="6" y="0"/>
                  <a:pt x="6" y="0"/>
                  <a:pt x="6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moveTo>
                  <a:pt x="6" y="0"/>
                </a:moveTo>
                <a:cubicBezTo>
                  <a:pt x="6" y="0"/>
                  <a:pt x="6" y="0"/>
                  <a:pt x="6" y="0"/>
                </a:cubicBezTo>
                <a:cubicBezTo>
                  <a:pt x="6" y="0"/>
                  <a:pt x="6" y="0"/>
                  <a:pt x="6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moveTo>
                  <a:pt x="6" y="0"/>
                </a:moveTo>
                <a:cubicBezTo>
                  <a:pt x="6" y="0"/>
                  <a:pt x="6" y="0"/>
                  <a:pt x="6" y="0"/>
                </a:cubicBezTo>
                <a:cubicBezTo>
                  <a:pt x="6" y="0"/>
                  <a:pt x="6" y="0"/>
                  <a:pt x="6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moveTo>
                  <a:pt x="6" y="0"/>
                </a:moveTo>
                <a:cubicBezTo>
                  <a:pt x="6" y="0"/>
                  <a:pt x="6" y="0"/>
                  <a:pt x="6" y="0"/>
                </a:cubicBezTo>
                <a:cubicBezTo>
                  <a:pt x="6" y="0"/>
                  <a:pt x="6" y="0"/>
                  <a:pt x="6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moveTo>
                  <a:pt x="6" y="0"/>
                </a:moveTo>
                <a:cubicBezTo>
                  <a:pt x="6" y="0"/>
                  <a:pt x="6" y="0"/>
                  <a:pt x="6" y="0"/>
                </a:cubicBezTo>
                <a:cubicBezTo>
                  <a:pt x="6" y="0"/>
                  <a:pt x="6" y="0"/>
                  <a:pt x="6" y="0"/>
                </a:cubicBezTo>
                <a:cubicBezTo>
                  <a:pt x="6" y="0"/>
                  <a:pt x="6" y="0"/>
                  <a:pt x="7" y="0"/>
                </a:cubicBezTo>
                <a:cubicBezTo>
                  <a:pt x="6" y="0"/>
                  <a:pt x="6" y="0"/>
                  <a:pt x="6" y="0"/>
                </a:cubicBezTo>
              </a:path>
            </a:pathLst>
          </a:custGeom>
          <a:solidFill>
            <a:srgbClr val="004F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sz="1800"/>
          </a:p>
        </p:txBody>
      </p:sp>
      <p:sp>
        <p:nvSpPr>
          <p:cNvPr id="21" name="Freeform 35"/>
          <p:cNvSpPr>
            <a:spLocks noEditPoints="1"/>
          </p:cNvSpPr>
          <p:nvPr/>
        </p:nvSpPr>
        <p:spPr bwMode="auto">
          <a:xfrm>
            <a:off x="6655798" y="2610059"/>
            <a:ext cx="89258" cy="9396"/>
          </a:xfrm>
          <a:custGeom>
            <a:avLst/>
            <a:gdLst>
              <a:gd name="T0" fmla="*/ 10 w 11"/>
              <a:gd name="T1" fmla="*/ 1 h 1"/>
              <a:gd name="T2" fmla="*/ 10 w 11"/>
              <a:gd name="T3" fmla="*/ 1 h 1"/>
              <a:gd name="T4" fmla="*/ 10 w 11"/>
              <a:gd name="T5" fmla="*/ 1 h 1"/>
              <a:gd name="T6" fmla="*/ 10 w 11"/>
              <a:gd name="T7" fmla="*/ 1 h 1"/>
              <a:gd name="T8" fmla="*/ 9 w 11"/>
              <a:gd name="T9" fmla="*/ 1 h 1"/>
              <a:gd name="T10" fmla="*/ 9 w 11"/>
              <a:gd name="T11" fmla="*/ 1 h 1"/>
              <a:gd name="T12" fmla="*/ 9 w 11"/>
              <a:gd name="T13" fmla="*/ 1 h 1"/>
              <a:gd name="T14" fmla="*/ 9 w 11"/>
              <a:gd name="T15" fmla="*/ 1 h 1"/>
              <a:gd name="T16" fmla="*/ 9 w 11"/>
              <a:gd name="T17" fmla="*/ 1 h 1"/>
              <a:gd name="T18" fmla="*/ 9 w 11"/>
              <a:gd name="T19" fmla="*/ 1 h 1"/>
              <a:gd name="T20" fmla="*/ 8 w 11"/>
              <a:gd name="T21" fmla="*/ 1 h 1"/>
              <a:gd name="T22" fmla="*/ 8 w 11"/>
              <a:gd name="T23" fmla="*/ 1 h 1"/>
              <a:gd name="T24" fmla="*/ 8 w 11"/>
              <a:gd name="T25" fmla="*/ 1 h 1"/>
              <a:gd name="T26" fmla="*/ 8 w 11"/>
              <a:gd name="T27" fmla="*/ 0 h 1"/>
              <a:gd name="T28" fmla="*/ 7 w 11"/>
              <a:gd name="T29" fmla="*/ 0 h 1"/>
              <a:gd name="T30" fmla="*/ 7 w 11"/>
              <a:gd name="T31" fmla="*/ 0 h 1"/>
              <a:gd name="T32" fmla="*/ 7 w 11"/>
              <a:gd name="T33" fmla="*/ 0 h 1"/>
              <a:gd name="T34" fmla="*/ 7 w 11"/>
              <a:gd name="T35" fmla="*/ 0 h 1"/>
              <a:gd name="T36" fmla="*/ 7 w 11"/>
              <a:gd name="T37" fmla="*/ 0 h 1"/>
              <a:gd name="T38" fmla="*/ 6 w 11"/>
              <a:gd name="T39" fmla="*/ 0 h 1"/>
              <a:gd name="T40" fmla="*/ 6 w 11"/>
              <a:gd name="T41" fmla="*/ 0 h 1"/>
              <a:gd name="T42" fmla="*/ 6 w 11"/>
              <a:gd name="T43" fmla="*/ 0 h 1"/>
              <a:gd name="T44" fmla="*/ 6 w 11"/>
              <a:gd name="T45" fmla="*/ 0 h 1"/>
              <a:gd name="T46" fmla="*/ 6 w 11"/>
              <a:gd name="T47" fmla="*/ 0 h 1"/>
              <a:gd name="T48" fmla="*/ 6 w 11"/>
              <a:gd name="T49" fmla="*/ 0 h 1"/>
              <a:gd name="T50" fmla="*/ 5 w 11"/>
              <a:gd name="T51" fmla="*/ 0 h 1"/>
              <a:gd name="T52" fmla="*/ 5 w 11"/>
              <a:gd name="T53" fmla="*/ 0 h 1"/>
              <a:gd name="T54" fmla="*/ 5 w 11"/>
              <a:gd name="T55" fmla="*/ 0 h 1"/>
              <a:gd name="T56" fmla="*/ 5 w 11"/>
              <a:gd name="T57" fmla="*/ 0 h 1"/>
              <a:gd name="T58" fmla="*/ 5 w 11"/>
              <a:gd name="T59" fmla="*/ 0 h 1"/>
              <a:gd name="T60" fmla="*/ 0 w 11"/>
              <a:gd name="T61" fmla="*/ 0 h 1"/>
              <a:gd name="T62" fmla="*/ 5 w 11"/>
              <a:gd name="T63" fmla="*/ 0 h 1"/>
              <a:gd name="T64" fmla="*/ 5 w 11"/>
              <a:gd name="T65" fmla="*/ 0 h 1"/>
              <a:gd name="T66" fmla="*/ 0 w 11"/>
              <a:gd name="T67" fmla="*/ 0 h 1"/>
              <a:gd name="T68" fmla="*/ 4 w 11"/>
              <a:gd name="T69" fmla="*/ 0 h 1"/>
              <a:gd name="T70" fmla="*/ 4 w 11"/>
              <a:gd name="T71" fmla="*/ 0 h 1"/>
              <a:gd name="T72" fmla="*/ 0 w 11"/>
              <a:gd name="T73" fmla="*/ 0 h 1"/>
              <a:gd name="T74" fmla="*/ 4 w 11"/>
              <a:gd name="T75" fmla="*/ 0 h 1"/>
              <a:gd name="T76" fmla="*/ 4 w 11"/>
              <a:gd name="T77" fmla="*/ 0 h 1"/>
              <a:gd name="T78" fmla="*/ 1 w 11"/>
              <a:gd name="T79" fmla="*/ 0 h 1"/>
              <a:gd name="T80" fmla="*/ 4 w 11"/>
              <a:gd name="T81" fmla="*/ 0 h 1"/>
              <a:gd name="T82" fmla="*/ 1 w 11"/>
              <a:gd name="T83" fmla="*/ 0 h 1"/>
              <a:gd name="T84" fmla="*/ 4 w 11"/>
              <a:gd name="T85" fmla="*/ 0 h 1"/>
              <a:gd name="T86" fmla="*/ 1 w 11"/>
              <a:gd name="T87" fmla="*/ 0 h 1"/>
              <a:gd name="T88" fmla="*/ 1 w 11"/>
              <a:gd name="T89" fmla="*/ 0 h 1"/>
              <a:gd name="T90" fmla="*/ 3 w 11"/>
              <a:gd name="T91" fmla="*/ 0 h 1"/>
              <a:gd name="T92" fmla="*/ 1 w 11"/>
              <a:gd name="T93" fmla="*/ 0 h 1"/>
              <a:gd name="T94" fmla="*/ 2 w 11"/>
              <a:gd name="T95" fmla="*/ 0 h 1"/>
              <a:gd name="T96" fmla="*/ 3 w 11"/>
              <a:gd name="T97" fmla="*/ 0 h 1"/>
              <a:gd name="T98" fmla="*/ 2 w 11"/>
              <a:gd name="T99" fmla="*/ 0 h 1"/>
              <a:gd name="T100" fmla="*/ 2 w 11"/>
              <a:gd name="T101" fmla="*/ 0 h 1"/>
              <a:gd name="T102" fmla="*/ 3 w 11"/>
              <a:gd name="T103" fmla="*/ 0 h 1"/>
              <a:gd name="T104" fmla="*/ 2 w 11"/>
              <a:gd name="T105" fmla="*/ 0 h 1"/>
              <a:gd name="T106" fmla="*/ 2 w 11"/>
              <a:gd name="T107" fmla="*/ 0 h 1"/>
              <a:gd name="T108" fmla="*/ 3 w 11"/>
              <a:gd name="T109" fmla="*/ 0 h 1"/>
              <a:gd name="T110" fmla="*/ 2 w 11"/>
              <a:gd name="T111" fmla="*/ 0 h 1"/>
              <a:gd name="T112" fmla="*/ 2 w 11"/>
              <a:gd name="T11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1" h="1">
                <a:moveTo>
                  <a:pt x="11" y="1"/>
                </a:moveTo>
                <a:cubicBezTo>
                  <a:pt x="11" y="1"/>
                  <a:pt x="11" y="1"/>
                  <a:pt x="11" y="1"/>
                </a:cubicBezTo>
                <a:cubicBezTo>
                  <a:pt x="11" y="1"/>
                  <a:pt x="11" y="1"/>
                  <a:pt x="11" y="1"/>
                </a:cubicBezTo>
                <a:moveTo>
                  <a:pt x="11" y="1"/>
                </a:moveTo>
                <a:cubicBezTo>
                  <a:pt x="11" y="1"/>
                  <a:pt x="11" y="1"/>
                  <a:pt x="11" y="1"/>
                </a:cubicBezTo>
                <a:cubicBezTo>
                  <a:pt x="11" y="1"/>
                  <a:pt x="11" y="1"/>
                  <a:pt x="11" y="1"/>
                </a:cubicBezTo>
                <a:moveTo>
                  <a:pt x="10" y="1"/>
                </a:moveTo>
                <a:cubicBezTo>
                  <a:pt x="10" y="1"/>
                  <a:pt x="10" y="1"/>
                  <a:pt x="10" y="1"/>
                </a:cubicBezTo>
                <a:cubicBezTo>
                  <a:pt x="10" y="1"/>
                  <a:pt x="10" y="1"/>
                  <a:pt x="10" y="1"/>
                </a:cubicBezTo>
                <a:moveTo>
                  <a:pt x="10" y="1"/>
                </a:moveTo>
                <a:cubicBezTo>
                  <a:pt x="10" y="1"/>
                  <a:pt x="10" y="1"/>
                  <a:pt x="10" y="1"/>
                </a:cubicBezTo>
                <a:cubicBezTo>
                  <a:pt x="10" y="1"/>
                  <a:pt x="10" y="1"/>
                  <a:pt x="10" y="1"/>
                </a:cubicBezTo>
                <a:moveTo>
                  <a:pt x="10" y="1"/>
                </a:moveTo>
                <a:cubicBezTo>
                  <a:pt x="10" y="1"/>
                  <a:pt x="10" y="1"/>
                  <a:pt x="10" y="1"/>
                </a:cubicBezTo>
                <a:cubicBezTo>
                  <a:pt x="10" y="1"/>
                  <a:pt x="10" y="1"/>
                  <a:pt x="10" y="1"/>
                </a:cubicBezTo>
                <a:moveTo>
                  <a:pt x="10" y="1"/>
                </a:moveTo>
                <a:cubicBezTo>
                  <a:pt x="10" y="1"/>
                  <a:pt x="10" y="1"/>
                  <a:pt x="10" y="1"/>
                </a:cubicBezTo>
                <a:cubicBezTo>
                  <a:pt x="10" y="1"/>
                  <a:pt x="10" y="1"/>
                  <a:pt x="10" y="1"/>
                </a:cubicBezTo>
                <a:moveTo>
                  <a:pt x="10" y="1"/>
                </a:moveTo>
                <a:cubicBezTo>
                  <a:pt x="10" y="1"/>
                  <a:pt x="10" y="1"/>
                  <a:pt x="10" y="1"/>
                </a:cubicBezTo>
                <a:cubicBezTo>
                  <a:pt x="10" y="1"/>
                  <a:pt x="10" y="1"/>
                  <a:pt x="10" y="1"/>
                </a:cubicBezTo>
                <a:moveTo>
                  <a:pt x="10" y="1"/>
                </a:moveTo>
                <a:cubicBezTo>
                  <a:pt x="10" y="1"/>
                  <a:pt x="10" y="1"/>
                  <a:pt x="10" y="1"/>
                </a:cubicBezTo>
                <a:cubicBezTo>
                  <a:pt x="10" y="1"/>
                  <a:pt x="10" y="1"/>
                  <a:pt x="10" y="1"/>
                </a:cubicBezTo>
                <a:moveTo>
                  <a:pt x="10" y="1"/>
                </a:moveTo>
                <a:cubicBezTo>
                  <a:pt x="10" y="1"/>
                  <a:pt x="10" y="1"/>
                  <a:pt x="10" y="1"/>
                </a:cubicBezTo>
                <a:cubicBezTo>
                  <a:pt x="10" y="1"/>
                  <a:pt x="10" y="1"/>
                  <a:pt x="10" y="1"/>
                </a:cubicBezTo>
                <a:moveTo>
                  <a:pt x="10" y="1"/>
                </a:moveTo>
                <a:cubicBezTo>
                  <a:pt x="10" y="1"/>
                  <a:pt x="10" y="1"/>
                  <a:pt x="10" y="1"/>
                </a:cubicBezTo>
                <a:cubicBezTo>
                  <a:pt x="10" y="1"/>
                  <a:pt x="10" y="1"/>
                  <a:pt x="10" y="1"/>
                </a:cubicBezTo>
                <a:moveTo>
                  <a:pt x="10" y="1"/>
                </a:moveTo>
                <a:cubicBezTo>
                  <a:pt x="10" y="1"/>
                  <a:pt x="10" y="1"/>
                  <a:pt x="10" y="1"/>
                </a:cubicBezTo>
                <a:cubicBezTo>
                  <a:pt x="10" y="1"/>
                  <a:pt x="10" y="1"/>
                  <a:pt x="10" y="1"/>
                </a:cubicBezTo>
                <a:moveTo>
                  <a:pt x="10" y="1"/>
                </a:moveTo>
                <a:cubicBezTo>
                  <a:pt x="10" y="1"/>
                  <a:pt x="10" y="1"/>
                  <a:pt x="10" y="1"/>
                </a:cubicBezTo>
                <a:cubicBezTo>
                  <a:pt x="10" y="1"/>
                  <a:pt x="10" y="1"/>
                  <a:pt x="10" y="1"/>
                </a:cubicBezTo>
                <a:moveTo>
                  <a:pt x="10" y="1"/>
                </a:moveTo>
                <a:cubicBezTo>
                  <a:pt x="10" y="1"/>
                  <a:pt x="10" y="1"/>
                  <a:pt x="10" y="1"/>
                </a:cubicBezTo>
                <a:cubicBezTo>
                  <a:pt x="10" y="1"/>
                  <a:pt x="10" y="1"/>
                  <a:pt x="10" y="1"/>
                </a:cubicBezTo>
                <a:moveTo>
                  <a:pt x="9" y="1"/>
                </a:moveTo>
                <a:cubicBezTo>
                  <a:pt x="9" y="1"/>
                  <a:pt x="9" y="1"/>
                  <a:pt x="9" y="1"/>
                </a:cubicBezTo>
                <a:cubicBezTo>
                  <a:pt x="9" y="1"/>
                  <a:pt x="9" y="1"/>
                  <a:pt x="9" y="1"/>
                </a:cubicBezTo>
                <a:moveTo>
                  <a:pt x="9" y="1"/>
                </a:moveTo>
                <a:cubicBezTo>
                  <a:pt x="9" y="1"/>
                  <a:pt x="9" y="1"/>
                  <a:pt x="9" y="1"/>
                </a:cubicBezTo>
                <a:cubicBezTo>
                  <a:pt x="9" y="1"/>
                  <a:pt x="9" y="1"/>
                  <a:pt x="9" y="1"/>
                </a:cubicBezTo>
                <a:moveTo>
                  <a:pt x="9" y="1"/>
                </a:moveTo>
                <a:cubicBezTo>
                  <a:pt x="9" y="1"/>
                  <a:pt x="9" y="1"/>
                  <a:pt x="9" y="1"/>
                </a:cubicBezTo>
                <a:cubicBezTo>
                  <a:pt x="9" y="1"/>
                  <a:pt x="9" y="1"/>
                  <a:pt x="9" y="1"/>
                </a:cubicBezTo>
                <a:moveTo>
                  <a:pt x="9" y="1"/>
                </a:moveTo>
                <a:cubicBezTo>
                  <a:pt x="9" y="1"/>
                  <a:pt x="9" y="1"/>
                  <a:pt x="9" y="1"/>
                </a:cubicBezTo>
                <a:cubicBezTo>
                  <a:pt x="9" y="1"/>
                  <a:pt x="9" y="1"/>
                  <a:pt x="9" y="1"/>
                </a:cubicBezTo>
                <a:moveTo>
                  <a:pt x="9" y="1"/>
                </a:moveTo>
                <a:cubicBezTo>
                  <a:pt x="9" y="1"/>
                  <a:pt x="9" y="1"/>
                  <a:pt x="9" y="1"/>
                </a:cubicBezTo>
                <a:cubicBezTo>
                  <a:pt x="9" y="1"/>
                  <a:pt x="9" y="1"/>
                  <a:pt x="9" y="1"/>
                </a:cubicBezTo>
                <a:moveTo>
                  <a:pt x="9" y="1"/>
                </a:moveTo>
                <a:cubicBezTo>
                  <a:pt x="9" y="1"/>
                  <a:pt x="9" y="1"/>
                  <a:pt x="9" y="1"/>
                </a:cubicBezTo>
                <a:cubicBezTo>
                  <a:pt x="9" y="1"/>
                  <a:pt x="9" y="1"/>
                  <a:pt x="9" y="1"/>
                </a:cubicBezTo>
                <a:moveTo>
                  <a:pt x="9" y="1"/>
                </a:moveTo>
                <a:cubicBezTo>
                  <a:pt x="9" y="1"/>
                  <a:pt x="9" y="1"/>
                  <a:pt x="9" y="1"/>
                </a:cubicBezTo>
                <a:cubicBezTo>
                  <a:pt x="9" y="1"/>
                  <a:pt x="9" y="1"/>
                  <a:pt x="9" y="1"/>
                </a:cubicBezTo>
                <a:moveTo>
                  <a:pt x="9" y="1"/>
                </a:moveTo>
                <a:cubicBezTo>
                  <a:pt x="9" y="1"/>
                  <a:pt x="9" y="1"/>
                  <a:pt x="9" y="1"/>
                </a:cubicBezTo>
                <a:cubicBezTo>
                  <a:pt x="9" y="1"/>
                  <a:pt x="9" y="1"/>
                  <a:pt x="9" y="1"/>
                </a:cubicBezTo>
                <a:moveTo>
                  <a:pt x="9" y="1"/>
                </a:moveTo>
                <a:cubicBezTo>
                  <a:pt x="9" y="1"/>
                  <a:pt x="9" y="1"/>
                  <a:pt x="9" y="1"/>
                </a:cubicBezTo>
                <a:cubicBezTo>
                  <a:pt x="9" y="1"/>
                  <a:pt x="9" y="1"/>
                  <a:pt x="9" y="1"/>
                </a:cubicBezTo>
                <a:moveTo>
                  <a:pt x="9" y="1"/>
                </a:moveTo>
                <a:cubicBezTo>
                  <a:pt x="9" y="1"/>
                  <a:pt x="9" y="1"/>
                  <a:pt x="9" y="1"/>
                </a:cubicBezTo>
                <a:cubicBezTo>
                  <a:pt x="9" y="1"/>
                  <a:pt x="9" y="1"/>
                  <a:pt x="9" y="1"/>
                </a:cubicBezTo>
                <a:moveTo>
                  <a:pt x="9" y="1"/>
                </a:moveTo>
                <a:cubicBezTo>
                  <a:pt x="9" y="1"/>
                  <a:pt x="9" y="1"/>
                  <a:pt x="9" y="1"/>
                </a:cubicBezTo>
                <a:cubicBezTo>
                  <a:pt x="9" y="1"/>
                  <a:pt x="9" y="1"/>
                  <a:pt x="9" y="1"/>
                </a:cubicBezTo>
                <a:moveTo>
                  <a:pt x="9" y="1"/>
                </a:moveTo>
                <a:cubicBezTo>
                  <a:pt x="9" y="1"/>
                  <a:pt x="9" y="1"/>
                  <a:pt x="9" y="1"/>
                </a:cubicBezTo>
                <a:cubicBezTo>
                  <a:pt x="9" y="1"/>
                  <a:pt x="9" y="1"/>
                  <a:pt x="9" y="1"/>
                </a:cubicBezTo>
                <a:moveTo>
                  <a:pt x="9" y="1"/>
                </a:moveTo>
                <a:cubicBezTo>
                  <a:pt x="9" y="1"/>
                  <a:pt x="9" y="1"/>
                  <a:pt x="9" y="1"/>
                </a:cubicBezTo>
                <a:cubicBezTo>
                  <a:pt x="9" y="1"/>
                  <a:pt x="9" y="1"/>
                  <a:pt x="9" y="1"/>
                </a:cubicBezTo>
                <a:moveTo>
                  <a:pt x="8" y="1"/>
                </a:moveTo>
                <a:cubicBezTo>
                  <a:pt x="9" y="1"/>
                  <a:pt x="9" y="1"/>
                  <a:pt x="9" y="1"/>
                </a:cubicBezTo>
                <a:cubicBezTo>
                  <a:pt x="9" y="1"/>
                  <a:pt x="9" y="1"/>
                  <a:pt x="8" y="1"/>
                </a:cubicBezTo>
                <a:moveTo>
                  <a:pt x="8" y="1"/>
                </a:moveTo>
                <a:cubicBezTo>
                  <a:pt x="8" y="1"/>
                  <a:pt x="8" y="1"/>
                  <a:pt x="8" y="1"/>
                </a:cubicBezTo>
                <a:cubicBezTo>
                  <a:pt x="8" y="1"/>
                  <a:pt x="8" y="1"/>
                  <a:pt x="8" y="1"/>
                </a:cubicBezTo>
                <a:moveTo>
                  <a:pt x="8" y="1"/>
                </a:moveTo>
                <a:cubicBezTo>
                  <a:pt x="8" y="1"/>
                  <a:pt x="8" y="1"/>
                  <a:pt x="8" y="1"/>
                </a:cubicBezTo>
                <a:cubicBezTo>
                  <a:pt x="8" y="1"/>
                  <a:pt x="8" y="1"/>
                  <a:pt x="8" y="1"/>
                </a:cubicBezTo>
                <a:moveTo>
                  <a:pt x="8" y="1"/>
                </a:moveTo>
                <a:cubicBezTo>
                  <a:pt x="8" y="1"/>
                  <a:pt x="8" y="1"/>
                  <a:pt x="8" y="1"/>
                </a:cubicBezTo>
                <a:cubicBezTo>
                  <a:pt x="8" y="1"/>
                  <a:pt x="8" y="1"/>
                  <a:pt x="8" y="1"/>
                </a:cubicBezTo>
                <a:moveTo>
                  <a:pt x="8" y="1"/>
                </a:moveTo>
                <a:cubicBezTo>
                  <a:pt x="8" y="1"/>
                  <a:pt x="8" y="1"/>
                  <a:pt x="8" y="1"/>
                </a:cubicBezTo>
                <a:cubicBezTo>
                  <a:pt x="8" y="1"/>
                  <a:pt x="8" y="1"/>
                  <a:pt x="8" y="1"/>
                </a:cubicBezTo>
                <a:moveTo>
                  <a:pt x="8" y="1"/>
                </a:moveTo>
                <a:cubicBezTo>
                  <a:pt x="8" y="1"/>
                  <a:pt x="8" y="1"/>
                  <a:pt x="8" y="1"/>
                </a:cubicBezTo>
                <a:cubicBezTo>
                  <a:pt x="8" y="1"/>
                  <a:pt x="8" y="1"/>
                  <a:pt x="8" y="1"/>
                </a:cubicBezTo>
                <a:moveTo>
                  <a:pt x="8" y="1"/>
                </a:moveTo>
                <a:cubicBezTo>
                  <a:pt x="8" y="1"/>
                  <a:pt x="8" y="1"/>
                  <a:pt x="8" y="1"/>
                </a:cubicBezTo>
                <a:cubicBezTo>
                  <a:pt x="8" y="1"/>
                  <a:pt x="8" y="1"/>
                  <a:pt x="8" y="1"/>
                </a:cubicBezTo>
                <a:moveTo>
                  <a:pt x="8" y="1"/>
                </a:moveTo>
                <a:cubicBezTo>
                  <a:pt x="8" y="1"/>
                  <a:pt x="8" y="1"/>
                  <a:pt x="8" y="1"/>
                </a:cubicBezTo>
                <a:cubicBezTo>
                  <a:pt x="8" y="1"/>
                  <a:pt x="8" y="1"/>
                  <a:pt x="8" y="1"/>
                </a:cubicBezTo>
                <a:moveTo>
                  <a:pt x="8" y="1"/>
                </a:moveTo>
                <a:cubicBezTo>
                  <a:pt x="8" y="1"/>
                  <a:pt x="8" y="1"/>
                  <a:pt x="8" y="1"/>
                </a:cubicBezTo>
                <a:cubicBezTo>
                  <a:pt x="8" y="1"/>
                  <a:pt x="8" y="1"/>
                  <a:pt x="8" y="1"/>
                </a:cubicBezTo>
                <a:moveTo>
                  <a:pt x="8" y="1"/>
                </a:moveTo>
                <a:cubicBezTo>
                  <a:pt x="8" y="1"/>
                  <a:pt x="8" y="1"/>
                  <a:pt x="8" y="1"/>
                </a:cubicBezTo>
                <a:cubicBezTo>
                  <a:pt x="8" y="1"/>
                  <a:pt x="8" y="1"/>
                  <a:pt x="8" y="1"/>
                </a:cubicBezTo>
                <a:moveTo>
                  <a:pt x="8" y="1"/>
                </a:moveTo>
                <a:cubicBezTo>
                  <a:pt x="8" y="1"/>
                  <a:pt x="8" y="1"/>
                  <a:pt x="8" y="1"/>
                </a:cubicBezTo>
                <a:cubicBezTo>
                  <a:pt x="8" y="1"/>
                  <a:pt x="8" y="1"/>
                  <a:pt x="8" y="1"/>
                </a:cubicBezTo>
                <a:moveTo>
                  <a:pt x="8" y="0"/>
                </a:moveTo>
                <a:cubicBezTo>
                  <a:pt x="8" y="0"/>
                  <a:pt x="8" y="0"/>
                  <a:pt x="8" y="0"/>
                </a:cubicBezTo>
                <a:cubicBezTo>
                  <a:pt x="8" y="0"/>
                  <a:pt x="8" y="0"/>
                  <a:pt x="8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moveTo>
                  <a:pt x="6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6" y="0"/>
                </a:cubicBezTo>
                <a:moveTo>
                  <a:pt x="6" y="0"/>
                </a:moveTo>
                <a:cubicBezTo>
                  <a:pt x="6" y="0"/>
                  <a:pt x="6" y="0"/>
                  <a:pt x="6" y="0"/>
                </a:cubicBezTo>
                <a:cubicBezTo>
                  <a:pt x="6" y="0"/>
                  <a:pt x="6" y="0"/>
                  <a:pt x="6" y="0"/>
                </a:cubicBezTo>
                <a:moveTo>
                  <a:pt x="6" y="0"/>
                </a:moveTo>
                <a:cubicBezTo>
                  <a:pt x="6" y="0"/>
                  <a:pt x="6" y="0"/>
                  <a:pt x="6" y="0"/>
                </a:cubicBezTo>
                <a:cubicBezTo>
                  <a:pt x="6" y="0"/>
                  <a:pt x="6" y="0"/>
                  <a:pt x="6" y="0"/>
                </a:cubicBezTo>
                <a:moveTo>
                  <a:pt x="6" y="0"/>
                </a:moveTo>
                <a:cubicBezTo>
                  <a:pt x="6" y="0"/>
                  <a:pt x="6" y="0"/>
                  <a:pt x="6" y="0"/>
                </a:cubicBezTo>
                <a:cubicBezTo>
                  <a:pt x="6" y="0"/>
                  <a:pt x="6" y="0"/>
                  <a:pt x="6" y="0"/>
                </a:cubicBezTo>
                <a:moveTo>
                  <a:pt x="6" y="0"/>
                </a:moveTo>
                <a:cubicBezTo>
                  <a:pt x="6" y="0"/>
                  <a:pt x="6" y="0"/>
                  <a:pt x="6" y="0"/>
                </a:cubicBezTo>
                <a:cubicBezTo>
                  <a:pt x="6" y="0"/>
                  <a:pt x="6" y="0"/>
                  <a:pt x="6" y="0"/>
                </a:cubicBezTo>
                <a:moveTo>
                  <a:pt x="6" y="0"/>
                </a:moveTo>
                <a:cubicBezTo>
                  <a:pt x="6" y="0"/>
                  <a:pt x="6" y="0"/>
                  <a:pt x="6" y="0"/>
                </a:cubicBezTo>
                <a:cubicBezTo>
                  <a:pt x="6" y="0"/>
                  <a:pt x="6" y="0"/>
                  <a:pt x="6" y="0"/>
                </a:cubicBezTo>
                <a:moveTo>
                  <a:pt x="6" y="0"/>
                </a:moveTo>
                <a:cubicBezTo>
                  <a:pt x="6" y="0"/>
                  <a:pt x="6" y="0"/>
                  <a:pt x="6" y="0"/>
                </a:cubicBezTo>
                <a:cubicBezTo>
                  <a:pt x="6" y="0"/>
                  <a:pt x="6" y="0"/>
                  <a:pt x="6" y="0"/>
                </a:cubicBezTo>
                <a:moveTo>
                  <a:pt x="6" y="0"/>
                </a:moveTo>
                <a:cubicBezTo>
                  <a:pt x="6" y="0"/>
                  <a:pt x="6" y="0"/>
                  <a:pt x="6" y="0"/>
                </a:cubicBezTo>
                <a:cubicBezTo>
                  <a:pt x="6" y="0"/>
                  <a:pt x="6" y="0"/>
                  <a:pt x="6" y="0"/>
                </a:cubicBezTo>
                <a:moveTo>
                  <a:pt x="6" y="0"/>
                </a:moveTo>
                <a:cubicBezTo>
                  <a:pt x="6" y="0"/>
                  <a:pt x="6" y="0"/>
                  <a:pt x="6" y="0"/>
                </a:cubicBezTo>
                <a:cubicBezTo>
                  <a:pt x="6" y="0"/>
                  <a:pt x="6" y="0"/>
                  <a:pt x="6" y="0"/>
                </a:cubicBezTo>
                <a:moveTo>
                  <a:pt x="6" y="0"/>
                </a:moveTo>
                <a:cubicBezTo>
                  <a:pt x="6" y="0"/>
                  <a:pt x="6" y="0"/>
                  <a:pt x="6" y="0"/>
                </a:cubicBezTo>
                <a:cubicBezTo>
                  <a:pt x="6" y="0"/>
                  <a:pt x="6" y="0"/>
                  <a:pt x="6" y="0"/>
                </a:cubicBezTo>
                <a:moveTo>
                  <a:pt x="6" y="0"/>
                </a:moveTo>
                <a:cubicBezTo>
                  <a:pt x="6" y="0"/>
                  <a:pt x="6" y="0"/>
                  <a:pt x="6" y="0"/>
                </a:cubicBezTo>
                <a:cubicBezTo>
                  <a:pt x="6" y="0"/>
                  <a:pt x="6" y="0"/>
                  <a:pt x="6" y="0"/>
                </a:cubicBezTo>
                <a:moveTo>
                  <a:pt x="6" y="0"/>
                </a:moveTo>
                <a:cubicBezTo>
                  <a:pt x="6" y="0"/>
                  <a:pt x="6" y="0"/>
                  <a:pt x="6" y="0"/>
                </a:cubicBezTo>
                <a:cubicBezTo>
                  <a:pt x="6" y="0"/>
                  <a:pt x="6" y="0"/>
                  <a:pt x="6" y="0"/>
                </a:cubicBezTo>
                <a:moveTo>
                  <a:pt x="6" y="0"/>
                </a:moveTo>
                <a:cubicBezTo>
                  <a:pt x="6" y="0"/>
                  <a:pt x="6" y="0"/>
                  <a:pt x="6" y="0"/>
                </a:cubicBezTo>
                <a:cubicBezTo>
                  <a:pt x="6" y="0"/>
                  <a:pt x="6" y="0"/>
                  <a:pt x="6" y="0"/>
                </a:cubicBezTo>
                <a:moveTo>
                  <a:pt x="6" y="0"/>
                </a:moveTo>
                <a:cubicBezTo>
                  <a:pt x="6" y="0"/>
                  <a:pt x="6" y="0"/>
                  <a:pt x="6" y="0"/>
                </a:cubicBezTo>
                <a:cubicBezTo>
                  <a:pt x="6" y="0"/>
                  <a:pt x="6" y="0"/>
                  <a:pt x="6" y="0"/>
                </a:cubicBezTo>
                <a:moveTo>
                  <a:pt x="6" y="0"/>
                </a:moveTo>
                <a:cubicBezTo>
                  <a:pt x="6" y="0"/>
                  <a:pt x="6" y="0"/>
                  <a:pt x="6" y="0"/>
                </a:cubicBezTo>
                <a:cubicBezTo>
                  <a:pt x="6" y="0"/>
                  <a:pt x="6" y="0"/>
                  <a:pt x="6" y="0"/>
                </a:cubicBezTo>
                <a:moveTo>
                  <a:pt x="6" y="0"/>
                </a:moveTo>
                <a:cubicBezTo>
                  <a:pt x="6" y="0"/>
                  <a:pt x="6" y="0"/>
                  <a:pt x="6" y="0"/>
                </a:cubicBezTo>
                <a:cubicBezTo>
                  <a:pt x="6" y="0"/>
                  <a:pt x="6" y="0"/>
                  <a:pt x="6" y="0"/>
                </a:cubicBezTo>
                <a:moveTo>
                  <a:pt x="5" y="0"/>
                </a:moveTo>
                <a:cubicBezTo>
                  <a:pt x="5" y="0"/>
                  <a:pt x="6" y="0"/>
                  <a:pt x="6" y="0"/>
                </a:cubicBezTo>
                <a:cubicBezTo>
                  <a:pt x="6" y="0"/>
                  <a:pt x="5" y="0"/>
                  <a:pt x="5" y="0"/>
                </a:cubicBezTo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moveTo>
                  <a:pt x="1" y="0"/>
                </a:moveTo>
                <a:cubicBezTo>
                  <a:pt x="1" y="0"/>
                  <a:pt x="1" y="0"/>
                  <a:pt x="0" y="0"/>
                </a:cubicBezTo>
                <a:cubicBezTo>
                  <a:pt x="1" y="0"/>
                  <a:pt x="1" y="0"/>
                  <a:pt x="1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moveTo>
                  <a:pt x="2" y="0"/>
                </a:moveTo>
                <a:cubicBezTo>
                  <a:pt x="2" y="0"/>
                  <a:pt x="1" y="0"/>
                  <a:pt x="1" y="0"/>
                </a:cubicBezTo>
                <a:cubicBezTo>
                  <a:pt x="1" y="0"/>
                  <a:pt x="2" y="0"/>
                  <a:pt x="2" y="0"/>
                </a:cubicBezTo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3" y="0"/>
                  <a:pt x="3" y="0"/>
                </a:cubicBezTo>
                <a:cubicBezTo>
                  <a:pt x="3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</a:path>
            </a:pathLst>
          </a:custGeom>
          <a:solidFill>
            <a:srgbClr val="004F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sz="1800"/>
          </a:p>
        </p:txBody>
      </p:sp>
      <p:sp>
        <p:nvSpPr>
          <p:cNvPr id="27" name="Freeform 41"/>
          <p:cNvSpPr>
            <a:spLocks noEditPoints="1"/>
          </p:cNvSpPr>
          <p:nvPr/>
        </p:nvSpPr>
        <p:spPr bwMode="auto">
          <a:xfrm>
            <a:off x="7095828" y="1282138"/>
            <a:ext cx="155028" cy="129974"/>
          </a:xfrm>
          <a:custGeom>
            <a:avLst/>
            <a:gdLst>
              <a:gd name="T0" fmla="*/ 19 w 19"/>
              <a:gd name="T1" fmla="*/ 0 h 16"/>
              <a:gd name="T2" fmla="*/ 19 w 19"/>
              <a:gd name="T3" fmla="*/ 0 h 16"/>
              <a:gd name="T4" fmla="*/ 19 w 19"/>
              <a:gd name="T5" fmla="*/ 0 h 16"/>
              <a:gd name="T6" fmla="*/ 19 w 19"/>
              <a:gd name="T7" fmla="*/ 0 h 16"/>
              <a:gd name="T8" fmla="*/ 19 w 19"/>
              <a:gd name="T9" fmla="*/ 0 h 16"/>
              <a:gd name="T10" fmla="*/ 19 w 19"/>
              <a:gd name="T11" fmla="*/ 0 h 16"/>
              <a:gd name="T12" fmla="*/ 19 w 19"/>
              <a:gd name="T13" fmla="*/ 0 h 16"/>
              <a:gd name="T14" fmla="*/ 19 w 19"/>
              <a:gd name="T15" fmla="*/ 0 h 16"/>
              <a:gd name="T16" fmla="*/ 19 w 19"/>
              <a:gd name="T17" fmla="*/ 0 h 16"/>
              <a:gd name="T18" fmla="*/ 18 w 19"/>
              <a:gd name="T19" fmla="*/ 0 h 16"/>
              <a:gd name="T20" fmla="*/ 18 w 19"/>
              <a:gd name="T21" fmla="*/ 0 h 16"/>
              <a:gd name="T22" fmla="*/ 16 w 19"/>
              <a:gd name="T23" fmla="*/ 0 h 16"/>
              <a:gd name="T24" fmla="*/ 16 w 19"/>
              <a:gd name="T25" fmla="*/ 0 h 16"/>
              <a:gd name="T26" fmla="*/ 18 w 19"/>
              <a:gd name="T27" fmla="*/ 0 h 16"/>
              <a:gd name="T28" fmla="*/ 18 w 19"/>
              <a:gd name="T29" fmla="*/ 0 h 16"/>
              <a:gd name="T30" fmla="*/ 18 w 19"/>
              <a:gd name="T31" fmla="*/ 0 h 16"/>
              <a:gd name="T32" fmla="*/ 16 w 19"/>
              <a:gd name="T33" fmla="*/ 0 h 16"/>
              <a:gd name="T34" fmla="*/ 17 w 19"/>
              <a:gd name="T35" fmla="*/ 0 h 16"/>
              <a:gd name="T36" fmla="*/ 17 w 19"/>
              <a:gd name="T37" fmla="*/ 0 h 16"/>
              <a:gd name="T38" fmla="*/ 18 w 19"/>
              <a:gd name="T39" fmla="*/ 0 h 16"/>
              <a:gd name="T40" fmla="*/ 18 w 19"/>
              <a:gd name="T41" fmla="*/ 0 h 16"/>
              <a:gd name="T42" fmla="*/ 18 w 19"/>
              <a:gd name="T43" fmla="*/ 0 h 16"/>
              <a:gd name="T44" fmla="*/ 17 w 19"/>
              <a:gd name="T45" fmla="*/ 0 h 16"/>
              <a:gd name="T46" fmla="*/ 17 w 19"/>
              <a:gd name="T47" fmla="*/ 0 h 16"/>
              <a:gd name="T48" fmla="*/ 18 w 19"/>
              <a:gd name="T49" fmla="*/ 0 h 16"/>
              <a:gd name="T50" fmla="*/ 17 w 19"/>
              <a:gd name="T51" fmla="*/ 0 h 16"/>
              <a:gd name="T52" fmla="*/ 17 w 19"/>
              <a:gd name="T53" fmla="*/ 0 h 16"/>
              <a:gd name="T54" fmla="*/ 17 w 19"/>
              <a:gd name="T55" fmla="*/ 0 h 16"/>
              <a:gd name="T56" fmla="*/ 18 w 19"/>
              <a:gd name="T57" fmla="*/ 0 h 16"/>
              <a:gd name="T58" fmla="*/ 18 w 19"/>
              <a:gd name="T59" fmla="*/ 0 h 16"/>
              <a:gd name="T60" fmla="*/ 18 w 19"/>
              <a:gd name="T61" fmla="*/ 0 h 16"/>
              <a:gd name="T62" fmla="*/ 17 w 19"/>
              <a:gd name="T63" fmla="*/ 0 h 16"/>
              <a:gd name="T64" fmla="*/ 17 w 19"/>
              <a:gd name="T65" fmla="*/ 0 h 16"/>
              <a:gd name="T66" fmla="*/ 17 w 19"/>
              <a:gd name="T67" fmla="*/ 0 h 16"/>
              <a:gd name="T68" fmla="*/ 18 w 19"/>
              <a:gd name="T69" fmla="*/ 0 h 16"/>
              <a:gd name="T70" fmla="*/ 18 w 19"/>
              <a:gd name="T71" fmla="*/ 0 h 16"/>
              <a:gd name="T72" fmla="*/ 18 w 19"/>
              <a:gd name="T73" fmla="*/ 0 h 16"/>
              <a:gd name="T74" fmla="*/ 17 w 19"/>
              <a:gd name="T75" fmla="*/ 0 h 16"/>
              <a:gd name="T76" fmla="*/ 17 w 19"/>
              <a:gd name="T77" fmla="*/ 0 h 16"/>
              <a:gd name="T78" fmla="*/ 17 w 19"/>
              <a:gd name="T79" fmla="*/ 0 h 16"/>
              <a:gd name="T80" fmla="*/ 18 w 19"/>
              <a:gd name="T81" fmla="*/ 0 h 16"/>
              <a:gd name="T82" fmla="*/ 18 w 19"/>
              <a:gd name="T83" fmla="*/ 0 h 16"/>
              <a:gd name="T84" fmla="*/ 18 w 19"/>
              <a:gd name="T85" fmla="*/ 0 h 16"/>
              <a:gd name="T86" fmla="*/ 17 w 19"/>
              <a:gd name="T87" fmla="*/ 0 h 16"/>
              <a:gd name="T88" fmla="*/ 17 w 19"/>
              <a:gd name="T89" fmla="*/ 0 h 16"/>
              <a:gd name="T90" fmla="*/ 17 w 19"/>
              <a:gd name="T91" fmla="*/ 0 h 16"/>
              <a:gd name="T92" fmla="*/ 18 w 19"/>
              <a:gd name="T93" fmla="*/ 0 h 16"/>
              <a:gd name="T94" fmla="*/ 18 w 19"/>
              <a:gd name="T95" fmla="*/ 0 h 16"/>
              <a:gd name="T96" fmla="*/ 17 w 19"/>
              <a:gd name="T97" fmla="*/ 0 h 16"/>
              <a:gd name="T98" fmla="*/ 17 w 19"/>
              <a:gd name="T99" fmla="*/ 0 h 16"/>
              <a:gd name="T100" fmla="*/ 17 w 19"/>
              <a:gd name="T101" fmla="*/ 0 h 16"/>
              <a:gd name="T102" fmla="*/ 17 w 19"/>
              <a:gd name="T103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9" h="16">
                <a:moveTo>
                  <a:pt x="1" y="11"/>
                </a:moveTo>
                <a:cubicBezTo>
                  <a:pt x="0" y="13"/>
                  <a:pt x="0" y="14"/>
                  <a:pt x="0" y="16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4"/>
                  <a:pt x="0" y="13"/>
                  <a:pt x="1" y="11"/>
                </a:cubicBezTo>
                <a:moveTo>
                  <a:pt x="19" y="0"/>
                </a:move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moveTo>
                  <a:pt x="19" y="0"/>
                </a:move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moveTo>
                  <a:pt x="19" y="0"/>
                </a:move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moveTo>
                  <a:pt x="19" y="0"/>
                </a:move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moveTo>
                  <a:pt x="19" y="0"/>
                </a:move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moveTo>
                  <a:pt x="19" y="0"/>
                </a:move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moveTo>
                  <a:pt x="19" y="0"/>
                </a:move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moveTo>
                  <a:pt x="19" y="0"/>
                </a:move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moveTo>
                  <a:pt x="19" y="0"/>
                </a:move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moveTo>
                  <a:pt x="19" y="0"/>
                </a:move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moveTo>
                  <a:pt x="19" y="0"/>
                </a:move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moveTo>
                  <a:pt x="19" y="0"/>
                </a:move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moveTo>
                  <a:pt x="19" y="0"/>
                </a:move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moveTo>
                  <a:pt x="19" y="0"/>
                </a:move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moveTo>
                  <a:pt x="18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moveTo>
                  <a:pt x="18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moveTo>
                  <a:pt x="18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moveTo>
                  <a:pt x="18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moveTo>
                  <a:pt x="16" y="0"/>
                </a:moveTo>
                <a:cubicBezTo>
                  <a:pt x="16" y="0"/>
                  <a:pt x="16" y="0"/>
                  <a:pt x="16" y="0"/>
                </a:cubicBezTo>
                <a:cubicBezTo>
                  <a:pt x="16" y="0"/>
                  <a:pt x="16" y="0"/>
                  <a:pt x="16" y="0"/>
                </a:cubicBezTo>
                <a:moveTo>
                  <a:pt x="18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moveTo>
                  <a:pt x="16" y="0"/>
                </a:moveTo>
                <a:cubicBezTo>
                  <a:pt x="16" y="0"/>
                  <a:pt x="16" y="0"/>
                  <a:pt x="16" y="0"/>
                </a:cubicBezTo>
                <a:cubicBezTo>
                  <a:pt x="16" y="0"/>
                  <a:pt x="16" y="0"/>
                  <a:pt x="16" y="0"/>
                </a:cubicBezTo>
                <a:moveTo>
                  <a:pt x="18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moveTo>
                  <a:pt x="16" y="0"/>
                </a:moveTo>
                <a:cubicBezTo>
                  <a:pt x="16" y="0"/>
                  <a:pt x="16" y="0"/>
                  <a:pt x="16" y="0"/>
                </a:cubicBezTo>
                <a:cubicBezTo>
                  <a:pt x="16" y="0"/>
                  <a:pt x="16" y="0"/>
                  <a:pt x="16" y="0"/>
                </a:cubicBezTo>
                <a:moveTo>
                  <a:pt x="18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moveTo>
                  <a:pt x="16" y="0"/>
                </a:moveTo>
                <a:cubicBezTo>
                  <a:pt x="16" y="0"/>
                  <a:pt x="16" y="0"/>
                  <a:pt x="16" y="0"/>
                </a:cubicBezTo>
                <a:cubicBezTo>
                  <a:pt x="16" y="0"/>
                  <a:pt x="16" y="0"/>
                  <a:pt x="16" y="0"/>
                </a:cubicBezTo>
                <a:moveTo>
                  <a:pt x="18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moveTo>
                  <a:pt x="16" y="0"/>
                </a:moveTo>
                <a:cubicBezTo>
                  <a:pt x="16" y="0"/>
                  <a:pt x="16" y="0"/>
                  <a:pt x="16" y="0"/>
                </a:cubicBezTo>
                <a:cubicBezTo>
                  <a:pt x="16" y="0"/>
                  <a:pt x="16" y="0"/>
                  <a:pt x="16" y="0"/>
                </a:cubicBezTo>
                <a:moveTo>
                  <a:pt x="18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moveTo>
                  <a:pt x="17" y="0"/>
                </a:moveTo>
                <a:cubicBezTo>
                  <a:pt x="17" y="0"/>
                  <a:pt x="17" y="0"/>
                  <a:pt x="17" y="0"/>
                </a:cubicBezTo>
                <a:cubicBezTo>
                  <a:pt x="17" y="0"/>
                  <a:pt x="17" y="0"/>
                  <a:pt x="17" y="0"/>
                </a:cubicBezTo>
                <a:moveTo>
                  <a:pt x="18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moveTo>
                  <a:pt x="17" y="0"/>
                </a:moveTo>
                <a:cubicBezTo>
                  <a:pt x="17" y="0"/>
                  <a:pt x="17" y="0"/>
                  <a:pt x="17" y="0"/>
                </a:cubicBezTo>
                <a:cubicBezTo>
                  <a:pt x="17" y="0"/>
                  <a:pt x="17" y="0"/>
                  <a:pt x="17" y="0"/>
                </a:cubicBezTo>
                <a:moveTo>
                  <a:pt x="18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moveTo>
                  <a:pt x="17" y="0"/>
                </a:moveTo>
                <a:cubicBezTo>
                  <a:pt x="17" y="0"/>
                  <a:pt x="17" y="0"/>
                  <a:pt x="17" y="0"/>
                </a:cubicBezTo>
                <a:cubicBezTo>
                  <a:pt x="17" y="0"/>
                  <a:pt x="17" y="0"/>
                  <a:pt x="17" y="0"/>
                </a:cubicBezTo>
                <a:moveTo>
                  <a:pt x="18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moveTo>
                  <a:pt x="17" y="0"/>
                </a:moveTo>
                <a:cubicBezTo>
                  <a:pt x="17" y="0"/>
                  <a:pt x="17" y="0"/>
                  <a:pt x="17" y="0"/>
                </a:cubicBezTo>
                <a:cubicBezTo>
                  <a:pt x="17" y="0"/>
                  <a:pt x="17" y="0"/>
                  <a:pt x="17" y="0"/>
                </a:cubicBezTo>
                <a:moveTo>
                  <a:pt x="18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moveTo>
                  <a:pt x="17" y="0"/>
                </a:moveTo>
                <a:cubicBezTo>
                  <a:pt x="17" y="0"/>
                  <a:pt x="17" y="0"/>
                  <a:pt x="17" y="0"/>
                </a:cubicBezTo>
                <a:cubicBezTo>
                  <a:pt x="17" y="0"/>
                  <a:pt x="17" y="0"/>
                  <a:pt x="17" y="0"/>
                </a:cubicBezTo>
                <a:moveTo>
                  <a:pt x="18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moveTo>
                  <a:pt x="17" y="0"/>
                </a:moveTo>
                <a:cubicBezTo>
                  <a:pt x="17" y="0"/>
                  <a:pt x="17" y="0"/>
                  <a:pt x="17" y="0"/>
                </a:cubicBezTo>
                <a:cubicBezTo>
                  <a:pt x="17" y="0"/>
                  <a:pt x="17" y="0"/>
                  <a:pt x="17" y="0"/>
                </a:cubicBezTo>
                <a:moveTo>
                  <a:pt x="18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moveTo>
                  <a:pt x="18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moveTo>
                  <a:pt x="17" y="0"/>
                </a:moveTo>
                <a:cubicBezTo>
                  <a:pt x="17" y="0"/>
                  <a:pt x="17" y="0"/>
                  <a:pt x="17" y="0"/>
                </a:cubicBezTo>
                <a:cubicBezTo>
                  <a:pt x="17" y="0"/>
                  <a:pt x="17" y="0"/>
                  <a:pt x="17" y="0"/>
                </a:cubicBezTo>
                <a:moveTo>
                  <a:pt x="18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moveTo>
                  <a:pt x="17" y="0"/>
                </a:moveTo>
                <a:cubicBezTo>
                  <a:pt x="17" y="0"/>
                  <a:pt x="17" y="0"/>
                  <a:pt x="17" y="0"/>
                </a:cubicBezTo>
                <a:cubicBezTo>
                  <a:pt x="17" y="0"/>
                  <a:pt x="17" y="0"/>
                  <a:pt x="17" y="0"/>
                </a:cubicBezTo>
                <a:moveTo>
                  <a:pt x="18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moveTo>
                  <a:pt x="17" y="0"/>
                </a:moveTo>
                <a:cubicBezTo>
                  <a:pt x="17" y="0"/>
                  <a:pt x="17" y="0"/>
                  <a:pt x="17" y="0"/>
                </a:cubicBezTo>
                <a:cubicBezTo>
                  <a:pt x="17" y="0"/>
                  <a:pt x="17" y="0"/>
                  <a:pt x="17" y="0"/>
                </a:cubicBezTo>
                <a:moveTo>
                  <a:pt x="18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moveTo>
                  <a:pt x="17" y="0"/>
                </a:moveTo>
                <a:cubicBezTo>
                  <a:pt x="17" y="0"/>
                  <a:pt x="17" y="0"/>
                  <a:pt x="17" y="0"/>
                </a:cubicBezTo>
                <a:cubicBezTo>
                  <a:pt x="17" y="0"/>
                  <a:pt x="17" y="0"/>
                  <a:pt x="17" y="0"/>
                </a:cubicBezTo>
                <a:moveTo>
                  <a:pt x="18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moveTo>
                  <a:pt x="17" y="0"/>
                </a:moveTo>
                <a:cubicBezTo>
                  <a:pt x="17" y="0"/>
                  <a:pt x="17" y="0"/>
                  <a:pt x="17" y="0"/>
                </a:cubicBezTo>
                <a:cubicBezTo>
                  <a:pt x="17" y="0"/>
                  <a:pt x="17" y="0"/>
                  <a:pt x="17" y="0"/>
                </a:cubicBezTo>
                <a:moveTo>
                  <a:pt x="18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moveTo>
                  <a:pt x="17" y="0"/>
                </a:moveTo>
                <a:cubicBezTo>
                  <a:pt x="17" y="0"/>
                  <a:pt x="17" y="0"/>
                  <a:pt x="17" y="0"/>
                </a:cubicBezTo>
                <a:cubicBezTo>
                  <a:pt x="17" y="0"/>
                  <a:pt x="17" y="0"/>
                  <a:pt x="17" y="0"/>
                </a:cubicBezTo>
                <a:moveTo>
                  <a:pt x="18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moveTo>
                  <a:pt x="17" y="0"/>
                </a:moveTo>
                <a:cubicBezTo>
                  <a:pt x="17" y="0"/>
                  <a:pt x="17" y="0"/>
                  <a:pt x="17" y="0"/>
                </a:cubicBezTo>
                <a:cubicBezTo>
                  <a:pt x="17" y="0"/>
                  <a:pt x="17" y="0"/>
                  <a:pt x="17" y="0"/>
                </a:cubicBezTo>
                <a:moveTo>
                  <a:pt x="18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moveTo>
                  <a:pt x="17" y="0"/>
                </a:moveTo>
                <a:cubicBezTo>
                  <a:pt x="17" y="0"/>
                  <a:pt x="17" y="0"/>
                  <a:pt x="17" y="0"/>
                </a:cubicBezTo>
                <a:cubicBezTo>
                  <a:pt x="17" y="0"/>
                  <a:pt x="17" y="0"/>
                  <a:pt x="17" y="0"/>
                </a:cubicBezTo>
                <a:moveTo>
                  <a:pt x="18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moveTo>
                  <a:pt x="17" y="0"/>
                </a:moveTo>
                <a:cubicBezTo>
                  <a:pt x="17" y="0"/>
                  <a:pt x="17" y="0"/>
                  <a:pt x="17" y="0"/>
                </a:cubicBezTo>
                <a:cubicBezTo>
                  <a:pt x="17" y="0"/>
                  <a:pt x="17" y="0"/>
                  <a:pt x="17" y="0"/>
                </a:cubicBezTo>
                <a:moveTo>
                  <a:pt x="18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moveTo>
                  <a:pt x="17" y="0"/>
                </a:moveTo>
                <a:cubicBezTo>
                  <a:pt x="17" y="0"/>
                  <a:pt x="17" y="0"/>
                  <a:pt x="17" y="0"/>
                </a:cubicBezTo>
                <a:cubicBezTo>
                  <a:pt x="17" y="0"/>
                  <a:pt x="17" y="0"/>
                  <a:pt x="17" y="0"/>
                </a:cubicBezTo>
                <a:moveTo>
                  <a:pt x="18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moveTo>
                  <a:pt x="17" y="0"/>
                </a:moveTo>
                <a:cubicBezTo>
                  <a:pt x="17" y="0"/>
                  <a:pt x="17" y="0"/>
                  <a:pt x="17" y="0"/>
                </a:cubicBezTo>
                <a:cubicBezTo>
                  <a:pt x="17" y="0"/>
                  <a:pt x="17" y="0"/>
                  <a:pt x="17" y="0"/>
                </a:cubicBezTo>
                <a:moveTo>
                  <a:pt x="18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moveTo>
                  <a:pt x="17" y="0"/>
                </a:moveTo>
                <a:cubicBezTo>
                  <a:pt x="17" y="0"/>
                  <a:pt x="17" y="0"/>
                  <a:pt x="17" y="0"/>
                </a:cubicBezTo>
                <a:cubicBezTo>
                  <a:pt x="17" y="0"/>
                  <a:pt x="17" y="0"/>
                  <a:pt x="17" y="0"/>
                </a:cubicBezTo>
                <a:moveTo>
                  <a:pt x="18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moveTo>
                  <a:pt x="17" y="0"/>
                </a:moveTo>
                <a:cubicBezTo>
                  <a:pt x="17" y="0"/>
                  <a:pt x="17" y="0"/>
                  <a:pt x="17" y="0"/>
                </a:cubicBezTo>
                <a:cubicBezTo>
                  <a:pt x="17" y="0"/>
                  <a:pt x="17" y="0"/>
                  <a:pt x="17" y="0"/>
                </a:cubicBezTo>
                <a:moveTo>
                  <a:pt x="18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moveTo>
                  <a:pt x="17" y="0"/>
                </a:moveTo>
                <a:cubicBezTo>
                  <a:pt x="17" y="0"/>
                  <a:pt x="17" y="0"/>
                  <a:pt x="17" y="0"/>
                </a:cubicBezTo>
                <a:cubicBezTo>
                  <a:pt x="17" y="0"/>
                  <a:pt x="17" y="0"/>
                  <a:pt x="17" y="0"/>
                </a:cubicBezTo>
                <a:moveTo>
                  <a:pt x="18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moveTo>
                  <a:pt x="17" y="0"/>
                </a:moveTo>
                <a:cubicBezTo>
                  <a:pt x="17" y="0"/>
                  <a:pt x="17" y="0"/>
                  <a:pt x="17" y="0"/>
                </a:cubicBezTo>
                <a:cubicBezTo>
                  <a:pt x="17" y="0"/>
                  <a:pt x="17" y="0"/>
                  <a:pt x="17" y="0"/>
                </a:cubicBezTo>
                <a:moveTo>
                  <a:pt x="18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moveTo>
                  <a:pt x="17" y="0"/>
                </a:moveTo>
                <a:cubicBezTo>
                  <a:pt x="17" y="0"/>
                  <a:pt x="17" y="0"/>
                  <a:pt x="17" y="0"/>
                </a:cubicBezTo>
                <a:cubicBezTo>
                  <a:pt x="17" y="0"/>
                  <a:pt x="17" y="0"/>
                  <a:pt x="17" y="0"/>
                </a:cubicBezTo>
                <a:moveTo>
                  <a:pt x="18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moveTo>
                  <a:pt x="17" y="0"/>
                </a:moveTo>
                <a:cubicBezTo>
                  <a:pt x="17" y="0"/>
                  <a:pt x="17" y="0"/>
                  <a:pt x="17" y="0"/>
                </a:cubicBezTo>
                <a:cubicBezTo>
                  <a:pt x="17" y="0"/>
                  <a:pt x="17" y="0"/>
                  <a:pt x="17" y="0"/>
                </a:cubicBezTo>
                <a:moveTo>
                  <a:pt x="18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moveTo>
                  <a:pt x="17" y="0"/>
                </a:moveTo>
                <a:cubicBezTo>
                  <a:pt x="17" y="0"/>
                  <a:pt x="17" y="0"/>
                  <a:pt x="17" y="0"/>
                </a:cubicBezTo>
                <a:cubicBezTo>
                  <a:pt x="17" y="0"/>
                  <a:pt x="17" y="0"/>
                  <a:pt x="17" y="0"/>
                </a:cubicBezTo>
                <a:moveTo>
                  <a:pt x="18" y="0"/>
                </a:move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moveTo>
                  <a:pt x="17" y="0"/>
                </a:moveTo>
                <a:cubicBezTo>
                  <a:pt x="17" y="0"/>
                  <a:pt x="17" y="0"/>
                  <a:pt x="17" y="0"/>
                </a:cubicBezTo>
                <a:cubicBezTo>
                  <a:pt x="17" y="0"/>
                  <a:pt x="17" y="0"/>
                  <a:pt x="17" y="0"/>
                </a:cubicBezTo>
                <a:moveTo>
                  <a:pt x="17" y="0"/>
                </a:moveTo>
                <a:cubicBezTo>
                  <a:pt x="17" y="0"/>
                  <a:pt x="18" y="0"/>
                  <a:pt x="18" y="0"/>
                </a:cubicBezTo>
                <a:cubicBezTo>
                  <a:pt x="18" y="0"/>
                  <a:pt x="17" y="0"/>
                  <a:pt x="17" y="0"/>
                </a:cubicBezTo>
                <a:moveTo>
                  <a:pt x="17" y="0"/>
                </a:moveTo>
                <a:cubicBezTo>
                  <a:pt x="17" y="0"/>
                  <a:pt x="17" y="0"/>
                  <a:pt x="17" y="0"/>
                </a:cubicBezTo>
                <a:cubicBezTo>
                  <a:pt x="17" y="0"/>
                  <a:pt x="17" y="0"/>
                  <a:pt x="17" y="0"/>
                </a:cubicBezTo>
                <a:moveTo>
                  <a:pt x="17" y="0"/>
                </a:moveTo>
                <a:cubicBezTo>
                  <a:pt x="17" y="0"/>
                  <a:pt x="17" y="0"/>
                  <a:pt x="17" y="0"/>
                </a:cubicBezTo>
                <a:cubicBezTo>
                  <a:pt x="17" y="0"/>
                  <a:pt x="17" y="0"/>
                  <a:pt x="17" y="0"/>
                </a:cubicBezTo>
                <a:moveTo>
                  <a:pt x="17" y="0"/>
                </a:moveTo>
                <a:cubicBezTo>
                  <a:pt x="17" y="0"/>
                  <a:pt x="17" y="0"/>
                  <a:pt x="17" y="0"/>
                </a:cubicBezTo>
                <a:cubicBezTo>
                  <a:pt x="17" y="0"/>
                  <a:pt x="17" y="0"/>
                  <a:pt x="17" y="0"/>
                </a:cubicBezTo>
                <a:moveTo>
                  <a:pt x="17" y="0"/>
                </a:moveTo>
                <a:cubicBezTo>
                  <a:pt x="17" y="0"/>
                  <a:pt x="17" y="0"/>
                  <a:pt x="17" y="0"/>
                </a:cubicBezTo>
                <a:cubicBezTo>
                  <a:pt x="17" y="0"/>
                  <a:pt x="17" y="0"/>
                  <a:pt x="17" y="0"/>
                </a:cubicBezTo>
                <a:moveTo>
                  <a:pt x="17" y="0"/>
                </a:moveTo>
                <a:cubicBezTo>
                  <a:pt x="17" y="0"/>
                  <a:pt x="17" y="0"/>
                  <a:pt x="17" y="0"/>
                </a:cubicBezTo>
                <a:cubicBezTo>
                  <a:pt x="17" y="0"/>
                  <a:pt x="17" y="0"/>
                  <a:pt x="17" y="0"/>
                </a:cubicBezTo>
                <a:moveTo>
                  <a:pt x="17" y="0"/>
                </a:moveTo>
                <a:cubicBezTo>
                  <a:pt x="17" y="0"/>
                  <a:pt x="17" y="0"/>
                  <a:pt x="17" y="0"/>
                </a:cubicBezTo>
                <a:cubicBezTo>
                  <a:pt x="17" y="0"/>
                  <a:pt x="17" y="0"/>
                  <a:pt x="17" y="0"/>
                </a:cubicBezTo>
                <a:moveTo>
                  <a:pt x="17" y="0"/>
                </a:moveTo>
                <a:cubicBezTo>
                  <a:pt x="17" y="0"/>
                  <a:pt x="17" y="0"/>
                  <a:pt x="17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7" y="0"/>
                  <a:pt x="17" y="0"/>
                  <a:pt x="17" y="0"/>
                </a:cubicBezTo>
              </a:path>
            </a:pathLst>
          </a:custGeom>
          <a:solidFill>
            <a:srgbClr val="004F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sz="1800"/>
          </a:p>
        </p:txBody>
      </p:sp>
      <p:sp>
        <p:nvSpPr>
          <p:cNvPr id="39" name="Freeform 53"/>
          <p:cNvSpPr>
            <a:spLocks noEditPoints="1"/>
          </p:cNvSpPr>
          <p:nvPr/>
        </p:nvSpPr>
        <p:spPr bwMode="auto">
          <a:xfrm>
            <a:off x="7911686" y="2292171"/>
            <a:ext cx="15659" cy="0"/>
          </a:xfrm>
          <a:custGeom>
            <a:avLst/>
            <a:gdLst>
              <a:gd name="T0" fmla="*/ 0 w 2"/>
              <a:gd name="T1" fmla="*/ 0 w 2"/>
              <a:gd name="T2" fmla="*/ 0 w 2"/>
              <a:gd name="T3" fmla="*/ 0 w 2"/>
              <a:gd name="T4" fmla="*/ 0 w 2"/>
              <a:gd name="T5" fmla="*/ 0 w 2"/>
              <a:gd name="T6" fmla="*/ 0 w 2"/>
              <a:gd name="T7" fmla="*/ 0 w 2"/>
              <a:gd name="T8" fmla="*/ 0 w 2"/>
              <a:gd name="T9" fmla="*/ 1 w 2"/>
              <a:gd name="T10" fmla="*/ 1 w 2"/>
              <a:gd name="T11" fmla="*/ 1 w 2"/>
              <a:gd name="T12" fmla="*/ 1 w 2"/>
              <a:gd name="T13" fmla="*/ 1 w 2"/>
              <a:gd name="T14" fmla="*/ 1 w 2"/>
              <a:gd name="T15" fmla="*/ 1 w 2"/>
              <a:gd name="T16" fmla="*/ 1 w 2"/>
              <a:gd name="T17" fmla="*/ 1 w 2"/>
              <a:gd name="T18" fmla="*/ 1 w 2"/>
              <a:gd name="T19" fmla="*/ 1 w 2"/>
              <a:gd name="T20" fmla="*/ 1 w 2"/>
              <a:gd name="T21" fmla="*/ 1 w 2"/>
              <a:gd name="T22" fmla="*/ 1 w 2"/>
              <a:gd name="T23" fmla="*/ 1 w 2"/>
              <a:gd name="T24" fmla="*/ 1 w 2"/>
              <a:gd name="T25" fmla="*/ 1 w 2"/>
              <a:gd name="T26" fmla="*/ 1 w 2"/>
              <a:gd name="T27" fmla="*/ 1 w 2"/>
              <a:gd name="T28" fmla="*/ 1 w 2"/>
              <a:gd name="T29" fmla="*/ 1 w 2"/>
              <a:gd name="T30" fmla="*/ 1 w 2"/>
              <a:gd name="T31" fmla="*/ 2 w 2"/>
              <a:gd name="T32" fmla="*/ 1 w 2"/>
              <a:gd name="T33" fmla="*/ 2 w 2"/>
              <a:gd name="T34" fmla="*/ 2 w 2"/>
              <a:gd name="T35" fmla="*/ 2 w 2"/>
              <a:gd name="T36" fmla="*/ 2 w 2"/>
              <a:gd name="T37" fmla="*/ 2 w 2"/>
              <a:gd name="T38" fmla="*/ 2 w 2"/>
              <a:gd name="T39" fmla="*/ 2 w 2"/>
              <a:gd name="T40" fmla="*/ 2 w 2"/>
              <a:gd name="T41" fmla="*/ 2 w 2"/>
              <a:gd name="T42" fmla="*/ 2 w 2"/>
              <a:gd name="T43" fmla="*/ 2 w 2"/>
              <a:gd name="T44" fmla="*/ 2 w 2"/>
              <a:gd name="T45" fmla="*/ 2 w 2"/>
              <a:gd name="T46" fmla="*/ 2 w 2"/>
              <a:gd name="T47" fmla="*/ 2 w 2"/>
              <a:gd name="T48" fmla="*/ 2 w 2"/>
              <a:gd name="T49" fmla="*/ 2 w 2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  <a:cxn ang="0">
                <a:pos x="T4" y="0"/>
              </a:cxn>
              <a:cxn ang="0">
                <a:pos x="T5" y="0"/>
              </a:cxn>
              <a:cxn ang="0">
                <a:pos x="T6" y="0"/>
              </a:cxn>
              <a:cxn ang="0">
                <a:pos x="T7" y="0"/>
              </a:cxn>
              <a:cxn ang="0">
                <a:pos x="T8" y="0"/>
              </a:cxn>
              <a:cxn ang="0">
                <a:pos x="T9" y="0"/>
              </a:cxn>
              <a:cxn ang="0">
                <a:pos x="T10" y="0"/>
              </a:cxn>
              <a:cxn ang="0">
                <a:pos x="T11" y="0"/>
              </a:cxn>
              <a:cxn ang="0">
                <a:pos x="T12" y="0"/>
              </a:cxn>
              <a:cxn ang="0">
                <a:pos x="T13" y="0"/>
              </a:cxn>
              <a:cxn ang="0">
                <a:pos x="T14" y="0"/>
              </a:cxn>
              <a:cxn ang="0">
                <a:pos x="T15" y="0"/>
              </a:cxn>
              <a:cxn ang="0">
                <a:pos x="T16" y="0"/>
              </a:cxn>
              <a:cxn ang="0">
                <a:pos x="T17" y="0"/>
              </a:cxn>
              <a:cxn ang="0">
                <a:pos x="T18" y="0"/>
              </a:cxn>
              <a:cxn ang="0">
                <a:pos x="T19" y="0"/>
              </a:cxn>
              <a:cxn ang="0">
                <a:pos x="T20" y="0"/>
              </a:cxn>
              <a:cxn ang="0">
                <a:pos x="T21" y="0"/>
              </a:cxn>
              <a:cxn ang="0">
                <a:pos x="T22" y="0"/>
              </a:cxn>
              <a:cxn ang="0">
                <a:pos x="T23" y="0"/>
              </a:cxn>
              <a:cxn ang="0">
                <a:pos x="T24" y="0"/>
              </a:cxn>
              <a:cxn ang="0">
                <a:pos x="T25" y="0"/>
              </a:cxn>
              <a:cxn ang="0">
                <a:pos x="T26" y="0"/>
              </a:cxn>
              <a:cxn ang="0">
                <a:pos x="T27" y="0"/>
              </a:cxn>
              <a:cxn ang="0">
                <a:pos x="T28" y="0"/>
              </a:cxn>
              <a:cxn ang="0">
                <a:pos x="T29" y="0"/>
              </a:cxn>
              <a:cxn ang="0">
                <a:pos x="T30" y="0"/>
              </a:cxn>
              <a:cxn ang="0">
                <a:pos x="T31" y="0"/>
              </a:cxn>
              <a:cxn ang="0">
                <a:pos x="T32" y="0"/>
              </a:cxn>
              <a:cxn ang="0">
                <a:pos x="T33" y="0"/>
              </a:cxn>
              <a:cxn ang="0">
                <a:pos x="T34" y="0"/>
              </a:cxn>
              <a:cxn ang="0">
                <a:pos x="T35" y="0"/>
              </a:cxn>
              <a:cxn ang="0">
                <a:pos x="T36" y="0"/>
              </a:cxn>
              <a:cxn ang="0">
                <a:pos x="T37" y="0"/>
              </a:cxn>
              <a:cxn ang="0">
                <a:pos x="T38" y="0"/>
              </a:cxn>
              <a:cxn ang="0">
                <a:pos x="T39" y="0"/>
              </a:cxn>
              <a:cxn ang="0">
                <a:pos x="T40" y="0"/>
              </a:cxn>
              <a:cxn ang="0">
                <a:pos x="T41" y="0"/>
              </a:cxn>
              <a:cxn ang="0">
                <a:pos x="T42" y="0"/>
              </a:cxn>
              <a:cxn ang="0">
                <a:pos x="T43" y="0"/>
              </a:cxn>
              <a:cxn ang="0">
                <a:pos x="T44" y="0"/>
              </a:cxn>
              <a:cxn ang="0">
                <a:pos x="T45" y="0"/>
              </a:cxn>
              <a:cxn ang="0">
                <a:pos x="T46" y="0"/>
              </a:cxn>
              <a:cxn ang="0">
                <a:pos x="T47" y="0"/>
              </a:cxn>
              <a:cxn ang="0">
                <a:pos x="T48" y="0"/>
              </a:cxn>
              <a:cxn ang="0">
                <a:pos x="T49" y="0"/>
              </a:cxn>
            </a:cxnLst>
            <a:rect l="0" t="0" r="r" b="b"/>
            <a:pathLst>
              <a:path w="2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1" y="0"/>
                  <a:pt x="1" y="0"/>
                </a:cubicBezTo>
                <a:cubicBezTo>
                  <a:pt x="1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</a:path>
            </a:pathLst>
          </a:custGeom>
          <a:solidFill>
            <a:srgbClr val="004F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sz="1800"/>
          </a:p>
        </p:txBody>
      </p:sp>
      <p:sp>
        <p:nvSpPr>
          <p:cNvPr id="57" name="Freeform 71"/>
          <p:cNvSpPr>
            <a:spLocks noEditPoints="1"/>
          </p:cNvSpPr>
          <p:nvPr/>
        </p:nvSpPr>
        <p:spPr bwMode="auto">
          <a:xfrm>
            <a:off x="7258686" y="3108030"/>
            <a:ext cx="228628" cy="147199"/>
          </a:xfrm>
          <a:custGeom>
            <a:avLst/>
            <a:gdLst>
              <a:gd name="T0" fmla="*/ 0 w 28"/>
              <a:gd name="T1" fmla="*/ 0 h 18"/>
              <a:gd name="T2" fmla="*/ 0 w 28"/>
              <a:gd name="T3" fmla="*/ 0 h 18"/>
              <a:gd name="T4" fmla="*/ 0 w 28"/>
              <a:gd name="T5" fmla="*/ 0 h 18"/>
              <a:gd name="T6" fmla="*/ 0 w 28"/>
              <a:gd name="T7" fmla="*/ 0 h 18"/>
              <a:gd name="T8" fmla="*/ 0 w 28"/>
              <a:gd name="T9" fmla="*/ 0 h 18"/>
              <a:gd name="T10" fmla="*/ 0 w 28"/>
              <a:gd name="T11" fmla="*/ 0 h 18"/>
              <a:gd name="T12" fmla="*/ 0 w 28"/>
              <a:gd name="T13" fmla="*/ 0 h 18"/>
              <a:gd name="T14" fmla="*/ 0 w 28"/>
              <a:gd name="T15" fmla="*/ 0 h 18"/>
              <a:gd name="T16" fmla="*/ 0 w 28"/>
              <a:gd name="T17" fmla="*/ 0 h 18"/>
              <a:gd name="T18" fmla="*/ 0 w 28"/>
              <a:gd name="T19" fmla="*/ 0 h 18"/>
              <a:gd name="T20" fmla="*/ 0 w 28"/>
              <a:gd name="T21" fmla="*/ 0 h 18"/>
              <a:gd name="T22" fmla="*/ 0 w 28"/>
              <a:gd name="T23" fmla="*/ 0 h 18"/>
              <a:gd name="T24" fmla="*/ 0 w 28"/>
              <a:gd name="T25" fmla="*/ 0 h 18"/>
              <a:gd name="T26" fmla="*/ 1 w 28"/>
              <a:gd name="T27" fmla="*/ 0 h 18"/>
              <a:gd name="T28" fmla="*/ 1 w 28"/>
              <a:gd name="T29" fmla="*/ 0 h 18"/>
              <a:gd name="T30" fmla="*/ 1 w 28"/>
              <a:gd name="T31" fmla="*/ 0 h 18"/>
              <a:gd name="T32" fmla="*/ 1 w 28"/>
              <a:gd name="T33" fmla="*/ 0 h 18"/>
              <a:gd name="T34" fmla="*/ 2 w 28"/>
              <a:gd name="T35" fmla="*/ 0 h 18"/>
              <a:gd name="T36" fmla="*/ 1 w 28"/>
              <a:gd name="T37" fmla="*/ 0 h 18"/>
              <a:gd name="T38" fmla="*/ 2 w 28"/>
              <a:gd name="T39" fmla="*/ 0 h 18"/>
              <a:gd name="T40" fmla="*/ 1 w 28"/>
              <a:gd name="T41" fmla="*/ 0 h 18"/>
              <a:gd name="T42" fmla="*/ 2 w 28"/>
              <a:gd name="T43" fmla="*/ 0 h 18"/>
              <a:gd name="T44" fmla="*/ 1 w 28"/>
              <a:gd name="T45" fmla="*/ 0 h 18"/>
              <a:gd name="T46" fmla="*/ 2 w 28"/>
              <a:gd name="T47" fmla="*/ 0 h 18"/>
              <a:gd name="T48" fmla="*/ 1 w 28"/>
              <a:gd name="T49" fmla="*/ 0 h 18"/>
              <a:gd name="T50" fmla="*/ 2 w 28"/>
              <a:gd name="T51" fmla="*/ 0 h 18"/>
              <a:gd name="T52" fmla="*/ 1 w 28"/>
              <a:gd name="T53" fmla="*/ 0 h 18"/>
              <a:gd name="T54" fmla="*/ 2 w 28"/>
              <a:gd name="T55" fmla="*/ 0 h 18"/>
              <a:gd name="T56" fmla="*/ 1 w 28"/>
              <a:gd name="T57" fmla="*/ 0 h 18"/>
              <a:gd name="T58" fmla="*/ 2 w 28"/>
              <a:gd name="T59" fmla="*/ 0 h 18"/>
              <a:gd name="T60" fmla="*/ 1 w 28"/>
              <a:gd name="T61" fmla="*/ 0 h 18"/>
              <a:gd name="T62" fmla="*/ 2 w 28"/>
              <a:gd name="T63" fmla="*/ 0 h 18"/>
              <a:gd name="T64" fmla="*/ 1 w 28"/>
              <a:gd name="T65" fmla="*/ 0 h 18"/>
              <a:gd name="T66" fmla="*/ 2 w 28"/>
              <a:gd name="T67" fmla="*/ 0 h 18"/>
              <a:gd name="T68" fmla="*/ 1 w 28"/>
              <a:gd name="T69" fmla="*/ 0 h 18"/>
              <a:gd name="T70" fmla="*/ 2 w 28"/>
              <a:gd name="T71" fmla="*/ 0 h 18"/>
              <a:gd name="T72" fmla="*/ 1 w 28"/>
              <a:gd name="T73" fmla="*/ 0 h 18"/>
              <a:gd name="T74" fmla="*/ 2 w 28"/>
              <a:gd name="T75" fmla="*/ 0 h 18"/>
              <a:gd name="T76" fmla="*/ 1 w 28"/>
              <a:gd name="T77" fmla="*/ 0 h 18"/>
              <a:gd name="T78" fmla="*/ 2 w 28"/>
              <a:gd name="T79" fmla="*/ 0 h 18"/>
              <a:gd name="T80" fmla="*/ 1 w 28"/>
              <a:gd name="T81" fmla="*/ 0 h 18"/>
              <a:gd name="T82" fmla="*/ 2 w 28"/>
              <a:gd name="T83" fmla="*/ 0 h 18"/>
              <a:gd name="T84" fmla="*/ 1 w 28"/>
              <a:gd name="T85" fmla="*/ 0 h 18"/>
              <a:gd name="T86" fmla="*/ 2 w 28"/>
              <a:gd name="T87" fmla="*/ 0 h 18"/>
              <a:gd name="T88" fmla="*/ 1 w 28"/>
              <a:gd name="T89" fmla="*/ 0 h 18"/>
              <a:gd name="T90" fmla="*/ 2 w 28"/>
              <a:gd name="T91" fmla="*/ 0 h 18"/>
              <a:gd name="T92" fmla="*/ 1 w 28"/>
              <a:gd name="T93" fmla="*/ 0 h 18"/>
              <a:gd name="T94" fmla="*/ 2 w 28"/>
              <a:gd name="T95" fmla="*/ 0 h 18"/>
              <a:gd name="T96" fmla="*/ 2 w 28"/>
              <a:gd name="T97" fmla="*/ 0 h 18"/>
              <a:gd name="T98" fmla="*/ 2 w 28"/>
              <a:gd name="T99" fmla="*/ 0 h 18"/>
              <a:gd name="T100" fmla="*/ 2 w 28"/>
              <a:gd name="T101" fmla="*/ 0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8" h="18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2" y="0"/>
                </a:moveTo>
                <a:cubicBezTo>
                  <a:pt x="14" y="1"/>
                  <a:pt x="24" y="8"/>
                  <a:pt x="28" y="18"/>
                </a:cubicBezTo>
                <a:cubicBezTo>
                  <a:pt x="24" y="8"/>
                  <a:pt x="14" y="1"/>
                  <a:pt x="2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</a:path>
            </a:pathLst>
          </a:custGeom>
          <a:solidFill>
            <a:srgbClr val="004F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sz="1800"/>
          </a:p>
        </p:txBody>
      </p:sp>
      <p:sp>
        <p:nvSpPr>
          <p:cNvPr id="63" name="Freeform 77"/>
          <p:cNvSpPr>
            <a:spLocks noEditPoints="1"/>
          </p:cNvSpPr>
          <p:nvPr/>
        </p:nvSpPr>
        <p:spPr bwMode="auto">
          <a:xfrm>
            <a:off x="5374855" y="1755053"/>
            <a:ext cx="64203" cy="0"/>
          </a:xfrm>
          <a:custGeom>
            <a:avLst/>
            <a:gdLst>
              <a:gd name="T0" fmla="*/ 8 w 8"/>
              <a:gd name="T1" fmla="*/ 8 w 8"/>
              <a:gd name="T2" fmla="*/ 8 w 8"/>
              <a:gd name="T3" fmla="*/ 7 w 8"/>
              <a:gd name="T4" fmla="*/ 0 w 8"/>
              <a:gd name="T5" fmla="*/ 7 w 8"/>
              <a:gd name="T6" fmla="*/ 0 w 8"/>
              <a:gd name="T7" fmla="*/ 7 w 8"/>
              <a:gd name="T8" fmla="*/ 0 w 8"/>
              <a:gd name="T9" fmla="*/ 7 w 8"/>
              <a:gd name="T10" fmla="*/ 0 w 8"/>
              <a:gd name="T11" fmla="*/ 7 w 8"/>
              <a:gd name="T12" fmla="*/ 0 w 8"/>
              <a:gd name="T13" fmla="*/ 7 w 8"/>
              <a:gd name="T14" fmla="*/ 0 w 8"/>
              <a:gd name="T15" fmla="*/ 6 w 8"/>
              <a:gd name="T16" fmla="*/ 1 w 8"/>
              <a:gd name="T17" fmla="*/ 6 w 8"/>
              <a:gd name="T18" fmla="*/ 1 w 8"/>
              <a:gd name="T19" fmla="*/ 6 w 8"/>
              <a:gd name="T20" fmla="*/ 1 w 8"/>
              <a:gd name="T21" fmla="*/ 6 w 8"/>
              <a:gd name="T22" fmla="*/ 1 w 8"/>
              <a:gd name="T23" fmla="*/ 6 w 8"/>
              <a:gd name="T24" fmla="*/ 1 w 8"/>
              <a:gd name="T25" fmla="*/ 6 w 8"/>
              <a:gd name="T26" fmla="*/ 1 w 8"/>
              <a:gd name="T27" fmla="*/ 5 w 8"/>
              <a:gd name="T28" fmla="*/ 1 w 8"/>
              <a:gd name="T29" fmla="*/ 5 w 8"/>
              <a:gd name="T30" fmla="*/ 2 w 8"/>
              <a:gd name="T31" fmla="*/ 5 w 8"/>
              <a:gd name="T32" fmla="*/ 2 w 8"/>
              <a:gd name="T33" fmla="*/ 5 w 8"/>
              <a:gd name="T34" fmla="*/ 5 w 8"/>
              <a:gd name="T35" fmla="*/ 2 w 8"/>
              <a:gd name="T36" fmla="*/ 2 w 8"/>
              <a:gd name="T37" fmla="*/ 2 w 8"/>
              <a:gd name="T38" fmla="*/ 5 w 8"/>
              <a:gd name="T39" fmla="*/ 2 w 8"/>
              <a:gd name="T40" fmla="*/ 4 w 8"/>
              <a:gd name="T41" fmla="*/ 2 w 8"/>
              <a:gd name="T42" fmla="*/ 4 w 8"/>
              <a:gd name="T43" fmla="*/ 2 w 8"/>
              <a:gd name="T44" fmla="*/ 4 w 8"/>
              <a:gd name="T45" fmla="*/ 3 w 8"/>
              <a:gd name="T46" fmla="*/ 4 w 8"/>
              <a:gd name="T47" fmla="*/ 3 w 8"/>
              <a:gd name="T48" fmla="*/ 4 w 8"/>
              <a:gd name="T49" fmla="*/ 3 w 8"/>
              <a:gd name="T50" fmla="*/ 4 w 8"/>
              <a:gd name="T51" fmla="*/ 3 w 8"/>
              <a:gd name="T52" fmla="*/ 4 w 8"/>
              <a:gd name="T53" fmla="*/ 3 w 8"/>
              <a:gd name="T54" fmla="*/ 4 w 8"/>
              <a:gd name="T55" fmla="*/ 3 w 8"/>
              <a:gd name="T56" fmla="*/ 3 w 8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  <a:cxn ang="0">
                <a:pos x="T4" y="0"/>
              </a:cxn>
              <a:cxn ang="0">
                <a:pos x="T5" y="0"/>
              </a:cxn>
              <a:cxn ang="0">
                <a:pos x="T6" y="0"/>
              </a:cxn>
              <a:cxn ang="0">
                <a:pos x="T7" y="0"/>
              </a:cxn>
              <a:cxn ang="0">
                <a:pos x="T8" y="0"/>
              </a:cxn>
              <a:cxn ang="0">
                <a:pos x="T9" y="0"/>
              </a:cxn>
              <a:cxn ang="0">
                <a:pos x="T10" y="0"/>
              </a:cxn>
              <a:cxn ang="0">
                <a:pos x="T11" y="0"/>
              </a:cxn>
              <a:cxn ang="0">
                <a:pos x="T12" y="0"/>
              </a:cxn>
              <a:cxn ang="0">
                <a:pos x="T13" y="0"/>
              </a:cxn>
              <a:cxn ang="0">
                <a:pos x="T14" y="0"/>
              </a:cxn>
              <a:cxn ang="0">
                <a:pos x="T15" y="0"/>
              </a:cxn>
              <a:cxn ang="0">
                <a:pos x="T16" y="0"/>
              </a:cxn>
              <a:cxn ang="0">
                <a:pos x="T17" y="0"/>
              </a:cxn>
              <a:cxn ang="0">
                <a:pos x="T18" y="0"/>
              </a:cxn>
              <a:cxn ang="0">
                <a:pos x="T19" y="0"/>
              </a:cxn>
              <a:cxn ang="0">
                <a:pos x="T20" y="0"/>
              </a:cxn>
              <a:cxn ang="0">
                <a:pos x="T21" y="0"/>
              </a:cxn>
              <a:cxn ang="0">
                <a:pos x="T22" y="0"/>
              </a:cxn>
              <a:cxn ang="0">
                <a:pos x="T23" y="0"/>
              </a:cxn>
              <a:cxn ang="0">
                <a:pos x="T24" y="0"/>
              </a:cxn>
              <a:cxn ang="0">
                <a:pos x="T25" y="0"/>
              </a:cxn>
              <a:cxn ang="0">
                <a:pos x="T26" y="0"/>
              </a:cxn>
              <a:cxn ang="0">
                <a:pos x="T27" y="0"/>
              </a:cxn>
              <a:cxn ang="0">
                <a:pos x="T28" y="0"/>
              </a:cxn>
              <a:cxn ang="0">
                <a:pos x="T29" y="0"/>
              </a:cxn>
              <a:cxn ang="0">
                <a:pos x="T30" y="0"/>
              </a:cxn>
              <a:cxn ang="0">
                <a:pos x="T31" y="0"/>
              </a:cxn>
              <a:cxn ang="0">
                <a:pos x="T32" y="0"/>
              </a:cxn>
              <a:cxn ang="0">
                <a:pos x="T33" y="0"/>
              </a:cxn>
              <a:cxn ang="0">
                <a:pos x="T34" y="0"/>
              </a:cxn>
              <a:cxn ang="0">
                <a:pos x="T35" y="0"/>
              </a:cxn>
              <a:cxn ang="0">
                <a:pos x="T36" y="0"/>
              </a:cxn>
              <a:cxn ang="0">
                <a:pos x="T37" y="0"/>
              </a:cxn>
              <a:cxn ang="0">
                <a:pos x="T38" y="0"/>
              </a:cxn>
              <a:cxn ang="0">
                <a:pos x="T39" y="0"/>
              </a:cxn>
              <a:cxn ang="0">
                <a:pos x="T40" y="0"/>
              </a:cxn>
              <a:cxn ang="0">
                <a:pos x="T41" y="0"/>
              </a:cxn>
              <a:cxn ang="0">
                <a:pos x="T42" y="0"/>
              </a:cxn>
              <a:cxn ang="0">
                <a:pos x="T43" y="0"/>
              </a:cxn>
              <a:cxn ang="0">
                <a:pos x="T44" y="0"/>
              </a:cxn>
              <a:cxn ang="0">
                <a:pos x="T45" y="0"/>
              </a:cxn>
              <a:cxn ang="0">
                <a:pos x="T46" y="0"/>
              </a:cxn>
              <a:cxn ang="0">
                <a:pos x="T47" y="0"/>
              </a:cxn>
              <a:cxn ang="0">
                <a:pos x="T48" y="0"/>
              </a:cxn>
              <a:cxn ang="0">
                <a:pos x="T49" y="0"/>
              </a:cxn>
              <a:cxn ang="0">
                <a:pos x="T50" y="0"/>
              </a:cxn>
              <a:cxn ang="0">
                <a:pos x="T51" y="0"/>
              </a:cxn>
              <a:cxn ang="0">
                <a:pos x="T52" y="0"/>
              </a:cxn>
              <a:cxn ang="0">
                <a:pos x="T53" y="0"/>
              </a:cxn>
              <a:cxn ang="0">
                <a:pos x="T54" y="0"/>
              </a:cxn>
              <a:cxn ang="0">
                <a:pos x="T55" y="0"/>
              </a:cxn>
              <a:cxn ang="0">
                <a:pos x="T56" y="0"/>
              </a:cxn>
            </a:cxnLst>
            <a:rect l="0" t="0" r="r" b="b"/>
            <a:pathLst>
              <a:path w="8">
                <a:moveTo>
                  <a:pt x="8" y="0"/>
                </a:moveTo>
                <a:cubicBezTo>
                  <a:pt x="8" y="0"/>
                  <a:pt x="8" y="0"/>
                  <a:pt x="8" y="0"/>
                </a:cubicBezTo>
                <a:cubicBezTo>
                  <a:pt x="8" y="0"/>
                  <a:pt x="8" y="0"/>
                  <a:pt x="8" y="0"/>
                </a:cubicBezTo>
                <a:moveTo>
                  <a:pt x="8" y="0"/>
                </a:moveTo>
                <a:cubicBezTo>
                  <a:pt x="8" y="0"/>
                  <a:pt x="8" y="0"/>
                  <a:pt x="8" y="0"/>
                </a:cubicBezTo>
                <a:cubicBezTo>
                  <a:pt x="8" y="0"/>
                  <a:pt x="8" y="0"/>
                  <a:pt x="8" y="0"/>
                </a:cubicBezTo>
                <a:moveTo>
                  <a:pt x="8" y="0"/>
                </a:moveTo>
                <a:cubicBezTo>
                  <a:pt x="8" y="0"/>
                  <a:pt x="8" y="0"/>
                  <a:pt x="8" y="0"/>
                </a:cubicBezTo>
                <a:cubicBezTo>
                  <a:pt x="8" y="0"/>
                  <a:pt x="8" y="0"/>
                  <a:pt x="8" y="0"/>
                </a:cubicBezTo>
                <a:moveTo>
                  <a:pt x="8" y="0"/>
                </a:moveTo>
                <a:cubicBezTo>
                  <a:pt x="8" y="0"/>
                  <a:pt x="8" y="0"/>
                  <a:pt x="8" y="0"/>
                </a:cubicBezTo>
                <a:cubicBezTo>
                  <a:pt x="8" y="0"/>
                  <a:pt x="8" y="0"/>
                  <a:pt x="8" y="0"/>
                </a:cubicBezTo>
                <a:moveTo>
                  <a:pt x="8" y="0"/>
                </a:moveTo>
                <a:cubicBezTo>
                  <a:pt x="8" y="0"/>
                  <a:pt x="8" y="0"/>
                  <a:pt x="8" y="0"/>
                </a:cubicBezTo>
                <a:cubicBezTo>
                  <a:pt x="8" y="0"/>
                  <a:pt x="8" y="0"/>
                  <a:pt x="8" y="0"/>
                </a:cubicBezTo>
                <a:moveTo>
                  <a:pt x="8" y="0"/>
                </a:moveTo>
                <a:cubicBezTo>
                  <a:pt x="8" y="0"/>
                  <a:pt x="8" y="0"/>
                  <a:pt x="8" y="0"/>
                </a:cubicBezTo>
                <a:cubicBezTo>
                  <a:pt x="8" y="0"/>
                  <a:pt x="8" y="0"/>
                  <a:pt x="8" y="0"/>
                </a:cubicBezTo>
                <a:moveTo>
                  <a:pt x="8" y="0"/>
                </a:moveTo>
                <a:cubicBezTo>
                  <a:pt x="8" y="0"/>
                  <a:pt x="8" y="0"/>
                  <a:pt x="8" y="0"/>
                </a:cubicBezTo>
                <a:cubicBezTo>
                  <a:pt x="8" y="0"/>
                  <a:pt x="8" y="0"/>
                  <a:pt x="8" y="0"/>
                </a:cubicBezTo>
                <a:moveTo>
                  <a:pt x="8" y="0"/>
                </a:moveTo>
                <a:cubicBezTo>
                  <a:pt x="8" y="0"/>
                  <a:pt x="8" y="0"/>
                  <a:pt x="8" y="0"/>
                </a:cubicBezTo>
                <a:cubicBezTo>
                  <a:pt x="8" y="0"/>
                  <a:pt x="8" y="0"/>
                  <a:pt x="8" y="0"/>
                </a:cubicBezTo>
                <a:moveTo>
                  <a:pt x="8" y="0"/>
                </a:moveTo>
                <a:cubicBezTo>
                  <a:pt x="8" y="0"/>
                  <a:pt x="8" y="0"/>
                  <a:pt x="8" y="0"/>
                </a:cubicBezTo>
                <a:cubicBezTo>
                  <a:pt x="8" y="0"/>
                  <a:pt x="8" y="0"/>
                  <a:pt x="8" y="0"/>
                </a:cubicBezTo>
                <a:moveTo>
                  <a:pt x="8" y="0"/>
                </a:moveTo>
                <a:cubicBezTo>
                  <a:pt x="8" y="0"/>
                  <a:pt x="8" y="0"/>
                  <a:pt x="8" y="0"/>
                </a:cubicBezTo>
                <a:cubicBezTo>
                  <a:pt x="8" y="0"/>
                  <a:pt x="8" y="0"/>
                  <a:pt x="8" y="0"/>
                </a:cubicBezTo>
                <a:moveTo>
                  <a:pt x="8" y="0"/>
                </a:moveTo>
                <a:cubicBezTo>
                  <a:pt x="8" y="0"/>
                  <a:pt x="8" y="0"/>
                  <a:pt x="8" y="0"/>
                </a:cubicBezTo>
                <a:cubicBezTo>
                  <a:pt x="8" y="0"/>
                  <a:pt x="8" y="0"/>
                  <a:pt x="8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moveTo>
                  <a:pt x="7" y="0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moveTo>
                  <a:pt x="6" y="0"/>
                </a:moveTo>
                <a:cubicBezTo>
                  <a:pt x="6" y="0"/>
                  <a:pt x="6" y="0"/>
                  <a:pt x="6" y="0"/>
                </a:cubicBezTo>
                <a:cubicBezTo>
                  <a:pt x="6" y="0"/>
                  <a:pt x="6" y="0"/>
                  <a:pt x="6" y="0"/>
                </a:cubicBezTo>
                <a:moveTo>
                  <a:pt x="6" y="0"/>
                </a:moveTo>
                <a:cubicBezTo>
                  <a:pt x="6" y="0"/>
                  <a:pt x="6" y="0"/>
                  <a:pt x="6" y="0"/>
                </a:cubicBezTo>
                <a:cubicBezTo>
                  <a:pt x="6" y="0"/>
                  <a:pt x="6" y="0"/>
                  <a:pt x="6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6" y="0"/>
                </a:moveTo>
                <a:cubicBezTo>
                  <a:pt x="6" y="0"/>
                  <a:pt x="6" y="0"/>
                  <a:pt x="6" y="0"/>
                </a:cubicBezTo>
                <a:cubicBezTo>
                  <a:pt x="6" y="0"/>
                  <a:pt x="6" y="0"/>
                  <a:pt x="6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6" y="0"/>
                </a:moveTo>
                <a:cubicBezTo>
                  <a:pt x="6" y="0"/>
                  <a:pt x="6" y="0"/>
                  <a:pt x="6" y="0"/>
                </a:cubicBezTo>
                <a:cubicBezTo>
                  <a:pt x="6" y="0"/>
                  <a:pt x="6" y="0"/>
                  <a:pt x="6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6" y="0"/>
                </a:moveTo>
                <a:cubicBezTo>
                  <a:pt x="6" y="0"/>
                  <a:pt x="6" y="0"/>
                  <a:pt x="6" y="0"/>
                </a:cubicBezTo>
                <a:cubicBezTo>
                  <a:pt x="6" y="0"/>
                  <a:pt x="6" y="0"/>
                  <a:pt x="6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6" y="0"/>
                </a:moveTo>
                <a:cubicBezTo>
                  <a:pt x="6" y="0"/>
                  <a:pt x="6" y="0"/>
                  <a:pt x="6" y="0"/>
                </a:cubicBezTo>
                <a:cubicBezTo>
                  <a:pt x="6" y="0"/>
                  <a:pt x="6" y="0"/>
                  <a:pt x="6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6" y="0"/>
                </a:moveTo>
                <a:cubicBezTo>
                  <a:pt x="6" y="0"/>
                  <a:pt x="6" y="0"/>
                  <a:pt x="6" y="0"/>
                </a:cubicBezTo>
                <a:cubicBezTo>
                  <a:pt x="6" y="0"/>
                  <a:pt x="6" y="0"/>
                  <a:pt x="6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6" y="0"/>
                </a:moveTo>
                <a:cubicBezTo>
                  <a:pt x="6" y="0"/>
                  <a:pt x="6" y="0"/>
                  <a:pt x="6" y="0"/>
                </a:cubicBezTo>
                <a:cubicBezTo>
                  <a:pt x="6" y="0"/>
                  <a:pt x="6" y="0"/>
                  <a:pt x="6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6" y="0"/>
                </a:moveTo>
                <a:cubicBezTo>
                  <a:pt x="6" y="0"/>
                  <a:pt x="6" y="0"/>
                  <a:pt x="6" y="0"/>
                </a:cubicBezTo>
                <a:cubicBezTo>
                  <a:pt x="6" y="0"/>
                  <a:pt x="6" y="0"/>
                  <a:pt x="6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6" y="0"/>
                </a:moveTo>
                <a:cubicBezTo>
                  <a:pt x="6" y="0"/>
                  <a:pt x="6" y="0"/>
                  <a:pt x="6" y="0"/>
                </a:cubicBezTo>
                <a:cubicBezTo>
                  <a:pt x="6" y="0"/>
                  <a:pt x="6" y="0"/>
                  <a:pt x="6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6" y="0"/>
                </a:moveTo>
                <a:cubicBezTo>
                  <a:pt x="6" y="0"/>
                  <a:pt x="6" y="0"/>
                  <a:pt x="6" y="0"/>
                </a:cubicBezTo>
                <a:cubicBezTo>
                  <a:pt x="6" y="0"/>
                  <a:pt x="6" y="0"/>
                  <a:pt x="6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6" y="0"/>
                </a:moveTo>
                <a:cubicBezTo>
                  <a:pt x="6" y="0"/>
                  <a:pt x="6" y="0"/>
                  <a:pt x="6" y="0"/>
                </a:cubicBezTo>
                <a:cubicBezTo>
                  <a:pt x="6" y="0"/>
                  <a:pt x="6" y="0"/>
                  <a:pt x="6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6" y="0"/>
                </a:moveTo>
                <a:cubicBezTo>
                  <a:pt x="6" y="0"/>
                  <a:pt x="6" y="0"/>
                  <a:pt x="6" y="0"/>
                </a:cubicBezTo>
                <a:cubicBezTo>
                  <a:pt x="6" y="0"/>
                  <a:pt x="6" y="0"/>
                  <a:pt x="6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6" y="0"/>
                </a:moveTo>
                <a:cubicBezTo>
                  <a:pt x="6" y="0"/>
                  <a:pt x="6" y="0"/>
                  <a:pt x="6" y="0"/>
                </a:cubicBezTo>
                <a:cubicBezTo>
                  <a:pt x="6" y="0"/>
                  <a:pt x="6" y="0"/>
                  <a:pt x="6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6" y="0"/>
                </a:moveTo>
                <a:cubicBezTo>
                  <a:pt x="6" y="0"/>
                  <a:pt x="6" y="0"/>
                  <a:pt x="6" y="0"/>
                </a:cubicBezTo>
                <a:cubicBezTo>
                  <a:pt x="6" y="0"/>
                  <a:pt x="6" y="0"/>
                  <a:pt x="6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6" y="0"/>
                </a:moveTo>
                <a:cubicBezTo>
                  <a:pt x="6" y="0"/>
                  <a:pt x="6" y="0"/>
                  <a:pt x="6" y="0"/>
                </a:cubicBezTo>
                <a:cubicBezTo>
                  <a:pt x="6" y="0"/>
                  <a:pt x="6" y="0"/>
                  <a:pt x="6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6" y="0"/>
                </a:moveTo>
                <a:cubicBezTo>
                  <a:pt x="6" y="0"/>
                  <a:pt x="6" y="0"/>
                  <a:pt x="6" y="0"/>
                </a:cubicBezTo>
                <a:cubicBezTo>
                  <a:pt x="6" y="0"/>
                  <a:pt x="6" y="0"/>
                  <a:pt x="6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6" y="0"/>
                </a:moveTo>
                <a:cubicBezTo>
                  <a:pt x="6" y="0"/>
                  <a:pt x="6" y="0"/>
                  <a:pt x="6" y="0"/>
                </a:cubicBezTo>
                <a:cubicBezTo>
                  <a:pt x="6" y="0"/>
                  <a:pt x="6" y="0"/>
                  <a:pt x="6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6" y="0"/>
                </a:moveTo>
                <a:cubicBezTo>
                  <a:pt x="6" y="0"/>
                  <a:pt x="6" y="0"/>
                  <a:pt x="6" y="0"/>
                </a:cubicBezTo>
                <a:cubicBezTo>
                  <a:pt x="6" y="0"/>
                  <a:pt x="6" y="0"/>
                  <a:pt x="6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6" y="0"/>
                </a:moveTo>
                <a:cubicBezTo>
                  <a:pt x="6" y="0"/>
                  <a:pt x="6" y="0"/>
                  <a:pt x="6" y="0"/>
                </a:cubicBezTo>
                <a:cubicBezTo>
                  <a:pt x="6" y="0"/>
                  <a:pt x="6" y="0"/>
                  <a:pt x="6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moveTo>
                  <a:pt x="2" y="0"/>
                </a:moveTo>
                <a:cubicBezTo>
                  <a:pt x="2" y="0"/>
                  <a:pt x="1" y="0"/>
                  <a:pt x="1" y="0"/>
                </a:cubicBezTo>
                <a:cubicBezTo>
                  <a:pt x="1" y="0"/>
                  <a:pt x="2" y="0"/>
                  <a:pt x="2" y="0"/>
                </a:cubicBezTo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4" y="0"/>
                </a:moveTo>
                <a:cubicBezTo>
                  <a:pt x="4" y="0"/>
                  <a:pt x="4" y="0"/>
                  <a:pt x="5" y="0"/>
                </a:cubicBezTo>
                <a:cubicBezTo>
                  <a:pt x="4" y="0"/>
                  <a:pt x="4" y="0"/>
                  <a:pt x="4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3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moveTo>
                  <a:pt x="3" y="0"/>
                </a:moveTo>
                <a:cubicBezTo>
                  <a:pt x="3" y="0"/>
                  <a:pt x="3" y="0"/>
                  <a:pt x="4" y="0"/>
                </a:cubicBezTo>
                <a:cubicBezTo>
                  <a:pt x="3" y="0"/>
                  <a:pt x="3" y="0"/>
                  <a:pt x="3" y="0"/>
                </a:cubicBezTo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</a:path>
            </a:pathLst>
          </a:custGeom>
          <a:solidFill>
            <a:srgbClr val="004F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sz="1800"/>
          </a:p>
        </p:txBody>
      </p:sp>
      <p:sp>
        <p:nvSpPr>
          <p:cNvPr id="75" name="Freeform 89"/>
          <p:cNvSpPr>
            <a:spLocks noEditPoints="1"/>
          </p:cNvSpPr>
          <p:nvPr/>
        </p:nvSpPr>
        <p:spPr bwMode="auto">
          <a:xfrm>
            <a:off x="5374854" y="784168"/>
            <a:ext cx="155028" cy="114314"/>
          </a:xfrm>
          <a:custGeom>
            <a:avLst/>
            <a:gdLst>
              <a:gd name="T0" fmla="*/ 19 w 19"/>
              <a:gd name="T1" fmla="*/ 14 h 14"/>
              <a:gd name="T2" fmla="*/ 19 w 19"/>
              <a:gd name="T3" fmla="*/ 14 h 14"/>
              <a:gd name="T4" fmla="*/ 19 w 19"/>
              <a:gd name="T5" fmla="*/ 14 h 14"/>
              <a:gd name="T6" fmla="*/ 19 w 19"/>
              <a:gd name="T7" fmla="*/ 14 h 14"/>
              <a:gd name="T8" fmla="*/ 19 w 19"/>
              <a:gd name="T9" fmla="*/ 14 h 14"/>
              <a:gd name="T10" fmla="*/ 17 w 19"/>
              <a:gd name="T11" fmla="*/ 9 h 14"/>
              <a:gd name="T12" fmla="*/ 17 w 19"/>
              <a:gd name="T13" fmla="*/ 9 h 14"/>
              <a:gd name="T14" fmla="*/ 17 w 19"/>
              <a:gd name="T15" fmla="*/ 9 h 14"/>
              <a:gd name="T16" fmla="*/ 17 w 19"/>
              <a:gd name="T17" fmla="*/ 9 h 14"/>
              <a:gd name="T18" fmla="*/ 17 w 19"/>
              <a:gd name="T19" fmla="*/ 9 h 14"/>
              <a:gd name="T20" fmla="*/ 17 w 19"/>
              <a:gd name="T21" fmla="*/ 9 h 14"/>
              <a:gd name="T22" fmla="*/ 17 w 19"/>
              <a:gd name="T23" fmla="*/ 9 h 14"/>
              <a:gd name="T24" fmla="*/ 2 w 19"/>
              <a:gd name="T25" fmla="*/ 0 h 14"/>
              <a:gd name="T26" fmla="*/ 2 w 19"/>
              <a:gd name="T27" fmla="*/ 0 h 14"/>
              <a:gd name="T28" fmla="*/ 2 w 19"/>
              <a:gd name="T29" fmla="*/ 0 h 14"/>
              <a:gd name="T30" fmla="*/ 2 w 19"/>
              <a:gd name="T31" fmla="*/ 0 h 14"/>
              <a:gd name="T32" fmla="*/ 2 w 19"/>
              <a:gd name="T33" fmla="*/ 0 h 14"/>
              <a:gd name="T34" fmla="*/ 2 w 19"/>
              <a:gd name="T35" fmla="*/ 0 h 14"/>
              <a:gd name="T36" fmla="*/ 2 w 19"/>
              <a:gd name="T37" fmla="*/ 0 h 14"/>
              <a:gd name="T38" fmla="*/ 2 w 19"/>
              <a:gd name="T39" fmla="*/ 0 h 14"/>
              <a:gd name="T40" fmla="*/ 2 w 19"/>
              <a:gd name="T41" fmla="*/ 0 h 14"/>
              <a:gd name="T42" fmla="*/ 2 w 19"/>
              <a:gd name="T43" fmla="*/ 0 h 14"/>
              <a:gd name="T44" fmla="*/ 2 w 19"/>
              <a:gd name="T45" fmla="*/ 0 h 14"/>
              <a:gd name="T46" fmla="*/ 2 w 19"/>
              <a:gd name="T47" fmla="*/ 0 h 14"/>
              <a:gd name="T48" fmla="*/ 2 w 19"/>
              <a:gd name="T49" fmla="*/ 0 h 14"/>
              <a:gd name="T50" fmla="*/ 1 w 19"/>
              <a:gd name="T51" fmla="*/ 0 h 14"/>
              <a:gd name="T52" fmla="*/ 1 w 19"/>
              <a:gd name="T53" fmla="*/ 0 h 14"/>
              <a:gd name="T54" fmla="*/ 1 w 19"/>
              <a:gd name="T55" fmla="*/ 0 h 14"/>
              <a:gd name="T56" fmla="*/ 0 w 19"/>
              <a:gd name="T57" fmla="*/ 0 h 14"/>
              <a:gd name="T58" fmla="*/ 1 w 19"/>
              <a:gd name="T59" fmla="*/ 0 h 14"/>
              <a:gd name="T60" fmla="*/ 1 w 19"/>
              <a:gd name="T61" fmla="*/ 0 h 14"/>
              <a:gd name="T62" fmla="*/ 0 w 19"/>
              <a:gd name="T63" fmla="*/ 0 h 14"/>
              <a:gd name="T64" fmla="*/ 1 w 19"/>
              <a:gd name="T65" fmla="*/ 0 h 14"/>
              <a:gd name="T66" fmla="*/ 1 w 19"/>
              <a:gd name="T67" fmla="*/ 0 h 14"/>
              <a:gd name="T68" fmla="*/ 0 w 19"/>
              <a:gd name="T69" fmla="*/ 0 h 14"/>
              <a:gd name="T70" fmla="*/ 1 w 19"/>
              <a:gd name="T71" fmla="*/ 0 h 14"/>
              <a:gd name="T72" fmla="*/ 1 w 19"/>
              <a:gd name="T73" fmla="*/ 0 h 14"/>
              <a:gd name="T74" fmla="*/ 0 w 19"/>
              <a:gd name="T75" fmla="*/ 0 h 14"/>
              <a:gd name="T76" fmla="*/ 1 w 19"/>
              <a:gd name="T77" fmla="*/ 0 h 14"/>
              <a:gd name="T78" fmla="*/ 1 w 19"/>
              <a:gd name="T79" fmla="*/ 0 h 14"/>
              <a:gd name="T80" fmla="*/ 1 w 19"/>
              <a:gd name="T81" fmla="*/ 0 h 14"/>
              <a:gd name="T82" fmla="*/ 1 w 19"/>
              <a:gd name="T83" fmla="*/ 0 h 14"/>
              <a:gd name="T84" fmla="*/ 1 w 19"/>
              <a:gd name="T85" fmla="*/ 0 h 14"/>
              <a:gd name="T86" fmla="*/ 1 w 19"/>
              <a:gd name="T87" fmla="*/ 0 h 14"/>
              <a:gd name="T88" fmla="*/ 1 w 19"/>
              <a:gd name="T89" fmla="*/ 0 h 14"/>
              <a:gd name="T90" fmla="*/ 1 w 19"/>
              <a:gd name="T91" fmla="*/ 0 h 14"/>
              <a:gd name="T92" fmla="*/ 1 w 19"/>
              <a:gd name="T93" fmla="*/ 0 h 14"/>
              <a:gd name="T94" fmla="*/ 1 w 19"/>
              <a:gd name="T95" fmla="*/ 0 h 14"/>
              <a:gd name="T96" fmla="*/ 1 w 19"/>
              <a:gd name="T97" fmla="*/ 0 h 14"/>
              <a:gd name="T98" fmla="*/ 1 w 19"/>
              <a:gd name="T99" fmla="*/ 0 h 14"/>
              <a:gd name="T100" fmla="*/ 1 w 19"/>
              <a:gd name="T101" fmla="*/ 0 h 14"/>
              <a:gd name="T102" fmla="*/ 1 w 19"/>
              <a:gd name="T103" fmla="*/ 0 h 14"/>
              <a:gd name="T104" fmla="*/ 1 w 19"/>
              <a:gd name="T105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9" h="14">
                <a:moveTo>
                  <a:pt x="19" y="14"/>
                </a:move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moveTo>
                  <a:pt x="19" y="14"/>
                </a:move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moveTo>
                  <a:pt x="19" y="14"/>
                </a:move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moveTo>
                  <a:pt x="19" y="14"/>
                </a:move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moveTo>
                  <a:pt x="19" y="14"/>
                </a:move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moveTo>
                  <a:pt x="19" y="14"/>
                </a:move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moveTo>
                  <a:pt x="19" y="14"/>
                </a:move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moveTo>
                  <a:pt x="17" y="9"/>
                </a:moveTo>
                <a:cubicBezTo>
                  <a:pt x="18" y="10"/>
                  <a:pt x="19" y="12"/>
                  <a:pt x="19" y="14"/>
                </a:cubicBezTo>
                <a:cubicBezTo>
                  <a:pt x="19" y="12"/>
                  <a:pt x="18" y="10"/>
                  <a:pt x="17" y="9"/>
                </a:cubicBezTo>
                <a:moveTo>
                  <a:pt x="17" y="9"/>
                </a:moveTo>
                <a:cubicBezTo>
                  <a:pt x="17" y="9"/>
                  <a:pt x="17" y="9"/>
                  <a:pt x="17" y="9"/>
                </a:cubicBezTo>
                <a:cubicBezTo>
                  <a:pt x="17" y="9"/>
                  <a:pt x="17" y="9"/>
                  <a:pt x="17" y="9"/>
                </a:cubicBezTo>
                <a:moveTo>
                  <a:pt x="17" y="9"/>
                </a:moveTo>
                <a:cubicBezTo>
                  <a:pt x="17" y="9"/>
                  <a:pt x="17" y="9"/>
                  <a:pt x="17" y="9"/>
                </a:cubicBezTo>
                <a:cubicBezTo>
                  <a:pt x="17" y="9"/>
                  <a:pt x="17" y="9"/>
                  <a:pt x="17" y="9"/>
                </a:cubicBezTo>
                <a:moveTo>
                  <a:pt x="17" y="9"/>
                </a:moveTo>
                <a:cubicBezTo>
                  <a:pt x="17" y="9"/>
                  <a:pt x="17" y="9"/>
                  <a:pt x="17" y="9"/>
                </a:cubicBezTo>
                <a:cubicBezTo>
                  <a:pt x="17" y="9"/>
                  <a:pt x="17" y="9"/>
                  <a:pt x="17" y="9"/>
                </a:cubicBezTo>
                <a:moveTo>
                  <a:pt x="17" y="9"/>
                </a:moveTo>
                <a:cubicBezTo>
                  <a:pt x="17" y="9"/>
                  <a:pt x="17" y="9"/>
                  <a:pt x="17" y="9"/>
                </a:cubicBezTo>
                <a:cubicBezTo>
                  <a:pt x="17" y="9"/>
                  <a:pt x="17" y="9"/>
                  <a:pt x="17" y="9"/>
                </a:cubicBezTo>
                <a:moveTo>
                  <a:pt x="17" y="9"/>
                </a:moveTo>
                <a:cubicBezTo>
                  <a:pt x="17" y="9"/>
                  <a:pt x="17" y="9"/>
                  <a:pt x="17" y="9"/>
                </a:cubicBezTo>
                <a:cubicBezTo>
                  <a:pt x="17" y="9"/>
                  <a:pt x="17" y="9"/>
                  <a:pt x="17" y="9"/>
                </a:cubicBezTo>
                <a:moveTo>
                  <a:pt x="17" y="9"/>
                </a:moveTo>
                <a:cubicBezTo>
                  <a:pt x="17" y="9"/>
                  <a:pt x="17" y="9"/>
                  <a:pt x="17" y="9"/>
                </a:cubicBezTo>
                <a:cubicBezTo>
                  <a:pt x="17" y="9"/>
                  <a:pt x="17" y="9"/>
                  <a:pt x="17" y="9"/>
                </a:cubicBezTo>
                <a:moveTo>
                  <a:pt x="17" y="9"/>
                </a:moveTo>
                <a:cubicBezTo>
                  <a:pt x="17" y="9"/>
                  <a:pt x="17" y="9"/>
                  <a:pt x="17" y="9"/>
                </a:cubicBezTo>
                <a:cubicBezTo>
                  <a:pt x="17" y="9"/>
                  <a:pt x="17" y="9"/>
                  <a:pt x="17" y="9"/>
                </a:cubicBezTo>
                <a:moveTo>
                  <a:pt x="17" y="9"/>
                </a:moveTo>
                <a:cubicBezTo>
                  <a:pt x="17" y="9"/>
                  <a:pt x="17" y="9"/>
                  <a:pt x="17" y="9"/>
                </a:cubicBezTo>
                <a:cubicBezTo>
                  <a:pt x="17" y="9"/>
                  <a:pt x="17" y="9"/>
                  <a:pt x="17" y="9"/>
                </a:cubicBezTo>
                <a:moveTo>
                  <a:pt x="17" y="9"/>
                </a:moveTo>
                <a:cubicBezTo>
                  <a:pt x="17" y="9"/>
                  <a:pt x="17" y="9"/>
                  <a:pt x="17" y="9"/>
                </a:cubicBezTo>
                <a:cubicBezTo>
                  <a:pt x="17" y="9"/>
                  <a:pt x="17" y="9"/>
                  <a:pt x="17" y="9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</a:path>
            </a:pathLst>
          </a:custGeom>
          <a:solidFill>
            <a:srgbClr val="004F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sz="1800"/>
          </a:p>
        </p:txBody>
      </p:sp>
      <p:sp>
        <p:nvSpPr>
          <p:cNvPr id="81" name="Freeform 95"/>
          <p:cNvSpPr>
            <a:spLocks noEditPoints="1"/>
          </p:cNvSpPr>
          <p:nvPr/>
        </p:nvSpPr>
        <p:spPr bwMode="auto">
          <a:xfrm>
            <a:off x="5202601" y="1159994"/>
            <a:ext cx="106484" cy="23490"/>
          </a:xfrm>
          <a:custGeom>
            <a:avLst/>
            <a:gdLst>
              <a:gd name="T0" fmla="*/ 13 w 13"/>
              <a:gd name="T1" fmla="*/ 3 h 3"/>
              <a:gd name="T2" fmla="*/ 13 w 13"/>
              <a:gd name="T3" fmla="*/ 3 h 3"/>
              <a:gd name="T4" fmla="*/ 13 w 13"/>
              <a:gd name="T5" fmla="*/ 3 h 3"/>
              <a:gd name="T6" fmla="*/ 13 w 13"/>
              <a:gd name="T7" fmla="*/ 3 h 3"/>
              <a:gd name="T8" fmla="*/ 2 w 13"/>
              <a:gd name="T9" fmla="*/ 0 h 3"/>
              <a:gd name="T10" fmla="*/ 2 w 13"/>
              <a:gd name="T11" fmla="*/ 0 h 3"/>
              <a:gd name="T12" fmla="*/ 2 w 13"/>
              <a:gd name="T13" fmla="*/ 0 h 3"/>
              <a:gd name="T14" fmla="*/ 2 w 13"/>
              <a:gd name="T15" fmla="*/ 0 h 3"/>
              <a:gd name="T16" fmla="*/ 2 w 13"/>
              <a:gd name="T17" fmla="*/ 0 h 3"/>
              <a:gd name="T18" fmla="*/ 2 w 13"/>
              <a:gd name="T19" fmla="*/ 0 h 3"/>
              <a:gd name="T20" fmla="*/ 2 w 13"/>
              <a:gd name="T21" fmla="*/ 0 h 3"/>
              <a:gd name="T22" fmla="*/ 2 w 13"/>
              <a:gd name="T23" fmla="*/ 0 h 3"/>
              <a:gd name="T24" fmla="*/ 2 w 13"/>
              <a:gd name="T25" fmla="*/ 0 h 3"/>
              <a:gd name="T26" fmla="*/ 0 w 13"/>
              <a:gd name="T27" fmla="*/ 0 h 3"/>
              <a:gd name="T28" fmla="*/ 0 w 13"/>
              <a:gd name="T29" fmla="*/ 0 h 3"/>
              <a:gd name="T30" fmla="*/ 2 w 13"/>
              <a:gd name="T31" fmla="*/ 0 h 3"/>
              <a:gd name="T32" fmla="*/ 0 w 13"/>
              <a:gd name="T33" fmla="*/ 0 h 3"/>
              <a:gd name="T34" fmla="*/ 2 w 13"/>
              <a:gd name="T35" fmla="*/ 0 h 3"/>
              <a:gd name="T36" fmla="*/ 0 w 13"/>
              <a:gd name="T37" fmla="*/ 0 h 3"/>
              <a:gd name="T38" fmla="*/ 2 w 13"/>
              <a:gd name="T39" fmla="*/ 0 h 3"/>
              <a:gd name="T40" fmla="*/ 0 w 13"/>
              <a:gd name="T41" fmla="*/ 0 h 3"/>
              <a:gd name="T42" fmla="*/ 2 w 13"/>
              <a:gd name="T43" fmla="*/ 0 h 3"/>
              <a:gd name="T44" fmla="*/ 0 w 13"/>
              <a:gd name="T45" fmla="*/ 0 h 3"/>
              <a:gd name="T46" fmla="*/ 1 w 13"/>
              <a:gd name="T47" fmla="*/ 0 h 3"/>
              <a:gd name="T48" fmla="*/ 0 w 13"/>
              <a:gd name="T49" fmla="*/ 0 h 3"/>
              <a:gd name="T50" fmla="*/ 1 w 13"/>
              <a:gd name="T51" fmla="*/ 0 h 3"/>
              <a:gd name="T52" fmla="*/ 0 w 13"/>
              <a:gd name="T53" fmla="*/ 0 h 3"/>
              <a:gd name="T54" fmla="*/ 1 w 13"/>
              <a:gd name="T55" fmla="*/ 0 h 3"/>
              <a:gd name="T56" fmla="*/ 1 w 13"/>
              <a:gd name="T57" fmla="*/ 0 h 3"/>
              <a:gd name="T58" fmla="*/ 1 w 13"/>
              <a:gd name="T59" fmla="*/ 0 h 3"/>
              <a:gd name="T60" fmla="*/ 1 w 13"/>
              <a:gd name="T61" fmla="*/ 0 h 3"/>
              <a:gd name="T62" fmla="*/ 1 w 13"/>
              <a:gd name="T63" fmla="*/ 0 h 3"/>
              <a:gd name="T64" fmla="*/ 1 w 13"/>
              <a:gd name="T65" fmla="*/ 0 h 3"/>
              <a:gd name="T66" fmla="*/ 1 w 13"/>
              <a:gd name="T67" fmla="*/ 0 h 3"/>
              <a:gd name="T68" fmla="*/ 1 w 13"/>
              <a:gd name="T69" fmla="*/ 0 h 3"/>
              <a:gd name="T70" fmla="*/ 1 w 13"/>
              <a:gd name="T71" fmla="*/ 0 h 3"/>
              <a:gd name="T72" fmla="*/ 1 w 13"/>
              <a:gd name="T73" fmla="*/ 0 h 3"/>
              <a:gd name="T74" fmla="*/ 1 w 13"/>
              <a:gd name="T75" fmla="*/ 0 h 3"/>
              <a:gd name="T76" fmla="*/ 1 w 13"/>
              <a:gd name="T77" fmla="*/ 0 h 3"/>
              <a:gd name="T78" fmla="*/ 1 w 13"/>
              <a:gd name="T79" fmla="*/ 0 h 3"/>
              <a:gd name="T80" fmla="*/ 1 w 13"/>
              <a:gd name="T81" fmla="*/ 0 h 3"/>
              <a:gd name="T82" fmla="*/ 1 w 13"/>
              <a:gd name="T83" fmla="*/ 0 h 3"/>
              <a:gd name="T84" fmla="*/ 1 w 13"/>
              <a:gd name="T85" fmla="*/ 0 h 3"/>
              <a:gd name="T86" fmla="*/ 1 w 13"/>
              <a:gd name="T87" fmla="*/ 0 h 3"/>
              <a:gd name="T88" fmla="*/ 1 w 13"/>
              <a:gd name="T89" fmla="*/ 0 h 3"/>
              <a:gd name="T90" fmla="*/ 1 w 13"/>
              <a:gd name="T91" fmla="*/ 0 h 3"/>
              <a:gd name="T92" fmla="*/ 1 w 13"/>
              <a:gd name="T93" fmla="*/ 0 h 3"/>
              <a:gd name="T94" fmla="*/ 1 w 13"/>
              <a:gd name="T95" fmla="*/ 0 h 3"/>
              <a:gd name="T96" fmla="*/ 1 w 13"/>
              <a:gd name="T97" fmla="*/ 0 h 3"/>
              <a:gd name="T98" fmla="*/ 1 w 13"/>
              <a:gd name="T99" fmla="*/ 0 h 3"/>
              <a:gd name="T100" fmla="*/ 1 w 13"/>
              <a:gd name="T101" fmla="*/ 0 h 3"/>
              <a:gd name="T102" fmla="*/ 1 w 13"/>
              <a:gd name="T103" fmla="*/ 0 h 3"/>
              <a:gd name="T104" fmla="*/ 1 w 13"/>
              <a:gd name="T105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3" h="3">
                <a:moveTo>
                  <a:pt x="13" y="3"/>
                </a:moveTo>
                <a:cubicBezTo>
                  <a:pt x="13" y="3"/>
                  <a:pt x="13" y="3"/>
                  <a:pt x="13" y="3"/>
                </a:cubicBezTo>
                <a:cubicBezTo>
                  <a:pt x="13" y="3"/>
                  <a:pt x="13" y="3"/>
                  <a:pt x="13" y="3"/>
                </a:cubicBezTo>
                <a:moveTo>
                  <a:pt x="13" y="3"/>
                </a:moveTo>
                <a:cubicBezTo>
                  <a:pt x="13" y="3"/>
                  <a:pt x="13" y="3"/>
                  <a:pt x="13" y="3"/>
                </a:cubicBezTo>
                <a:cubicBezTo>
                  <a:pt x="13" y="3"/>
                  <a:pt x="13" y="3"/>
                  <a:pt x="13" y="3"/>
                </a:cubicBezTo>
                <a:moveTo>
                  <a:pt x="13" y="3"/>
                </a:moveTo>
                <a:cubicBezTo>
                  <a:pt x="13" y="3"/>
                  <a:pt x="13" y="3"/>
                  <a:pt x="13" y="3"/>
                </a:cubicBezTo>
                <a:cubicBezTo>
                  <a:pt x="13" y="3"/>
                  <a:pt x="13" y="3"/>
                  <a:pt x="13" y="3"/>
                </a:cubicBezTo>
                <a:moveTo>
                  <a:pt x="13" y="3"/>
                </a:moveTo>
                <a:cubicBezTo>
                  <a:pt x="13" y="3"/>
                  <a:pt x="13" y="3"/>
                  <a:pt x="13" y="3"/>
                </a:cubicBezTo>
                <a:cubicBezTo>
                  <a:pt x="13" y="3"/>
                  <a:pt x="13" y="3"/>
                  <a:pt x="13" y="3"/>
                </a:cubicBezTo>
                <a:moveTo>
                  <a:pt x="2" y="0"/>
                </a:moveTo>
                <a:cubicBezTo>
                  <a:pt x="6" y="0"/>
                  <a:pt x="10" y="1"/>
                  <a:pt x="13" y="3"/>
                </a:cubicBezTo>
                <a:cubicBezTo>
                  <a:pt x="10" y="1"/>
                  <a:pt x="6" y="0"/>
                  <a:pt x="2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1" y="0"/>
                </a:moveTo>
                <a:cubicBezTo>
                  <a:pt x="1" y="0"/>
                  <a:pt x="1" y="0"/>
                  <a:pt x="2" y="0"/>
                </a:cubicBezTo>
                <a:cubicBezTo>
                  <a:pt x="1" y="0"/>
                  <a:pt x="1" y="0"/>
                  <a:pt x="1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</a:path>
            </a:pathLst>
          </a:custGeom>
          <a:solidFill>
            <a:srgbClr val="004F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sz="1800"/>
          </a:p>
        </p:txBody>
      </p:sp>
      <p:sp>
        <p:nvSpPr>
          <p:cNvPr id="83" name="Oval 97"/>
          <p:cNvSpPr>
            <a:spLocks noChangeArrowheads="1"/>
          </p:cNvSpPr>
          <p:nvPr/>
        </p:nvSpPr>
        <p:spPr bwMode="auto">
          <a:xfrm>
            <a:off x="5512658" y="3311602"/>
            <a:ext cx="718768" cy="709374"/>
          </a:xfrm>
          <a:prstGeom prst="ellipse">
            <a:avLst/>
          </a:prstGeom>
          <a:solidFill>
            <a:srgbClr val="F3C30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800"/>
          </a:p>
        </p:txBody>
      </p:sp>
      <p:sp>
        <p:nvSpPr>
          <p:cNvPr id="93" name="Freeform 107"/>
          <p:cNvSpPr>
            <a:spLocks noEditPoints="1"/>
          </p:cNvSpPr>
          <p:nvPr/>
        </p:nvSpPr>
        <p:spPr bwMode="auto">
          <a:xfrm>
            <a:off x="6043513" y="2032226"/>
            <a:ext cx="89258" cy="73600"/>
          </a:xfrm>
          <a:custGeom>
            <a:avLst/>
            <a:gdLst>
              <a:gd name="T0" fmla="*/ 0 w 11"/>
              <a:gd name="T1" fmla="*/ 9 h 9"/>
              <a:gd name="T2" fmla="*/ 0 w 11"/>
              <a:gd name="T3" fmla="*/ 8 h 9"/>
              <a:gd name="T4" fmla="*/ 11 w 11"/>
              <a:gd name="T5" fmla="*/ 0 h 9"/>
              <a:gd name="T6" fmla="*/ 10 w 11"/>
              <a:gd name="T7" fmla="*/ 0 h 9"/>
              <a:gd name="T8" fmla="*/ 10 w 11"/>
              <a:gd name="T9" fmla="*/ 0 h 9"/>
              <a:gd name="T10" fmla="*/ 11 w 11"/>
              <a:gd name="T11" fmla="*/ 0 h 9"/>
              <a:gd name="T12" fmla="*/ 10 w 11"/>
              <a:gd name="T13" fmla="*/ 0 h 9"/>
              <a:gd name="T14" fmla="*/ 10 w 11"/>
              <a:gd name="T15" fmla="*/ 0 h 9"/>
              <a:gd name="T16" fmla="*/ 11 w 11"/>
              <a:gd name="T17" fmla="*/ 0 h 9"/>
              <a:gd name="T18" fmla="*/ 10 w 11"/>
              <a:gd name="T19" fmla="*/ 0 h 9"/>
              <a:gd name="T20" fmla="*/ 10 w 11"/>
              <a:gd name="T21" fmla="*/ 0 h 9"/>
              <a:gd name="T22" fmla="*/ 11 w 11"/>
              <a:gd name="T23" fmla="*/ 0 h 9"/>
              <a:gd name="T24" fmla="*/ 10 w 11"/>
              <a:gd name="T25" fmla="*/ 0 h 9"/>
              <a:gd name="T26" fmla="*/ 10 w 11"/>
              <a:gd name="T27" fmla="*/ 0 h 9"/>
              <a:gd name="T28" fmla="*/ 11 w 11"/>
              <a:gd name="T29" fmla="*/ 0 h 9"/>
              <a:gd name="T30" fmla="*/ 10 w 11"/>
              <a:gd name="T31" fmla="*/ 0 h 9"/>
              <a:gd name="T32" fmla="*/ 10 w 11"/>
              <a:gd name="T33" fmla="*/ 0 h 9"/>
              <a:gd name="T34" fmla="*/ 11 w 11"/>
              <a:gd name="T35" fmla="*/ 0 h 9"/>
              <a:gd name="T36" fmla="*/ 10 w 11"/>
              <a:gd name="T37" fmla="*/ 0 h 9"/>
              <a:gd name="T38" fmla="*/ 10 w 11"/>
              <a:gd name="T39" fmla="*/ 0 h 9"/>
              <a:gd name="T40" fmla="*/ 11 w 11"/>
              <a:gd name="T41" fmla="*/ 0 h 9"/>
              <a:gd name="T42" fmla="*/ 10 w 11"/>
              <a:gd name="T43" fmla="*/ 0 h 9"/>
              <a:gd name="T44" fmla="*/ 10 w 11"/>
              <a:gd name="T45" fmla="*/ 0 h 9"/>
              <a:gd name="T46" fmla="*/ 10 w 11"/>
              <a:gd name="T47" fmla="*/ 0 h 9"/>
              <a:gd name="T48" fmla="*/ 10 w 11"/>
              <a:gd name="T49" fmla="*/ 0 h 9"/>
              <a:gd name="T50" fmla="*/ 10 w 11"/>
              <a:gd name="T51" fmla="*/ 0 h 9"/>
              <a:gd name="T52" fmla="*/ 10 w 11"/>
              <a:gd name="T53" fmla="*/ 0 h 9"/>
              <a:gd name="T54" fmla="*/ 10 w 11"/>
              <a:gd name="T55" fmla="*/ 0 h 9"/>
              <a:gd name="T56" fmla="*/ 10 w 11"/>
              <a:gd name="T57" fmla="*/ 0 h 9"/>
              <a:gd name="T58" fmla="*/ 10 w 11"/>
              <a:gd name="T59" fmla="*/ 0 h 9"/>
              <a:gd name="T60" fmla="*/ 10 w 11"/>
              <a:gd name="T61" fmla="*/ 0 h 9"/>
              <a:gd name="T62" fmla="*/ 10 w 11"/>
              <a:gd name="T63" fmla="*/ 0 h 9"/>
              <a:gd name="T64" fmla="*/ 10 w 11"/>
              <a:gd name="T65" fmla="*/ 0 h 9"/>
              <a:gd name="T66" fmla="*/ 10 w 11"/>
              <a:gd name="T67" fmla="*/ 0 h 9"/>
              <a:gd name="T68" fmla="*/ 10 w 11"/>
              <a:gd name="T69" fmla="*/ 0 h 9"/>
              <a:gd name="T70" fmla="*/ 10 w 11"/>
              <a:gd name="T71" fmla="*/ 0 h 9"/>
              <a:gd name="T72" fmla="*/ 10 w 11"/>
              <a:gd name="T73" fmla="*/ 0 h 9"/>
              <a:gd name="T74" fmla="*/ 10 w 11"/>
              <a:gd name="T75" fmla="*/ 0 h 9"/>
              <a:gd name="T76" fmla="*/ 10 w 11"/>
              <a:gd name="T77" fmla="*/ 0 h 9"/>
              <a:gd name="T78" fmla="*/ 10 w 11"/>
              <a:gd name="T79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1" h="9">
                <a:moveTo>
                  <a:pt x="0" y="8"/>
                </a:moveTo>
                <a:cubicBezTo>
                  <a:pt x="0" y="8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8"/>
                  <a:pt x="0" y="8"/>
                </a:cubicBezTo>
                <a:moveTo>
                  <a:pt x="11" y="0"/>
                </a:moveTo>
                <a:cubicBezTo>
                  <a:pt x="11" y="0"/>
                  <a:pt x="11" y="0"/>
                  <a:pt x="11" y="0"/>
                </a:cubicBezTo>
                <a:cubicBezTo>
                  <a:pt x="11" y="0"/>
                  <a:pt x="11" y="0"/>
                  <a:pt x="11" y="0"/>
                </a:cubicBezTo>
                <a:moveTo>
                  <a:pt x="10" y="0"/>
                </a:moveTo>
                <a:cubicBezTo>
                  <a:pt x="10" y="0"/>
                  <a:pt x="10" y="0"/>
                  <a:pt x="10" y="0"/>
                </a:cubicBezTo>
                <a:cubicBezTo>
                  <a:pt x="10" y="0"/>
                  <a:pt x="10" y="0"/>
                  <a:pt x="10" y="0"/>
                </a:cubicBezTo>
                <a:moveTo>
                  <a:pt x="11" y="0"/>
                </a:moveTo>
                <a:cubicBezTo>
                  <a:pt x="11" y="0"/>
                  <a:pt x="11" y="0"/>
                  <a:pt x="11" y="0"/>
                </a:cubicBezTo>
                <a:cubicBezTo>
                  <a:pt x="11" y="0"/>
                  <a:pt x="11" y="0"/>
                  <a:pt x="11" y="0"/>
                </a:cubicBezTo>
                <a:moveTo>
                  <a:pt x="10" y="0"/>
                </a:moveTo>
                <a:cubicBezTo>
                  <a:pt x="10" y="0"/>
                  <a:pt x="10" y="0"/>
                  <a:pt x="10" y="0"/>
                </a:cubicBezTo>
                <a:cubicBezTo>
                  <a:pt x="10" y="0"/>
                  <a:pt x="10" y="0"/>
                  <a:pt x="10" y="0"/>
                </a:cubicBezTo>
                <a:moveTo>
                  <a:pt x="11" y="0"/>
                </a:moveTo>
                <a:cubicBezTo>
                  <a:pt x="11" y="0"/>
                  <a:pt x="11" y="0"/>
                  <a:pt x="11" y="0"/>
                </a:cubicBezTo>
                <a:cubicBezTo>
                  <a:pt x="11" y="0"/>
                  <a:pt x="11" y="0"/>
                  <a:pt x="11" y="0"/>
                </a:cubicBezTo>
                <a:moveTo>
                  <a:pt x="10" y="0"/>
                </a:moveTo>
                <a:cubicBezTo>
                  <a:pt x="10" y="0"/>
                  <a:pt x="10" y="0"/>
                  <a:pt x="10" y="0"/>
                </a:cubicBezTo>
                <a:cubicBezTo>
                  <a:pt x="10" y="0"/>
                  <a:pt x="10" y="0"/>
                  <a:pt x="10" y="0"/>
                </a:cubicBezTo>
                <a:moveTo>
                  <a:pt x="11" y="0"/>
                </a:moveTo>
                <a:cubicBezTo>
                  <a:pt x="11" y="0"/>
                  <a:pt x="11" y="0"/>
                  <a:pt x="11" y="0"/>
                </a:cubicBezTo>
                <a:cubicBezTo>
                  <a:pt x="11" y="0"/>
                  <a:pt x="11" y="0"/>
                  <a:pt x="11" y="0"/>
                </a:cubicBezTo>
                <a:moveTo>
                  <a:pt x="10" y="0"/>
                </a:moveTo>
                <a:cubicBezTo>
                  <a:pt x="10" y="0"/>
                  <a:pt x="10" y="0"/>
                  <a:pt x="10" y="0"/>
                </a:cubicBezTo>
                <a:cubicBezTo>
                  <a:pt x="10" y="0"/>
                  <a:pt x="10" y="0"/>
                  <a:pt x="10" y="0"/>
                </a:cubicBezTo>
                <a:moveTo>
                  <a:pt x="11" y="0"/>
                </a:moveTo>
                <a:cubicBezTo>
                  <a:pt x="11" y="0"/>
                  <a:pt x="11" y="0"/>
                  <a:pt x="11" y="0"/>
                </a:cubicBezTo>
                <a:cubicBezTo>
                  <a:pt x="11" y="0"/>
                  <a:pt x="11" y="0"/>
                  <a:pt x="11" y="0"/>
                </a:cubicBezTo>
                <a:moveTo>
                  <a:pt x="10" y="0"/>
                </a:moveTo>
                <a:cubicBezTo>
                  <a:pt x="10" y="0"/>
                  <a:pt x="10" y="0"/>
                  <a:pt x="10" y="0"/>
                </a:cubicBezTo>
                <a:cubicBezTo>
                  <a:pt x="10" y="0"/>
                  <a:pt x="10" y="0"/>
                  <a:pt x="10" y="0"/>
                </a:cubicBezTo>
                <a:moveTo>
                  <a:pt x="11" y="0"/>
                </a:moveTo>
                <a:cubicBezTo>
                  <a:pt x="11" y="0"/>
                  <a:pt x="11" y="0"/>
                  <a:pt x="11" y="0"/>
                </a:cubicBezTo>
                <a:cubicBezTo>
                  <a:pt x="11" y="0"/>
                  <a:pt x="11" y="0"/>
                  <a:pt x="11" y="0"/>
                </a:cubicBezTo>
                <a:moveTo>
                  <a:pt x="10" y="0"/>
                </a:moveTo>
                <a:cubicBezTo>
                  <a:pt x="10" y="0"/>
                  <a:pt x="10" y="0"/>
                  <a:pt x="10" y="0"/>
                </a:cubicBezTo>
                <a:cubicBezTo>
                  <a:pt x="10" y="0"/>
                  <a:pt x="10" y="0"/>
                  <a:pt x="10" y="0"/>
                </a:cubicBezTo>
                <a:moveTo>
                  <a:pt x="11" y="0"/>
                </a:moveTo>
                <a:cubicBezTo>
                  <a:pt x="11" y="0"/>
                  <a:pt x="11" y="0"/>
                  <a:pt x="11" y="0"/>
                </a:cubicBezTo>
                <a:cubicBezTo>
                  <a:pt x="11" y="0"/>
                  <a:pt x="11" y="0"/>
                  <a:pt x="11" y="0"/>
                </a:cubicBezTo>
                <a:moveTo>
                  <a:pt x="10" y="0"/>
                </a:moveTo>
                <a:cubicBezTo>
                  <a:pt x="10" y="0"/>
                  <a:pt x="10" y="0"/>
                  <a:pt x="10" y="0"/>
                </a:cubicBezTo>
                <a:cubicBezTo>
                  <a:pt x="10" y="0"/>
                  <a:pt x="10" y="0"/>
                  <a:pt x="10" y="0"/>
                </a:cubicBezTo>
                <a:moveTo>
                  <a:pt x="10" y="0"/>
                </a:moveTo>
                <a:cubicBezTo>
                  <a:pt x="10" y="0"/>
                  <a:pt x="10" y="0"/>
                  <a:pt x="10" y="0"/>
                </a:cubicBezTo>
                <a:cubicBezTo>
                  <a:pt x="10" y="0"/>
                  <a:pt x="10" y="0"/>
                  <a:pt x="10" y="0"/>
                </a:cubicBezTo>
                <a:moveTo>
                  <a:pt x="10" y="0"/>
                </a:moveTo>
                <a:cubicBezTo>
                  <a:pt x="10" y="0"/>
                  <a:pt x="10" y="0"/>
                  <a:pt x="10" y="0"/>
                </a:cubicBezTo>
                <a:cubicBezTo>
                  <a:pt x="10" y="0"/>
                  <a:pt x="10" y="0"/>
                  <a:pt x="10" y="0"/>
                </a:cubicBezTo>
                <a:moveTo>
                  <a:pt x="10" y="0"/>
                </a:moveTo>
                <a:cubicBezTo>
                  <a:pt x="10" y="0"/>
                  <a:pt x="10" y="0"/>
                  <a:pt x="10" y="0"/>
                </a:cubicBezTo>
                <a:cubicBezTo>
                  <a:pt x="10" y="0"/>
                  <a:pt x="10" y="0"/>
                  <a:pt x="10" y="0"/>
                </a:cubicBezTo>
                <a:moveTo>
                  <a:pt x="10" y="0"/>
                </a:moveTo>
                <a:cubicBezTo>
                  <a:pt x="10" y="0"/>
                  <a:pt x="10" y="0"/>
                  <a:pt x="10" y="0"/>
                </a:cubicBezTo>
                <a:cubicBezTo>
                  <a:pt x="10" y="0"/>
                  <a:pt x="10" y="0"/>
                  <a:pt x="10" y="0"/>
                </a:cubicBezTo>
                <a:moveTo>
                  <a:pt x="10" y="0"/>
                </a:moveTo>
                <a:cubicBezTo>
                  <a:pt x="10" y="0"/>
                  <a:pt x="10" y="0"/>
                  <a:pt x="10" y="0"/>
                </a:cubicBezTo>
                <a:cubicBezTo>
                  <a:pt x="10" y="0"/>
                  <a:pt x="10" y="0"/>
                  <a:pt x="10" y="0"/>
                </a:cubicBezTo>
                <a:moveTo>
                  <a:pt x="10" y="0"/>
                </a:moveTo>
                <a:cubicBezTo>
                  <a:pt x="10" y="0"/>
                  <a:pt x="10" y="0"/>
                  <a:pt x="10" y="0"/>
                </a:cubicBezTo>
                <a:cubicBezTo>
                  <a:pt x="10" y="0"/>
                  <a:pt x="10" y="0"/>
                  <a:pt x="10" y="0"/>
                </a:cubicBezTo>
                <a:moveTo>
                  <a:pt x="10" y="0"/>
                </a:moveTo>
                <a:cubicBezTo>
                  <a:pt x="10" y="0"/>
                  <a:pt x="10" y="0"/>
                  <a:pt x="10" y="0"/>
                </a:cubicBezTo>
                <a:cubicBezTo>
                  <a:pt x="10" y="0"/>
                  <a:pt x="10" y="0"/>
                  <a:pt x="10" y="0"/>
                </a:cubicBezTo>
                <a:moveTo>
                  <a:pt x="10" y="0"/>
                </a:moveTo>
                <a:cubicBezTo>
                  <a:pt x="10" y="0"/>
                  <a:pt x="10" y="0"/>
                  <a:pt x="10" y="0"/>
                </a:cubicBezTo>
                <a:cubicBezTo>
                  <a:pt x="10" y="0"/>
                  <a:pt x="10" y="0"/>
                  <a:pt x="10" y="0"/>
                </a:cubicBezTo>
                <a:moveTo>
                  <a:pt x="10" y="0"/>
                </a:moveTo>
                <a:cubicBezTo>
                  <a:pt x="10" y="0"/>
                  <a:pt x="10" y="0"/>
                  <a:pt x="10" y="0"/>
                </a:cubicBezTo>
                <a:cubicBezTo>
                  <a:pt x="10" y="0"/>
                  <a:pt x="10" y="0"/>
                  <a:pt x="10" y="0"/>
                </a:cubicBezTo>
                <a:moveTo>
                  <a:pt x="10" y="0"/>
                </a:moveTo>
                <a:cubicBezTo>
                  <a:pt x="10" y="0"/>
                  <a:pt x="10" y="0"/>
                  <a:pt x="10" y="0"/>
                </a:cubicBezTo>
                <a:cubicBezTo>
                  <a:pt x="10" y="0"/>
                  <a:pt x="10" y="0"/>
                  <a:pt x="10" y="0"/>
                </a:cubicBezTo>
                <a:moveTo>
                  <a:pt x="10" y="0"/>
                </a:moveTo>
                <a:cubicBezTo>
                  <a:pt x="10" y="0"/>
                  <a:pt x="10" y="0"/>
                  <a:pt x="10" y="0"/>
                </a:cubicBezTo>
                <a:cubicBezTo>
                  <a:pt x="10" y="0"/>
                  <a:pt x="10" y="0"/>
                  <a:pt x="10" y="0"/>
                </a:cubicBezTo>
                <a:cubicBezTo>
                  <a:pt x="10" y="0"/>
                  <a:pt x="10" y="0"/>
                  <a:pt x="10" y="0"/>
                </a:cubicBezTo>
                <a:cubicBezTo>
                  <a:pt x="10" y="0"/>
                  <a:pt x="10" y="0"/>
                  <a:pt x="10" y="0"/>
                </a:cubicBezTo>
              </a:path>
            </a:pathLst>
          </a:custGeom>
          <a:solidFill>
            <a:srgbClr val="004F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sz="1800"/>
          </a:p>
        </p:txBody>
      </p:sp>
      <p:sp>
        <p:nvSpPr>
          <p:cNvPr id="97" name="Freeform 111"/>
          <p:cNvSpPr/>
          <p:nvPr/>
        </p:nvSpPr>
        <p:spPr bwMode="auto">
          <a:xfrm>
            <a:off x="7022229" y="491335"/>
            <a:ext cx="294398" cy="170688"/>
          </a:xfrm>
          <a:custGeom>
            <a:avLst/>
            <a:gdLst>
              <a:gd name="T0" fmla="*/ 0 w 36"/>
              <a:gd name="T1" fmla="*/ 0 h 21"/>
              <a:gd name="T2" fmla="*/ 36 w 36"/>
              <a:gd name="T3" fmla="*/ 21 h 21"/>
              <a:gd name="T4" fmla="*/ 36 w 36"/>
              <a:gd name="T5" fmla="*/ 21 h 21"/>
              <a:gd name="T6" fmla="*/ 36 w 36"/>
              <a:gd name="T7" fmla="*/ 21 h 21"/>
              <a:gd name="T8" fmla="*/ 0 w 36"/>
              <a:gd name="T9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" h="21">
                <a:moveTo>
                  <a:pt x="0" y="0"/>
                </a:moveTo>
                <a:cubicBezTo>
                  <a:pt x="15" y="0"/>
                  <a:pt x="28" y="8"/>
                  <a:pt x="36" y="21"/>
                </a:cubicBezTo>
                <a:cubicBezTo>
                  <a:pt x="36" y="21"/>
                  <a:pt x="36" y="21"/>
                  <a:pt x="36" y="21"/>
                </a:cubicBezTo>
                <a:cubicBezTo>
                  <a:pt x="36" y="21"/>
                  <a:pt x="36" y="21"/>
                  <a:pt x="36" y="21"/>
                </a:cubicBezTo>
                <a:cubicBezTo>
                  <a:pt x="28" y="8"/>
                  <a:pt x="15" y="0"/>
                  <a:pt x="0" y="0"/>
                </a:cubicBezTo>
              </a:path>
            </a:pathLst>
          </a:custGeom>
          <a:solidFill>
            <a:srgbClr val="004F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sz="1800"/>
          </a:p>
        </p:txBody>
      </p:sp>
      <p:sp>
        <p:nvSpPr>
          <p:cNvPr id="101" name="Freeform 115"/>
          <p:cNvSpPr>
            <a:spLocks noEditPoints="1"/>
          </p:cNvSpPr>
          <p:nvPr/>
        </p:nvSpPr>
        <p:spPr bwMode="auto">
          <a:xfrm>
            <a:off x="6483544" y="1396452"/>
            <a:ext cx="73599" cy="285002"/>
          </a:xfrm>
          <a:custGeom>
            <a:avLst/>
            <a:gdLst>
              <a:gd name="T0" fmla="*/ 0 w 9"/>
              <a:gd name="T1" fmla="*/ 35 h 35"/>
              <a:gd name="T2" fmla="*/ 0 w 9"/>
              <a:gd name="T3" fmla="*/ 35 h 35"/>
              <a:gd name="T4" fmla="*/ 0 w 9"/>
              <a:gd name="T5" fmla="*/ 35 h 35"/>
              <a:gd name="T6" fmla="*/ 1 w 9"/>
              <a:gd name="T7" fmla="*/ 35 h 35"/>
              <a:gd name="T8" fmla="*/ 1 w 9"/>
              <a:gd name="T9" fmla="*/ 35 h 35"/>
              <a:gd name="T10" fmla="*/ 1 w 9"/>
              <a:gd name="T11" fmla="*/ 35 h 35"/>
              <a:gd name="T12" fmla="*/ 1 w 9"/>
              <a:gd name="T13" fmla="*/ 35 h 35"/>
              <a:gd name="T14" fmla="*/ 1 w 9"/>
              <a:gd name="T15" fmla="*/ 35 h 35"/>
              <a:gd name="T16" fmla="*/ 1 w 9"/>
              <a:gd name="T17" fmla="*/ 35 h 35"/>
              <a:gd name="T18" fmla="*/ 1 w 9"/>
              <a:gd name="T19" fmla="*/ 35 h 35"/>
              <a:gd name="T20" fmla="*/ 1 w 9"/>
              <a:gd name="T21" fmla="*/ 35 h 35"/>
              <a:gd name="T22" fmla="*/ 1 w 9"/>
              <a:gd name="T23" fmla="*/ 35 h 35"/>
              <a:gd name="T24" fmla="*/ 1 w 9"/>
              <a:gd name="T25" fmla="*/ 35 h 35"/>
              <a:gd name="T26" fmla="*/ 1 w 9"/>
              <a:gd name="T27" fmla="*/ 35 h 35"/>
              <a:gd name="T28" fmla="*/ 1 w 9"/>
              <a:gd name="T29" fmla="*/ 35 h 35"/>
              <a:gd name="T30" fmla="*/ 1 w 9"/>
              <a:gd name="T31" fmla="*/ 35 h 35"/>
              <a:gd name="T32" fmla="*/ 1 w 9"/>
              <a:gd name="T33" fmla="*/ 35 h 35"/>
              <a:gd name="T34" fmla="*/ 1 w 9"/>
              <a:gd name="T35" fmla="*/ 35 h 35"/>
              <a:gd name="T36" fmla="*/ 9 w 9"/>
              <a:gd name="T37" fmla="*/ 0 h 35"/>
              <a:gd name="T38" fmla="*/ 1 w 9"/>
              <a:gd name="T39" fmla="*/ 35 h 35"/>
              <a:gd name="T40" fmla="*/ 9 w 9"/>
              <a:gd name="T41" fmla="*/ 0 h 35"/>
              <a:gd name="T42" fmla="*/ 9 w 9"/>
              <a:gd name="T43" fmla="*/ 0 h 35"/>
              <a:gd name="T44" fmla="*/ 9 w 9"/>
              <a:gd name="T45" fmla="*/ 0 h 35"/>
              <a:gd name="T46" fmla="*/ 9 w 9"/>
              <a:gd name="T47" fmla="*/ 0 h 35"/>
              <a:gd name="T48" fmla="*/ 9 w 9"/>
              <a:gd name="T49" fmla="*/ 0 h 35"/>
              <a:gd name="T50" fmla="*/ 9 w 9"/>
              <a:gd name="T51" fmla="*/ 0 h 35"/>
              <a:gd name="T52" fmla="*/ 9 w 9"/>
              <a:gd name="T53" fmla="*/ 0 h 35"/>
              <a:gd name="T54" fmla="*/ 9 w 9"/>
              <a:gd name="T55" fmla="*/ 0 h 35"/>
              <a:gd name="T56" fmla="*/ 9 w 9"/>
              <a:gd name="T57" fmla="*/ 0 h 35"/>
              <a:gd name="T58" fmla="*/ 9 w 9"/>
              <a:gd name="T59" fmla="*/ 0 h 35"/>
              <a:gd name="T60" fmla="*/ 9 w 9"/>
              <a:gd name="T61" fmla="*/ 0 h 35"/>
              <a:gd name="T62" fmla="*/ 9 w 9"/>
              <a:gd name="T63" fmla="*/ 0 h 35"/>
              <a:gd name="T64" fmla="*/ 9 w 9"/>
              <a:gd name="T65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9" h="35">
                <a:moveTo>
                  <a:pt x="0" y="35"/>
                </a:moveTo>
                <a:cubicBezTo>
                  <a:pt x="0" y="35"/>
                  <a:pt x="0" y="35"/>
                  <a:pt x="0" y="35"/>
                </a:cubicBezTo>
                <a:cubicBezTo>
                  <a:pt x="0" y="35"/>
                  <a:pt x="0" y="35"/>
                  <a:pt x="0" y="35"/>
                </a:cubicBezTo>
                <a:moveTo>
                  <a:pt x="1" y="35"/>
                </a:moveTo>
                <a:cubicBezTo>
                  <a:pt x="1" y="35"/>
                  <a:pt x="1" y="35"/>
                  <a:pt x="1" y="35"/>
                </a:cubicBezTo>
                <a:cubicBezTo>
                  <a:pt x="1" y="35"/>
                  <a:pt x="1" y="35"/>
                  <a:pt x="1" y="35"/>
                </a:cubicBezTo>
                <a:moveTo>
                  <a:pt x="1" y="35"/>
                </a:moveTo>
                <a:cubicBezTo>
                  <a:pt x="1" y="35"/>
                  <a:pt x="1" y="35"/>
                  <a:pt x="1" y="35"/>
                </a:cubicBezTo>
                <a:cubicBezTo>
                  <a:pt x="1" y="35"/>
                  <a:pt x="1" y="35"/>
                  <a:pt x="1" y="35"/>
                </a:cubicBezTo>
                <a:moveTo>
                  <a:pt x="1" y="35"/>
                </a:moveTo>
                <a:cubicBezTo>
                  <a:pt x="1" y="35"/>
                  <a:pt x="1" y="35"/>
                  <a:pt x="1" y="35"/>
                </a:cubicBezTo>
                <a:cubicBezTo>
                  <a:pt x="1" y="35"/>
                  <a:pt x="1" y="35"/>
                  <a:pt x="1" y="35"/>
                </a:cubicBezTo>
                <a:moveTo>
                  <a:pt x="1" y="35"/>
                </a:moveTo>
                <a:cubicBezTo>
                  <a:pt x="1" y="35"/>
                  <a:pt x="1" y="35"/>
                  <a:pt x="1" y="35"/>
                </a:cubicBezTo>
                <a:cubicBezTo>
                  <a:pt x="1" y="35"/>
                  <a:pt x="1" y="35"/>
                  <a:pt x="1" y="35"/>
                </a:cubicBezTo>
                <a:moveTo>
                  <a:pt x="1" y="35"/>
                </a:moveTo>
                <a:cubicBezTo>
                  <a:pt x="1" y="35"/>
                  <a:pt x="1" y="35"/>
                  <a:pt x="1" y="35"/>
                </a:cubicBezTo>
                <a:cubicBezTo>
                  <a:pt x="1" y="35"/>
                  <a:pt x="1" y="35"/>
                  <a:pt x="1" y="35"/>
                </a:cubicBezTo>
                <a:moveTo>
                  <a:pt x="9" y="0"/>
                </a:moveTo>
                <a:cubicBezTo>
                  <a:pt x="9" y="12"/>
                  <a:pt x="7" y="24"/>
                  <a:pt x="1" y="35"/>
                </a:cubicBezTo>
                <a:cubicBezTo>
                  <a:pt x="7" y="24"/>
                  <a:pt x="9" y="12"/>
                  <a:pt x="9" y="0"/>
                </a:cubicBezTo>
                <a:moveTo>
                  <a:pt x="9" y="0"/>
                </a:moveTo>
                <a:cubicBezTo>
                  <a:pt x="9" y="0"/>
                  <a:pt x="9" y="0"/>
                  <a:pt x="9" y="0"/>
                </a:cubicBezTo>
                <a:cubicBezTo>
                  <a:pt x="9" y="0"/>
                  <a:pt x="9" y="0"/>
                  <a:pt x="9" y="0"/>
                </a:cubicBezTo>
                <a:moveTo>
                  <a:pt x="9" y="0"/>
                </a:moveTo>
                <a:cubicBezTo>
                  <a:pt x="9" y="0"/>
                  <a:pt x="9" y="0"/>
                  <a:pt x="9" y="0"/>
                </a:cubicBezTo>
                <a:cubicBezTo>
                  <a:pt x="9" y="0"/>
                  <a:pt x="9" y="0"/>
                  <a:pt x="9" y="0"/>
                </a:cubicBezTo>
                <a:moveTo>
                  <a:pt x="9" y="0"/>
                </a:moveTo>
                <a:cubicBezTo>
                  <a:pt x="9" y="0"/>
                  <a:pt x="9" y="0"/>
                  <a:pt x="9" y="0"/>
                </a:cubicBezTo>
                <a:cubicBezTo>
                  <a:pt x="9" y="0"/>
                  <a:pt x="9" y="0"/>
                  <a:pt x="9" y="0"/>
                </a:cubicBezTo>
                <a:moveTo>
                  <a:pt x="9" y="0"/>
                </a:moveTo>
                <a:cubicBezTo>
                  <a:pt x="9" y="0"/>
                  <a:pt x="9" y="0"/>
                  <a:pt x="9" y="0"/>
                </a:cubicBezTo>
                <a:cubicBezTo>
                  <a:pt x="9" y="0"/>
                  <a:pt x="9" y="0"/>
                  <a:pt x="9" y="0"/>
                </a:cubicBezTo>
              </a:path>
            </a:pathLst>
          </a:custGeom>
          <a:solidFill>
            <a:srgbClr val="004F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sz="1800"/>
          </a:p>
        </p:txBody>
      </p:sp>
      <p:sp>
        <p:nvSpPr>
          <p:cNvPr id="105" name="Freeform 119"/>
          <p:cNvSpPr>
            <a:spLocks noEditPoints="1"/>
          </p:cNvSpPr>
          <p:nvPr/>
        </p:nvSpPr>
        <p:spPr bwMode="auto">
          <a:xfrm>
            <a:off x="8018169" y="3450971"/>
            <a:ext cx="48544" cy="0"/>
          </a:xfrm>
          <a:custGeom>
            <a:avLst/>
            <a:gdLst>
              <a:gd name="T0" fmla="*/ 4 w 6"/>
              <a:gd name="T1" fmla="*/ 5 w 6"/>
              <a:gd name="T2" fmla="*/ 4 w 6"/>
              <a:gd name="T3" fmla="*/ 4 w 6"/>
              <a:gd name="T4" fmla="*/ 5 w 6"/>
              <a:gd name="T5" fmla="*/ 4 w 6"/>
              <a:gd name="T6" fmla="*/ 4 w 6"/>
              <a:gd name="T7" fmla="*/ 5 w 6"/>
              <a:gd name="T8" fmla="*/ 4 w 6"/>
              <a:gd name="T9" fmla="*/ 4 w 6"/>
              <a:gd name="T10" fmla="*/ 5 w 6"/>
              <a:gd name="T11" fmla="*/ 4 w 6"/>
              <a:gd name="T12" fmla="*/ 4 w 6"/>
              <a:gd name="T13" fmla="*/ 5 w 6"/>
              <a:gd name="T14" fmla="*/ 4 w 6"/>
              <a:gd name="T15" fmla="*/ 4 w 6"/>
              <a:gd name="T16" fmla="*/ 5 w 6"/>
              <a:gd name="T17" fmla="*/ 4 w 6"/>
              <a:gd name="T18" fmla="*/ 4 w 6"/>
              <a:gd name="T19" fmla="*/ 5 w 6"/>
              <a:gd name="T20" fmla="*/ 3 w 6"/>
              <a:gd name="T21" fmla="*/ 3 w 6"/>
              <a:gd name="T22" fmla="*/ 6 w 6"/>
              <a:gd name="T23" fmla="*/ 3 w 6"/>
              <a:gd name="T24" fmla="*/ 3 w 6"/>
              <a:gd name="T25" fmla="*/ 6 w 6"/>
              <a:gd name="T26" fmla="*/ 3 w 6"/>
              <a:gd name="T27" fmla="*/ 3 w 6"/>
              <a:gd name="T28" fmla="*/ 3 w 6"/>
              <a:gd name="T29" fmla="*/ 3 w 6"/>
              <a:gd name="T30" fmla="*/ 3 w 6"/>
              <a:gd name="T31" fmla="*/ 3 w 6"/>
              <a:gd name="T32" fmla="*/ 3 w 6"/>
              <a:gd name="T33" fmla="*/ 2 w 6"/>
              <a:gd name="T34" fmla="*/ 2 w 6"/>
              <a:gd name="T35" fmla="*/ 2 w 6"/>
              <a:gd name="T36" fmla="*/ 2 w 6"/>
              <a:gd name="T37" fmla="*/ 2 w 6"/>
              <a:gd name="T38" fmla="*/ 2 w 6"/>
              <a:gd name="T39" fmla="*/ 2 w 6"/>
              <a:gd name="T40" fmla="*/ 2 w 6"/>
              <a:gd name="T41" fmla="*/ 2 w 6"/>
              <a:gd name="T42" fmla="*/ 2 w 6"/>
              <a:gd name="T43" fmla="*/ 2 w 6"/>
              <a:gd name="T44" fmla="*/ 1 w 6"/>
              <a:gd name="T45" fmla="*/ 1 w 6"/>
              <a:gd name="T46" fmla="*/ 1 w 6"/>
              <a:gd name="T47" fmla="*/ 1 w 6"/>
              <a:gd name="T48" fmla="*/ 1 w 6"/>
              <a:gd name="T49" fmla="*/ 1 w 6"/>
              <a:gd name="T50" fmla="*/ 1 w 6"/>
              <a:gd name="T51" fmla="*/ 0 w 6"/>
              <a:gd name="T52" fmla="*/ 0 w 6"/>
              <a:gd name="T53" fmla="*/ 0 w 6"/>
              <a:gd name="T54" fmla="*/ 0 w 6"/>
              <a:gd name="T55" fmla="*/ 0 w 6"/>
              <a:gd name="T56" fmla="*/ 0 w 6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  <a:cxn ang="0">
                <a:pos x="T4" y="0"/>
              </a:cxn>
              <a:cxn ang="0">
                <a:pos x="T5" y="0"/>
              </a:cxn>
              <a:cxn ang="0">
                <a:pos x="T6" y="0"/>
              </a:cxn>
              <a:cxn ang="0">
                <a:pos x="T7" y="0"/>
              </a:cxn>
              <a:cxn ang="0">
                <a:pos x="T8" y="0"/>
              </a:cxn>
              <a:cxn ang="0">
                <a:pos x="T9" y="0"/>
              </a:cxn>
              <a:cxn ang="0">
                <a:pos x="T10" y="0"/>
              </a:cxn>
              <a:cxn ang="0">
                <a:pos x="T11" y="0"/>
              </a:cxn>
              <a:cxn ang="0">
                <a:pos x="T12" y="0"/>
              </a:cxn>
              <a:cxn ang="0">
                <a:pos x="T13" y="0"/>
              </a:cxn>
              <a:cxn ang="0">
                <a:pos x="T14" y="0"/>
              </a:cxn>
              <a:cxn ang="0">
                <a:pos x="T15" y="0"/>
              </a:cxn>
              <a:cxn ang="0">
                <a:pos x="T16" y="0"/>
              </a:cxn>
              <a:cxn ang="0">
                <a:pos x="T17" y="0"/>
              </a:cxn>
              <a:cxn ang="0">
                <a:pos x="T18" y="0"/>
              </a:cxn>
              <a:cxn ang="0">
                <a:pos x="T19" y="0"/>
              </a:cxn>
              <a:cxn ang="0">
                <a:pos x="T20" y="0"/>
              </a:cxn>
              <a:cxn ang="0">
                <a:pos x="T21" y="0"/>
              </a:cxn>
              <a:cxn ang="0">
                <a:pos x="T22" y="0"/>
              </a:cxn>
              <a:cxn ang="0">
                <a:pos x="T23" y="0"/>
              </a:cxn>
              <a:cxn ang="0">
                <a:pos x="T24" y="0"/>
              </a:cxn>
              <a:cxn ang="0">
                <a:pos x="T25" y="0"/>
              </a:cxn>
              <a:cxn ang="0">
                <a:pos x="T26" y="0"/>
              </a:cxn>
              <a:cxn ang="0">
                <a:pos x="T27" y="0"/>
              </a:cxn>
              <a:cxn ang="0">
                <a:pos x="T28" y="0"/>
              </a:cxn>
              <a:cxn ang="0">
                <a:pos x="T29" y="0"/>
              </a:cxn>
              <a:cxn ang="0">
                <a:pos x="T30" y="0"/>
              </a:cxn>
              <a:cxn ang="0">
                <a:pos x="T31" y="0"/>
              </a:cxn>
              <a:cxn ang="0">
                <a:pos x="T32" y="0"/>
              </a:cxn>
              <a:cxn ang="0">
                <a:pos x="T33" y="0"/>
              </a:cxn>
              <a:cxn ang="0">
                <a:pos x="T34" y="0"/>
              </a:cxn>
              <a:cxn ang="0">
                <a:pos x="T35" y="0"/>
              </a:cxn>
              <a:cxn ang="0">
                <a:pos x="T36" y="0"/>
              </a:cxn>
              <a:cxn ang="0">
                <a:pos x="T37" y="0"/>
              </a:cxn>
              <a:cxn ang="0">
                <a:pos x="T38" y="0"/>
              </a:cxn>
              <a:cxn ang="0">
                <a:pos x="T39" y="0"/>
              </a:cxn>
              <a:cxn ang="0">
                <a:pos x="T40" y="0"/>
              </a:cxn>
              <a:cxn ang="0">
                <a:pos x="T41" y="0"/>
              </a:cxn>
              <a:cxn ang="0">
                <a:pos x="T42" y="0"/>
              </a:cxn>
              <a:cxn ang="0">
                <a:pos x="T43" y="0"/>
              </a:cxn>
              <a:cxn ang="0">
                <a:pos x="T44" y="0"/>
              </a:cxn>
              <a:cxn ang="0">
                <a:pos x="T45" y="0"/>
              </a:cxn>
              <a:cxn ang="0">
                <a:pos x="T46" y="0"/>
              </a:cxn>
              <a:cxn ang="0">
                <a:pos x="T47" y="0"/>
              </a:cxn>
              <a:cxn ang="0">
                <a:pos x="T48" y="0"/>
              </a:cxn>
              <a:cxn ang="0">
                <a:pos x="T49" y="0"/>
              </a:cxn>
              <a:cxn ang="0">
                <a:pos x="T50" y="0"/>
              </a:cxn>
              <a:cxn ang="0">
                <a:pos x="T51" y="0"/>
              </a:cxn>
              <a:cxn ang="0">
                <a:pos x="T52" y="0"/>
              </a:cxn>
              <a:cxn ang="0">
                <a:pos x="T53" y="0"/>
              </a:cxn>
              <a:cxn ang="0">
                <a:pos x="T54" y="0"/>
              </a:cxn>
              <a:cxn ang="0">
                <a:pos x="T55" y="0"/>
              </a:cxn>
              <a:cxn ang="0">
                <a:pos x="T56" y="0"/>
              </a:cxn>
            </a:cxnLst>
            <a:rect l="0" t="0" r="r" b="b"/>
            <a:pathLst>
              <a:path w="6"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moveTo>
                  <a:pt x="4" y="0"/>
                </a:moveTo>
                <a:cubicBezTo>
                  <a:pt x="4" y="0"/>
                  <a:pt x="4" y="0"/>
                  <a:pt x="5" y="0"/>
                </a:cubicBezTo>
                <a:cubicBezTo>
                  <a:pt x="4" y="0"/>
                  <a:pt x="4" y="0"/>
                  <a:pt x="4" y="0"/>
                </a:cubicBezTo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5" y="0"/>
                  <a:pt x="5" y="0"/>
                  <a:pt x="5" y="0"/>
                </a:cubicBezTo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4" y="0"/>
                </a:cubicBezTo>
                <a:moveTo>
                  <a:pt x="6" y="0"/>
                </a:moveTo>
                <a:cubicBezTo>
                  <a:pt x="6" y="0"/>
                  <a:pt x="6" y="0"/>
                  <a:pt x="5" y="0"/>
                </a:cubicBezTo>
                <a:cubicBezTo>
                  <a:pt x="5" y="0"/>
                  <a:pt x="6" y="0"/>
                  <a:pt x="6" y="0"/>
                </a:cubicBezTo>
                <a:moveTo>
                  <a:pt x="3" y="0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4" y="0"/>
                  <a:pt x="3" y="0"/>
                </a:cubicBezTo>
                <a:moveTo>
                  <a:pt x="6" y="0"/>
                </a:moveTo>
                <a:cubicBezTo>
                  <a:pt x="6" y="0"/>
                  <a:pt x="6" y="0"/>
                  <a:pt x="6" y="0"/>
                </a:cubicBezTo>
                <a:cubicBezTo>
                  <a:pt x="6" y="0"/>
                  <a:pt x="6" y="0"/>
                  <a:pt x="6" y="0"/>
                </a:cubicBezTo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moveTo>
                  <a:pt x="6" y="0"/>
                </a:moveTo>
                <a:cubicBezTo>
                  <a:pt x="6" y="0"/>
                  <a:pt x="6" y="0"/>
                  <a:pt x="6" y="0"/>
                </a:cubicBezTo>
                <a:cubicBezTo>
                  <a:pt x="6" y="0"/>
                  <a:pt x="6" y="0"/>
                  <a:pt x="6" y="0"/>
                </a:cubicBezTo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moveTo>
                  <a:pt x="6" y="0"/>
                </a:moveTo>
                <a:cubicBezTo>
                  <a:pt x="6" y="0"/>
                  <a:pt x="6" y="0"/>
                  <a:pt x="6" y="0"/>
                </a:cubicBezTo>
                <a:cubicBezTo>
                  <a:pt x="6" y="0"/>
                  <a:pt x="6" y="0"/>
                  <a:pt x="6" y="0"/>
                </a:cubicBezTo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moveTo>
                  <a:pt x="6" y="0"/>
                </a:moveTo>
                <a:cubicBezTo>
                  <a:pt x="6" y="0"/>
                  <a:pt x="6" y="0"/>
                  <a:pt x="6" y="0"/>
                </a:cubicBezTo>
                <a:cubicBezTo>
                  <a:pt x="6" y="0"/>
                  <a:pt x="6" y="0"/>
                  <a:pt x="6" y="0"/>
                </a:cubicBezTo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moveTo>
                  <a:pt x="0" y="0"/>
                </a:moveTo>
                <a:cubicBezTo>
                  <a:pt x="0" y="0"/>
                  <a:pt x="0" y="0"/>
                  <a:pt x="1" y="0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004F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sz="1800"/>
          </a:p>
        </p:txBody>
      </p:sp>
      <p:sp>
        <p:nvSpPr>
          <p:cNvPr id="116" name="Freeform 130"/>
          <p:cNvSpPr>
            <a:spLocks noEditPoints="1"/>
          </p:cNvSpPr>
          <p:nvPr/>
        </p:nvSpPr>
        <p:spPr bwMode="auto">
          <a:xfrm>
            <a:off x="7047284" y="2561514"/>
            <a:ext cx="129973" cy="342942"/>
          </a:xfrm>
          <a:custGeom>
            <a:avLst/>
            <a:gdLst>
              <a:gd name="T0" fmla="*/ 7 w 16"/>
              <a:gd name="T1" fmla="*/ 31 h 42"/>
              <a:gd name="T2" fmla="*/ 16 w 16"/>
              <a:gd name="T3" fmla="*/ 42 h 42"/>
              <a:gd name="T4" fmla="*/ 7 w 16"/>
              <a:gd name="T5" fmla="*/ 31 h 42"/>
              <a:gd name="T6" fmla="*/ 3 w 16"/>
              <a:gd name="T7" fmla="*/ 0 h 42"/>
              <a:gd name="T8" fmla="*/ 7 w 16"/>
              <a:gd name="T9" fmla="*/ 31 h 42"/>
              <a:gd name="T10" fmla="*/ 3 w 16"/>
              <a:gd name="T11" fmla="*/ 0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" h="42">
                <a:moveTo>
                  <a:pt x="7" y="31"/>
                </a:moveTo>
                <a:cubicBezTo>
                  <a:pt x="9" y="36"/>
                  <a:pt x="12" y="39"/>
                  <a:pt x="16" y="42"/>
                </a:cubicBezTo>
                <a:cubicBezTo>
                  <a:pt x="12" y="39"/>
                  <a:pt x="9" y="36"/>
                  <a:pt x="7" y="31"/>
                </a:cubicBezTo>
                <a:moveTo>
                  <a:pt x="3" y="0"/>
                </a:moveTo>
                <a:cubicBezTo>
                  <a:pt x="0" y="10"/>
                  <a:pt x="1" y="21"/>
                  <a:pt x="7" y="31"/>
                </a:cubicBezTo>
                <a:cubicBezTo>
                  <a:pt x="1" y="21"/>
                  <a:pt x="0" y="10"/>
                  <a:pt x="3" y="0"/>
                </a:cubicBezTo>
              </a:path>
            </a:pathLst>
          </a:custGeom>
          <a:solidFill>
            <a:srgbClr val="004F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sz="1800"/>
          </a:p>
        </p:txBody>
      </p:sp>
      <p:sp>
        <p:nvSpPr>
          <p:cNvPr id="120" name="Freeform 134"/>
          <p:cNvSpPr>
            <a:spLocks noEditPoints="1"/>
          </p:cNvSpPr>
          <p:nvPr/>
        </p:nvSpPr>
        <p:spPr bwMode="auto">
          <a:xfrm>
            <a:off x="5537714" y="2627285"/>
            <a:ext cx="32884" cy="73600"/>
          </a:xfrm>
          <a:custGeom>
            <a:avLst/>
            <a:gdLst>
              <a:gd name="T0" fmla="*/ 4 w 4"/>
              <a:gd name="T1" fmla="*/ 9 h 9"/>
              <a:gd name="T2" fmla="*/ 4 w 4"/>
              <a:gd name="T3" fmla="*/ 9 h 9"/>
              <a:gd name="T4" fmla="*/ 3 w 4"/>
              <a:gd name="T5" fmla="*/ 9 h 9"/>
              <a:gd name="T6" fmla="*/ 3 w 4"/>
              <a:gd name="T7" fmla="*/ 8 h 9"/>
              <a:gd name="T8" fmla="*/ 3 w 4"/>
              <a:gd name="T9" fmla="*/ 8 h 9"/>
              <a:gd name="T10" fmla="*/ 3 w 4"/>
              <a:gd name="T11" fmla="*/ 8 h 9"/>
              <a:gd name="T12" fmla="*/ 3 w 4"/>
              <a:gd name="T13" fmla="*/ 8 h 9"/>
              <a:gd name="T14" fmla="*/ 3 w 4"/>
              <a:gd name="T15" fmla="*/ 8 h 9"/>
              <a:gd name="T16" fmla="*/ 3 w 4"/>
              <a:gd name="T17" fmla="*/ 8 h 9"/>
              <a:gd name="T18" fmla="*/ 3 w 4"/>
              <a:gd name="T19" fmla="*/ 8 h 9"/>
              <a:gd name="T20" fmla="*/ 3 w 4"/>
              <a:gd name="T21" fmla="*/ 8 h 9"/>
              <a:gd name="T22" fmla="*/ 3 w 4"/>
              <a:gd name="T23" fmla="*/ 7 h 9"/>
              <a:gd name="T24" fmla="*/ 3 w 4"/>
              <a:gd name="T25" fmla="*/ 7 h 9"/>
              <a:gd name="T26" fmla="*/ 3 w 4"/>
              <a:gd name="T27" fmla="*/ 7 h 9"/>
              <a:gd name="T28" fmla="*/ 3 w 4"/>
              <a:gd name="T29" fmla="*/ 7 h 9"/>
              <a:gd name="T30" fmla="*/ 3 w 4"/>
              <a:gd name="T31" fmla="*/ 7 h 9"/>
              <a:gd name="T32" fmla="*/ 3 w 4"/>
              <a:gd name="T33" fmla="*/ 7 h 9"/>
              <a:gd name="T34" fmla="*/ 3 w 4"/>
              <a:gd name="T35" fmla="*/ 7 h 9"/>
              <a:gd name="T36" fmla="*/ 2 w 4"/>
              <a:gd name="T37" fmla="*/ 7 h 9"/>
              <a:gd name="T38" fmla="*/ 2 w 4"/>
              <a:gd name="T39" fmla="*/ 7 h 9"/>
              <a:gd name="T40" fmla="*/ 2 w 4"/>
              <a:gd name="T41" fmla="*/ 6 h 9"/>
              <a:gd name="T42" fmla="*/ 2 w 4"/>
              <a:gd name="T43" fmla="*/ 6 h 9"/>
              <a:gd name="T44" fmla="*/ 2 w 4"/>
              <a:gd name="T45" fmla="*/ 6 h 9"/>
              <a:gd name="T46" fmla="*/ 2 w 4"/>
              <a:gd name="T47" fmla="*/ 6 h 9"/>
              <a:gd name="T48" fmla="*/ 2 w 4"/>
              <a:gd name="T49" fmla="*/ 6 h 9"/>
              <a:gd name="T50" fmla="*/ 2 w 4"/>
              <a:gd name="T51" fmla="*/ 6 h 9"/>
              <a:gd name="T52" fmla="*/ 2 w 4"/>
              <a:gd name="T53" fmla="*/ 6 h 9"/>
              <a:gd name="T54" fmla="*/ 2 w 4"/>
              <a:gd name="T55" fmla="*/ 5 h 9"/>
              <a:gd name="T56" fmla="*/ 2 w 4"/>
              <a:gd name="T57" fmla="*/ 5 h 9"/>
              <a:gd name="T58" fmla="*/ 2 w 4"/>
              <a:gd name="T59" fmla="*/ 5 h 9"/>
              <a:gd name="T60" fmla="*/ 2 w 4"/>
              <a:gd name="T61" fmla="*/ 5 h 9"/>
              <a:gd name="T62" fmla="*/ 1 w 4"/>
              <a:gd name="T63" fmla="*/ 4 h 9"/>
              <a:gd name="T64" fmla="*/ 1 w 4"/>
              <a:gd name="T65" fmla="*/ 4 h 9"/>
              <a:gd name="T66" fmla="*/ 1 w 4"/>
              <a:gd name="T67" fmla="*/ 4 h 9"/>
              <a:gd name="T68" fmla="*/ 1 w 4"/>
              <a:gd name="T69" fmla="*/ 4 h 9"/>
              <a:gd name="T70" fmla="*/ 1 w 4"/>
              <a:gd name="T71" fmla="*/ 3 h 9"/>
              <a:gd name="T72" fmla="*/ 1 w 4"/>
              <a:gd name="T73" fmla="*/ 3 h 9"/>
              <a:gd name="T74" fmla="*/ 1 w 4"/>
              <a:gd name="T75" fmla="*/ 3 h 9"/>
              <a:gd name="T76" fmla="*/ 1 w 4"/>
              <a:gd name="T77" fmla="*/ 3 h 9"/>
              <a:gd name="T78" fmla="*/ 1 w 4"/>
              <a:gd name="T79" fmla="*/ 3 h 9"/>
              <a:gd name="T80" fmla="*/ 1 w 4"/>
              <a:gd name="T81" fmla="*/ 3 h 9"/>
              <a:gd name="T82" fmla="*/ 1 w 4"/>
              <a:gd name="T83" fmla="*/ 3 h 9"/>
              <a:gd name="T84" fmla="*/ 1 w 4"/>
              <a:gd name="T85" fmla="*/ 2 h 9"/>
              <a:gd name="T86" fmla="*/ 1 w 4"/>
              <a:gd name="T87" fmla="*/ 2 h 9"/>
              <a:gd name="T88" fmla="*/ 1 w 4"/>
              <a:gd name="T89" fmla="*/ 2 h 9"/>
              <a:gd name="T90" fmla="*/ 1 w 4"/>
              <a:gd name="T91" fmla="*/ 2 h 9"/>
              <a:gd name="T92" fmla="*/ 1 w 4"/>
              <a:gd name="T93" fmla="*/ 2 h 9"/>
              <a:gd name="T94" fmla="*/ 0 w 4"/>
              <a:gd name="T95" fmla="*/ 2 h 9"/>
              <a:gd name="T96" fmla="*/ 0 w 4"/>
              <a:gd name="T97" fmla="*/ 2 h 9"/>
              <a:gd name="T98" fmla="*/ 0 w 4"/>
              <a:gd name="T99" fmla="*/ 2 h 9"/>
              <a:gd name="T100" fmla="*/ 0 w 4"/>
              <a:gd name="T101" fmla="*/ 2 h 9"/>
              <a:gd name="T102" fmla="*/ 0 w 4"/>
              <a:gd name="T103" fmla="*/ 1 h 9"/>
              <a:gd name="T104" fmla="*/ 0 w 4"/>
              <a:gd name="T105" fmla="*/ 1 h 9"/>
              <a:gd name="T106" fmla="*/ 0 w 4"/>
              <a:gd name="T107" fmla="*/ 1 h 9"/>
              <a:gd name="T108" fmla="*/ 0 w 4"/>
              <a:gd name="T109" fmla="*/ 1 h 9"/>
              <a:gd name="T110" fmla="*/ 0 w 4"/>
              <a:gd name="T111" fmla="*/ 1 h 9"/>
              <a:gd name="T112" fmla="*/ 0 w 4"/>
              <a:gd name="T113" fmla="*/ 1 h 9"/>
              <a:gd name="T114" fmla="*/ 0 w 4"/>
              <a:gd name="T115" fmla="*/ 1 h 9"/>
              <a:gd name="T116" fmla="*/ 0 w 4"/>
              <a:gd name="T117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" h="9">
                <a:moveTo>
                  <a:pt x="4" y="9"/>
                </a:moveTo>
                <a:cubicBezTo>
                  <a:pt x="4" y="9"/>
                  <a:pt x="4" y="9"/>
                  <a:pt x="4" y="9"/>
                </a:cubicBezTo>
                <a:cubicBezTo>
                  <a:pt x="4" y="9"/>
                  <a:pt x="4" y="9"/>
                  <a:pt x="4" y="9"/>
                </a:cubicBezTo>
                <a:moveTo>
                  <a:pt x="4" y="9"/>
                </a:moveTo>
                <a:cubicBezTo>
                  <a:pt x="4" y="9"/>
                  <a:pt x="4" y="9"/>
                  <a:pt x="4" y="9"/>
                </a:cubicBezTo>
                <a:cubicBezTo>
                  <a:pt x="4" y="9"/>
                  <a:pt x="4" y="9"/>
                  <a:pt x="4" y="9"/>
                </a:cubicBezTo>
                <a:moveTo>
                  <a:pt x="4" y="9"/>
                </a:moveTo>
                <a:cubicBezTo>
                  <a:pt x="4" y="9"/>
                  <a:pt x="4" y="9"/>
                  <a:pt x="4" y="9"/>
                </a:cubicBezTo>
                <a:cubicBezTo>
                  <a:pt x="4" y="9"/>
                  <a:pt x="4" y="9"/>
                  <a:pt x="4" y="9"/>
                </a:cubicBezTo>
                <a:moveTo>
                  <a:pt x="4" y="9"/>
                </a:moveTo>
                <a:cubicBezTo>
                  <a:pt x="4" y="9"/>
                  <a:pt x="4" y="9"/>
                  <a:pt x="4" y="9"/>
                </a:cubicBezTo>
                <a:cubicBezTo>
                  <a:pt x="4" y="9"/>
                  <a:pt x="4" y="9"/>
                  <a:pt x="4" y="9"/>
                </a:cubicBezTo>
                <a:moveTo>
                  <a:pt x="3" y="9"/>
                </a:moveTo>
                <a:cubicBezTo>
                  <a:pt x="4" y="9"/>
                  <a:pt x="4" y="9"/>
                  <a:pt x="4" y="9"/>
                </a:cubicBezTo>
                <a:cubicBezTo>
                  <a:pt x="4" y="9"/>
                  <a:pt x="4" y="9"/>
                  <a:pt x="3" y="9"/>
                </a:cubicBezTo>
                <a:moveTo>
                  <a:pt x="3" y="9"/>
                </a:move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9"/>
                </a:cubicBezTo>
                <a:moveTo>
                  <a:pt x="3" y="8"/>
                </a:moveTo>
                <a:cubicBezTo>
                  <a:pt x="3" y="9"/>
                  <a:pt x="3" y="9"/>
                  <a:pt x="3" y="9"/>
                </a:cubicBezTo>
                <a:cubicBezTo>
                  <a:pt x="3" y="9"/>
                  <a:pt x="3" y="9"/>
                  <a:pt x="3" y="8"/>
                </a:cubicBezTo>
                <a:moveTo>
                  <a:pt x="3" y="8"/>
                </a:moveTo>
                <a:cubicBezTo>
                  <a:pt x="3" y="8"/>
                  <a:pt x="3" y="8"/>
                  <a:pt x="3" y="8"/>
                </a:cubicBezTo>
                <a:cubicBezTo>
                  <a:pt x="3" y="8"/>
                  <a:pt x="3" y="8"/>
                  <a:pt x="3" y="8"/>
                </a:cubicBezTo>
                <a:moveTo>
                  <a:pt x="3" y="8"/>
                </a:moveTo>
                <a:cubicBezTo>
                  <a:pt x="3" y="8"/>
                  <a:pt x="3" y="8"/>
                  <a:pt x="3" y="8"/>
                </a:cubicBezTo>
                <a:cubicBezTo>
                  <a:pt x="3" y="8"/>
                  <a:pt x="3" y="8"/>
                  <a:pt x="3" y="8"/>
                </a:cubicBezTo>
                <a:moveTo>
                  <a:pt x="3" y="8"/>
                </a:moveTo>
                <a:cubicBezTo>
                  <a:pt x="3" y="8"/>
                  <a:pt x="3" y="8"/>
                  <a:pt x="3" y="8"/>
                </a:cubicBezTo>
                <a:cubicBezTo>
                  <a:pt x="3" y="8"/>
                  <a:pt x="3" y="8"/>
                  <a:pt x="3" y="8"/>
                </a:cubicBezTo>
                <a:moveTo>
                  <a:pt x="3" y="8"/>
                </a:moveTo>
                <a:cubicBezTo>
                  <a:pt x="3" y="8"/>
                  <a:pt x="3" y="8"/>
                  <a:pt x="3" y="8"/>
                </a:cubicBezTo>
                <a:cubicBezTo>
                  <a:pt x="3" y="8"/>
                  <a:pt x="3" y="8"/>
                  <a:pt x="3" y="8"/>
                </a:cubicBezTo>
                <a:moveTo>
                  <a:pt x="3" y="8"/>
                </a:moveTo>
                <a:cubicBezTo>
                  <a:pt x="3" y="8"/>
                  <a:pt x="3" y="8"/>
                  <a:pt x="3" y="8"/>
                </a:cubicBezTo>
                <a:cubicBezTo>
                  <a:pt x="3" y="8"/>
                  <a:pt x="3" y="8"/>
                  <a:pt x="3" y="8"/>
                </a:cubicBezTo>
                <a:moveTo>
                  <a:pt x="3" y="8"/>
                </a:moveTo>
                <a:cubicBezTo>
                  <a:pt x="3" y="8"/>
                  <a:pt x="3" y="8"/>
                  <a:pt x="3" y="8"/>
                </a:cubicBezTo>
                <a:cubicBezTo>
                  <a:pt x="3" y="8"/>
                  <a:pt x="3" y="8"/>
                  <a:pt x="3" y="8"/>
                </a:cubicBezTo>
                <a:moveTo>
                  <a:pt x="3" y="8"/>
                </a:moveTo>
                <a:cubicBezTo>
                  <a:pt x="3" y="8"/>
                  <a:pt x="3" y="8"/>
                  <a:pt x="3" y="8"/>
                </a:cubicBezTo>
                <a:cubicBezTo>
                  <a:pt x="3" y="8"/>
                  <a:pt x="3" y="8"/>
                  <a:pt x="3" y="8"/>
                </a:cubicBezTo>
                <a:moveTo>
                  <a:pt x="3" y="8"/>
                </a:moveTo>
                <a:cubicBezTo>
                  <a:pt x="3" y="8"/>
                  <a:pt x="3" y="8"/>
                  <a:pt x="3" y="8"/>
                </a:cubicBezTo>
                <a:cubicBezTo>
                  <a:pt x="3" y="8"/>
                  <a:pt x="3" y="8"/>
                  <a:pt x="3" y="8"/>
                </a:cubicBezTo>
                <a:moveTo>
                  <a:pt x="3" y="8"/>
                </a:moveTo>
                <a:cubicBezTo>
                  <a:pt x="3" y="8"/>
                  <a:pt x="3" y="8"/>
                  <a:pt x="3" y="8"/>
                </a:cubicBezTo>
                <a:cubicBezTo>
                  <a:pt x="3" y="8"/>
                  <a:pt x="3" y="8"/>
                  <a:pt x="3" y="8"/>
                </a:cubicBezTo>
                <a:moveTo>
                  <a:pt x="3" y="8"/>
                </a:moveTo>
                <a:cubicBezTo>
                  <a:pt x="3" y="8"/>
                  <a:pt x="3" y="8"/>
                  <a:pt x="3" y="8"/>
                </a:cubicBezTo>
                <a:cubicBezTo>
                  <a:pt x="3" y="8"/>
                  <a:pt x="3" y="8"/>
                  <a:pt x="3" y="8"/>
                </a:cubicBezTo>
                <a:moveTo>
                  <a:pt x="3" y="8"/>
                </a:moveTo>
                <a:cubicBezTo>
                  <a:pt x="3" y="8"/>
                  <a:pt x="3" y="8"/>
                  <a:pt x="3" y="8"/>
                </a:cubicBezTo>
                <a:cubicBezTo>
                  <a:pt x="3" y="8"/>
                  <a:pt x="3" y="8"/>
                  <a:pt x="3" y="8"/>
                </a:cubicBezTo>
                <a:moveTo>
                  <a:pt x="3" y="8"/>
                </a:moveTo>
                <a:cubicBezTo>
                  <a:pt x="3" y="8"/>
                  <a:pt x="3" y="8"/>
                  <a:pt x="3" y="8"/>
                </a:cubicBezTo>
                <a:cubicBezTo>
                  <a:pt x="3" y="8"/>
                  <a:pt x="3" y="8"/>
                  <a:pt x="3" y="8"/>
                </a:cubicBezTo>
                <a:moveTo>
                  <a:pt x="3" y="8"/>
                </a:moveTo>
                <a:cubicBezTo>
                  <a:pt x="3" y="8"/>
                  <a:pt x="3" y="8"/>
                  <a:pt x="3" y="8"/>
                </a:cubicBezTo>
                <a:cubicBezTo>
                  <a:pt x="3" y="8"/>
                  <a:pt x="3" y="8"/>
                  <a:pt x="3" y="8"/>
                </a:cubicBezTo>
                <a:moveTo>
                  <a:pt x="3" y="8"/>
                </a:moveTo>
                <a:cubicBezTo>
                  <a:pt x="3" y="8"/>
                  <a:pt x="3" y="8"/>
                  <a:pt x="3" y="8"/>
                </a:cubicBezTo>
                <a:cubicBezTo>
                  <a:pt x="3" y="8"/>
                  <a:pt x="3" y="8"/>
                  <a:pt x="3" y="8"/>
                </a:cubicBezTo>
                <a:moveTo>
                  <a:pt x="3" y="8"/>
                </a:moveTo>
                <a:cubicBezTo>
                  <a:pt x="3" y="8"/>
                  <a:pt x="3" y="8"/>
                  <a:pt x="3" y="8"/>
                </a:cubicBezTo>
                <a:cubicBezTo>
                  <a:pt x="3" y="8"/>
                  <a:pt x="3" y="8"/>
                  <a:pt x="3" y="8"/>
                </a:cubicBezTo>
                <a:moveTo>
                  <a:pt x="3" y="8"/>
                </a:moveTo>
                <a:cubicBezTo>
                  <a:pt x="3" y="8"/>
                  <a:pt x="3" y="8"/>
                  <a:pt x="3" y="8"/>
                </a:cubicBezTo>
                <a:cubicBezTo>
                  <a:pt x="3" y="8"/>
                  <a:pt x="3" y="8"/>
                  <a:pt x="3" y="8"/>
                </a:cubicBezTo>
                <a:moveTo>
                  <a:pt x="3" y="7"/>
                </a:moveTo>
                <a:cubicBezTo>
                  <a:pt x="3" y="8"/>
                  <a:pt x="3" y="8"/>
                  <a:pt x="3" y="8"/>
                </a:cubicBezTo>
                <a:cubicBezTo>
                  <a:pt x="3" y="8"/>
                  <a:pt x="3" y="8"/>
                  <a:pt x="3" y="7"/>
                </a:cubicBezTo>
                <a:moveTo>
                  <a:pt x="3" y="7"/>
                </a:moveTo>
                <a:cubicBezTo>
                  <a:pt x="3" y="7"/>
                  <a:pt x="3" y="7"/>
                  <a:pt x="3" y="7"/>
                </a:cubicBezTo>
                <a:cubicBezTo>
                  <a:pt x="3" y="7"/>
                  <a:pt x="3" y="7"/>
                  <a:pt x="3" y="7"/>
                </a:cubicBezTo>
                <a:moveTo>
                  <a:pt x="3" y="7"/>
                </a:moveTo>
                <a:cubicBezTo>
                  <a:pt x="3" y="7"/>
                  <a:pt x="3" y="7"/>
                  <a:pt x="3" y="7"/>
                </a:cubicBezTo>
                <a:cubicBezTo>
                  <a:pt x="3" y="7"/>
                  <a:pt x="3" y="7"/>
                  <a:pt x="3" y="7"/>
                </a:cubicBezTo>
                <a:moveTo>
                  <a:pt x="3" y="7"/>
                </a:moveTo>
                <a:cubicBezTo>
                  <a:pt x="3" y="7"/>
                  <a:pt x="3" y="7"/>
                  <a:pt x="3" y="7"/>
                </a:cubicBezTo>
                <a:cubicBezTo>
                  <a:pt x="3" y="7"/>
                  <a:pt x="3" y="7"/>
                  <a:pt x="3" y="7"/>
                </a:cubicBezTo>
                <a:moveTo>
                  <a:pt x="3" y="7"/>
                </a:moveTo>
                <a:cubicBezTo>
                  <a:pt x="3" y="7"/>
                  <a:pt x="3" y="7"/>
                  <a:pt x="3" y="7"/>
                </a:cubicBezTo>
                <a:cubicBezTo>
                  <a:pt x="3" y="7"/>
                  <a:pt x="3" y="7"/>
                  <a:pt x="3" y="7"/>
                </a:cubicBezTo>
                <a:moveTo>
                  <a:pt x="3" y="7"/>
                </a:moveTo>
                <a:cubicBezTo>
                  <a:pt x="3" y="7"/>
                  <a:pt x="3" y="7"/>
                  <a:pt x="3" y="7"/>
                </a:cubicBezTo>
                <a:cubicBezTo>
                  <a:pt x="3" y="7"/>
                  <a:pt x="3" y="7"/>
                  <a:pt x="3" y="7"/>
                </a:cubicBezTo>
                <a:moveTo>
                  <a:pt x="3" y="7"/>
                </a:moveTo>
                <a:cubicBezTo>
                  <a:pt x="3" y="7"/>
                  <a:pt x="3" y="7"/>
                  <a:pt x="3" y="7"/>
                </a:cubicBezTo>
                <a:cubicBezTo>
                  <a:pt x="3" y="7"/>
                  <a:pt x="3" y="7"/>
                  <a:pt x="3" y="7"/>
                </a:cubicBezTo>
                <a:moveTo>
                  <a:pt x="3" y="7"/>
                </a:moveTo>
                <a:cubicBezTo>
                  <a:pt x="3" y="7"/>
                  <a:pt x="3" y="7"/>
                  <a:pt x="3" y="7"/>
                </a:cubicBezTo>
                <a:cubicBezTo>
                  <a:pt x="3" y="7"/>
                  <a:pt x="3" y="7"/>
                  <a:pt x="3" y="7"/>
                </a:cubicBezTo>
                <a:moveTo>
                  <a:pt x="3" y="7"/>
                </a:moveTo>
                <a:cubicBezTo>
                  <a:pt x="3" y="7"/>
                  <a:pt x="3" y="7"/>
                  <a:pt x="3" y="7"/>
                </a:cubicBezTo>
                <a:cubicBezTo>
                  <a:pt x="3" y="7"/>
                  <a:pt x="3" y="7"/>
                  <a:pt x="3" y="7"/>
                </a:cubicBezTo>
                <a:moveTo>
                  <a:pt x="3" y="7"/>
                </a:moveTo>
                <a:cubicBezTo>
                  <a:pt x="3" y="7"/>
                  <a:pt x="3" y="7"/>
                  <a:pt x="3" y="7"/>
                </a:cubicBezTo>
                <a:cubicBezTo>
                  <a:pt x="3" y="7"/>
                  <a:pt x="3" y="7"/>
                  <a:pt x="3" y="7"/>
                </a:cubicBezTo>
                <a:moveTo>
                  <a:pt x="3" y="7"/>
                </a:moveTo>
                <a:cubicBezTo>
                  <a:pt x="3" y="7"/>
                  <a:pt x="3" y="7"/>
                  <a:pt x="3" y="7"/>
                </a:cubicBezTo>
                <a:cubicBezTo>
                  <a:pt x="3" y="7"/>
                  <a:pt x="3" y="7"/>
                  <a:pt x="3" y="7"/>
                </a:cubicBezTo>
                <a:moveTo>
                  <a:pt x="3" y="7"/>
                </a:moveTo>
                <a:cubicBezTo>
                  <a:pt x="3" y="7"/>
                  <a:pt x="3" y="7"/>
                  <a:pt x="3" y="7"/>
                </a:cubicBezTo>
                <a:cubicBezTo>
                  <a:pt x="3" y="7"/>
                  <a:pt x="3" y="7"/>
                  <a:pt x="3" y="7"/>
                </a:cubicBezTo>
                <a:moveTo>
                  <a:pt x="3" y="7"/>
                </a:moveTo>
                <a:cubicBezTo>
                  <a:pt x="3" y="7"/>
                  <a:pt x="3" y="7"/>
                  <a:pt x="3" y="7"/>
                </a:cubicBezTo>
                <a:cubicBezTo>
                  <a:pt x="3" y="7"/>
                  <a:pt x="3" y="7"/>
                  <a:pt x="3" y="7"/>
                </a:cubicBezTo>
                <a:moveTo>
                  <a:pt x="3" y="7"/>
                </a:moveTo>
                <a:cubicBezTo>
                  <a:pt x="3" y="7"/>
                  <a:pt x="3" y="7"/>
                  <a:pt x="3" y="7"/>
                </a:cubicBezTo>
                <a:cubicBezTo>
                  <a:pt x="3" y="7"/>
                  <a:pt x="3" y="7"/>
                  <a:pt x="3" y="7"/>
                </a:cubicBezTo>
                <a:moveTo>
                  <a:pt x="2" y="7"/>
                </a:moveTo>
                <a:cubicBezTo>
                  <a:pt x="3" y="7"/>
                  <a:pt x="3" y="7"/>
                  <a:pt x="3" y="7"/>
                </a:cubicBezTo>
                <a:cubicBezTo>
                  <a:pt x="3" y="7"/>
                  <a:pt x="3" y="7"/>
                  <a:pt x="2" y="7"/>
                </a:cubicBezTo>
                <a:moveTo>
                  <a:pt x="2" y="7"/>
                </a:move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7"/>
                </a:cubicBezTo>
                <a:moveTo>
                  <a:pt x="2" y="7"/>
                </a:move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7"/>
                </a:cubicBezTo>
                <a:moveTo>
                  <a:pt x="2" y="7"/>
                </a:move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7"/>
                </a:cubicBezTo>
                <a:moveTo>
                  <a:pt x="2" y="6"/>
                </a:moveTo>
                <a:cubicBezTo>
                  <a:pt x="2" y="6"/>
                  <a:pt x="2" y="6"/>
                  <a:pt x="2" y="7"/>
                </a:cubicBezTo>
                <a:cubicBezTo>
                  <a:pt x="2" y="6"/>
                  <a:pt x="2" y="6"/>
                  <a:pt x="2" y="6"/>
                </a:cubicBezTo>
                <a:moveTo>
                  <a:pt x="2" y="6"/>
                </a:move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moveTo>
                  <a:pt x="2" y="6"/>
                </a:move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moveTo>
                  <a:pt x="2" y="6"/>
                </a:move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moveTo>
                  <a:pt x="2" y="6"/>
                </a:move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moveTo>
                  <a:pt x="2" y="6"/>
                </a:move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moveTo>
                  <a:pt x="2" y="6"/>
                </a:move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moveTo>
                  <a:pt x="2" y="6"/>
                </a:move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moveTo>
                  <a:pt x="2" y="6"/>
                </a:move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moveTo>
                  <a:pt x="2" y="6"/>
                </a:move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moveTo>
                  <a:pt x="2" y="6"/>
                </a:move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moveTo>
                  <a:pt x="2" y="6"/>
                </a:move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moveTo>
                  <a:pt x="2" y="6"/>
                </a:move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moveTo>
                  <a:pt x="2" y="5"/>
                </a:moveTo>
                <a:cubicBezTo>
                  <a:pt x="2" y="5"/>
                  <a:pt x="2" y="6"/>
                  <a:pt x="2" y="6"/>
                </a:cubicBezTo>
                <a:cubicBezTo>
                  <a:pt x="2" y="6"/>
                  <a:pt x="2" y="6"/>
                  <a:pt x="2" y="5"/>
                </a:cubicBezTo>
                <a:moveTo>
                  <a:pt x="2" y="5"/>
                </a:move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moveTo>
                  <a:pt x="2" y="5"/>
                </a:move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moveTo>
                  <a:pt x="2" y="5"/>
                </a:move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moveTo>
                  <a:pt x="2" y="5"/>
                </a:move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moveTo>
                  <a:pt x="2" y="5"/>
                </a:move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moveTo>
                  <a:pt x="2" y="5"/>
                </a:move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moveTo>
                  <a:pt x="2" y="5"/>
                </a:move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moveTo>
                  <a:pt x="1" y="5"/>
                </a:moveTo>
                <a:cubicBezTo>
                  <a:pt x="1" y="5"/>
                  <a:pt x="1" y="5"/>
                  <a:pt x="2" y="5"/>
                </a:cubicBezTo>
                <a:cubicBezTo>
                  <a:pt x="1" y="5"/>
                  <a:pt x="1" y="5"/>
                  <a:pt x="1" y="5"/>
                </a:cubicBezTo>
                <a:moveTo>
                  <a:pt x="1" y="4"/>
                </a:moveTo>
                <a:cubicBezTo>
                  <a:pt x="1" y="4"/>
                  <a:pt x="1" y="4"/>
                  <a:pt x="1" y="5"/>
                </a:cubicBezTo>
                <a:cubicBezTo>
                  <a:pt x="1" y="4"/>
                  <a:pt x="1" y="4"/>
                  <a:pt x="1" y="4"/>
                </a:cubicBezTo>
                <a:moveTo>
                  <a:pt x="1" y="4"/>
                </a:moveTo>
                <a:cubicBezTo>
                  <a:pt x="1" y="4"/>
                  <a:pt x="1" y="4"/>
                  <a:pt x="1" y="4"/>
                </a:cubicBezTo>
                <a:cubicBezTo>
                  <a:pt x="1" y="4"/>
                  <a:pt x="1" y="4"/>
                  <a:pt x="1" y="4"/>
                </a:cubicBezTo>
                <a:moveTo>
                  <a:pt x="1" y="4"/>
                </a:moveTo>
                <a:cubicBezTo>
                  <a:pt x="1" y="4"/>
                  <a:pt x="1" y="4"/>
                  <a:pt x="1" y="4"/>
                </a:cubicBezTo>
                <a:cubicBezTo>
                  <a:pt x="1" y="4"/>
                  <a:pt x="1" y="4"/>
                  <a:pt x="1" y="4"/>
                </a:cubicBezTo>
                <a:moveTo>
                  <a:pt x="1" y="4"/>
                </a:moveTo>
                <a:cubicBezTo>
                  <a:pt x="1" y="4"/>
                  <a:pt x="1" y="4"/>
                  <a:pt x="1" y="4"/>
                </a:cubicBezTo>
                <a:cubicBezTo>
                  <a:pt x="1" y="4"/>
                  <a:pt x="1" y="4"/>
                  <a:pt x="1" y="4"/>
                </a:cubicBezTo>
                <a:moveTo>
                  <a:pt x="1" y="4"/>
                </a:moveTo>
                <a:cubicBezTo>
                  <a:pt x="1" y="4"/>
                  <a:pt x="1" y="4"/>
                  <a:pt x="1" y="4"/>
                </a:cubicBezTo>
                <a:cubicBezTo>
                  <a:pt x="1" y="4"/>
                  <a:pt x="1" y="4"/>
                  <a:pt x="1" y="4"/>
                </a:cubicBezTo>
                <a:moveTo>
                  <a:pt x="1" y="4"/>
                </a:moveTo>
                <a:cubicBezTo>
                  <a:pt x="1" y="4"/>
                  <a:pt x="1" y="4"/>
                  <a:pt x="1" y="4"/>
                </a:cubicBezTo>
                <a:cubicBezTo>
                  <a:pt x="1" y="4"/>
                  <a:pt x="1" y="4"/>
                  <a:pt x="1" y="4"/>
                </a:cubicBezTo>
                <a:moveTo>
                  <a:pt x="1" y="4"/>
                </a:moveTo>
                <a:cubicBezTo>
                  <a:pt x="1" y="4"/>
                  <a:pt x="1" y="4"/>
                  <a:pt x="1" y="4"/>
                </a:cubicBezTo>
                <a:cubicBezTo>
                  <a:pt x="1" y="4"/>
                  <a:pt x="1" y="4"/>
                  <a:pt x="1" y="4"/>
                </a:cubicBezTo>
                <a:moveTo>
                  <a:pt x="1" y="4"/>
                </a:moveTo>
                <a:cubicBezTo>
                  <a:pt x="1" y="4"/>
                  <a:pt x="1" y="4"/>
                  <a:pt x="1" y="4"/>
                </a:cubicBezTo>
                <a:cubicBezTo>
                  <a:pt x="1" y="4"/>
                  <a:pt x="1" y="4"/>
                  <a:pt x="1" y="4"/>
                </a:cubicBezTo>
                <a:moveTo>
                  <a:pt x="1" y="3"/>
                </a:moveTo>
                <a:cubicBezTo>
                  <a:pt x="1" y="4"/>
                  <a:pt x="1" y="4"/>
                  <a:pt x="1" y="4"/>
                </a:cubicBezTo>
                <a:cubicBezTo>
                  <a:pt x="1" y="4"/>
                  <a:pt x="1" y="4"/>
                  <a:pt x="1" y="3"/>
                </a:cubicBezTo>
                <a:moveTo>
                  <a:pt x="1" y="3"/>
                </a:move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moveTo>
                  <a:pt x="1" y="3"/>
                </a:move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moveTo>
                  <a:pt x="1" y="3"/>
                </a:move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moveTo>
                  <a:pt x="1" y="3"/>
                </a:move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moveTo>
                  <a:pt x="1" y="3"/>
                </a:move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moveTo>
                  <a:pt x="1" y="3"/>
                </a:move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moveTo>
                  <a:pt x="1" y="3"/>
                </a:move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moveTo>
                  <a:pt x="1" y="3"/>
                </a:move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moveTo>
                  <a:pt x="1" y="3"/>
                </a:move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moveTo>
                  <a:pt x="1" y="3"/>
                </a:move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moveTo>
                  <a:pt x="1" y="3"/>
                </a:move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moveTo>
                  <a:pt x="1" y="3"/>
                </a:move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moveTo>
                  <a:pt x="1" y="3"/>
                </a:move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moveTo>
                  <a:pt x="1" y="2"/>
                </a:move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2"/>
                </a:cubicBezTo>
                <a:moveTo>
                  <a:pt x="1" y="2"/>
                </a:move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moveTo>
                  <a:pt x="1" y="2"/>
                </a:move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moveTo>
                  <a:pt x="1" y="2"/>
                </a:move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moveTo>
                  <a:pt x="1" y="2"/>
                </a:move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moveTo>
                  <a:pt x="1" y="2"/>
                </a:move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moveTo>
                  <a:pt x="1" y="2"/>
                </a:move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moveTo>
                  <a:pt x="1" y="2"/>
                </a:move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moveTo>
                  <a:pt x="1" y="2"/>
                </a:moveTo>
                <a:cubicBezTo>
                  <a:pt x="1" y="2"/>
                  <a:pt x="1" y="2"/>
                  <a:pt x="1" y="2"/>
                </a:cubicBezTo>
                <a:cubicBezTo>
                  <a:pt x="1" y="2"/>
                  <a:pt x="1" y="2"/>
                  <a:pt x="1" y="2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2"/>
                </a:move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2"/>
                  <a:pt x="0" y="2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004F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sz="1800"/>
          </a:p>
        </p:txBody>
      </p:sp>
      <p:sp>
        <p:nvSpPr>
          <p:cNvPr id="124" name="Freeform 138"/>
          <p:cNvSpPr/>
          <p:nvPr/>
        </p:nvSpPr>
        <p:spPr bwMode="auto">
          <a:xfrm>
            <a:off x="6491374" y="3883173"/>
            <a:ext cx="416541" cy="155029"/>
          </a:xfrm>
          <a:custGeom>
            <a:avLst/>
            <a:gdLst>
              <a:gd name="T0" fmla="*/ 0 w 51"/>
              <a:gd name="T1" fmla="*/ 0 h 19"/>
              <a:gd name="T2" fmla="*/ 34 w 51"/>
              <a:gd name="T3" fmla="*/ 19 h 19"/>
              <a:gd name="T4" fmla="*/ 51 w 51"/>
              <a:gd name="T5" fmla="*/ 15 h 19"/>
              <a:gd name="T6" fmla="*/ 51 w 51"/>
              <a:gd name="T7" fmla="*/ 15 h 19"/>
              <a:gd name="T8" fmla="*/ 34 w 51"/>
              <a:gd name="T9" fmla="*/ 19 h 19"/>
              <a:gd name="T10" fmla="*/ 0 w 51"/>
              <a:gd name="T11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" h="19">
                <a:moveTo>
                  <a:pt x="0" y="0"/>
                </a:moveTo>
                <a:cubicBezTo>
                  <a:pt x="7" y="12"/>
                  <a:pt x="20" y="19"/>
                  <a:pt x="34" y="19"/>
                </a:cubicBezTo>
                <a:cubicBezTo>
                  <a:pt x="40" y="19"/>
                  <a:pt x="46" y="18"/>
                  <a:pt x="51" y="15"/>
                </a:cubicBezTo>
                <a:cubicBezTo>
                  <a:pt x="51" y="15"/>
                  <a:pt x="51" y="15"/>
                  <a:pt x="51" y="15"/>
                </a:cubicBezTo>
                <a:cubicBezTo>
                  <a:pt x="46" y="18"/>
                  <a:pt x="40" y="19"/>
                  <a:pt x="34" y="19"/>
                </a:cubicBezTo>
                <a:cubicBezTo>
                  <a:pt x="20" y="19"/>
                  <a:pt x="7" y="12"/>
                  <a:pt x="0" y="0"/>
                </a:cubicBezTo>
              </a:path>
            </a:pathLst>
          </a:custGeom>
          <a:solidFill>
            <a:srgbClr val="004F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sz="1800"/>
          </a:p>
        </p:txBody>
      </p:sp>
      <p:sp>
        <p:nvSpPr>
          <p:cNvPr id="128" name="Freeform 142"/>
          <p:cNvSpPr>
            <a:spLocks noEditPoints="1"/>
          </p:cNvSpPr>
          <p:nvPr/>
        </p:nvSpPr>
        <p:spPr bwMode="auto">
          <a:xfrm>
            <a:off x="7380831" y="2129313"/>
            <a:ext cx="25055" cy="73600"/>
          </a:xfrm>
          <a:custGeom>
            <a:avLst/>
            <a:gdLst>
              <a:gd name="T0" fmla="*/ 0 w 3"/>
              <a:gd name="T1" fmla="*/ 0 h 9"/>
              <a:gd name="T2" fmla="*/ 3 w 3"/>
              <a:gd name="T3" fmla="*/ 9 h 9"/>
              <a:gd name="T4" fmla="*/ 0 w 3"/>
              <a:gd name="T5" fmla="*/ 0 h 9"/>
              <a:gd name="T6" fmla="*/ 0 w 3"/>
              <a:gd name="T7" fmla="*/ 0 h 9"/>
              <a:gd name="T8" fmla="*/ 0 w 3"/>
              <a:gd name="T9" fmla="*/ 0 h 9"/>
              <a:gd name="T10" fmla="*/ 0 w 3"/>
              <a:gd name="T11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" h="9">
                <a:moveTo>
                  <a:pt x="0" y="0"/>
                </a:moveTo>
                <a:cubicBezTo>
                  <a:pt x="0" y="3"/>
                  <a:pt x="1" y="6"/>
                  <a:pt x="3" y="9"/>
                </a:cubicBezTo>
                <a:cubicBezTo>
                  <a:pt x="1" y="6"/>
                  <a:pt x="0" y="3"/>
                  <a:pt x="0" y="0"/>
                </a:cubicBezTo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004F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sz="1800"/>
          </a:p>
        </p:txBody>
      </p:sp>
      <p:sp>
        <p:nvSpPr>
          <p:cNvPr id="132" name="Freeform 146"/>
          <p:cNvSpPr>
            <a:spLocks noEditPoints="1"/>
          </p:cNvSpPr>
          <p:nvPr/>
        </p:nvSpPr>
        <p:spPr bwMode="auto">
          <a:xfrm>
            <a:off x="6402114" y="2162200"/>
            <a:ext cx="32884" cy="129974"/>
          </a:xfrm>
          <a:custGeom>
            <a:avLst/>
            <a:gdLst>
              <a:gd name="T0" fmla="*/ 1 w 4"/>
              <a:gd name="T1" fmla="*/ 16 h 16"/>
              <a:gd name="T2" fmla="*/ 1 w 4"/>
              <a:gd name="T3" fmla="*/ 16 h 16"/>
              <a:gd name="T4" fmla="*/ 1 w 4"/>
              <a:gd name="T5" fmla="*/ 16 h 16"/>
              <a:gd name="T6" fmla="*/ 1 w 4"/>
              <a:gd name="T7" fmla="*/ 16 h 16"/>
              <a:gd name="T8" fmla="*/ 1 w 4"/>
              <a:gd name="T9" fmla="*/ 16 h 16"/>
              <a:gd name="T10" fmla="*/ 1 w 4"/>
              <a:gd name="T11" fmla="*/ 16 h 16"/>
              <a:gd name="T12" fmla="*/ 1 w 4"/>
              <a:gd name="T13" fmla="*/ 16 h 16"/>
              <a:gd name="T14" fmla="*/ 1 w 4"/>
              <a:gd name="T15" fmla="*/ 16 h 16"/>
              <a:gd name="T16" fmla="*/ 1 w 4"/>
              <a:gd name="T17" fmla="*/ 16 h 16"/>
              <a:gd name="T18" fmla="*/ 0 w 4"/>
              <a:gd name="T19" fmla="*/ 16 h 16"/>
              <a:gd name="T20" fmla="*/ 1 w 4"/>
              <a:gd name="T21" fmla="*/ 16 h 16"/>
              <a:gd name="T22" fmla="*/ 0 w 4"/>
              <a:gd name="T23" fmla="*/ 16 h 16"/>
              <a:gd name="T24" fmla="*/ 0 w 4"/>
              <a:gd name="T25" fmla="*/ 16 h 16"/>
              <a:gd name="T26" fmla="*/ 0 w 4"/>
              <a:gd name="T27" fmla="*/ 16 h 16"/>
              <a:gd name="T28" fmla="*/ 0 w 4"/>
              <a:gd name="T29" fmla="*/ 16 h 16"/>
              <a:gd name="T30" fmla="*/ 0 w 4"/>
              <a:gd name="T31" fmla="*/ 16 h 16"/>
              <a:gd name="T32" fmla="*/ 0 w 4"/>
              <a:gd name="T33" fmla="*/ 16 h 16"/>
              <a:gd name="T34" fmla="*/ 0 w 4"/>
              <a:gd name="T35" fmla="*/ 16 h 16"/>
              <a:gd name="T36" fmla="*/ 0 w 4"/>
              <a:gd name="T37" fmla="*/ 16 h 16"/>
              <a:gd name="T38" fmla="*/ 0 w 4"/>
              <a:gd name="T39" fmla="*/ 16 h 16"/>
              <a:gd name="T40" fmla="*/ 0 w 4"/>
              <a:gd name="T41" fmla="*/ 16 h 16"/>
              <a:gd name="T42" fmla="*/ 0 w 4"/>
              <a:gd name="T43" fmla="*/ 16 h 16"/>
              <a:gd name="T44" fmla="*/ 0 w 4"/>
              <a:gd name="T45" fmla="*/ 16 h 16"/>
              <a:gd name="T46" fmla="*/ 0 w 4"/>
              <a:gd name="T47" fmla="*/ 16 h 16"/>
              <a:gd name="T48" fmla="*/ 0 w 4"/>
              <a:gd name="T49" fmla="*/ 16 h 16"/>
              <a:gd name="T50" fmla="*/ 0 w 4"/>
              <a:gd name="T51" fmla="*/ 16 h 16"/>
              <a:gd name="T52" fmla="*/ 0 w 4"/>
              <a:gd name="T53" fmla="*/ 16 h 16"/>
              <a:gd name="T54" fmla="*/ 0 w 4"/>
              <a:gd name="T55" fmla="*/ 16 h 16"/>
              <a:gd name="T56" fmla="*/ 0 w 4"/>
              <a:gd name="T57" fmla="*/ 16 h 16"/>
              <a:gd name="T58" fmla="*/ 0 w 4"/>
              <a:gd name="T59" fmla="*/ 16 h 16"/>
              <a:gd name="T60" fmla="*/ 0 w 4"/>
              <a:gd name="T61" fmla="*/ 16 h 16"/>
              <a:gd name="T62" fmla="*/ 0 w 4"/>
              <a:gd name="T63" fmla="*/ 16 h 16"/>
              <a:gd name="T64" fmla="*/ 0 w 4"/>
              <a:gd name="T65" fmla="*/ 16 h 16"/>
              <a:gd name="T66" fmla="*/ 0 w 4"/>
              <a:gd name="T67" fmla="*/ 16 h 16"/>
              <a:gd name="T68" fmla="*/ 0 w 4"/>
              <a:gd name="T69" fmla="*/ 16 h 16"/>
              <a:gd name="T70" fmla="*/ 0 w 4"/>
              <a:gd name="T71" fmla="*/ 16 h 16"/>
              <a:gd name="T72" fmla="*/ 0 w 4"/>
              <a:gd name="T73" fmla="*/ 16 h 16"/>
              <a:gd name="T74" fmla="*/ 0 w 4"/>
              <a:gd name="T75" fmla="*/ 16 h 16"/>
              <a:gd name="T76" fmla="*/ 0 w 4"/>
              <a:gd name="T77" fmla="*/ 16 h 16"/>
              <a:gd name="T78" fmla="*/ 4 w 4"/>
              <a:gd name="T79" fmla="*/ 0 h 16"/>
              <a:gd name="T80" fmla="*/ 4 w 4"/>
              <a:gd name="T81" fmla="*/ 1 h 16"/>
              <a:gd name="T82" fmla="*/ 4 w 4"/>
              <a:gd name="T83" fmla="*/ 0 h 16"/>
              <a:gd name="T84" fmla="*/ 4 w 4"/>
              <a:gd name="T85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" h="16">
                <a:moveTo>
                  <a:pt x="1" y="16"/>
                </a:move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moveTo>
                  <a:pt x="1" y="16"/>
                </a:move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moveTo>
                  <a:pt x="1" y="16"/>
                </a:move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6"/>
                  <a:pt x="1" y="16"/>
                </a:cubicBezTo>
                <a:moveTo>
                  <a:pt x="0" y="16"/>
                </a:moveTo>
                <a:cubicBezTo>
                  <a:pt x="1" y="16"/>
                  <a:pt x="1" y="16"/>
                  <a:pt x="1" y="16"/>
                </a:cubicBezTo>
                <a:cubicBezTo>
                  <a:pt x="1" y="16"/>
                  <a:pt x="1" y="16"/>
                  <a:pt x="0" y="16"/>
                </a:cubicBezTo>
                <a:moveTo>
                  <a:pt x="0" y="16"/>
                </a:move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moveTo>
                  <a:pt x="0" y="16"/>
                </a:move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moveTo>
                  <a:pt x="0" y="16"/>
                </a:move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moveTo>
                  <a:pt x="0" y="16"/>
                </a:move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moveTo>
                  <a:pt x="0" y="16"/>
                </a:move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moveTo>
                  <a:pt x="0" y="16"/>
                </a:move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moveTo>
                  <a:pt x="0" y="16"/>
                </a:move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moveTo>
                  <a:pt x="0" y="16"/>
                </a:move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moveTo>
                  <a:pt x="0" y="16"/>
                </a:move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moveTo>
                  <a:pt x="4" y="0"/>
                </a:move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0"/>
                </a:cubicBezTo>
                <a:cubicBezTo>
                  <a:pt x="4" y="0"/>
                  <a:pt x="4" y="0"/>
                  <a:pt x="4" y="0"/>
                </a:cubicBezTo>
              </a:path>
            </a:pathLst>
          </a:custGeom>
          <a:solidFill>
            <a:srgbClr val="004F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sz="1800"/>
          </a:p>
        </p:txBody>
      </p:sp>
      <p:sp>
        <p:nvSpPr>
          <p:cNvPr id="136" name="Freeform 150"/>
          <p:cNvSpPr>
            <a:spLocks noEditPoints="1"/>
          </p:cNvSpPr>
          <p:nvPr/>
        </p:nvSpPr>
        <p:spPr bwMode="auto">
          <a:xfrm>
            <a:off x="6305026" y="669854"/>
            <a:ext cx="97089" cy="220799"/>
          </a:xfrm>
          <a:custGeom>
            <a:avLst/>
            <a:gdLst>
              <a:gd name="T0" fmla="*/ 0 w 12"/>
              <a:gd name="T1" fmla="*/ 20 h 27"/>
              <a:gd name="T2" fmla="*/ 12 w 12"/>
              <a:gd name="T3" fmla="*/ 27 h 27"/>
              <a:gd name="T4" fmla="*/ 0 w 12"/>
              <a:gd name="T5" fmla="*/ 20 h 27"/>
              <a:gd name="T6" fmla="*/ 0 w 12"/>
              <a:gd name="T7" fmla="*/ 20 h 27"/>
              <a:gd name="T8" fmla="*/ 0 w 12"/>
              <a:gd name="T9" fmla="*/ 20 h 27"/>
              <a:gd name="T10" fmla="*/ 0 w 12"/>
              <a:gd name="T11" fmla="*/ 20 h 27"/>
              <a:gd name="T12" fmla="*/ 1 w 12"/>
              <a:gd name="T13" fmla="*/ 3 h 27"/>
              <a:gd name="T14" fmla="*/ 1 w 12"/>
              <a:gd name="T15" fmla="*/ 3 h 27"/>
              <a:gd name="T16" fmla="*/ 1 w 12"/>
              <a:gd name="T17" fmla="*/ 3 h 27"/>
              <a:gd name="T18" fmla="*/ 1 w 12"/>
              <a:gd name="T19" fmla="*/ 3 h 27"/>
              <a:gd name="T20" fmla="*/ 1 w 12"/>
              <a:gd name="T21" fmla="*/ 3 h 27"/>
              <a:gd name="T22" fmla="*/ 1 w 12"/>
              <a:gd name="T23" fmla="*/ 3 h 27"/>
              <a:gd name="T24" fmla="*/ 1 w 12"/>
              <a:gd name="T25" fmla="*/ 3 h 27"/>
              <a:gd name="T26" fmla="*/ 1 w 12"/>
              <a:gd name="T27" fmla="*/ 3 h 27"/>
              <a:gd name="T28" fmla="*/ 1 w 12"/>
              <a:gd name="T29" fmla="*/ 3 h 27"/>
              <a:gd name="T30" fmla="*/ 5 w 12"/>
              <a:gd name="T31" fmla="*/ 0 h 27"/>
              <a:gd name="T32" fmla="*/ 1 w 12"/>
              <a:gd name="T33" fmla="*/ 3 h 27"/>
              <a:gd name="T34" fmla="*/ 5 w 12"/>
              <a:gd name="T35" fmla="*/ 0 h 27"/>
              <a:gd name="T36" fmla="*/ 5 w 12"/>
              <a:gd name="T37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" h="27">
                <a:moveTo>
                  <a:pt x="0" y="20"/>
                </a:moveTo>
                <a:cubicBezTo>
                  <a:pt x="3" y="24"/>
                  <a:pt x="7" y="27"/>
                  <a:pt x="12" y="27"/>
                </a:cubicBezTo>
                <a:cubicBezTo>
                  <a:pt x="7" y="27"/>
                  <a:pt x="3" y="24"/>
                  <a:pt x="0" y="20"/>
                </a:cubicBezTo>
                <a:moveTo>
                  <a:pt x="0" y="20"/>
                </a:moveTo>
                <a:cubicBezTo>
                  <a:pt x="0" y="20"/>
                  <a:pt x="0" y="20"/>
                  <a:pt x="0" y="20"/>
                </a:cubicBezTo>
                <a:cubicBezTo>
                  <a:pt x="0" y="20"/>
                  <a:pt x="0" y="20"/>
                  <a:pt x="0" y="20"/>
                </a:cubicBezTo>
                <a:moveTo>
                  <a:pt x="1" y="3"/>
                </a:move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moveTo>
                  <a:pt x="1" y="3"/>
                </a:move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moveTo>
                  <a:pt x="1" y="3"/>
                </a:moveTo>
                <a:cubicBezTo>
                  <a:pt x="1" y="3"/>
                  <a:pt x="1" y="3"/>
                  <a:pt x="1" y="3"/>
                </a:cubicBezTo>
                <a:cubicBezTo>
                  <a:pt x="1" y="3"/>
                  <a:pt x="1" y="3"/>
                  <a:pt x="1" y="3"/>
                </a:cubicBezTo>
                <a:moveTo>
                  <a:pt x="5" y="0"/>
                </a:moveTo>
                <a:cubicBezTo>
                  <a:pt x="3" y="1"/>
                  <a:pt x="2" y="2"/>
                  <a:pt x="1" y="3"/>
                </a:cubicBezTo>
                <a:cubicBezTo>
                  <a:pt x="2" y="2"/>
                  <a:pt x="3" y="1"/>
                  <a:pt x="5" y="0"/>
                </a:cubicBezTo>
                <a:cubicBezTo>
                  <a:pt x="5" y="0"/>
                  <a:pt x="5" y="0"/>
                  <a:pt x="5" y="0"/>
                </a:cubicBezTo>
              </a:path>
            </a:pathLst>
          </a:custGeom>
          <a:solidFill>
            <a:srgbClr val="004F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sz="1800"/>
          </a:p>
        </p:txBody>
      </p:sp>
      <p:sp>
        <p:nvSpPr>
          <p:cNvPr id="140" name="Freeform 154"/>
          <p:cNvSpPr>
            <a:spLocks noEditPoints="1"/>
          </p:cNvSpPr>
          <p:nvPr/>
        </p:nvSpPr>
        <p:spPr bwMode="auto">
          <a:xfrm>
            <a:off x="7462260" y="1305626"/>
            <a:ext cx="40715" cy="98655"/>
          </a:xfrm>
          <a:custGeom>
            <a:avLst/>
            <a:gdLst>
              <a:gd name="T0" fmla="*/ 0 w 5"/>
              <a:gd name="T1" fmla="*/ 12 h 12"/>
              <a:gd name="T2" fmla="*/ 0 w 5"/>
              <a:gd name="T3" fmla="*/ 12 h 12"/>
              <a:gd name="T4" fmla="*/ 0 w 5"/>
              <a:gd name="T5" fmla="*/ 12 h 12"/>
              <a:gd name="T6" fmla="*/ 0 w 5"/>
              <a:gd name="T7" fmla="*/ 12 h 12"/>
              <a:gd name="T8" fmla="*/ 0 w 5"/>
              <a:gd name="T9" fmla="*/ 12 h 12"/>
              <a:gd name="T10" fmla="*/ 0 w 5"/>
              <a:gd name="T11" fmla="*/ 12 h 12"/>
              <a:gd name="T12" fmla="*/ 0 w 5"/>
              <a:gd name="T13" fmla="*/ 12 h 12"/>
              <a:gd name="T14" fmla="*/ 0 w 5"/>
              <a:gd name="T15" fmla="*/ 12 h 12"/>
              <a:gd name="T16" fmla="*/ 0 w 5"/>
              <a:gd name="T17" fmla="*/ 12 h 12"/>
              <a:gd name="T18" fmla="*/ 0 w 5"/>
              <a:gd name="T19" fmla="*/ 12 h 12"/>
              <a:gd name="T20" fmla="*/ 0 w 5"/>
              <a:gd name="T21" fmla="*/ 12 h 12"/>
              <a:gd name="T22" fmla="*/ 0 w 5"/>
              <a:gd name="T23" fmla="*/ 12 h 12"/>
              <a:gd name="T24" fmla="*/ 0 w 5"/>
              <a:gd name="T25" fmla="*/ 12 h 12"/>
              <a:gd name="T26" fmla="*/ 0 w 5"/>
              <a:gd name="T27" fmla="*/ 12 h 12"/>
              <a:gd name="T28" fmla="*/ 0 w 5"/>
              <a:gd name="T29" fmla="*/ 12 h 12"/>
              <a:gd name="T30" fmla="*/ 5 w 5"/>
              <a:gd name="T31" fmla="*/ 0 h 12"/>
              <a:gd name="T32" fmla="*/ 5 w 5"/>
              <a:gd name="T33" fmla="*/ 0 h 12"/>
              <a:gd name="T34" fmla="*/ 0 w 5"/>
              <a:gd name="T35" fmla="*/ 12 h 12"/>
              <a:gd name="T36" fmla="*/ 5 w 5"/>
              <a:gd name="T37" fmla="*/ 0 h 12"/>
              <a:gd name="T38" fmla="*/ 5 w 5"/>
              <a:gd name="T39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" h="12">
                <a:moveTo>
                  <a:pt x="0" y="12"/>
                </a:move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moveTo>
                  <a:pt x="0" y="12"/>
                </a:move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moveTo>
                  <a:pt x="0" y="12"/>
                </a:move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moveTo>
                  <a:pt x="0" y="12"/>
                </a:move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moveTo>
                  <a:pt x="0" y="12"/>
                </a:move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2" y="4"/>
                  <a:pt x="1" y="8"/>
                  <a:pt x="0" y="12"/>
                </a:cubicBezTo>
                <a:cubicBezTo>
                  <a:pt x="1" y="8"/>
                  <a:pt x="2" y="4"/>
                  <a:pt x="5" y="0"/>
                </a:cubicBezTo>
                <a:cubicBezTo>
                  <a:pt x="5" y="0"/>
                  <a:pt x="5" y="0"/>
                  <a:pt x="5" y="0"/>
                </a:cubicBezTo>
              </a:path>
            </a:pathLst>
          </a:custGeom>
          <a:solidFill>
            <a:srgbClr val="004F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sz="1800"/>
          </a:p>
        </p:txBody>
      </p:sp>
      <p:sp>
        <p:nvSpPr>
          <p:cNvPr id="143" name="Oval 142"/>
          <p:cNvSpPr/>
          <p:nvPr/>
        </p:nvSpPr>
        <p:spPr>
          <a:xfrm>
            <a:off x="4499019" y="3107436"/>
            <a:ext cx="858610" cy="858610"/>
          </a:xfrm>
          <a:prstGeom prst="ellipse">
            <a:avLst/>
          </a:prstGeom>
          <a:solidFill>
            <a:srgbClr val="01D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4" name="Oval 143"/>
          <p:cNvSpPr/>
          <p:nvPr/>
        </p:nvSpPr>
        <p:spPr>
          <a:xfrm>
            <a:off x="4424614" y="2707942"/>
            <a:ext cx="366609" cy="366609"/>
          </a:xfrm>
          <a:prstGeom prst="ellipse">
            <a:avLst/>
          </a:prstGeom>
          <a:solidFill>
            <a:srgbClr val="DE6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5" name="Oval 144"/>
          <p:cNvSpPr/>
          <p:nvPr/>
        </p:nvSpPr>
        <p:spPr>
          <a:xfrm>
            <a:off x="5324455" y="2970227"/>
            <a:ext cx="359183" cy="359183"/>
          </a:xfrm>
          <a:prstGeom prst="ellipse">
            <a:avLst/>
          </a:prstGeom>
          <a:solidFill>
            <a:srgbClr val="00C3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6" name="Oval 145"/>
          <p:cNvSpPr/>
          <p:nvPr/>
        </p:nvSpPr>
        <p:spPr>
          <a:xfrm>
            <a:off x="4950787" y="2745172"/>
            <a:ext cx="318569" cy="318569"/>
          </a:xfrm>
          <a:prstGeom prst="ellipse">
            <a:avLst/>
          </a:prstGeom>
          <a:solidFill>
            <a:srgbClr val="F3C3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7" name="Oval 97"/>
          <p:cNvSpPr>
            <a:spLocks noChangeArrowheads="1"/>
          </p:cNvSpPr>
          <p:nvPr/>
        </p:nvSpPr>
        <p:spPr bwMode="auto">
          <a:xfrm>
            <a:off x="4164067" y="1326283"/>
            <a:ext cx="861896" cy="850631"/>
          </a:xfrm>
          <a:prstGeom prst="ellipse">
            <a:avLst/>
          </a:prstGeom>
          <a:solidFill>
            <a:srgbClr val="F4C60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800"/>
          </a:p>
        </p:txBody>
      </p:sp>
      <p:sp>
        <p:nvSpPr>
          <p:cNvPr id="148" name="Oval 147"/>
          <p:cNvSpPr/>
          <p:nvPr/>
        </p:nvSpPr>
        <p:spPr>
          <a:xfrm>
            <a:off x="4213369" y="2300887"/>
            <a:ext cx="318569" cy="318569"/>
          </a:xfrm>
          <a:prstGeom prst="ellipse">
            <a:avLst/>
          </a:prstGeom>
          <a:solidFill>
            <a:srgbClr val="00C3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6" name="Oval 165"/>
          <p:cNvSpPr/>
          <p:nvPr/>
        </p:nvSpPr>
        <p:spPr>
          <a:xfrm>
            <a:off x="6432310" y="2191036"/>
            <a:ext cx="210102" cy="210102"/>
          </a:xfrm>
          <a:prstGeom prst="ellipse">
            <a:avLst/>
          </a:prstGeom>
          <a:solidFill>
            <a:srgbClr val="DE6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4" name="Oval 97"/>
          <p:cNvSpPr>
            <a:spLocks noChangeArrowheads="1"/>
          </p:cNvSpPr>
          <p:nvPr/>
        </p:nvSpPr>
        <p:spPr bwMode="auto">
          <a:xfrm>
            <a:off x="5486401" y="819150"/>
            <a:ext cx="1070615" cy="1056624"/>
          </a:xfrm>
          <a:prstGeom prst="ellipse">
            <a:avLst/>
          </a:prstGeom>
          <a:solidFill>
            <a:srgbClr val="00C3D9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800"/>
          </a:p>
        </p:txBody>
      </p:sp>
      <p:sp>
        <p:nvSpPr>
          <p:cNvPr id="155" name="Oval 97"/>
          <p:cNvSpPr>
            <a:spLocks noChangeArrowheads="1"/>
          </p:cNvSpPr>
          <p:nvPr/>
        </p:nvSpPr>
        <p:spPr bwMode="auto">
          <a:xfrm>
            <a:off x="6640080" y="452716"/>
            <a:ext cx="740750" cy="731069"/>
          </a:xfrm>
          <a:prstGeom prst="ellipse">
            <a:avLst/>
          </a:prstGeom>
          <a:solidFill>
            <a:srgbClr val="01D48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800"/>
          </a:p>
        </p:txBody>
      </p:sp>
      <p:sp>
        <p:nvSpPr>
          <p:cNvPr id="156" name="Oval 97"/>
          <p:cNvSpPr>
            <a:spLocks noChangeArrowheads="1"/>
          </p:cNvSpPr>
          <p:nvPr/>
        </p:nvSpPr>
        <p:spPr bwMode="auto">
          <a:xfrm>
            <a:off x="7502974" y="1079462"/>
            <a:ext cx="740750" cy="731069"/>
          </a:xfrm>
          <a:prstGeom prst="ellipse">
            <a:avLst/>
          </a:prstGeom>
          <a:solidFill>
            <a:srgbClr val="00C3D9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800"/>
          </a:p>
        </p:txBody>
      </p:sp>
      <p:sp>
        <p:nvSpPr>
          <p:cNvPr id="157" name="Oval 97"/>
          <p:cNvSpPr>
            <a:spLocks noChangeArrowheads="1"/>
          </p:cNvSpPr>
          <p:nvPr/>
        </p:nvSpPr>
        <p:spPr bwMode="auto">
          <a:xfrm>
            <a:off x="7690204" y="2710292"/>
            <a:ext cx="740750" cy="731069"/>
          </a:xfrm>
          <a:prstGeom prst="ellipse">
            <a:avLst/>
          </a:prstGeom>
          <a:solidFill>
            <a:srgbClr val="01D48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800"/>
          </a:p>
        </p:txBody>
      </p:sp>
      <p:sp>
        <p:nvSpPr>
          <p:cNvPr id="61" name="Freeform 60"/>
          <p:cNvSpPr>
            <a:spLocks noEditPoints="1"/>
          </p:cNvSpPr>
          <p:nvPr/>
        </p:nvSpPr>
        <p:spPr bwMode="auto">
          <a:xfrm>
            <a:off x="5774533" y="1149966"/>
            <a:ext cx="494348" cy="394992"/>
          </a:xfrm>
          <a:custGeom>
            <a:avLst/>
            <a:gdLst>
              <a:gd name="T0" fmla="*/ 22 w 516"/>
              <a:gd name="T1" fmla="*/ 348 h 412"/>
              <a:gd name="T2" fmla="*/ 0 w 516"/>
              <a:gd name="T3" fmla="*/ 296 h 412"/>
              <a:gd name="T4" fmla="*/ 142 w 516"/>
              <a:gd name="T5" fmla="*/ 274 h 412"/>
              <a:gd name="T6" fmla="*/ 349 w 516"/>
              <a:gd name="T7" fmla="*/ 160 h 412"/>
              <a:gd name="T8" fmla="*/ 391 w 516"/>
              <a:gd name="T9" fmla="*/ 221 h 412"/>
              <a:gd name="T10" fmla="*/ 427 w 516"/>
              <a:gd name="T11" fmla="*/ 273 h 412"/>
              <a:gd name="T12" fmla="*/ 398 w 516"/>
              <a:gd name="T13" fmla="*/ 331 h 412"/>
              <a:gd name="T14" fmla="*/ 349 w 516"/>
              <a:gd name="T15" fmla="*/ 338 h 412"/>
              <a:gd name="T16" fmla="*/ 327 w 516"/>
              <a:gd name="T17" fmla="*/ 360 h 412"/>
              <a:gd name="T18" fmla="*/ 295 w 516"/>
              <a:gd name="T19" fmla="*/ 336 h 412"/>
              <a:gd name="T20" fmla="*/ 255 w 516"/>
              <a:gd name="T21" fmla="*/ 307 h 412"/>
              <a:gd name="T22" fmla="*/ 249 w 516"/>
              <a:gd name="T23" fmla="*/ 270 h 412"/>
              <a:gd name="T24" fmla="*/ 287 w 516"/>
              <a:gd name="T25" fmla="*/ 291 h 412"/>
              <a:gd name="T26" fmla="*/ 305 w 516"/>
              <a:gd name="T27" fmla="*/ 306 h 412"/>
              <a:gd name="T28" fmla="*/ 327 w 516"/>
              <a:gd name="T29" fmla="*/ 246 h 412"/>
              <a:gd name="T30" fmla="*/ 272 w 516"/>
              <a:gd name="T31" fmla="*/ 235 h 412"/>
              <a:gd name="T32" fmla="*/ 251 w 516"/>
              <a:gd name="T33" fmla="*/ 187 h 412"/>
              <a:gd name="T34" fmla="*/ 286 w 516"/>
              <a:gd name="T35" fmla="*/ 133 h 412"/>
              <a:gd name="T36" fmla="*/ 327 w 516"/>
              <a:gd name="T37" fmla="*/ 109 h 412"/>
              <a:gd name="T38" fmla="*/ 349 w 516"/>
              <a:gd name="T39" fmla="*/ 129 h 412"/>
              <a:gd name="T40" fmla="*/ 414 w 516"/>
              <a:gd name="T41" fmla="*/ 151 h 412"/>
              <a:gd name="T42" fmla="*/ 387 w 516"/>
              <a:gd name="T43" fmla="*/ 190 h 412"/>
              <a:gd name="T44" fmla="*/ 380 w 516"/>
              <a:gd name="T45" fmla="*/ 165 h 412"/>
              <a:gd name="T46" fmla="*/ 349 w 516"/>
              <a:gd name="T47" fmla="*/ 160 h 412"/>
              <a:gd name="T48" fmla="*/ 321 w 516"/>
              <a:gd name="T49" fmla="*/ 160 h 412"/>
              <a:gd name="T50" fmla="*/ 291 w 516"/>
              <a:gd name="T51" fmla="*/ 169 h 412"/>
              <a:gd name="T52" fmla="*/ 297 w 516"/>
              <a:gd name="T53" fmla="*/ 209 h 412"/>
              <a:gd name="T54" fmla="*/ 327 w 516"/>
              <a:gd name="T55" fmla="*/ 160 h 412"/>
              <a:gd name="T56" fmla="*/ 349 w 516"/>
              <a:gd name="T57" fmla="*/ 308 h 412"/>
              <a:gd name="T58" fmla="*/ 383 w 516"/>
              <a:gd name="T59" fmla="*/ 301 h 412"/>
              <a:gd name="T60" fmla="*/ 386 w 516"/>
              <a:gd name="T61" fmla="*/ 257 h 412"/>
              <a:gd name="T62" fmla="*/ 349 w 516"/>
              <a:gd name="T63" fmla="*/ 246 h 412"/>
              <a:gd name="T64" fmla="*/ 442 w 516"/>
              <a:gd name="T65" fmla="*/ 339 h 412"/>
              <a:gd name="T66" fmla="*/ 442 w 516"/>
              <a:gd name="T67" fmla="*/ 131 h 412"/>
              <a:gd name="T68" fmla="*/ 234 w 516"/>
              <a:gd name="T69" fmla="*/ 131 h 412"/>
              <a:gd name="T70" fmla="*/ 234 w 516"/>
              <a:gd name="T71" fmla="*/ 339 h 412"/>
              <a:gd name="T72" fmla="*/ 464 w 516"/>
              <a:gd name="T73" fmla="*/ 360 h 412"/>
              <a:gd name="T74" fmla="*/ 464 w 516"/>
              <a:gd name="T75" fmla="*/ 109 h 412"/>
              <a:gd name="T76" fmla="*/ 213 w 516"/>
              <a:gd name="T77" fmla="*/ 109 h 412"/>
              <a:gd name="T78" fmla="*/ 213 w 516"/>
              <a:gd name="T79" fmla="*/ 360 h 412"/>
              <a:gd name="T80" fmla="*/ 464 w 516"/>
              <a:gd name="T81" fmla="*/ 360 h 412"/>
              <a:gd name="T82" fmla="*/ 22 w 516"/>
              <a:gd name="T83" fmla="*/ 73 h 412"/>
              <a:gd name="T84" fmla="*/ 0 w 516"/>
              <a:gd name="T85" fmla="*/ 22 h 412"/>
              <a:gd name="T86" fmla="*/ 322 w 516"/>
              <a:gd name="T87" fmla="*/ 0 h 412"/>
              <a:gd name="T88" fmla="*/ 344 w 516"/>
              <a:gd name="T89" fmla="*/ 34 h 412"/>
              <a:gd name="T90" fmla="*/ 219 w 516"/>
              <a:gd name="T91" fmla="*/ 73 h 412"/>
              <a:gd name="T92" fmla="*/ 22 w 516"/>
              <a:gd name="T93" fmla="*/ 165 h 412"/>
              <a:gd name="T94" fmla="*/ 0 w 516"/>
              <a:gd name="T95" fmla="*/ 113 h 412"/>
              <a:gd name="T96" fmla="*/ 198 w 516"/>
              <a:gd name="T97" fmla="*/ 91 h 412"/>
              <a:gd name="T98" fmla="*/ 139 w 516"/>
              <a:gd name="T99" fmla="*/ 256 h 412"/>
              <a:gd name="T100" fmla="*/ 0 w 516"/>
              <a:gd name="T101" fmla="*/ 234 h 412"/>
              <a:gd name="T102" fmla="*/ 22 w 516"/>
              <a:gd name="T103" fmla="*/ 183 h 412"/>
              <a:gd name="T104" fmla="*/ 138 w 516"/>
              <a:gd name="T105" fmla="*/ 235 h 4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16" h="412">
                <a:moveTo>
                  <a:pt x="172" y="348"/>
                </a:moveTo>
                <a:cubicBezTo>
                  <a:pt x="22" y="348"/>
                  <a:pt x="22" y="348"/>
                  <a:pt x="22" y="348"/>
                </a:cubicBezTo>
                <a:cubicBezTo>
                  <a:pt x="10" y="348"/>
                  <a:pt x="0" y="338"/>
                  <a:pt x="0" y="326"/>
                </a:cubicBezTo>
                <a:cubicBezTo>
                  <a:pt x="0" y="296"/>
                  <a:pt x="0" y="296"/>
                  <a:pt x="0" y="296"/>
                </a:cubicBezTo>
                <a:cubicBezTo>
                  <a:pt x="0" y="284"/>
                  <a:pt x="10" y="274"/>
                  <a:pt x="22" y="274"/>
                </a:cubicBezTo>
                <a:cubicBezTo>
                  <a:pt x="142" y="274"/>
                  <a:pt x="142" y="274"/>
                  <a:pt x="142" y="274"/>
                </a:cubicBezTo>
                <a:cubicBezTo>
                  <a:pt x="147" y="301"/>
                  <a:pt x="158" y="326"/>
                  <a:pt x="172" y="348"/>
                </a:cubicBezTo>
                <a:close/>
                <a:moveTo>
                  <a:pt x="349" y="160"/>
                </a:moveTo>
                <a:cubicBezTo>
                  <a:pt x="349" y="216"/>
                  <a:pt x="349" y="216"/>
                  <a:pt x="349" y="216"/>
                </a:cubicBezTo>
                <a:cubicBezTo>
                  <a:pt x="367" y="217"/>
                  <a:pt x="381" y="219"/>
                  <a:pt x="391" y="221"/>
                </a:cubicBezTo>
                <a:cubicBezTo>
                  <a:pt x="402" y="224"/>
                  <a:pt x="411" y="229"/>
                  <a:pt x="417" y="237"/>
                </a:cubicBezTo>
                <a:cubicBezTo>
                  <a:pt x="424" y="245"/>
                  <a:pt x="427" y="257"/>
                  <a:pt x="427" y="273"/>
                </a:cubicBezTo>
                <a:cubicBezTo>
                  <a:pt x="427" y="289"/>
                  <a:pt x="425" y="302"/>
                  <a:pt x="420" y="311"/>
                </a:cubicBezTo>
                <a:cubicBezTo>
                  <a:pt x="415" y="321"/>
                  <a:pt x="408" y="327"/>
                  <a:pt x="398" y="331"/>
                </a:cubicBezTo>
                <a:cubicBezTo>
                  <a:pt x="388" y="335"/>
                  <a:pt x="374" y="338"/>
                  <a:pt x="356" y="338"/>
                </a:cubicBezTo>
                <a:cubicBezTo>
                  <a:pt x="349" y="338"/>
                  <a:pt x="349" y="338"/>
                  <a:pt x="349" y="338"/>
                </a:cubicBezTo>
                <a:cubicBezTo>
                  <a:pt x="349" y="360"/>
                  <a:pt x="349" y="360"/>
                  <a:pt x="349" y="360"/>
                </a:cubicBezTo>
                <a:cubicBezTo>
                  <a:pt x="327" y="360"/>
                  <a:pt x="327" y="360"/>
                  <a:pt x="327" y="360"/>
                </a:cubicBezTo>
                <a:cubicBezTo>
                  <a:pt x="327" y="338"/>
                  <a:pt x="327" y="338"/>
                  <a:pt x="327" y="338"/>
                </a:cubicBezTo>
                <a:cubicBezTo>
                  <a:pt x="315" y="338"/>
                  <a:pt x="304" y="337"/>
                  <a:pt x="295" y="336"/>
                </a:cubicBezTo>
                <a:cubicBezTo>
                  <a:pt x="286" y="334"/>
                  <a:pt x="278" y="331"/>
                  <a:pt x="271" y="326"/>
                </a:cubicBezTo>
                <a:cubicBezTo>
                  <a:pt x="264" y="322"/>
                  <a:pt x="259" y="316"/>
                  <a:pt x="255" y="307"/>
                </a:cubicBezTo>
                <a:cubicBezTo>
                  <a:pt x="251" y="299"/>
                  <a:pt x="249" y="289"/>
                  <a:pt x="249" y="278"/>
                </a:cubicBezTo>
                <a:cubicBezTo>
                  <a:pt x="249" y="270"/>
                  <a:pt x="249" y="270"/>
                  <a:pt x="249" y="270"/>
                </a:cubicBezTo>
                <a:cubicBezTo>
                  <a:pt x="285" y="270"/>
                  <a:pt x="285" y="270"/>
                  <a:pt x="285" y="270"/>
                </a:cubicBezTo>
                <a:cubicBezTo>
                  <a:pt x="285" y="279"/>
                  <a:pt x="285" y="286"/>
                  <a:pt x="287" y="291"/>
                </a:cubicBezTo>
                <a:cubicBezTo>
                  <a:pt x="288" y="296"/>
                  <a:pt x="291" y="299"/>
                  <a:pt x="294" y="301"/>
                </a:cubicBezTo>
                <a:cubicBezTo>
                  <a:pt x="297" y="304"/>
                  <a:pt x="301" y="305"/>
                  <a:pt x="305" y="306"/>
                </a:cubicBezTo>
                <a:cubicBezTo>
                  <a:pt x="309" y="306"/>
                  <a:pt x="316" y="307"/>
                  <a:pt x="327" y="308"/>
                </a:cubicBezTo>
                <a:cubicBezTo>
                  <a:pt x="327" y="246"/>
                  <a:pt x="327" y="246"/>
                  <a:pt x="327" y="246"/>
                </a:cubicBezTo>
                <a:cubicBezTo>
                  <a:pt x="313" y="245"/>
                  <a:pt x="302" y="244"/>
                  <a:pt x="294" y="243"/>
                </a:cubicBezTo>
                <a:cubicBezTo>
                  <a:pt x="286" y="241"/>
                  <a:pt x="278" y="239"/>
                  <a:pt x="272" y="235"/>
                </a:cubicBezTo>
                <a:cubicBezTo>
                  <a:pt x="265" y="231"/>
                  <a:pt x="260" y="225"/>
                  <a:pt x="257" y="217"/>
                </a:cubicBezTo>
                <a:cubicBezTo>
                  <a:pt x="253" y="210"/>
                  <a:pt x="251" y="199"/>
                  <a:pt x="251" y="187"/>
                </a:cubicBezTo>
                <a:cubicBezTo>
                  <a:pt x="251" y="171"/>
                  <a:pt x="255" y="159"/>
                  <a:pt x="261" y="150"/>
                </a:cubicBezTo>
                <a:cubicBezTo>
                  <a:pt x="267" y="142"/>
                  <a:pt x="276" y="136"/>
                  <a:pt x="286" y="133"/>
                </a:cubicBezTo>
                <a:cubicBezTo>
                  <a:pt x="297" y="130"/>
                  <a:pt x="311" y="129"/>
                  <a:pt x="327" y="129"/>
                </a:cubicBezTo>
                <a:cubicBezTo>
                  <a:pt x="327" y="109"/>
                  <a:pt x="327" y="109"/>
                  <a:pt x="327" y="109"/>
                </a:cubicBezTo>
                <a:cubicBezTo>
                  <a:pt x="349" y="109"/>
                  <a:pt x="349" y="109"/>
                  <a:pt x="349" y="109"/>
                </a:cubicBezTo>
                <a:cubicBezTo>
                  <a:pt x="349" y="129"/>
                  <a:pt x="349" y="129"/>
                  <a:pt x="349" y="129"/>
                </a:cubicBezTo>
                <a:cubicBezTo>
                  <a:pt x="367" y="129"/>
                  <a:pt x="381" y="131"/>
                  <a:pt x="391" y="134"/>
                </a:cubicBezTo>
                <a:cubicBezTo>
                  <a:pt x="401" y="137"/>
                  <a:pt x="409" y="142"/>
                  <a:pt x="414" y="151"/>
                </a:cubicBezTo>
                <a:cubicBezTo>
                  <a:pt x="420" y="160"/>
                  <a:pt x="422" y="172"/>
                  <a:pt x="422" y="190"/>
                </a:cubicBezTo>
                <a:cubicBezTo>
                  <a:pt x="387" y="190"/>
                  <a:pt x="387" y="190"/>
                  <a:pt x="387" y="190"/>
                </a:cubicBezTo>
                <a:cubicBezTo>
                  <a:pt x="387" y="189"/>
                  <a:pt x="387" y="187"/>
                  <a:pt x="387" y="186"/>
                </a:cubicBezTo>
                <a:cubicBezTo>
                  <a:pt x="387" y="175"/>
                  <a:pt x="385" y="169"/>
                  <a:pt x="380" y="165"/>
                </a:cubicBezTo>
                <a:cubicBezTo>
                  <a:pt x="376" y="162"/>
                  <a:pt x="369" y="160"/>
                  <a:pt x="358" y="160"/>
                </a:cubicBezTo>
                <a:cubicBezTo>
                  <a:pt x="349" y="160"/>
                  <a:pt x="349" y="160"/>
                  <a:pt x="349" y="160"/>
                </a:cubicBezTo>
                <a:close/>
                <a:moveTo>
                  <a:pt x="327" y="160"/>
                </a:moveTo>
                <a:cubicBezTo>
                  <a:pt x="321" y="160"/>
                  <a:pt x="321" y="160"/>
                  <a:pt x="321" y="160"/>
                </a:cubicBezTo>
                <a:cubicBezTo>
                  <a:pt x="313" y="160"/>
                  <a:pt x="307" y="161"/>
                  <a:pt x="302" y="162"/>
                </a:cubicBezTo>
                <a:cubicBezTo>
                  <a:pt x="298" y="163"/>
                  <a:pt x="294" y="165"/>
                  <a:pt x="291" y="169"/>
                </a:cubicBezTo>
                <a:cubicBezTo>
                  <a:pt x="289" y="172"/>
                  <a:pt x="287" y="178"/>
                  <a:pt x="287" y="186"/>
                </a:cubicBezTo>
                <a:cubicBezTo>
                  <a:pt x="287" y="197"/>
                  <a:pt x="291" y="205"/>
                  <a:pt x="297" y="209"/>
                </a:cubicBezTo>
                <a:cubicBezTo>
                  <a:pt x="304" y="213"/>
                  <a:pt x="314" y="216"/>
                  <a:pt x="327" y="216"/>
                </a:cubicBezTo>
                <a:cubicBezTo>
                  <a:pt x="327" y="160"/>
                  <a:pt x="327" y="160"/>
                  <a:pt x="327" y="160"/>
                </a:cubicBezTo>
                <a:close/>
                <a:moveTo>
                  <a:pt x="349" y="246"/>
                </a:moveTo>
                <a:cubicBezTo>
                  <a:pt x="349" y="308"/>
                  <a:pt x="349" y="308"/>
                  <a:pt x="349" y="308"/>
                </a:cubicBezTo>
                <a:cubicBezTo>
                  <a:pt x="356" y="308"/>
                  <a:pt x="356" y="308"/>
                  <a:pt x="356" y="308"/>
                </a:cubicBezTo>
                <a:cubicBezTo>
                  <a:pt x="368" y="308"/>
                  <a:pt x="377" y="305"/>
                  <a:pt x="383" y="301"/>
                </a:cubicBezTo>
                <a:cubicBezTo>
                  <a:pt x="388" y="297"/>
                  <a:pt x="391" y="289"/>
                  <a:pt x="391" y="277"/>
                </a:cubicBezTo>
                <a:cubicBezTo>
                  <a:pt x="391" y="268"/>
                  <a:pt x="390" y="262"/>
                  <a:pt x="386" y="257"/>
                </a:cubicBezTo>
                <a:cubicBezTo>
                  <a:pt x="383" y="253"/>
                  <a:pt x="379" y="250"/>
                  <a:pt x="374" y="249"/>
                </a:cubicBezTo>
                <a:cubicBezTo>
                  <a:pt x="369" y="248"/>
                  <a:pt x="361" y="247"/>
                  <a:pt x="349" y="246"/>
                </a:cubicBezTo>
                <a:close/>
                <a:moveTo>
                  <a:pt x="338" y="382"/>
                </a:moveTo>
                <a:cubicBezTo>
                  <a:pt x="379" y="382"/>
                  <a:pt x="415" y="365"/>
                  <a:pt x="442" y="339"/>
                </a:cubicBezTo>
                <a:cubicBezTo>
                  <a:pt x="469" y="312"/>
                  <a:pt x="485" y="275"/>
                  <a:pt x="485" y="235"/>
                </a:cubicBezTo>
                <a:cubicBezTo>
                  <a:pt x="485" y="194"/>
                  <a:pt x="469" y="157"/>
                  <a:pt x="442" y="131"/>
                </a:cubicBezTo>
                <a:cubicBezTo>
                  <a:pt x="415" y="104"/>
                  <a:pt x="379" y="88"/>
                  <a:pt x="338" y="88"/>
                </a:cubicBezTo>
                <a:cubicBezTo>
                  <a:pt x="298" y="88"/>
                  <a:pt x="261" y="104"/>
                  <a:pt x="234" y="131"/>
                </a:cubicBezTo>
                <a:cubicBezTo>
                  <a:pt x="208" y="157"/>
                  <a:pt x="191" y="194"/>
                  <a:pt x="191" y="235"/>
                </a:cubicBezTo>
                <a:cubicBezTo>
                  <a:pt x="191" y="275"/>
                  <a:pt x="208" y="312"/>
                  <a:pt x="234" y="339"/>
                </a:cubicBezTo>
                <a:cubicBezTo>
                  <a:pt x="261" y="365"/>
                  <a:pt x="298" y="382"/>
                  <a:pt x="338" y="382"/>
                </a:cubicBezTo>
                <a:close/>
                <a:moveTo>
                  <a:pt x="464" y="360"/>
                </a:moveTo>
                <a:cubicBezTo>
                  <a:pt x="496" y="328"/>
                  <a:pt x="516" y="284"/>
                  <a:pt x="516" y="235"/>
                </a:cubicBezTo>
                <a:cubicBezTo>
                  <a:pt x="516" y="186"/>
                  <a:pt x="496" y="141"/>
                  <a:pt x="464" y="109"/>
                </a:cubicBezTo>
                <a:cubicBezTo>
                  <a:pt x="432" y="77"/>
                  <a:pt x="387" y="57"/>
                  <a:pt x="338" y="57"/>
                </a:cubicBezTo>
                <a:cubicBezTo>
                  <a:pt x="289" y="57"/>
                  <a:pt x="245" y="77"/>
                  <a:pt x="213" y="109"/>
                </a:cubicBezTo>
                <a:cubicBezTo>
                  <a:pt x="181" y="141"/>
                  <a:pt x="161" y="186"/>
                  <a:pt x="161" y="235"/>
                </a:cubicBezTo>
                <a:cubicBezTo>
                  <a:pt x="161" y="284"/>
                  <a:pt x="181" y="328"/>
                  <a:pt x="213" y="360"/>
                </a:cubicBezTo>
                <a:cubicBezTo>
                  <a:pt x="245" y="392"/>
                  <a:pt x="289" y="412"/>
                  <a:pt x="338" y="412"/>
                </a:cubicBezTo>
                <a:cubicBezTo>
                  <a:pt x="387" y="412"/>
                  <a:pt x="432" y="392"/>
                  <a:pt x="464" y="360"/>
                </a:cubicBezTo>
                <a:close/>
                <a:moveTo>
                  <a:pt x="219" y="73"/>
                </a:moveTo>
                <a:cubicBezTo>
                  <a:pt x="22" y="73"/>
                  <a:pt x="22" y="73"/>
                  <a:pt x="22" y="73"/>
                </a:cubicBezTo>
                <a:cubicBezTo>
                  <a:pt x="10" y="73"/>
                  <a:pt x="0" y="63"/>
                  <a:pt x="0" y="51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10"/>
                  <a:pt x="10" y="0"/>
                  <a:pt x="22" y="0"/>
                </a:cubicBezTo>
                <a:cubicBezTo>
                  <a:pt x="322" y="0"/>
                  <a:pt x="322" y="0"/>
                  <a:pt x="322" y="0"/>
                </a:cubicBezTo>
                <a:cubicBezTo>
                  <a:pt x="334" y="0"/>
                  <a:pt x="344" y="10"/>
                  <a:pt x="344" y="22"/>
                </a:cubicBezTo>
                <a:cubicBezTo>
                  <a:pt x="344" y="34"/>
                  <a:pt x="344" y="34"/>
                  <a:pt x="344" y="34"/>
                </a:cubicBezTo>
                <a:cubicBezTo>
                  <a:pt x="342" y="34"/>
                  <a:pt x="340" y="34"/>
                  <a:pt x="338" y="34"/>
                </a:cubicBezTo>
                <a:cubicBezTo>
                  <a:pt x="294" y="34"/>
                  <a:pt x="253" y="49"/>
                  <a:pt x="219" y="73"/>
                </a:cubicBezTo>
                <a:close/>
                <a:moveTo>
                  <a:pt x="150" y="165"/>
                </a:moveTo>
                <a:cubicBezTo>
                  <a:pt x="22" y="165"/>
                  <a:pt x="22" y="165"/>
                  <a:pt x="22" y="165"/>
                </a:cubicBezTo>
                <a:cubicBezTo>
                  <a:pt x="10" y="165"/>
                  <a:pt x="0" y="155"/>
                  <a:pt x="0" y="143"/>
                </a:cubicBezTo>
                <a:cubicBezTo>
                  <a:pt x="0" y="113"/>
                  <a:pt x="0" y="113"/>
                  <a:pt x="0" y="113"/>
                </a:cubicBezTo>
                <a:cubicBezTo>
                  <a:pt x="0" y="101"/>
                  <a:pt x="10" y="91"/>
                  <a:pt x="22" y="91"/>
                </a:cubicBezTo>
                <a:cubicBezTo>
                  <a:pt x="198" y="91"/>
                  <a:pt x="198" y="91"/>
                  <a:pt x="198" y="91"/>
                </a:cubicBezTo>
                <a:cubicBezTo>
                  <a:pt x="177" y="112"/>
                  <a:pt x="161" y="137"/>
                  <a:pt x="150" y="165"/>
                </a:cubicBezTo>
                <a:close/>
                <a:moveTo>
                  <a:pt x="139" y="256"/>
                </a:moveTo>
                <a:cubicBezTo>
                  <a:pt x="22" y="256"/>
                  <a:pt x="22" y="256"/>
                  <a:pt x="22" y="256"/>
                </a:cubicBezTo>
                <a:cubicBezTo>
                  <a:pt x="10" y="256"/>
                  <a:pt x="0" y="246"/>
                  <a:pt x="0" y="234"/>
                </a:cubicBezTo>
                <a:cubicBezTo>
                  <a:pt x="0" y="205"/>
                  <a:pt x="0" y="205"/>
                  <a:pt x="0" y="205"/>
                </a:cubicBezTo>
                <a:cubicBezTo>
                  <a:pt x="0" y="193"/>
                  <a:pt x="10" y="183"/>
                  <a:pt x="22" y="183"/>
                </a:cubicBezTo>
                <a:cubicBezTo>
                  <a:pt x="144" y="183"/>
                  <a:pt x="144" y="183"/>
                  <a:pt x="144" y="183"/>
                </a:cubicBezTo>
                <a:cubicBezTo>
                  <a:pt x="140" y="199"/>
                  <a:pt x="138" y="217"/>
                  <a:pt x="138" y="235"/>
                </a:cubicBezTo>
                <a:cubicBezTo>
                  <a:pt x="138" y="242"/>
                  <a:pt x="138" y="249"/>
                  <a:pt x="139" y="2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>
            <a:off x="4769136" y="3399946"/>
            <a:ext cx="363300" cy="262367"/>
            <a:chOff x="5197475" y="3336925"/>
            <a:chExt cx="1954213" cy="1411288"/>
          </a:xfrm>
          <a:solidFill>
            <a:schemeClr val="bg1"/>
          </a:solidFill>
        </p:grpSpPr>
        <p:sp>
          <p:nvSpPr>
            <p:cNvPr id="64" name="Freeform 63"/>
            <p:cNvSpPr>
              <a:spLocks noEditPoints="1"/>
            </p:cNvSpPr>
            <p:nvPr/>
          </p:nvSpPr>
          <p:spPr bwMode="auto">
            <a:xfrm>
              <a:off x="5197475" y="3336925"/>
              <a:ext cx="1590675" cy="1411288"/>
            </a:xfrm>
            <a:custGeom>
              <a:avLst/>
              <a:gdLst>
                <a:gd name="T0" fmla="*/ 410 w 424"/>
                <a:gd name="T1" fmla="*/ 0 h 376"/>
                <a:gd name="T2" fmla="*/ 13 w 424"/>
                <a:gd name="T3" fmla="*/ 0 h 376"/>
                <a:gd name="T4" fmla="*/ 0 w 424"/>
                <a:gd name="T5" fmla="*/ 13 h 376"/>
                <a:gd name="T6" fmla="*/ 0 w 424"/>
                <a:gd name="T7" fmla="*/ 363 h 376"/>
                <a:gd name="T8" fmla="*/ 13 w 424"/>
                <a:gd name="T9" fmla="*/ 376 h 376"/>
                <a:gd name="T10" fmla="*/ 410 w 424"/>
                <a:gd name="T11" fmla="*/ 376 h 376"/>
                <a:gd name="T12" fmla="*/ 424 w 424"/>
                <a:gd name="T13" fmla="*/ 363 h 376"/>
                <a:gd name="T14" fmla="*/ 424 w 424"/>
                <a:gd name="T15" fmla="*/ 13 h 376"/>
                <a:gd name="T16" fmla="*/ 410 w 424"/>
                <a:gd name="T17" fmla="*/ 0 h 376"/>
                <a:gd name="T18" fmla="*/ 326 w 424"/>
                <a:gd name="T19" fmla="*/ 29 h 376"/>
                <a:gd name="T20" fmla="*/ 344 w 424"/>
                <a:gd name="T21" fmla="*/ 47 h 376"/>
                <a:gd name="T22" fmla="*/ 326 w 424"/>
                <a:gd name="T23" fmla="*/ 65 h 376"/>
                <a:gd name="T24" fmla="*/ 308 w 424"/>
                <a:gd name="T25" fmla="*/ 47 h 376"/>
                <a:gd name="T26" fmla="*/ 326 w 424"/>
                <a:gd name="T27" fmla="*/ 29 h 376"/>
                <a:gd name="T28" fmla="*/ 273 w 424"/>
                <a:gd name="T29" fmla="*/ 29 h 376"/>
                <a:gd name="T30" fmla="*/ 291 w 424"/>
                <a:gd name="T31" fmla="*/ 47 h 376"/>
                <a:gd name="T32" fmla="*/ 273 w 424"/>
                <a:gd name="T33" fmla="*/ 65 h 376"/>
                <a:gd name="T34" fmla="*/ 255 w 424"/>
                <a:gd name="T35" fmla="*/ 47 h 376"/>
                <a:gd name="T36" fmla="*/ 273 w 424"/>
                <a:gd name="T37" fmla="*/ 29 h 376"/>
                <a:gd name="T38" fmla="*/ 397 w 424"/>
                <a:gd name="T39" fmla="*/ 349 h 376"/>
                <a:gd name="T40" fmla="*/ 27 w 424"/>
                <a:gd name="T41" fmla="*/ 349 h 376"/>
                <a:gd name="T42" fmla="*/ 27 w 424"/>
                <a:gd name="T43" fmla="*/ 94 h 376"/>
                <a:gd name="T44" fmla="*/ 397 w 424"/>
                <a:gd name="T45" fmla="*/ 94 h 376"/>
                <a:gd name="T46" fmla="*/ 397 w 424"/>
                <a:gd name="T47" fmla="*/ 349 h 376"/>
                <a:gd name="T48" fmla="*/ 379 w 424"/>
                <a:gd name="T49" fmla="*/ 65 h 376"/>
                <a:gd name="T50" fmla="*/ 361 w 424"/>
                <a:gd name="T51" fmla="*/ 47 h 376"/>
                <a:gd name="T52" fmla="*/ 379 w 424"/>
                <a:gd name="T53" fmla="*/ 29 h 376"/>
                <a:gd name="T54" fmla="*/ 397 w 424"/>
                <a:gd name="T55" fmla="*/ 47 h 376"/>
                <a:gd name="T56" fmla="*/ 379 w 424"/>
                <a:gd name="T57" fmla="*/ 65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24" h="376">
                  <a:moveTo>
                    <a:pt x="410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363"/>
                    <a:pt x="0" y="363"/>
                    <a:pt x="0" y="363"/>
                  </a:cubicBezTo>
                  <a:cubicBezTo>
                    <a:pt x="0" y="370"/>
                    <a:pt x="6" y="376"/>
                    <a:pt x="13" y="376"/>
                  </a:cubicBezTo>
                  <a:cubicBezTo>
                    <a:pt x="410" y="376"/>
                    <a:pt x="410" y="376"/>
                    <a:pt x="410" y="376"/>
                  </a:cubicBezTo>
                  <a:cubicBezTo>
                    <a:pt x="417" y="376"/>
                    <a:pt x="424" y="370"/>
                    <a:pt x="424" y="363"/>
                  </a:cubicBezTo>
                  <a:cubicBezTo>
                    <a:pt x="424" y="13"/>
                    <a:pt x="424" y="13"/>
                    <a:pt x="424" y="13"/>
                  </a:cubicBezTo>
                  <a:cubicBezTo>
                    <a:pt x="424" y="6"/>
                    <a:pt x="417" y="0"/>
                    <a:pt x="410" y="0"/>
                  </a:cubicBezTo>
                  <a:close/>
                  <a:moveTo>
                    <a:pt x="326" y="29"/>
                  </a:moveTo>
                  <a:cubicBezTo>
                    <a:pt x="336" y="29"/>
                    <a:pt x="344" y="37"/>
                    <a:pt x="344" y="47"/>
                  </a:cubicBezTo>
                  <a:cubicBezTo>
                    <a:pt x="344" y="57"/>
                    <a:pt x="336" y="65"/>
                    <a:pt x="326" y="65"/>
                  </a:cubicBezTo>
                  <a:cubicBezTo>
                    <a:pt x="316" y="65"/>
                    <a:pt x="308" y="57"/>
                    <a:pt x="308" y="47"/>
                  </a:cubicBezTo>
                  <a:cubicBezTo>
                    <a:pt x="308" y="37"/>
                    <a:pt x="316" y="29"/>
                    <a:pt x="326" y="29"/>
                  </a:cubicBezTo>
                  <a:close/>
                  <a:moveTo>
                    <a:pt x="273" y="29"/>
                  </a:moveTo>
                  <a:cubicBezTo>
                    <a:pt x="283" y="29"/>
                    <a:pt x="291" y="37"/>
                    <a:pt x="291" y="47"/>
                  </a:cubicBezTo>
                  <a:cubicBezTo>
                    <a:pt x="291" y="57"/>
                    <a:pt x="283" y="65"/>
                    <a:pt x="273" y="65"/>
                  </a:cubicBezTo>
                  <a:cubicBezTo>
                    <a:pt x="263" y="65"/>
                    <a:pt x="255" y="57"/>
                    <a:pt x="255" y="47"/>
                  </a:cubicBezTo>
                  <a:cubicBezTo>
                    <a:pt x="255" y="37"/>
                    <a:pt x="263" y="29"/>
                    <a:pt x="273" y="29"/>
                  </a:cubicBezTo>
                  <a:close/>
                  <a:moveTo>
                    <a:pt x="397" y="349"/>
                  </a:moveTo>
                  <a:cubicBezTo>
                    <a:pt x="27" y="349"/>
                    <a:pt x="27" y="349"/>
                    <a:pt x="27" y="349"/>
                  </a:cubicBezTo>
                  <a:cubicBezTo>
                    <a:pt x="27" y="94"/>
                    <a:pt x="27" y="94"/>
                    <a:pt x="27" y="94"/>
                  </a:cubicBezTo>
                  <a:cubicBezTo>
                    <a:pt x="397" y="94"/>
                    <a:pt x="397" y="94"/>
                    <a:pt x="397" y="94"/>
                  </a:cubicBezTo>
                  <a:lnTo>
                    <a:pt x="397" y="349"/>
                  </a:lnTo>
                  <a:close/>
                  <a:moveTo>
                    <a:pt x="379" y="65"/>
                  </a:moveTo>
                  <a:cubicBezTo>
                    <a:pt x="369" y="65"/>
                    <a:pt x="361" y="57"/>
                    <a:pt x="361" y="47"/>
                  </a:cubicBezTo>
                  <a:cubicBezTo>
                    <a:pt x="361" y="37"/>
                    <a:pt x="369" y="29"/>
                    <a:pt x="379" y="29"/>
                  </a:cubicBezTo>
                  <a:cubicBezTo>
                    <a:pt x="389" y="29"/>
                    <a:pt x="397" y="37"/>
                    <a:pt x="397" y="47"/>
                  </a:cubicBezTo>
                  <a:cubicBezTo>
                    <a:pt x="397" y="57"/>
                    <a:pt x="389" y="65"/>
                    <a:pt x="379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5" name="Freeform 64"/>
            <p:cNvSpPr/>
            <p:nvPr/>
          </p:nvSpPr>
          <p:spPr bwMode="auto">
            <a:xfrm>
              <a:off x="6278563" y="4289425"/>
              <a:ext cx="149225" cy="150813"/>
            </a:xfrm>
            <a:custGeom>
              <a:avLst/>
              <a:gdLst>
                <a:gd name="T0" fmla="*/ 28 w 94"/>
                <a:gd name="T1" fmla="*/ 0 h 95"/>
                <a:gd name="T2" fmla="*/ 26 w 94"/>
                <a:gd name="T3" fmla="*/ 7 h 95"/>
                <a:gd name="T4" fmla="*/ 0 w 94"/>
                <a:gd name="T5" fmla="*/ 95 h 95"/>
                <a:gd name="T6" fmla="*/ 87 w 94"/>
                <a:gd name="T7" fmla="*/ 69 h 95"/>
                <a:gd name="T8" fmla="*/ 94 w 94"/>
                <a:gd name="T9" fmla="*/ 67 h 95"/>
                <a:gd name="T10" fmla="*/ 28 w 94"/>
                <a:gd name="T11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4" h="95">
                  <a:moveTo>
                    <a:pt x="28" y="0"/>
                  </a:moveTo>
                  <a:lnTo>
                    <a:pt x="26" y="7"/>
                  </a:lnTo>
                  <a:lnTo>
                    <a:pt x="0" y="95"/>
                  </a:lnTo>
                  <a:lnTo>
                    <a:pt x="87" y="69"/>
                  </a:lnTo>
                  <a:lnTo>
                    <a:pt x="94" y="67"/>
                  </a:lnTo>
                  <a:lnTo>
                    <a:pt x="2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6" name="Freeform 65"/>
            <p:cNvSpPr/>
            <p:nvPr/>
          </p:nvSpPr>
          <p:spPr bwMode="auto">
            <a:xfrm>
              <a:off x="6870700" y="3562350"/>
              <a:ext cx="280988" cy="280988"/>
            </a:xfrm>
            <a:custGeom>
              <a:avLst/>
              <a:gdLst>
                <a:gd name="T0" fmla="*/ 56 w 75"/>
                <a:gd name="T1" fmla="*/ 75 h 75"/>
                <a:gd name="T2" fmla="*/ 70 w 75"/>
                <a:gd name="T3" fmla="*/ 61 h 75"/>
                <a:gd name="T4" fmla="*/ 70 w 75"/>
                <a:gd name="T5" fmla="*/ 43 h 75"/>
                <a:gd name="T6" fmla="*/ 33 w 75"/>
                <a:gd name="T7" fmla="*/ 5 h 75"/>
                <a:gd name="T8" fmla="*/ 15 w 75"/>
                <a:gd name="T9" fmla="*/ 5 h 75"/>
                <a:gd name="T10" fmla="*/ 0 w 75"/>
                <a:gd name="T11" fmla="*/ 20 h 75"/>
                <a:gd name="T12" fmla="*/ 56 w 75"/>
                <a:gd name="T13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75">
                  <a:moveTo>
                    <a:pt x="56" y="75"/>
                  </a:moveTo>
                  <a:cubicBezTo>
                    <a:pt x="70" y="61"/>
                    <a:pt x="70" y="61"/>
                    <a:pt x="70" y="61"/>
                  </a:cubicBezTo>
                  <a:cubicBezTo>
                    <a:pt x="75" y="56"/>
                    <a:pt x="75" y="48"/>
                    <a:pt x="70" y="43"/>
                  </a:cubicBezTo>
                  <a:cubicBezTo>
                    <a:pt x="33" y="5"/>
                    <a:pt x="33" y="5"/>
                    <a:pt x="33" y="5"/>
                  </a:cubicBezTo>
                  <a:cubicBezTo>
                    <a:pt x="28" y="0"/>
                    <a:pt x="20" y="0"/>
                    <a:pt x="15" y="5"/>
                  </a:cubicBezTo>
                  <a:cubicBezTo>
                    <a:pt x="0" y="20"/>
                    <a:pt x="0" y="20"/>
                    <a:pt x="0" y="20"/>
                  </a:cubicBezTo>
                  <a:lnTo>
                    <a:pt x="56" y="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7" name="Freeform 66"/>
            <p:cNvSpPr/>
            <p:nvPr/>
          </p:nvSpPr>
          <p:spPr bwMode="auto">
            <a:xfrm>
              <a:off x="6389688" y="3660775"/>
              <a:ext cx="668338" cy="663575"/>
            </a:xfrm>
            <a:custGeom>
              <a:avLst/>
              <a:gdLst>
                <a:gd name="T0" fmla="*/ 122 w 178"/>
                <a:gd name="T1" fmla="*/ 0 h 177"/>
                <a:gd name="T2" fmla="*/ 121 w 178"/>
                <a:gd name="T3" fmla="*/ 1 h 177"/>
                <a:gd name="T4" fmla="*/ 6 w 178"/>
                <a:gd name="T5" fmla="*/ 116 h 177"/>
                <a:gd name="T6" fmla="*/ 6 w 178"/>
                <a:gd name="T7" fmla="*/ 135 h 177"/>
                <a:gd name="T8" fmla="*/ 7 w 178"/>
                <a:gd name="T9" fmla="*/ 137 h 177"/>
                <a:gd name="T10" fmla="*/ 20 w 178"/>
                <a:gd name="T11" fmla="*/ 140 h 177"/>
                <a:gd name="T12" fmla="*/ 24 w 178"/>
                <a:gd name="T13" fmla="*/ 153 h 177"/>
                <a:gd name="T14" fmla="*/ 25 w 178"/>
                <a:gd name="T15" fmla="*/ 154 h 177"/>
                <a:gd name="T16" fmla="*/ 38 w 178"/>
                <a:gd name="T17" fmla="*/ 158 h 177"/>
                <a:gd name="T18" fmla="*/ 41 w 178"/>
                <a:gd name="T19" fmla="*/ 171 h 177"/>
                <a:gd name="T20" fmla="*/ 43 w 178"/>
                <a:gd name="T21" fmla="*/ 172 h 177"/>
                <a:gd name="T22" fmla="*/ 62 w 178"/>
                <a:gd name="T23" fmla="*/ 172 h 177"/>
                <a:gd name="T24" fmla="*/ 177 w 178"/>
                <a:gd name="T25" fmla="*/ 57 h 177"/>
                <a:gd name="T26" fmla="*/ 178 w 178"/>
                <a:gd name="T27" fmla="*/ 55 h 177"/>
                <a:gd name="T28" fmla="*/ 122 w 178"/>
                <a:gd name="T29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8" h="177">
                  <a:moveTo>
                    <a:pt x="122" y="0"/>
                  </a:moveTo>
                  <a:cubicBezTo>
                    <a:pt x="122" y="0"/>
                    <a:pt x="121" y="1"/>
                    <a:pt x="121" y="1"/>
                  </a:cubicBezTo>
                  <a:cubicBezTo>
                    <a:pt x="6" y="116"/>
                    <a:pt x="6" y="116"/>
                    <a:pt x="6" y="116"/>
                  </a:cubicBezTo>
                  <a:cubicBezTo>
                    <a:pt x="0" y="122"/>
                    <a:pt x="0" y="130"/>
                    <a:pt x="6" y="135"/>
                  </a:cubicBezTo>
                  <a:cubicBezTo>
                    <a:pt x="7" y="137"/>
                    <a:pt x="7" y="137"/>
                    <a:pt x="7" y="137"/>
                  </a:cubicBezTo>
                  <a:cubicBezTo>
                    <a:pt x="11" y="140"/>
                    <a:pt x="16" y="141"/>
                    <a:pt x="20" y="140"/>
                  </a:cubicBezTo>
                  <a:cubicBezTo>
                    <a:pt x="19" y="144"/>
                    <a:pt x="20" y="149"/>
                    <a:pt x="24" y="153"/>
                  </a:cubicBezTo>
                  <a:cubicBezTo>
                    <a:pt x="25" y="154"/>
                    <a:pt x="25" y="154"/>
                    <a:pt x="25" y="154"/>
                  </a:cubicBezTo>
                  <a:cubicBezTo>
                    <a:pt x="28" y="158"/>
                    <a:pt x="34" y="159"/>
                    <a:pt x="38" y="158"/>
                  </a:cubicBezTo>
                  <a:cubicBezTo>
                    <a:pt x="37" y="162"/>
                    <a:pt x="38" y="167"/>
                    <a:pt x="41" y="171"/>
                  </a:cubicBezTo>
                  <a:cubicBezTo>
                    <a:pt x="43" y="172"/>
                    <a:pt x="43" y="172"/>
                    <a:pt x="43" y="172"/>
                  </a:cubicBezTo>
                  <a:cubicBezTo>
                    <a:pt x="48" y="177"/>
                    <a:pt x="56" y="177"/>
                    <a:pt x="62" y="172"/>
                  </a:cubicBezTo>
                  <a:cubicBezTo>
                    <a:pt x="177" y="57"/>
                    <a:pt x="177" y="57"/>
                    <a:pt x="177" y="57"/>
                  </a:cubicBezTo>
                  <a:cubicBezTo>
                    <a:pt x="177" y="56"/>
                    <a:pt x="177" y="56"/>
                    <a:pt x="178" y="55"/>
                  </a:cubicBezTo>
                  <a:lnTo>
                    <a:pt x="12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>
              <a:off x="5411788" y="3881438"/>
              <a:ext cx="509588" cy="523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>
              <a:off x="5411788" y="4049713"/>
              <a:ext cx="814388" cy="523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5411788" y="4217988"/>
              <a:ext cx="814388" cy="49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1" name="Rectangle 70"/>
            <p:cNvSpPr>
              <a:spLocks noChangeArrowheads="1"/>
            </p:cNvSpPr>
            <p:nvPr/>
          </p:nvSpPr>
          <p:spPr bwMode="auto">
            <a:xfrm>
              <a:off x="5411788" y="4387850"/>
              <a:ext cx="814388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7878972" y="2904456"/>
            <a:ext cx="320425" cy="313733"/>
            <a:chOff x="4421188" y="3997325"/>
            <a:chExt cx="1976438" cy="1935163"/>
          </a:xfrm>
          <a:solidFill>
            <a:schemeClr val="bg1"/>
          </a:solidFill>
        </p:grpSpPr>
        <p:sp>
          <p:nvSpPr>
            <p:cNvPr id="73" name="Freeform 72"/>
            <p:cNvSpPr/>
            <p:nvPr/>
          </p:nvSpPr>
          <p:spPr bwMode="auto">
            <a:xfrm>
              <a:off x="4421188" y="3997325"/>
              <a:ext cx="1912938" cy="1882775"/>
            </a:xfrm>
            <a:custGeom>
              <a:avLst/>
              <a:gdLst>
                <a:gd name="T0" fmla="*/ 263 w 510"/>
                <a:gd name="T1" fmla="*/ 397 h 502"/>
                <a:gd name="T2" fmla="*/ 147 w 510"/>
                <a:gd name="T3" fmla="*/ 154 h 502"/>
                <a:gd name="T4" fmla="*/ 255 w 510"/>
                <a:gd name="T5" fmla="*/ 105 h 502"/>
                <a:gd name="T6" fmla="*/ 400 w 510"/>
                <a:gd name="T7" fmla="*/ 273 h 502"/>
                <a:gd name="T8" fmla="*/ 461 w 510"/>
                <a:gd name="T9" fmla="*/ 289 h 502"/>
                <a:gd name="T10" fmla="*/ 509 w 510"/>
                <a:gd name="T11" fmla="*/ 265 h 502"/>
                <a:gd name="T12" fmla="*/ 507 w 510"/>
                <a:gd name="T13" fmla="*/ 217 h 502"/>
                <a:gd name="T14" fmla="*/ 452 w 510"/>
                <a:gd name="T15" fmla="*/ 182 h 502"/>
                <a:gd name="T16" fmla="*/ 482 w 510"/>
                <a:gd name="T17" fmla="*/ 138 h 502"/>
                <a:gd name="T18" fmla="*/ 456 w 510"/>
                <a:gd name="T19" fmla="*/ 98 h 502"/>
                <a:gd name="T20" fmla="*/ 391 w 510"/>
                <a:gd name="T21" fmla="*/ 94 h 502"/>
                <a:gd name="T22" fmla="*/ 394 w 510"/>
                <a:gd name="T23" fmla="*/ 42 h 502"/>
                <a:gd name="T24" fmla="*/ 351 w 510"/>
                <a:gd name="T25" fmla="*/ 20 h 502"/>
                <a:gd name="T26" fmla="*/ 293 w 510"/>
                <a:gd name="T27" fmla="*/ 47 h 502"/>
                <a:gd name="T28" fmla="*/ 269 w 510"/>
                <a:gd name="T29" fmla="*/ 1 h 502"/>
                <a:gd name="T30" fmla="*/ 221 w 510"/>
                <a:gd name="T31" fmla="*/ 4 h 502"/>
                <a:gd name="T32" fmla="*/ 184 w 510"/>
                <a:gd name="T33" fmla="*/ 56 h 502"/>
                <a:gd name="T34" fmla="*/ 140 w 510"/>
                <a:gd name="T35" fmla="*/ 28 h 502"/>
                <a:gd name="T36" fmla="*/ 100 w 510"/>
                <a:gd name="T37" fmla="*/ 54 h 502"/>
                <a:gd name="T38" fmla="*/ 99 w 510"/>
                <a:gd name="T39" fmla="*/ 112 h 502"/>
                <a:gd name="T40" fmla="*/ 48 w 510"/>
                <a:gd name="T41" fmla="*/ 102 h 502"/>
                <a:gd name="T42" fmla="*/ 26 w 510"/>
                <a:gd name="T43" fmla="*/ 145 h 502"/>
                <a:gd name="T44" fmla="*/ 57 w 510"/>
                <a:gd name="T45" fmla="*/ 183 h 502"/>
                <a:gd name="T46" fmla="*/ 0 w 510"/>
                <a:gd name="T47" fmla="*/ 224 h 502"/>
                <a:gd name="T48" fmla="*/ 3 w 510"/>
                <a:gd name="T49" fmla="*/ 272 h 502"/>
                <a:gd name="T50" fmla="*/ 50 w 510"/>
                <a:gd name="T51" fmla="*/ 290 h 502"/>
                <a:gd name="T52" fmla="*/ 21 w 510"/>
                <a:gd name="T53" fmla="*/ 353 h 502"/>
                <a:gd name="T54" fmla="*/ 47 w 510"/>
                <a:gd name="T55" fmla="*/ 393 h 502"/>
                <a:gd name="T56" fmla="*/ 96 w 510"/>
                <a:gd name="T57" fmla="*/ 386 h 502"/>
                <a:gd name="T58" fmla="*/ 104 w 510"/>
                <a:gd name="T59" fmla="*/ 455 h 502"/>
                <a:gd name="T60" fmla="*/ 147 w 510"/>
                <a:gd name="T61" fmla="*/ 477 h 502"/>
                <a:gd name="T62" fmla="*/ 185 w 510"/>
                <a:gd name="T63" fmla="*/ 447 h 502"/>
                <a:gd name="T64" fmla="*/ 227 w 510"/>
                <a:gd name="T65" fmla="*/ 502 h 502"/>
                <a:gd name="T66" fmla="*/ 276 w 510"/>
                <a:gd name="T67" fmla="*/ 500 h 502"/>
                <a:gd name="T68" fmla="*/ 294 w 510"/>
                <a:gd name="T69" fmla="*/ 456 h 502"/>
                <a:gd name="T70" fmla="*/ 281 w 510"/>
                <a:gd name="T71" fmla="*/ 395 h 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10" h="502">
                  <a:moveTo>
                    <a:pt x="281" y="395"/>
                  </a:moveTo>
                  <a:cubicBezTo>
                    <a:pt x="275" y="396"/>
                    <a:pt x="269" y="397"/>
                    <a:pt x="263" y="397"/>
                  </a:cubicBezTo>
                  <a:cubicBezTo>
                    <a:pt x="182" y="401"/>
                    <a:pt x="114" y="339"/>
                    <a:pt x="109" y="259"/>
                  </a:cubicBezTo>
                  <a:cubicBezTo>
                    <a:pt x="107" y="220"/>
                    <a:pt x="120" y="183"/>
                    <a:pt x="147" y="154"/>
                  </a:cubicBezTo>
                  <a:cubicBezTo>
                    <a:pt x="173" y="125"/>
                    <a:pt x="208" y="108"/>
                    <a:pt x="247" y="106"/>
                  </a:cubicBezTo>
                  <a:cubicBezTo>
                    <a:pt x="250" y="105"/>
                    <a:pt x="252" y="105"/>
                    <a:pt x="255" y="105"/>
                  </a:cubicBezTo>
                  <a:cubicBezTo>
                    <a:pt x="333" y="105"/>
                    <a:pt x="397" y="166"/>
                    <a:pt x="401" y="244"/>
                  </a:cubicBezTo>
                  <a:cubicBezTo>
                    <a:pt x="402" y="254"/>
                    <a:pt x="401" y="264"/>
                    <a:pt x="400" y="273"/>
                  </a:cubicBezTo>
                  <a:cubicBezTo>
                    <a:pt x="451" y="323"/>
                    <a:pt x="451" y="323"/>
                    <a:pt x="451" y="323"/>
                  </a:cubicBezTo>
                  <a:cubicBezTo>
                    <a:pt x="455" y="312"/>
                    <a:pt x="459" y="300"/>
                    <a:pt x="461" y="289"/>
                  </a:cubicBezTo>
                  <a:cubicBezTo>
                    <a:pt x="510" y="279"/>
                    <a:pt x="510" y="279"/>
                    <a:pt x="510" y="279"/>
                  </a:cubicBezTo>
                  <a:cubicBezTo>
                    <a:pt x="509" y="265"/>
                    <a:pt x="509" y="265"/>
                    <a:pt x="509" y="265"/>
                  </a:cubicBezTo>
                  <a:cubicBezTo>
                    <a:pt x="507" y="231"/>
                    <a:pt x="507" y="231"/>
                    <a:pt x="507" y="231"/>
                  </a:cubicBezTo>
                  <a:cubicBezTo>
                    <a:pt x="507" y="217"/>
                    <a:pt x="507" y="217"/>
                    <a:pt x="507" y="217"/>
                  </a:cubicBezTo>
                  <a:cubicBezTo>
                    <a:pt x="460" y="213"/>
                    <a:pt x="460" y="213"/>
                    <a:pt x="460" y="213"/>
                  </a:cubicBezTo>
                  <a:cubicBezTo>
                    <a:pt x="458" y="202"/>
                    <a:pt x="456" y="192"/>
                    <a:pt x="452" y="182"/>
                  </a:cubicBezTo>
                  <a:cubicBezTo>
                    <a:pt x="490" y="150"/>
                    <a:pt x="490" y="150"/>
                    <a:pt x="490" y="150"/>
                  </a:cubicBezTo>
                  <a:cubicBezTo>
                    <a:pt x="482" y="138"/>
                    <a:pt x="482" y="138"/>
                    <a:pt x="482" y="138"/>
                  </a:cubicBezTo>
                  <a:cubicBezTo>
                    <a:pt x="463" y="109"/>
                    <a:pt x="463" y="109"/>
                    <a:pt x="463" y="109"/>
                  </a:cubicBezTo>
                  <a:cubicBezTo>
                    <a:pt x="456" y="98"/>
                    <a:pt x="456" y="98"/>
                    <a:pt x="456" y="98"/>
                  </a:cubicBezTo>
                  <a:cubicBezTo>
                    <a:pt x="414" y="116"/>
                    <a:pt x="414" y="116"/>
                    <a:pt x="414" y="116"/>
                  </a:cubicBezTo>
                  <a:cubicBezTo>
                    <a:pt x="407" y="108"/>
                    <a:pt x="399" y="101"/>
                    <a:pt x="391" y="94"/>
                  </a:cubicBezTo>
                  <a:cubicBezTo>
                    <a:pt x="407" y="48"/>
                    <a:pt x="407" y="48"/>
                    <a:pt x="407" y="48"/>
                  </a:cubicBezTo>
                  <a:cubicBezTo>
                    <a:pt x="394" y="42"/>
                    <a:pt x="394" y="42"/>
                    <a:pt x="394" y="42"/>
                  </a:cubicBezTo>
                  <a:cubicBezTo>
                    <a:pt x="363" y="26"/>
                    <a:pt x="363" y="26"/>
                    <a:pt x="363" y="26"/>
                  </a:cubicBezTo>
                  <a:cubicBezTo>
                    <a:pt x="351" y="20"/>
                    <a:pt x="351" y="20"/>
                    <a:pt x="351" y="20"/>
                  </a:cubicBezTo>
                  <a:cubicBezTo>
                    <a:pt x="325" y="55"/>
                    <a:pt x="325" y="55"/>
                    <a:pt x="325" y="55"/>
                  </a:cubicBezTo>
                  <a:cubicBezTo>
                    <a:pt x="315" y="52"/>
                    <a:pt x="304" y="49"/>
                    <a:pt x="293" y="47"/>
                  </a:cubicBezTo>
                  <a:cubicBezTo>
                    <a:pt x="283" y="0"/>
                    <a:pt x="283" y="0"/>
                    <a:pt x="283" y="0"/>
                  </a:cubicBezTo>
                  <a:cubicBezTo>
                    <a:pt x="269" y="1"/>
                    <a:pt x="269" y="1"/>
                    <a:pt x="269" y="1"/>
                  </a:cubicBezTo>
                  <a:cubicBezTo>
                    <a:pt x="234" y="3"/>
                    <a:pt x="234" y="3"/>
                    <a:pt x="234" y="3"/>
                  </a:cubicBezTo>
                  <a:cubicBezTo>
                    <a:pt x="221" y="4"/>
                    <a:pt x="221" y="4"/>
                    <a:pt x="221" y="4"/>
                  </a:cubicBezTo>
                  <a:cubicBezTo>
                    <a:pt x="216" y="47"/>
                    <a:pt x="216" y="47"/>
                    <a:pt x="216" y="47"/>
                  </a:cubicBezTo>
                  <a:cubicBezTo>
                    <a:pt x="205" y="49"/>
                    <a:pt x="194" y="52"/>
                    <a:pt x="184" y="56"/>
                  </a:cubicBezTo>
                  <a:cubicBezTo>
                    <a:pt x="152" y="20"/>
                    <a:pt x="152" y="20"/>
                    <a:pt x="152" y="20"/>
                  </a:cubicBezTo>
                  <a:cubicBezTo>
                    <a:pt x="140" y="28"/>
                    <a:pt x="140" y="28"/>
                    <a:pt x="140" y="28"/>
                  </a:cubicBezTo>
                  <a:cubicBezTo>
                    <a:pt x="111" y="46"/>
                    <a:pt x="111" y="46"/>
                    <a:pt x="111" y="46"/>
                  </a:cubicBezTo>
                  <a:cubicBezTo>
                    <a:pt x="100" y="54"/>
                    <a:pt x="100" y="54"/>
                    <a:pt x="100" y="54"/>
                  </a:cubicBezTo>
                  <a:cubicBezTo>
                    <a:pt x="118" y="94"/>
                    <a:pt x="118" y="94"/>
                    <a:pt x="118" y="94"/>
                  </a:cubicBezTo>
                  <a:cubicBezTo>
                    <a:pt x="111" y="100"/>
                    <a:pt x="105" y="106"/>
                    <a:pt x="99" y="112"/>
                  </a:cubicBezTo>
                  <a:cubicBezTo>
                    <a:pt x="98" y="114"/>
                    <a:pt x="97" y="116"/>
                    <a:pt x="95" y="117"/>
                  </a:cubicBezTo>
                  <a:cubicBezTo>
                    <a:pt x="48" y="102"/>
                    <a:pt x="48" y="102"/>
                    <a:pt x="48" y="102"/>
                  </a:cubicBezTo>
                  <a:cubicBezTo>
                    <a:pt x="42" y="114"/>
                    <a:pt x="42" y="114"/>
                    <a:pt x="42" y="114"/>
                  </a:cubicBezTo>
                  <a:cubicBezTo>
                    <a:pt x="26" y="145"/>
                    <a:pt x="26" y="145"/>
                    <a:pt x="26" y="145"/>
                  </a:cubicBezTo>
                  <a:cubicBezTo>
                    <a:pt x="20" y="157"/>
                    <a:pt x="20" y="157"/>
                    <a:pt x="20" y="157"/>
                  </a:cubicBezTo>
                  <a:cubicBezTo>
                    <a:pt x="57" y="183"/>
                    <a:pt x="57" y="183"/>
                    <a:pt x="57" y="183"/>
                  </a:cubicBezTo>
                  <a:cubicBezTo>
                    <a:pt x="54" y="193"/>
                    <a:pt x="51" y="203"/>
                    <a:pt x="49" y="214"/>
                  </a:cubicBezTo>
                  <a:cubicBezTo>
                    <a:pt x="0" y="224"/>
                    <a:pt x="0" y="224"/>
                    <a:pt x="0" y="224"/>
                  </a:cubicBezTo>
                  <a:cubicBezTo>
                    <a:pt x="1" y="238"/>
                    <a:pt x="1" y="238"/>
                    <a:pt x="1" y="238"/>
                  </a:cubicBezTo>
                  <a:cubicBezTo>
                    <a:pt x="3" y="272"/>
                    <a:pt x="3" y="272"/>
                    <a:pt x="3" y="272"/>
                  </a:cubicBezTo>
                  <a:cubicBezTo>
                    <a:pt x="4" y="285"/>
                    <a:pt x="4" y="285"/>
                    <a:pt x="4" y="285"/>
                  </a:cubicBezTo>
                  <a:cubicBezTo>
                    <a:pt x="50" y="290"/>
                    <a:pt x="50" y="290"/>
                    <a:pt x="50" y="290"/>
                  </a:cubicBezTo>
                  <a:cubicBezTo>
                    <a:pt x="52" y="300"/>
                    <a:pt x="54" y="311"/>
                    <a:pt x="58" y="320"/>
                  </a:cubicBezTo>
                  <a:cubicBezTo>
                    <a:pt x="21" y="353"/>
                    <a:pt x="21" y="353"/>
                    <a:pt x="21" y="353"/>
                  </a:cubicBezTo>
                  <a:cubicBezTo>
                    <a:pt x="28" y="364"/>
                    <a:pt x="28" y="364"/>
                    <a:pt x="28" y="364"/>
                  </a:cubicBezTo>
                  <a:cubicBezTo>
                    <a:pt x="47" y="393"/>
                    <a:pt x="47" y="393"/>
                    <a:pt x="47" y="393"/>
                  </a:cubicBezTo>
                  <a:cubicBezTo>
                    <a:pt x="55" y="405"/>
                    <a:pt x="55" y="405"/>
                    <a:pt x="55" y="405"/>
                  </a:cubicBezTo>
                  <a:cubicBezTo>
                    <a:pt x="96" y="386"/>
                    <a:pt x="96" y="386"/>
                    <a:pt x="96" y="386"/>
                  </a:cubicBezTo>
                  <a:cubicBezTo>
                    <a:pt x="103" y="394"/>
                    <a:pt x="111" y="402"/>
                    <a:pt x="119" y="409"/>
                  </a:cubicBezTo>
                  <a:cubicBezTo>
                    <a:pt x="104" y="455"/>
                    <a:pt x="104" y="455"/>
                    <a:pt x="104" y="455"/>
                  </a:cubicBezTo>
                  <a:cubicBezTo>
                    <a:pt x="116" y="461"/>
                    <a:pt x="116" y="461"/>
                    <a:pt x="116" y="461"/>
                  </a:cubicBezTo>
                  <a:cubicBezTo>
                    <a:pt x="147" y="477"/>
                    <a:pt x="147" y="477"/>
                    <a:pt x="147" y="477"/>
                  </a:cubicBezTo>
                  <a:cubicBezTo>
                    <a:pt x="159" y="483"/>
                    <a:pt x="159" y="483"/>
                    <a:pt x="159" y="483"/>
                  </a:cubicBezTo>
                  <a:cubicBezTo>
                    <a:pt x="185" y="447"/>
                    <a:pt x="185" y="447"/>
                    <a:pt x="185" y="447"/>
                  </a:cubicBezTo>
                  <a:cubicBezTo>
                    <a:pt x="196" y="451"/>
                    <a:pt x="206" y="454"/>
                    <a:pt x="218" y="456"/>
                  </a:cubicBezTo>
                  <a:cubicBezTo>
                    <a:pt x="227" y="502"/>
                    <a:pt x="227" y="502"/>
                    <a:pt x="227" y="502"/>
                  </a:cubicBezTo>
                  <a:cubicBezTo>
                    <a:pt x="241" y="501"/>
                    <a:pt x="241" y="501"/>
                    <a:pt x="241" y="501"/>
                  </a:cubicBezTo>
                  <a:cubicBezTo>
                    <a:pt x="276" y="500"/>
                    <a:pt x="276" y="500"/>
                    <a:pt x="276" y="500"/>
                  </a:cubicBezTo>
                  <a:cubicBezTo>
                    <a:pt x="290" y="499"/>
                    <a:pt x="290" y="499"/>
                    <a:pt x="290" y="499"/>
                  </a:cubicBezTo>
                  <a:cubicBezTo>
                    <a:pt x="294" y="456"/>
                    <a:pt x="294" y="456"/>
                    <a:pt x="294" y="456"/>
                  </a:cubicBezTo>
                  <a:cubicBezTo>
                    <a:pt x="307" y="453"/>
                    <a:pt x="319" y="450"/>
                    <a:pt x="331" y="445"/>
                  </a:cubicBezTo>
                  <a:lnTo>
                    <a:pt x="281" y="39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4" name="Freeform 73"/>
            <p:cNvSpPr/>
            <p:nvPr/>
          </p:nvSpPr>
          <p:spPr bwMode="auto">
            <a:xfrm>
              <a:off x="4968876" y="4522788"/>
              <a:ext cx="1428750" cy="1409700"/>
            </a:xfrm>
            <a:custGeom>
              <a:avLst/>
              <a:gdLst>
                <a:gd name="T0" fmla="*/ 380 w 381"/>
                <a:gd name="T1" fmla="*/ 311 h 376"/>
                <a:gd name="T2" fmla="*/ 372 w 381"/>
                <a:gd name="T3" fmla="*/ 287 h 376"/>
                <a:gd name="T4" fmla="*/ 208 w 381"/>
                <a:gd name="T5" fmla="*/ 131 h 376"/>
                <a:gd name="T6" fmla="*/ 181 w 381"/>
                <a:gd name="T7" fmla="*/ 37 h 376"/>
                <a:gd name="T8" fmla="*/ 71 w 381"/>
                <a:gd name="T9" fmla="*/ 15 h 376"/>
                <a:gd name="T10" fmla="*/ 127 w 381"/>
                <a:gd name="T11" fmla="*/ 70 h 376"/>
                <a:gd name="T12" fmla="*/ 127 w 381"/>
                <a:gd name="T13" fmla="*/ 87 h 376"/>
                <a:gd name="T14" fmla="*/ 88 w 381"/>
                <a:gd name="T15" fmla="*/ 125 h 376"/>
                <a:gd name="T16" fmla="*/ 71 w 381"/>
                <a:gd name="T17" fmla="*/ 125 h 376"/>
                <a:gd name="T18" fmla="*/ 15 w 381"/>
                <a:gd name="T19" fmla="*/ 70 h 376"/>
                <a:gd name="T20" fmla="*/ 37 w 381"/>
                <a:gd name="T21" fmla="*/ 178 h 376"/>
                <a:gd name="T22" fmla="*/ 133 w 381"/>
                <a:gd name="T23" fmla="*/ 205 h 376"/>
                <a:gd name="T24" fmla="*/ 292 w 381"/>
                <a:gd name="T25" fmla="*/ 366 h 376"/>
                <a:gd name="T26" fmla="*/ 315 w 381"/>
                <a:gd name="T27" fmla="*/ 374 h 376"/>
                <a:gd name="T28" fmla="*/ 380 w 381"/>
                <a:gd name="T29" fmla="*/ 311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81" h="376">
                  <a:moveTo>
                    <a:pt x="380" y="311"/>
                  </a:moveTo>
                  <a:cubicBezTo>
                    <a:pt x="381" y="302"/>
                    <a:pt x="377" y="292"/>
                    <a:pt x="372" y="287"/>
                  </a:cubicBezTo>
                  <a:cubicBezTo>
                    <a:pt x="317" y="235"/>
                    <a:pt x="263" y="183"/>
                    <a:pt x="208" y="131"/>
                  </a:cubicBezTo>
                  <a:cubicBezTo>
                    <a:pt x="216" y="98"/>
                    <a:pt x="207" y="62"/>
                    <a:pt x="181" y="37"/>
                  </a:cubicBezTo>
                  <a:cubicBezTo>
                    <a:pt x="151" y="8"/>
                    <a:pt x="108" y="0"/>
                    <a:pt x="71" y="15"/>
                  </a:cubicBezTo>
                  <a:cubicBezTo>
                    <a:pt x="127" y="70"/>
                    <a:pt x="127" y="70"/>
                    <a:pt x="127" y="70"/>
                  </a:cubicBezTo>
                  <a:cubicBezTo>
                    <a:pt x="132" y="75"/>
                    <a:pt x="132" y="82"/>
                    <a:pt x="127" y="87"/>
                  </a:cubicBezTo>
                  <a:cubicBezTo>
                    <a:pt x="88" y="125"/>
                    <a:pt x="88" y="125"/>
                    <a:pt x="88" y="125"/>
                  </a:cubicBezTo>
                  <a:cubicBezTo>
                    <a:pt x="84" y="130"/>
                    <a:pt x="76" y="130"/>
                    <a:pt x="71" y="125"/>
                  </a:cubicBezTo>
                  <a:cubicBezTo>
                    <a:pt x="15" y="70"/>
                    <a:pt x="15" y="70"/>
                    <a:pt x="15" y="70"/>
                  </a:cubicBezTo>
                  <a:cubicBezTo>
                    <a:pt x="0" y="106"/>
                    <a:pt x="8" y="149"/>
                    <a:pt x="37" y="178"/>
                  </a:cubicBezTo>
                  <a:cubicBezTo>
                    <a:pt x="63" y="204"/>
                    <a:pt x="99" y="213"/>
                    <a:pt x="133" y="205"/>
                  </a:cubicBezTo>
                  <a:cubicBezTo>
                    <a:pt x="186" y="259"/>
                    <a:pt x="239" y="313"/>
                    <a:pt x="292" y="366"/>
                  </a:cubicBezTo>
                  <a:cubicBezTo>
                    <a:pt x="296" y="371"/>
                    <a:pt x="307" y="376"/>
                    <a:pt x="315" y="374"/>
                  </a:cubicBezTo>
                  <a:cubicBezTo>
                    <a:pt x="348" y="369"/>
                    <a:pt x="375" y="342"/>
                    <a:pt x="380" y="3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5683638" y="2383070"/>
            <a:ext cx="304742" cy="312417"/>
            <a:chOff x="6138863" y="2755900"/>
            <a:chExt cx="1890712" cy="1938338"/>
          </a:xfrm>
          <a:solidFill>
            <a:schemeClr val="bg1"/>
          </a:solidFill>
        </p:grpSpPr>
        <p:sp>
          <p:nvSpPr>
            <p:cNvPr id="77" name="Freeform 76"/>
            <p:cNvSpPr>
              <a:spLocks noEditPoints="1"/>
            </p:cNvSpPr>
            <p:nvPr/>
          </p:nvSpPr>
          <p:spPr bwMode="auto">
            <a:xfrm>
              <a:off x="6138863" y="3490913"/>
              <a:ext cx="831850" cy="1203325"/>
            </a:xfrm>
            <a:custGeom>
              <a:avLst/>
              <a:gdLst>
                <a:gd name="T0" fmla="*/ 293 w 524"/>
                <a:gd name="T1" fmla="*/ 71 h 758"/>
                <a:gd name="T2" fmla="*/ 453 w 524"/>
                <a:gd name="T3" fmla="*/ 621 h 758"/>
                <a:gd name="T4" fmla="*/ 234 w 524"/>
                <a:gd name="T5" fmla="*/ 685 h 758"/>
                <a:gd name="T6" fmla="*/ 73 w 524"/>
                <a:gd name="T7" fmla="*/ 137 h 758"/>
                <a:gd name="T8" fmla="*/ 293 w 524"/>
                <a:gd name="T9" fmla="*/ 71 h 758"/>
                <a:gd name="T10" fmla="*/ 331 w 524"/>
                <a:gd name="T11" fmla="*/ 0 h 758"/>
                <a:gd name="T12" fmla="*/ 276 w 524"/>
                <a:gd name="T13" fmla="*/ 16 h 758"/>
                <a:gd name="T14" fmla="*/ 56 w 524"/>
                <a:gd name="T15" fmla="*/ 80 h 758"/>
                <a:gd name="T16" fmla="*/ 0 w 524"/>
                <a:gd name="T17" fmla="*/ 97 h 758"/>
                <a:gd name="T18" fmla="*/ 16 w 524"/>
                <a:gd name="T19" fmla="*/ 153 h 758"/>
                <a:gd name="T20" fmla="*/ 177 w 524"/>
                <a:gd name="T21" fmla="*/ 702 h 758"/>
                <a:gd name="T22" fmla="*/ 193 w 524"/>
                <a:gd name="T23" fmla="*/ 758 h 758"/>
                <a:gd name="T24" fmla="*/ 250 w 524"/>
                <a:gd name="T25" fmla="*/ 742 h 758"/>
                <a:gd name="T26" fmla="*/ 470 w 524"/>
                <a:gd name="T27" fmla="*/ 676 h 758"/>
                <a:gd name="T28" fmla="*/ 524 w 524"/>
                <a:gd name="T29" fmla="*/ 659 h 758"/>
                <a:gd name="T30" fmla="*/ 510 w 524"/>
                <a:gd name="T31" fmla="*/ 605 h 758"/>
                <a:gd name="T32" fmla="*/ 347 w 524"/>
                <a:gd name="T33" fmla="*/ 54 h 758"/>
                <a:gd name="T34" fmla="*/ 331 w 524"/>
                <a:gd name="T35" fmla="*/ 0 h 758"/>
                <a:gd name="T36" fmla="*/ 331 w 524"/>
                <a:gd name="T37" fmla="*/ 0 h 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24" h="758">
                  <a:moveTo>
                    <a:pt x="293" y="71"/>
                  </a:moveTo>
                  <a:lnTo>
                    <a:pt x="453" y="621"/>
                  </a:lnTo>
                  <a:lnTo>
                    <a:pt x="234" y="685"/>
                  </a:lnTo>
                  <a:lnTo>
                    <a:pt x="73" y="137"/>
                  </a:lnTo>
                  <a:lnTo>
                    <a:pt x="293" y="71"/>
                  </a:lnTo>
                  <a:close/>
                  <a:moveTo>
                    <a:pt x="331" y="0"/>
                  </a:moveTo>
                  <a:lnTo>
                    <a:pt x="276" y="16"/>
                  </a:lnTo>
                  <a:lnTo>
                    <a:pt x="56" y="80"/>
                  </a:lnTo>
                  <a:lnTo>
                    <a:pt x="0" y="97"/>
                  </a:lnTo>
                  <a:lnTo>
                    <a:pt x="16" y="153"/>
                  </a:lnTo>
                  <a:lnTo>
                    <a:pt x="177" y="702"/>
                  </a:lnTo>
                  <a:lnTo>
                    <a:pt x="193" y="758"/>
                  </a:lnTo>
                  <a:lnTo>
                    <a:pt x="250" y="742"/>
                  </a:lnTo>
                  <a:lnTo>
                    <a:pt x="470" y="676"/>
                  </a:lnTo>
                  <a:lnTo>
                    <a:pt x="524" y="659"/>
                  </a:lnTo>
                  <a:lnTo>
                    <a:pt x="510" y="605"/>
                  </a:lnTo>
                  <a:lnTo>
                    <a:pt x="347" y="54"/>
                  </a:lnTo>
                  <a:lnTo>
                    <a:pt x="331" y="0"/>
                  </a:lnTo>
                  <a:lnTo>
                    <a:pt x="33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8" name="Freeform 77"/>
            <p:cNvSpPr>
              <a:spLocks noEditPoints="1"/>
            </p:cNvSpPr>
            <p:nvPr/>
          </p:nvSpPr>
          <p:spPr bwMode="auto">
            <a:xfrm>
              <a:off x="6138863" y="3490913"/>
              <a:ext cx="831850" cy="1203325"/>
            </a:xfrm>
            <a:custGeom>
              <a:avLst/>
              <a:gdLst>
                <a:gd name="T0" fmla="*/ 293 w 524"/>
                <a:gd name="T1" fmla="*/ 71 h 758"/>
                <a:gd name="T2" fmla="*/ 453 w 524"/>
                <a:gd name="T3" fmla="*/ 621 h 758"/>
                <a:gd name="T4" fmla="*/ 234 w 524"/>
                <a:gd name="T5" fmla="*/ 685 h 758"/>
                <a:gd name="T6" fmla="*/ 73 w 524"/>
                <a:gd name="T7" fmla="*/ 137 h 758"/>
                <a:gd name="T8" fmla="*/ 293 w 524"/>
                <a:gd name="T9" fmla="*/ 71 h 758"/>
                <a:gd name="T10" fmla="*/ 331 w 524"/>
                <a:gd name="T11" fmla="*/ 0 h 758"/>
                <a:gd name="T12" fmla="*/ 276 w 524"/>
                <a:gd name="T13" fmla="*/ 16 h 758"/>
                <a:gd name="T14" fmla="*/ 56 w 524"/>
                <a:gd name="T15" fmla="*/ 80 h 758"/>
                <a:gd name="T16" fmla="*/ 0 w 524"/>
                <a:gd name="T17" fmla="*/ 97 h 758"/>
                <a:gd name="T18" fmla="*/ 16 w 524"/>
                <a:gd name="T19" fmla="*/ 153 h 758"/>
                <a:gd name="T20" fmla="*/ 177 w 524"/>
                <a:gd name="T21" fmla="*/ 702 h 758"/>
                <a:gd name="T22" fmla="*/ 193 w 524"/>
                <a:gd name="T23" fmla="*/ 758 h 758"/>
                <a:gd name="T24" fmla="*/ 250 w 524"/>
                <a:gd name="T25" fmla="*/ 742 h 758"/>
                <a:gd name="T26" fmla="*/ 470 w 524"/>
                <a:gd name="T27" fmla="*/ 676 h 758"/>
                <a:gd name="T28" fmla="*/ 524 w 524"/>
                <a:gd name="T29" fmla="*/ 659 h 758"/>
                <a:gd name="T30" fmla="*/ 510 w 524"/>
                <a:gd name="T31" fmla="*/ 605 h 758"/>
                <a:gd name="T32" fmla="*/ 347 w 524"/>
                <a:gd name="T33" fmla="*/ 54 h 758"/>
                <a:gd name="T34" fmla="*/ 331 w 524"/>
                <a:gd name="T35" fmla="*/ 0 h 758"/>
                <a:gd name="T36" fmla="*/ 331 w 524"/>
                <a:gd name="T37" fmla="*/ 0 h 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24" h="758">
                  <a:moveTo>
                    <a:pt x="293" y="71"/>
                  </a:moveTo>
                  <a:lnTo>
                    <a:pt x="453" y="621"/>
                  </a:lnTo>
                  <a:lnTo>
                    <a:pt x="234" y="685"/>
                  </a:lnTo>
                  <a:lnTo>
                    <a:pt x="73" y="137"/>
                  </a:lnTo>
                  <a:lnTo>
                    <a:pt x="293" y="71"/>
                  </a:lnTo>
                  <a:moveTo>
                    <a:pt x="331" y="0"/>
                  </a:moveTo>
                  <a:lnTo>
                    <a:pt x="276" y="16"/>
                  </a:lnTo>
                  <a:lnTo>
                    <a:pt x="56" y="80"/>
                  </a:lnTo>
                  <a:lnTo>
                    <a:pt x="0" y="97"/>
                  </a:lnTo>
                  <a:lnTo>
                    <a:pt x="16" y="153"/>
                  </a:lnTo>
                  <a:lnTo>
                    <a:pt x="177" y="702"/>
                  </a:lnTo>
                  <a:lnTo>
                    <a:pt x="193" y="758"/>
                  </a:lnTo>
                  <a:lnTo>
                    <a:pt x="250" y="742"/>
                  </a:lnTo>
                  <a:lnTo>
                    <a:pt x="470" y="676"/>
                  </a:lnTo>
                  <a:lnTo>
                    <a:pt x="524" y="659"/>
                  </a:lnTo>
                  <a:lnTo>
                    <a:pt x="510" y="605"/>
                  </a:lnTo>
                  <a:lnTo>
                    <a:pt x="347" y="54"/>
                  </a:lnTo>
                  <a:lnTo>
                    <a:pt x="331" y="0"/>
                  </a:lnTo>
                  <a:lnTo>
                    <a:pt x="331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9" name="Freeform 78"/>
            <p:cNvSpPr/>
            <p:nvPr/>
          </p:nvSpPr>
          <p:spPr bwMode="auto">
            <a:xfrm>
              <a:off x="6692900" y="2755900"/>
              <a:ext cx="1336675" cy="1522413"/>
            </a:xfrm>
            <a:custGeom>
              <a:avLst/>
              <a:gdLst>
                <a:gd name="T0" fmla="*/ 342 w 356"/>
                <a:gd name="T1" fmla="*/ 286 h 406"/>
                <a:gd name="T2" fmla="*/ 320 w 356"/>
                <a:gd name="T3" fmla="*/ 322 h 406"/>
                <a:gd name="T4" fmla="*/ 320 w 356"/>
                <a:gd name="T5" fmla="*/ 333 h 406"/>
                <a:gd name="T6" fmla="*/ 290 w 356"/>
                <a:gd name="T7" fmla="*/ 373 h 406"/>
                <a:gd name="T8" fmla="*/ 287 w 356"/>
                <a:gd name="T9" fmla="*/ 386 h 406"/>
                <a:gd name="T10" fmla="*/ 242 w 356"/>
                <a:gd name="T11" fmla="*/ 406 h 406"/>
                <a:gd name="T12" fmla="*/ 226 w 356"/>
                <a:gd name="T13" fmla="*/ 405 h 406"/>
                <a:gd name="T14" fmla="*/ 129 w 356"/>
                <a:gd name="T15" fmla="*/ 396 h 406"/>
                <a:gd name="T16" fmla="*/ 95 w 356"/>
                <a:gd name="T17" fmla="*/ 394 h 406"/>
                <a:gd name="T18" fmla="*/ 50 w 356"/>
                <a:gd name="T19" fmla="*/ 398 h 406"/>
                <a:gd name="T20" fmla="*/ 0 w 356"/>
                <a:gd name="T21" fmla="*/ 228 h 406"/>
                <a:gd name="T22" fmla="*/ 107 w 356"/>
                <a:gd name="T23" fmla="*/ 108 h 406"/>
                <a:gd name="T24" fmla="*/ 113 w 356"/>
                <a:gd name="T25" fmla="*/ 20 h 406"/>
                <a:gd name="T26" fmla="*/ 149 w 356"/>
                <a:gd name="T27" fmla="*/ 0 h 406"/>
                <a:gd name="T28" fmla="*/ 184 w 356"/>
                <a:gd name="T29" fmla="*/ 95 h 406"/>
                <a:gd name="T30" fmla="*/ 180 w 356"/>
                <a:gd name="T31" fmla="*/ 123 h 406"/>
                <a:gd name="T32" fmla="*/ 179 w 356"/>
                <a:gd name="T33" fmla="*/ 147 h 406"/>
                <a:gd name="T34" fmla="*/ 292 w 356"/>
                <a:gd name="T35" fmla="*/ 172 h 406"/>
                <a:gd name="T36" fmla="*/ 302 w 356"/>
                <a:gd name="T37" fmla="*/ 172 h 406"/>
                <a:gd name="T38" fmla="*/ 356 w 356"/>
                <a:gd name="T39" fmla="*/ 226 h 406"/>
                <a:gd name="T40" fmla="*/ 338 w 356"/>
                <a:gd name="T41" fmla="*/ 265 h 406"/>
                <a:gd name="T42" fmla="*/ 342 w 356"/>
                <a:gd name="T43" fmla="*/ 286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56" h="406">
                  <a:moveTo>
                    <a:pt x="342" y="286"/>
                  </a:moveTo>
                  <a:cubicBezTo>
                    <a:pt x="341" y="302"/>
                    <a:pt x="332" y="315"/>
                    <a:pt x="320" y="322"/>
                  </a:cubicBezTo>
                  <a:cubicBezTo>
                    <a:pt x="320" y="326"/>
                    <a:pt x="321" y="329"/>
                    <a:pt x="320" y="333"/>
                  </a:cubicBezTo>
                  <a:cubicBezTo>
                    <a:pt x="319" y="352"/>
                    <a:pt x="307" y="367"/>
                    <a:pt x="290" y="373"/>
                  </a:cubicBezTo>
                  <a:cubicBezTo>
                    <a:pt x="289" y="377"/>
                    <a:pt x="288" y="381"/>
                    <a:pt x="287" y="386"/>
                  </a:cubicBezTo>
                  <a:cubicBezTo>
                    <a:pt x="281" y="401"/>
                    <a:pt x="261" y="406"/>
                    <a:pt x="242" y="406"/>
                  </a:cubicBezTo>
                  <a:cubicBezTo>
                    <a:pt x="237" y="406"/>
                    <a:pt x="231" y="405"/>
                    <a:pt x="226" y="405"/>
                  </a:cubicBezTo>
                  <a:cubicBezTo>
                    <a:pt x="206" y="402"/>
                    <a:pt x="168" y="399"/>
                    <a:pt x="129" y="396"/>
                  </a:cubicBezTo>
                  <a:cubicBezTo>
                    <a:pt x="116" y="395"/>
                    <a:pt x="105" y="394"/>
                    <a:pt x="95" y="394"/>
                  </a:cubicBezTo>
                  <a:cubicBezTo>
                    <a:pt x="73" y="394"/>
                    <a:pt x="59" y="396"/>
                    <a:pt x="50" y="398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33" y="202"/>
                    <a:pt x="89" y="141"/>
                    <a:pt x="107" y="108"/>
                  </a:cubicBezTo>
                  <a:cubicBezTo>
                    <a:pt x="118" y="72"/>
                    <a:pt x="114" y="28"/>
                    <a:pt x="113" y="20"/>
                  </a:cubicBezTo>
                  <a:cubicBezTo>
                    <a:pt x="111" y="2"/>
                    <a:pt x="145" y="0"/>
                    <a:pt x="149" y="0"/>
                  </a:cubicBezTo>
                  <a:cubicBezTo>
                    <a:pt x="168" y="0"/>
                    <a:pt x="189" y="33"/>
                    <a:pt x="184" y="95"/>
                  </a:cubicBezTo>
                  <a:cubicBezTo>
                    <a:pt x="183" y="103"/>
                    <a:pt x="182" y="113"/>
                    <a:pt x="180" y="123"/>
                  </a:cubicBezTo>
                  <a:cubicBezTo>
                    <a:pt x="180" y="132"/>
                    <a:pt x="179" y="140"/>
                    <a:pt x="179" y="147"/>
                  </a:cubicBezTo>
                  <a:cubicBezTo>
                    <a:pt x="179" y="170"/>
                    <a:pt x="262" y="172"/>
                    <a:pt x="292" y="172"/>
                  </a:cubicBezTo>
                  <a:cubicBezTo>
                    <a:pt x="298" y="172"/>
                    <a:pt x="302" y="172"/>
                    <a:pt x="302" y="172"/>
                  </a:cubicBezTo>
                  <a:cubicBezTo>
                    <a:pt x="332" y="172"/>
                    <a:pt x="356" y="196"/>
                    <a:pt x="356" y="226"/>
                  </a:cubicBezTo>
                  <a:cubicBezTo>
                    <a:pt x="356" y="242"/>
                    <a:pt x="349" y="256"/>
                    <a:pt x="338" y="265"/>
                  </a:cubicBezTo>
                  <a:cubicBezTo>
                    <a:pt x="341" y="272"/>
                    <a:pt x="343" y="279"/>
                    <a:pt x="342" y="2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80" name="TextBox 79"/>
          <p:cNvSpPr txBox="1"/>
          <p:nvPr/>
        </p:nvSpPr>
        <p:spPr>
          <a:xfrm>
            <a:off x="4313145" y="1584941"/>
            <a:ext cx="5516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500" dirty="0">
                <a:solidFill>
                  <a:schemeClr val="bg1"/>
                </a:solidFill>
                <a:latin typeface="+mj-lt"/>
              </a:rPr>
              <a:t>价值</a:t>
            </a:r>
            <a:endParaRPr lang="en-US" sz="15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597519" y="1252826"/>
            <a:ext cx="551659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015" dirty="0">
                <a:solidFill>
                  <a:schemeClr val="bg1"/>
                </a:solidFill>
                <a:latin typeface="+mj-lt"/>
              </a:rPr>
              <a:t>宗旨</a:t>
            </a:r>
            <a:endParaRPr lang="en-US" sz="1015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401241" y="2749220"/>
            <a:ext cx="551659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015" dirty="0">
                <a:solidFill>
                  <a:schemeClr val="bg1"/>
                </a:solidFill>
                <a:latin typeface="+mj-lt"/>
              </a:rPr>
              <a:t>使命</a:t>
            </a:r>
            <a:endParaRPr lang="en-US" sz="1015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727711" y="627955"/>
            <a:ext cx="551659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015" dirty="0">
                <a:solidFill>
                  <a:schemeClr val="bg1"/>
                </a:solidFill>
                <a:latin typeface="+mj-lt"/>
              </a:rPr>
              <a:t>人才</a:t>
            </a:r>
            <a:endParaRPr lang="en-US" sz="1015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99491" y="1428751"/>
            <a:ext cx="1201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solidFill>
                  <a:srgbClr val="00C3D9"/>
                </a:solidFill>
                <a:latin typeface="+mj-ea"/>
                <a:ea typeface="+mj-ea"/>
              </a:rPr>
              <a:t>企业使命</a:t>
            </a:r>
            <a:endParaRPr lang="en-US" sz="1800" b="1" dirty="0">
              <a:solidFill>
                <a:srgbClr val="00C3D9"/>
              </a:solidFill>
              <a:latin typeface="+mj-ea"/>
              <a:ea typeface="+mj-ea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793728" y="1752455"/>
            <a:ext cx="28638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</a:rPr>
              <a:t>您的内容打在这里，或者通过复制您的文本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799491" y="2266951"/>
            <a:ext cx="1201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solidFill>
                  <a:srgbClr val="F4C60E"/>
                </a:solidFill>
                <a:latin typeface="+mj-ea"/>
                <a:ea typeface="+mj-ea"/>
              </a:rPr>
              <a:t>企业宗旨</a:t>
            </a:r>
            <a:endParaRPr lang="en-US" sz="1800" b="1" dirty="0">
              <a:solidFill>
                <a:srgbClr val="F4C60E"/>
              </a:solidFill>
              <a:latin typeface="+mj-ea"/>
              <a:ea typeface="+mj-ea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793728" y="2590655"/>
            <a:ext cx="28638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</a:rPr>
              <a:t>您的内容打在这里，或者通过复制您的文本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99491" y="3105151"/>
            <a:ext cx="1201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solidFill>
                  <a:srgbClr val="1FD89C"/>
                </a:solidFill>
                <a:latin typeface="+mj-ea"/>
                <a:ea typeface="+mj-ea"/>
              </a:rPr>
              <a:t>核心价值</a:t>
            </a:r>
            <a:endParaRPr lang="en-US" sz="1800" b="1" dirty="0">
              <a:solidFill>
                <a:srgbClr val="1FD89C"/>
              </a:solidFill>
              <a:latin typeface="+mj-ea"/>
              <a:ea typeface="+mj-ea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793728" y="3428855"/>
            <a:ext cx="28638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</a:rPr>
              <a:t>您的内容打在这里，或者通过复制您的文本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799491" y="3943351"/>
            <a:ext cx="1201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solidFill>
                  <a:srgbClr val="DE6E00"/>
                </a:solidFill>
                <a:latin typeface="+mj-ea"/>
                <a:ea typeface="+mj-ea"/>
              </a:rPr>
              <a:t>经营理念</a:t>
            </a:r>
            <a:endParaRPr lang="en-US" sz="1800" b="1" dirty="0">
              <a:solidFill>
                <a:srgbClr val="DE6E00"/>
              </a:solidFill>
              <a:latin typeface="+mj-ea"/>
              <a:ea typeface="+mj-ea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793728" y="4267055"/>
            <a:ext cx="28638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</a:rPr>
              <a:t>您的内容打在这里，或者通过复制您的文本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703298" y="1495192"/>
            <a:ext cx="55193" cy="544728"/>
          </a:xfrm>
          <a:prstGeom prst="rect">
            <a:avLst/>
          </a:prstGeom>
          <a:solidFill>
            <a:srgbClr val="00C3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6" name="Rectangle 105"/>
          <p:cNvSpPr/>
          <p:nvPr/>
        </p:nvSpPr>
        <p:spPr>
          <a:xfrm>
            <a:off x="703298" y="2333848"/>
            <a:ext cx="55193" cy="544728"/>
          </a:xfrm>
          <a:prstGeom prst="rect">
            <a:avLst/>
          </a:prstGeom>
          <a:solidFill>
            <a:srgbClr val="F3C3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7" name="Rectangle 106"/>
          <p:cNvSpPr/>
          <p:nvPr/>
        </p:nvSpPr>
        <p:spPr>
          <a:xfrm>
            <a:off x="703298" y="3157474"/>
            <a:ext cx="55193" cy="544728"/>
          </a:xfrm>
          <a:prstGeom prst="rect">
            <a:avLst/>
          </a:prstGeom>
          <a:solidFill>
            <a:srgbClr val="01D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8" name="Rectangle 107"/>
          <p:cNvSpPr/>
          <p:nvPr/>
        </p:nvSpPr>
        <p:spPr>
          <a:xfrm>
            <a:off x="703298" y="3991209"/>
            <a:ext cx="55193" cy="544728"/>
          </a:xfrm>
          <a:prstGeom prst="rect">
            <a:avLst/>
          </a:prstGeom>
          <a:solidFill>
            <a:srgbClr val="DE6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5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5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5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5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5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5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5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5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5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5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5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5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5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5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5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5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5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5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5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5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3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3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3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3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3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3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6500"/>
                            </p:stCondLst>
                            <p:childTnLst>
                              <p:par>
                                <p:cTn id="1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3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7000"/>
                            </p:stCondLst>
                            <p:childTnLst>
                              <p:par>
                                <p:cTn id="1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3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7500"/>
                            </p:stCondLst>
                            <p:childTnLst>
                              <p:par>
                                <p:cTn id="1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3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8000"/>
                            </p:stCondLst>
                            <p:childTnLst>
                              <p:par>
                                <p:cTn id="1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3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8500"/>
                            </p:stCondLst>
                            <p:childTnLst>
                              <p:par>
                                <p:cTn id="1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5" dur="3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9000"/>
                            </p:stCondLst>
                            <p:childTnLst>
                              <p:par>
                                <p:cTn id="1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9" dur="3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9500"/>
                            </p:stCondLst>
                            <p:childTnLst>
                              <p:par>
                                <p:cTn id="1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2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2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0000"/>
                            </p:stCondLst>
                            <p:childTnLst>
                              <p:par>
                                <p:cTn id="16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2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2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0500"/>
                            </p:stCondLst>
                            <p:childTnLst>
                              <p:par>
                                <p:cTn id="17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25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25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1000"/>
                            </p:stCondLst>
                            <p:childTnLst>
                              <p:par>
                                <p:cTn id="17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25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25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1500"/>
                            </p:stCondLst>
                            <p:childTnLst>
                              <p:par>
                                <p:cTn id="1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2000"/>
                            </p:stCondLst>
                            <p:childTnLst>
                              <p:par>
                                <p:cTn id="1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2500"/>
                            </p:stCondLst>
                            <p:childTnLst>
                              <p:par>
                                <p:cTn id="1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3000"/>
                            </p:stCondLst>
                            <p:childTnLst>
                              <p:par>
                                <p:cTn id="1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" grpId="0" animBg="1"/>
      <p:bldP spid="160" grpId="0" animBg="1"/>
      <p:bldP spid="152" grpId="0" animBg="1"/>
      <p:bldP spid="159" grpId="0" animBg="1"/>
      <p:bldP spid="161" grpId="0" animBg="1"/>
      <p:bldP spid="158" grpId="0" animBg="1"/>
      <p:bldP spid="153" grpId="0" animBg="1"/>
      <p:bldP spid="154" grpId="0" animBg="1"/>
      <p:bldP spid="162" grpId="0" animBg="1"/>
      <p:bldP spid="165" grpId="0" animBg="1"/>
      <p:bldP spid="163" grpId="0" animBg="1"/>
      <p:bldP spid="149" grpId="0" animBg="1"/>
      <p:bldP spid="150" grpId="0" animBg="1"/>
      <p:bldP spid="151" grpId="0" animBg="1"/>
      <p:bldP spid="10" grpId="0" animBg="1"/>
      <p:bldP spid="83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66" grpId="0" animBg="1"/>
      <p:bldP spid="164" grpId="0" animBg="1"/>
      <p:bldP spid="155" grpId="0" animBg="1"/>
      <p:bldP spid="156" grpId="0" animBg="1"/>
      <p:bldP spid="157" grpId="0" animBg="1"/>
      <p:bldP spid="61" grpId="0" animBg="1"/>
      <p:bldP spid="80" grpId="0"/>
      <p:bldP spid="82" grpId="0"/>
      <p:bldP spid="84" grpId="0"/>
      <p:bldP spid="85" grpId="0"/>
      <p:bldP spid="86" grpId="0"/>
      <p:bldP spid="87" grpId="0"/>
      <p:bldP spid="88" grpId="0"/>
      <p:bldP spid="95" grpId="0"/>
      <p:bldP spid="96" grpId="0"/>
      <p:bldP spid="98" grpId="0"/>
      <p:bldP spid="99" grpId="0"/>
      <p:bldP spid="100" grpId="0"/>
      <p:bldP spid="104" grpId="0" animBg="1"/>
      <p:bldP spid="106" grpId="0" animBg="1"/>
      <p:bldP spid="107" grpId="0" animBg="1"/>
      <p:bldP spid="10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燕尾形 17"/>
          <p:cNvSpPr/>
          <p:nvPr/>
        </p:nvSpPr>
        <p:spPr>
          <a:xfrm>
            <a:off x="4627351" y="2166436"/>
            <a:ext cx="1781954" cy="810629"/>
          </a:xfrm>
          <a:prstGeom prst="chevron">
            <a:avLst/>
          </a:prstGeom>
          <a:solidFill>
            <a:srgbClr val="FF58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sz="1500" b="1" noProof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682" name="Content Placeholder 2"/>
          <p:cNvSpPr txBox="1">
            <a:spLocks noChangeArrowheads="1"/>
          </p:cNvSpPr>
          <p:nvPr/>
        </p:nvSpPr>
        <p:spPr bwMode="auto">
          <a:xfrm>
            <a:off x="5089208" y="2424743"/>
            <a:ext cx="1074886" cy="294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633980" defTabSz="1089025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3091180" defTabSz="1089025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548380" defTabSz="1089025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4005580" defTabSz="1089025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5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5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燕尾形 19"/>
          <p:cNvSpPr/>
          <p:nvPr/>
        </p:nvSpPr>
        <p:spPr>
          <a:xfrm>
            <a:off x="6468823" y="2166436"/>
            <a:ext cx="1781953" cy="810629"/>
          </a:xfrm>
          <a:prstGeom prst="chevron">
            <a:avLst/>
          </a:prstGeom>
          <a:solidFill>
            <a:srgbClr val="A97D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sz="1500" b="1" noProof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684" name="Content Placeholder 2"/>
          <p:cNvSpPr txBox="1">
            <a:spLocks noChangeArrowheads="1"/>
          </p:cNvSpPr>
          <p:nvPr/>
        </p:nvSpPr>
        <p:spPr bwMode="auto">
          <a:xfrm>
            <a:off x="6924726" y="2424743"/>
            <a:ext cx="1074886" cy="294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633980" defTabSz="1089025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3091180" defTabSz="1089025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548380" defTabSz="1089025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4005580" defTabSz="1089025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5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685" name="Content Placeholder 2"/>
          <p:cNvSpPr txBox="1">
            <a:spLocks noChangeArrowheads="1"/>
          </p:cNvSpPr>
          <p:nvPr/>
        </p:nvSpPr>
        <p:spPr bwMode="auto">
          <a:xfrm>
            <a:off x="780143" y="3228228"/>
            <a:ext cx="1808141" cy="707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633980" defTabSz="1089025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3091180" defTabSz="1089025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548380" defTabSz="1089025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4005580" defTabSz="1089025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35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单击添加文字描述</a:t>
            </a:r>
            <a:endParaRPr lang="en-US" altLang="zh-CN" sz="1350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35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单击添加文字描述</a:t>
            </a:r>
            <a:endParaRPr lang="en-US" altLang="zh-CN" sz="1350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35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单击添加文字描述</a:t>
            </a:r>
            <a:endParaRPr lang="en-US" altLang="zh-CN" sz="1350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z="135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p:sp>
        <p:nvSpPr>
          <p:cNvPr id="28686" name="Content Placeholder 2"/>
          <p:cNvSpPr txBox="1">
            <a:spLocks noChangeArrowheads="1"/>
          </p:cNvSpPr>
          <p:nvPr/>
        </p:nvSpPr>
        <p:spPr bwMode="auto">
          <a:xfrm>
            <a:off x="2709699" y="3228228"/>
            <a:ext cx="1808141" cy="707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633980" defTabSz="1089025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3091180" defTabSz="1089025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548380" defTabSz="1089025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4005580" defTabSz="1089025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35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单击添加文字描述</a:t>
            </a:r>
            <a:endParaRPr lang="en-US" altLang="zh-CN" sz="135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35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单击添加文字描述</a:t>
            </a:r>
            <a:endParaRPr lang="en-US" altLang="zh-CN" sz="135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35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单击添加文字描述</a:t>
            </a:r>
            <a:endParaRPr lang="en-US" altLang="zh-CN" sz="135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z="135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p:sp>
        <p:nvSpPr>
          <p:cNvPr id="28687" name="Content Placeholder 2"/>
          <p:cNvSpPr txBox="1">
            <a:spLocks noChangeArrowheads="1"/>
          </p:cNvSpPr>
          <p:nvPr/>
        </p:nvSpPr>
        <p:spPr bwMode="auto">
          <a:xfrm>
            <a:off x="4639255" y="3228228"/>
            <a:ext cx="1809332" cy="707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633980" defTabSz="1089025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3091180" defTabSz="1089025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548380" defTabSz="1089025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4005580" defTabSz="1089025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35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单击添加文字描述</a:t>
            </a:r>
            <a:endParaRPr lang="en-US" altLang="zh-CN" sz="135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35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单击添加文字描述</a:t>
            </a:r>
            <a:endParaRPr lang="en-US" altLang="zh-CN" sz="135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35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单击添加文字描述</a:t>
            </a:r>
            <a:endParaRPr lang="en-US" altLang="zh-CN" sz="135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z="135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p:sp>
        <p:nvSpPr>
          <p:cNvPr id="28688" name="Content Placeholder 2"/>
          <p:cNvSpPr txBox="1">
            <a:spLocks noChangeArrowheads="1"/>
          </p:cNvSpPr>
          <p:nvPr/>
        </p:nvSpPr>
        <p:spPr bwMode="auto">
          <a:xfrm>
            <a:off x="6570003" y="3228228"/>
            <a:ext cx="1808141" cy="707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633980" defTabSz="1089025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3091180" defTabSz="1089025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548380" defTabSz="1089025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4005580" defTabSz="1089025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35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单击添加文字描述</a:t>
            </a:r>
            <a:endParaRPr lang="en-US" altLang="zh-CN" sz="135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35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单击添加文字描述</a:t>
            </a:r>
            <a:endParaRPr lang="en-US" altLang="zh-CN" sz="135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35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单击添加文字描述</a:t>
            </a:r>
            <a:endParaRPr lang="en-US" altLang="zh-CN" sz="135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z="135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p:grpSp>
        <p:nvGrpSpPr>
          <p:cNvPr id="28689" name="组合 25"/>
          <p:cNvGrpSpPr/>
          <p:nvPr/>
        </p:nvGrpSpPr>
        <p:grpSpPr bwMode="auto">
          <a:xfrm>
            <a:off x="4432134" y="1724816"/>
            <a:ext cx="590414" cy="590414"/>
            <a:chOff x="1850161" y="2349723"/>
            <a:chExt cx="786875" cy="786875"/>
          </a:xfrm>
        </p:grpSpPr>
        <p:sp>
          <p:nvSpPr>
            <p:cNvPr id="27" name="椭圆 26"/>
            <p:cNvSpPr/>
            <p:nvPr/>
          </p:nvSpPr>
          <p:spPr>
            <a:xfrm>
              <a:off x="1850161" y="2349723"/>
              <a:ext cx="786875" cy="786875"/>
            </a:xfrm>
            <a:prstGeom prst="ellipse">
              <a:avLst/>
            </a:prstGeom>
            <a:solidFill>
              <a:srgbClr val="FF588D">
                <a:alpha val="6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sz="1015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691" name="文本框 27"/>
            <p:cNvSpPr txBox="1">
              <a:spLocks noChangeArrowheads="1"/>
            </p:cNvSpPr>
            <p:nvPr/>
          </p:nvSpPr>
          <p:spPr bwMode="auto">
            <a:xfrm>
              <a:off x="1929552" y="2512328"/>
              <a:ext cx="628094" cy="492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18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zh-CN" altLang="en-US" sz="1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8692" name="组合 28"/>
          <p:cNvGrpSpPr/>
          <p:nvPr/>
        </p:nvGrpSpPr>
        <p:grpSpPr bwMode="auto">
          <a:xfrm>
            <a:off x="6274795" y="1724816"/>
            <a:ext cx="590414" cy="590414"/>
            <a:chOff x="1850161" y="2349723"/>
            <a:chExt cx="786875" cy="786875"/>
          </a:xfrm>
        </p:grpSpPr>
        <p:sp>
          <p:nvSpPr>
            <p:cNvPr id="30" name="椭圆 29"/>
            <p:cNvSpPr/>
            <p:nvPr/>
          </p:nvSpPr>
          <p:spPr>
            <a:xfrm>
              <a:off x="1850161" y="2349723"/>
              <a:ext cx="786875" cy="786875"/>
            </a:xfrm>
            <a:prstGeom prst="ellipse">
              <a:avLst/>
            </a:prstGeom>
            <a:solidFill>
              <a:srgbClr val="A97D14">
                <a:alpha val="6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sz="1015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694" name="文本框 38"/>
            <p:cNvSpPr txBox="1">
              <a:spLocks noChangeArrowheads="1"/>
            </p:cNvSpPr>
            <p:nvPr/>
          </p:nvSpPr>
          <p:spPr bwMode="auto">
            <a:xfrm>
              <a:off x="1929552" y="2512328"/>
              <a:ext cx="628094" cy="492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18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04</a:t>
              </a:r>
              <a:endParaRPr lang="zh-CN" altLang="en-US" sz="1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0" name="五边形 39"/>
          <p:cNvSpPr/>
          <p:nvPr/>
        </p:nvSpPr>
        <p:spPr>
          <a:xfrm>
            <a:off x="893226" y="2166436"/>
            <a:ext cx="1833138" cy="810629"/>
          </a:xfrm>
          <a:prstGeom prst="homePlate">
            <a:avLst/>
          </a:prstGeom>
          <a:solidFill>
            <a:srgbClr val="FFA6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sz="1500" b="1" noProof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696" name="Content Placeholder 2"/>
          <p:cNvSpPr txBox="1">
            <a:spLocks noChangeArrowheads="1"/>
          </p:cNvSpPr>
          <p:nvPr/>
        </p:nvSpPr>
        <p:spPr bwMode="auto">
          <a:xfrm>
            <a:off x="1146771" y="2424743"/>
            <a:ext cx="1074886" cy="294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633980" defTabSz="1089025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3091180" defTabSz="1089025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548380" defTabSz="1089025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4005580" defTabSz="1089025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5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燕尾形 41"/>
          <p:cNvSpPr/>
          <p:nvPr/>
        </p:nvSpPr>
        <p:spPr>
          <a:xfrm>
            <a:off x="2785882" y="2166436"/>
            <a:ext cx="1781953" cy="810629"/>
          </a:xfrm>
          <a:prstGeom prst="chevron">
            <a:avLst/>
          </a:prstGeom>
          <a:solidFill>
            <a:srgbClr val="47D7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sz="1500" b="1" noProof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698" name="Content Placeholder 2"/>
          <p:cNvSpPr txBox="1">
            <a:spLocks noChangeArrowheads="1"/>
          </p:cNvSpPr>
          <p:nvPr/>
        </p:nvSpPr>
        <p:spPr bwMode="auto">
          <a:xfrm>
            <a:off x="3220359" y="2424743"/>
            <a:ext cx="1074886" cy="294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1pPr>
            <a:lvl2pPr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2pPr>
            <a:lvl3pPr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3pPr>
            <a:lvl4pPr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4pPr>
            <a:lvl5pPr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5pPr>
            <a:lvl6pPr marL="2633980" defTabSz="1089025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6pPr>
            <a:lvl7pPr marL="3091180" defTabSz="1089025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7pPr>
            <a:lvl8pPr marL="3548380" defTabSz="1089025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8pPr>
            <a:lvl9pPr marL="4005580" defTabSz="1089025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</a:defRPr>
            </a:lvl9pPr>
          </a:lstStyle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5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8699" name="组合 43"/>
          <p:cNvGrpSpPr/>
          <p:nvPr/>
        </p:nvGrpSpPr>
        <p:grpSpPr bwMode="auto">
          <a:xfrm>
            <a:off x="496840" y="1724816"/>
            <a:ext cx="589223" cy="590414"/>
            <a:chOff x="1850161" y="2349723"/>
            <a:chExt cx="786875" cy="786875"/>
          </a:xfrm>
        </p:grpSpPr>
        <p:sp>
          <p:nvSpPr>
            <p:cNvPr id="45" name="椭圆 44"/>
            <p:cNvSpPr/>
            <p:nvPr/>
          </p:nvSpPr>
          <p:spPr>
            <a:xfrm>
              <a:off x="1850161" y="2349723"/>
              <a:ext cx="786875" cy="786875"/>
            </a:xfrm>
            <a:prstGeom prst="ellipse">
              <a:avLst/>
            </a:prstGeom>
            <a:solidFill>
              <a:srgbClr val="FFA615">
                <a:alpha val="6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sz="1015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701" name="文本框 45"/>
            <p:cNvSpPr txBox="1">
              <a:spLocks noChangeArrowheads="1"/>
            </p:cNvSpPr>
            <p:nvPr/>
          </p:nvSpPr>
          <p:spPr bwMode="auto">
            <a:xfrm>
              <a:off x="1929551" y="2512328"/>
              <a:ext cx="628095" cy="492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1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8702" name="组合 46"/>
          <p:cNvGrpSpPr/>
          <p:nvPr/>
        </p:nvGrpSpPr>
        <p:grpSpPr bwMode="auto">
          <a:xfrm>
            <a:off x="2556143" y="1724816"/>
            <a:ext cx="590414" cy="590414"/>
            <a:chOff x="1850161" y="2349723"/>
            <a:chExt cx="786875" cy="786875"/>
          </a:xfrm>
        </p:grpSpPr>
        <p:sp>
          <p:nvSpPr>
            <p:cNvPr id="48" name="椭圆 47"/>
            <p:cNvSpPr/>
            <p:nvPr/>
          </p:nvSpPr>
          <p:spPr>
            <a:xfrm>
              <a:off x="1850161" y="2349723"/>
              <a:ext cx="786875" cy="786875"/>
            </a:xfrm>
            <a:prstGeom prst="ellipse">
              <a:avLst/>
            </a:prstGeom>
            <a:solidFill>
              <a:srgbClr val="47D7CA">
                <a:alpha val="6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sz="1015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704" name="文本框 48"/>
            <p:cNvSpPr txBox="1">
              <a:spLocks noChangeArrowheads="1"/>
            </p:cNvSpPr>
            <p:nvPr/>
          </p:nvSpPr>
          <p:spPr bwMode="auto">
            <a:xfrm>
              <a:off x="1929552" y="2512328"/>
              <a:ext cx="628094" cy="492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18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sz="1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8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2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6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400" fill="hold"/>
                                            <p:tgtEl>
                                              <p:spTgt spid="2869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400" fill="hold"/>
                                            <p:tgtEl>
                                              <p:spTgt spid="2869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6" dur="400"/>
                                            <p:tgtEl>
                                              <p:spTgt spid="2869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6" presetClass="emph" presetSubtype="0" fill="hold" nodeType="withEffect" p14:presetBounceEnd="73000">
                                      <p:stCondLst>
                                        <p:cond delay="400"/>
                                      </p:stCondLst>
                                      <p:childTnLst>
                                        <p:animScale p14:bounceEnd="73000">
                                          <p:cBhvr>
                                            <p:cTn id="28" dur="300" fill="hold"/>
                                            <p:tgtEl>
                                              <p:spTgt spid="28699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29" presetID="4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4444"/>
                                      </p:iterate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6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2869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2869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2869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2869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5" dur="500" tmFilter="0,0; .5, 1; 1, 1"/>
                                            <p:tgtEl>
                                              <p:spTgt spid="2869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6" fill="hold">
                                <p:stCondLst>
                                  <p:cond delay="2166"/>
                                </p:stCondLst>
                                <p:childTnLst>
                                  <p:par>
                                    <p:cTn id="37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7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9" dur="400" fill="hold"/>
                                            <p:tgtEl>
                                              <p:spTgt spid="2870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400" fill="hold"/>
                                            <p:tgtEl>
                                              <p:spTgt spid="2870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1" dur="400"/>
                                            <p:tgtEl>
                                              <p:spTgt spid="2870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6" presetClass="emph" presetSubtype="0" fill="hold" nodeType="withEffect" p14:presetBounceEnd="73000">
                                      <p:stCondLst>
                                        <p:cond delay="400"/>
                                      </p:stCondLst>
                                      <p:childTnLst>
                                        <p:animScale p14:bounceEnd="73000">
                                          <p:cBhvr>
                                            <p:cTn id="43" dur="300" fill="hold"/>
                                            <p:tgtEl>
                                              <p:spTgt spid="28702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44" presetID="4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4444"/>
                                      </p:iterate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6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286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286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2869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2869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0" dur="500" tmFilter="0,0; .5, 1; 1, 1"/>
                                            <p:tgtEl>
                                              <p:spTgt spid="2869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1" fill="hold">
                                <p:stCondLst>
                                  <p:cond delay="3333"/>
                                </p:stCondLst>
                                <p:childTnLst>
                                  <p:par>
                                    <p:cTn id="52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6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4" dur="400" fill="hold"/>
                                            <p:tgtEl>
                                              <p:spTgt spid="2868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400" fill="hold"/>
                                            <p:tgtEl>
                                              <p:spTgt spid="2868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6" dur="400"/>
                                            <p:tgtEl>
                                              <p:spTgt spid="286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6" presetClass="emph" presetSubtype="0" fill="hold" nodeType="withEffect" p14:presetBounceEnd="73000">
                                      <p:stCondLst>
                                        <p:cond delay="400"/>
                                      </p:stCondLst>
                                      <p:childTnLst>
                                        <p:animScale p14:bounceEnd="73000">
                                          <p:cBhvr>
                                            <p:cTn id="58" dur="300" fill="hold"/>
                                            <p:tgtEl>
                                              <p:spTgt spid="28689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59" presetID="4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4444"/>
                                      </p:iterate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6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286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286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2868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2868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5" dur="500" tmFilter="0,0; .5, 1; 1, 1"/>
                                            <p:tgtEl>
                                              <p:spTgt spid="2868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6" fill="hold">
                                <p:stCondLst>
                                  <p:cond delay="4499"/>
                                </p:stCondLst>
                                <p:childTnLst>
                                  <p:par>
                                    <p:cTn id="67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6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9" dur="400" fill="hold"/>
                                            <p:tgtEl>
                                              <p:spTgt spid="2869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400" fill="hold"/>
                                            <p:tgtEl>
                                              <p:spTgt spid="2869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1" dur="400"/>
                                            <p:tgtEl>
                                              <p:spTgt spid="2869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2" presetID="6" presetClass="emph" presetSubtype="0" fill="hold" nodeType="withEffect" p14:presetBounceEnd="73000">
                                      <p:stCondLst>
                                        <p:cond delay="400"/>
                                      </p:stCondLst>
                                      <p:childTnLst>
                                        <p:animScale p14:bounceEnd="73000">
                                          <p:cBhvr>
                                            <p:cTn id="73" dur="300" fill="hold"/>
                                            <p:tgtEl>
                                              <p:spTgt spid="28692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74" presetID="4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4444"/>
                                      </p:iterate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6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286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286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2868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2868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0" dur="500" tmFilter="0,0; .5, 1; 1, 1"/>
                                            <p:tgtEl>
                                              <p:spTgt spid="286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1" presetID="22" presetClass="entr" presetSubtype="4" fill="hold" grpId="0" nodeType="withEffect">
                                      <p:stCondLst>
                                        <p:cond delay="900"/>
                                      </p:stCondLst>
                                      <p:iterate type="lt">
                                        <p:tmPct val="7797"/>
                                      </p:iterate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6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83" dur="500"/>
                                            <p:tgtEl>
                                              <p:spTgt spid="2868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4" presetID="22" presetClass="entr" presetSubtype="4" fill="hold" grpId="0" nodeType="withEffect">
                                      <p:stCondLst>
                                        <p:cond delay="1300"/>
                                      </p:stCondLst>
                                      <p:iterate type="lt">
                                        <p:tmPct val="7797"/>
                                      </p:iterate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6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86" dur="500"/>
                                            <p:tgtEl>
                                              <p:spTgt spid="2868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7" presetID="22" presetClass="entr" presetSubtype="4" fill="hold" grpId="0" nodeType="withEffect">
                                      <p:stCondLst>
                                        <p:cond delay="1600"/>
                                      </p:stCondLst>
                                      <p:iterate type="lt">
                                        <p:tmPct val="7797"/>
                                      </p:iterate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6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89" dur="500"/>
                                            <p:tgtEl>
                                              <p:spTgt spid="2868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0" presetID="22" presetClass="entr" presetSubtype="4" fill="hold" grpId="0" nodeType="withEffect">
                                      <p:stCondLst>
                                        <p:cond delay="1900"/>
                                      </p:stCondLst>
                                      <p:iterate type="lt">
                                        <p:tmPct val="7797"/>
                                      </p:iterate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6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92" dur="500"/>
                                            <p:tgtEl>
                                              <p:spTgt spid="2868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8" grpId="0" animBg="1"/>
          <p:bldP spid="28682" grpId="0"/>
          <p:bldP spid="20" grpId="0" animBg="1"/>
          <p:bldP spid="28684" grpId="0"/>
          <p:bldP spid="28685" grpId="0"/>
          <p:bldP spid="28686" grpId="0"/>
          <p:bldP spid="28687" grpId="0"/>
          <p:bldP spid="28688" grpId="0"/>
          <p:bldP spid="40" grpId="0" animBg="1"/>
          <p:bldP spid="28696" grpId="0"/>
          <p:bldP spid="42" grpId="0" animBg="1"/>
          <p:bldP spid="28698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8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2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6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400" fill="hold"/>
                                            <p:tgtEl>
                                              <p:spTgt spid="2869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400" fill="hold"/>
                                            <p:tgtEl>
                                              <p:spTgt spid="2869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6" dur="400"/>
                                            <p:tgtEl>
                                              <p:spTgt spid="2869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6" presetClass="emph" presetSubtype="0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animScale>
                                          <p:cBhvr>
                                            <p:cTn id="28" dur="300" fill="hold"/>
                                            <p:tgtEl>
                                              <p:spTgt spid="28699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29" presetID="4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4444"/>
                                      </p:iterate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6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2869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2869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2869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2869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5" dur="500" tmFilter="0,0; .5, 1; 1, 1"/>
                                            <p:tgtEl>
                                              <p:spTgt spid="2869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6" fill="hold">
                                <p:stCondLst>
                                  <p:cond delay="2166"/>
                                </p:stCondLst>
                                <p:childTnLst>
                                  <p:par>
                                    <p:cTn id="37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7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9" dur="400" fill="hold"/>
                                            <p:tgtEl>
                                              <p:spTgt spid="2870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400" fill="hold"/>
                                            <p:tgtEl>
                                              <p:spTgt spid="2870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1" dur="400"/>
                                            <p:tgtEl>
                                              <p:spTgt spid="2870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6" presetClass="emph" presetSubtype="0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animScale>
                                          <p:cBhvr>
                                            <p:cTn id="43" dur="300" fill="hold"/>
                                            <p:tgtEl>
                                              <p:spTgt spid="28702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44" presetID="4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4444"/>
                                      </p:iterate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6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286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286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2869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2869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0" dur="500" tmFilter="0,0; .5, 1; 1, 1"/>
                                            <p:tgtEl>
                                              <p:spTgt spid="2869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1" fill="hold">
                                <p:stCondLst>
                                  <p:cond delay="3333"/>
                                </p:stCondLst>
                                <p:childTnLst>
                                  <p:par>
                                    <p:cTn id="52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6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4" dur="400" fill="hold"/>
                                            <p:tgtEl>
                                              <p:spTgt spid="2868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400" fill="hold"/>
                                            <p:tgtEl>
                                              <p:spTgt spid="2868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6" dur="400"/>
                                            <p:tgtEl>
                                              <p:spTgt spid="286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6" presetClass="emph" presetSubtype="0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animScale>
                                          <p:cBhvr>
                                            <p:cTn id="58" dur="300" fill="hold"/>
                                            <p:tgtEl>
                                              <p:spTgt spid="28689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59" presetID="4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4444"/>
                                      </p:iterate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6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286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286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2868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2868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5" dur="500" tmFilter="0,0; .5, 1; 1, 1"/>
                                            <p:tgtEl>
                                              <p:spTgt spid="2868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6" fill="hold">
                                <p:stCondLst>
                                  <p:cond delay="4499"/>
                                </p:stCondLst>
                                <p:childTnLst>
                                  <p:par>
                                    <p:cTn id="67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6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9" dur="400" fill="hold"/>
                                            <p:tgtEl>
                                              <p:spTgt spid="2869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400" fill="hold"/>
                                            <p:tgtEl>
                                              <p:spTgt spid="2869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1" dur="400"/>
                                            <p:tgtEl>
                                              <p:spTgt spid="2869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2" presetID="6" presetClass="emph" presetSubtype="0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animScale>
                                          <p:cBhvr>
                                            <p:cTn id="73" dur="300" fill="hold"/>
                                            <p:tgtEl>
                                              <p:spTgt spid="28692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74" presetID="4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4444"/>
                                      </p:iterate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6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286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286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2868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2868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0" dur="500" tmFilter="0,0; .5, 1; 1, 1"/>
                                            <p:tgtEl>
                                              <p:spTgt spid="286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1" presetID="22" presetClass="entr" presetSubtype="4" fill="hold" grpId="0" nodeType="withEffect">
                                      <p:stCondLst>
                                        <p:cond delay="900"/>
                                      </p:stCondLst>
                                      <p:iterate type="lt">
                                        <p:tmPct val="7797"/>
                                      </p:iterate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6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83" dur="500"/>
                                            <p:tgtEl>
                                              <p:spTgt spid="2868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4" presetID="22" presetClass="entr" presetSubtype="4" fill="hold" grpId="0" nodeType="withEffect">
                                      <p:stCondLst>
                                        <p:cond delay="1300"/>
                                      </p:stCondLst>
                                      <p:iterate type="lt">
                                        <p:tmPct val="7797"/>
                                      </p:iterate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6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86" dur="500"/>
                                            <p:tgtEl>
                                              <p:spTgt spid="2868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7" presetID="22" presetClass="entr" presetSubtype="4" fill="hold" grpId="0" nodeType="withEffect">
                                      <p:stCondLst>
                                        <p:cond delay="1600"/>
                                      </p:stCondLst>
                                      <p:iterate type="lt">
                                        <p:tmPct val="7797"/>
                                      </p:iterate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6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89" dur="500"/>
                                            <p:tgtEl>
                                              <p:spTgt spid="2868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0" presetID="22" presetClass="entr" presetSubtype="4" fill="hold" grpId="0" nodeType="withEffect">
                                      <p:stCondLst>
                                        <p:cond delay="1900"/>
                                      </p:stCondLst>
                                      <p:iterate type="lt">
                                        <p:tmPct val="7797"/>
                                      </p:iterate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6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92" dur="500"/>
                                            <p:tgtEl>
                                              <p:spTgt spid="2868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8" grpId="0" animBg="1"/>
          <p:bldP spid="28682" grpId="0"/>
          <p:bldP spid="20" grpId="0" animBg="1"/>
          <p:bldP spid="28684" grpId="0"/>
          <p:bldP spid="28685" grpId="0"/>
          <p:bldP spid="28686" grpId="0"/>
          <p:bldP spid="28687" grpId="0"/>
          <p:bldP spid="28688" grpId="0"/>
          <p:bldP spid="40" grpId="0" animBg="1"/>
          <p:bldP spid="28696" grpId="0"/>
          <p:bldP spid="42" grpId="0" animBg="1"/>
          <p:bldP spid="28698" grpId="0"/>
        </p:bldLst>
      </p:timing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组合 42"/>
          <p:cNvGrpSpPr/>
          <p:nvPr/>
        </p:nvGrpSpPr>
        <p:grpSpPr>
          <a:xfrm rot="20675182">
            <a:off x="3521036" y="1309167"/>
            <a:ext cx="1058220" cy="1058221"/>
            <a:chOff x="4927947" y="1556792"/>
            <a:chExt cx="1411287" cy="1411288"/>
          </a:xfrm>
          <a:solidFill>
            <a:schemeClr val="bg1"/>
          </a:solidFill>
        </p:grpSpPr>
        <p:sp>
          <p:nvSpPr>
            <p:cNvPr id="44" name="Oval 5"/>
            <p:cNvSpPr>
              <a:spLocks noChangeArrowheads="1"/>
            </p:cNvSpPr>
            <p:nvPr/>
          </p:nvSpPr>
          <p:spPr bwMode="auto">
            <a:xfrm>
              <a:off x="4927947" y="1556792"/>
              <a:ext cx="1411287" cy="1411288"/>
            </a:xfrm>
            <a:prstGeom prst="ellipse">
              <a:avLst/>
            </a:prstGeom>
            <a:solidFill>
              <a:srgbClr val="47D7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/>
              <a:endParaRPr lang="zh-CN" altLang="en-US" sz="1015" noProof="1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5234336" y="1813013"/>
              <a:ext cx="735012" cy="61569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/>
              <a:r>
                <a:rPr lang="en-US" altLang="zh-CN" sz="2400" b="1" noProof="1">
                  <a:solidFill>
                    <a:schemeClr val="bg1"/>
                  </a:solidFill>
                  <a:latin typeface="+mj-ea"/>
                  <a:ea typeface="+mj-ea"/>
                </a:rPr>
                <a:t>01</a:t>
              </a:r>
              <a:endParaRPr lang="zh-CN" altLang="en-US" sz="2400" b="1" noProof="1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 rot="20675182">
            <a:off x="4578770" y="1305651"/>
            <a:ext cx="1054649" cy="1053460"/>
            <a:chOff x="6290022" y="1926680"/>
            <a:chExt cx="1406525" cy="1404938"/>
          </a:xfrm>
          <a:solidFill>
            <a:srgbClr val="FFFF00"/>
          </a:solidFill>
        </p:grpSpPr>
        <p:sp>
          <p:nvSpPr>
            <p:cNvPr id="47" name="Oval 6"/>
            <p:cNvSpPr>
              <a:spLocks noChangeArrowheads="1"/>
            </p:cNvSpPr>
            <p:nvPr/>
          </p:nvSpPr>
          <p:spPr bwMode="auto">
            <a:xfrm>
              <a:off x="6290022" y="1926680"/>
              <a:ext cx="1406525" cy="1404938"/>
            </a:xfrm>
            <a:prstGeom prst="ellipse">
              <a:avLst/>
            </a:prstGeom>
            <a:solidFill>
              <a:srgbClr val="FFA6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/>
              <a:endParaRPr lang="zh-CN" altLang="en-US" sz="1015" noProof="1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6766189" y="2228145"/>
              <a:ext cx="735011" cy="61569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/>
              <a:r>
                <a:rPr lang="en-US" altLang="zh-CN" sz="2400" b="1" noProof="1">
                  <a:solidFill>
                    <a:schemeClr val="bg1"/>
                  </a:solidFill>
                  <a:latin typeface="+mj-ea"/>
                  <a:ea typeface="+mj-ea"/>
                </a:rPr>
                <a:t>06</a:t>
              </a:r>
              <a:endParaRPr lang="zh-CN" altLang="en-US" sz="2400" b="1" noProof="1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 rot="20675182">
            <a:off x="5087023" y="2247077"/>
            <a:ext cx="1055840" cy="1057031"/>
            <a:chOff x="6609110" y="3317330"/>
            <a:chExt cx="1408112" cy="1409700"/>
          </a:xfrm>
          <a:solidFill>
            <a:srgbClr val="FF588D"/>
          </a:solidFill>
        </p:grpSpPr>
        <p:sp>
          <p:nvSpPr>
            <p:cNvPr id="50" name="Oval 10"/>
            <p:cNvSpPr>
              <a:spLocks noChangeArrowheads="1"/>
            </p:cNvSpPr>
            <p:nvPr/>
          </p:nvSpPr>
          <p:spPr bwMode="auto">
            <a:xfrm>
              <a:off x="6609110" y="3317330"/>
              <a:ext cx="1408112" cy="14097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/>
              <a:endParaRPr lang="zh-CN" altLang="en-US" sz="1015" noProof="1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7155210" y="3709281"/>
              <a:ext cx="735011" cy="615695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fontAlgn="auto"/>
              <a:r>
                <a:rPr lang="en-US" altLang="zh-CN" sz="2400" b="1" noProof="1">
                  <a:solidFill>
                    <a:schemeClr val="bg1"/>
                  </a:solidFill>
                  <a:latin typeface="+mj-ea"/>
                  <a:ea typeface="+mj-ea"/>
                </a:rPr>
                <a:t>05</a:t>
              </a:r>
              <a:endParaRPr lang="zh-CN" altLang="en-US" sz="2400" b="1" noProof="1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11276" name="组合 51"/>
          <p:cNvGrpSpPr/>
          <p:nvPr/>
        </p:nvGrpSpPr>
        <p:grpSpPr bwMode="auto">
          <a:xfrm rot="-924818">
            <a:off x="4557122" y="3165139"/>
            <a:ext cx="1054649" cy="1057031"/>
            <a:chOff x="5602635" y="4309517"/>
            <a:chExt cx="1406525" cy="1409700"/>
          </a:xfrm>
        </p:grpSpPr>
        <p:sp>
          <p:nvSpPr>
            <p:cNvPr id="11277" name="Oval 9"/>
            <p:cNvSpPr>
              <a:spLocks noChangeArrowheads="1"/>
            </p:cNvSpPr>
            <p:nvPr/>
          </p:nvSpPr>
          <p:spPr bwMode="auto">
            <a:xfrm>
              <a:off x="5602635" y="4309517"/>
              <a:ext cx="1406525" cy="1409700"/>
            </a:xfrm>
            <a:prstGeom prst="ellipse">
              <a:avLst/>
            </a:prstGeom>
            <a:solidFill>
              <a:srgbClr val="47D7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1015">
                <a:solidFill>
                  <a:srgbClr val="404040"/>
                </a:solidFill>
                <a:latin typeface="+mj-ea"/>
                <a:ea typeface="+mj-ea"/>
              </a:endParaRPr>
            </a:p>
          </p:txBody>
        </p:sp>
        <p:sp>
          <p:nvSpPr>
            <p:cNvPr id="11278" name="文本框 53"/>
            <p:cNvSpPr txBox="1">
              <a:spLocks noChangeArrowheads="1"/>
            </p:cNvSpPr>
            <p:nvPr/>
          </p:nvSpPr>
          <p:spPr bwMode="auto">
            <a:xfrm>
              <a:off x="5955060" y="4847301"/>
              <a:ext cx="735011" cy="6156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>
                  <a:solidFill>
                    <a:schemeClr val="bg1"/>
                  </a:solidFill>
                  <a:latin typeface="+mj-ea"/>
                  <a:ea typeface="+mj-ea"/>
                </a:rPr>
                <a:t>04</a:t>
              </a:r>
              <a:endParaRPr lang="zh-CN" altLang="en-US" sz="2400" b="1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 rot="20675182">
            <a:off x="3505543" y="3194079"/>
            <a:ext cx="1057031" cy="1054649"/>
            <a:chOff x="4240560" y="3974555"/>
            <a:chExt cx="1409700" cy="1406525"/>
          </a:xfrm>
          <a:solidFill>
            <a:srgbClr val="FFA615"/>
          </a:solidFill>
        </p:grpSpPr>
        <p:sp>
          <p:nvSpPr>
            <p:cNvPr id="56" name="Oval 8"/>
            <p:cNvSpPr>
              <a:spLocks noChangeArrowheads="1"/>
            </p:cNvSpPr>
            <p:nvPr/>
          </p:nvSpPr>
          <p:spPr bwMode="auto">
            <a:xfrm>
              <a:off x="4240560" y="3974555"/>
              <a:ext cx="1409700" cy="14065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/>
              <a:endParaRPr lang="zh-CN" altLang="en-US" sz="1015" noProof="1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57" name="文本框 56"/>
            <p:cNvSpPr txBox="1"/>
            <p:nvPr/>
          </p:nvSpPr>
          <p:spPr>
            <a:xfrm>
              <a:off x="4500119" y="4414131"/>
              <a:ext cx="735011" cy="615696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fontAlgn="auto"/>
              <a:r>
                <a:rPr lang="en-US" altLang="zh-CN" sz="2400" b="1" noProof="1">
                  <a:solidFill>
                    <a:schemeClr val="bg1"/>
                  </a:solidFill>
                  <a:latin typeface="+mj-ea"/>
                  <a:ea typeface="+mj-ea"/>
                </a:rPr>
                <a:t>03</a:t>
              </a:r>
              <a:endParaRPr lang="zh-CN" altLang="en-US" sz="2400" b="1" noProof="1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58" name="组合 57"/>
          <p:cNvGrpSpPr/>
          <p:nvPr/>
        </p:nvGrpSpPr>
        <p:grpSpPr>
          <a:xfrm rot="20675182">
            <a:off x="3007753" y="2247243"/>
            <a:ext cx="1057031" cy="1057031"/>
            <a:chOff x="3935760" y="2580730"/>
            <a:chExt cx="1409700" cy="1409700"/>
          </a:xfrm>
          <a:solidFill>
            <a:srgbClr val="FF588D"/>
          </a:solidFill>
        </p:grpSpPr>
        <p:sp>
          <p:nvSpPr>
            <p:cNvPr id="59" name="Oval 7"/>
            <p:cNvSpPr>
              <a:spLocks noChangeArrowheads="1"/>
            </p:cNvSpPr>
            <p:nvPr/>
          </p:nvSpPr>
          <p:spPr bwMode="auto">
            <a:xfrm>
              <a:off x="3935760" y="2580730"/>
              <a:ext cx="1409700" cy="14097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/>
              <a:endParaRPr lang="zh-CN" altLang="en-US" sz="1015" noProof="1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60" name="文本框 59"/>
            <p:cNvSpPr txBox="1"/>
            <p:nvPr/>
          </p:nvSpPr>
          <p:spPr>
            <a:xfrm>
              <a:off x="4138759" y="2969794"/>
              <a:ext cx="735011" cy="615695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fontAlgn="auto"/>
              <a:r>
                <a:rPr lang="en-US" altLang="zh-CN" sz="2400" b="1" noProof="1">
                  <a:solidFill>
                    <a:schemeClr val="bg1"/>
                  </a:solidFill>
                  <a:latin typeface="+mj-ea"/>
                  <a:ea typeface="+mj-ea"/>
                </a:rPr>
                <a:t>02</a:t>
              </a:r>
              <a:endParaRPr lang="zh-CN" altLang="en-US" sz="2400" b="1" noProof="1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11281" name="Oval 11"/>
          <p:cNvSpPr>
            <a:spLocks noChangeArrowheads="1"/>
          </p:cNvSpPr>
          <p:nvPr/>
        </p:nvSpPr>
        <p:spPr bwMode="auto">
          <a:xfrm rot="-924818">
            <a:off x="3727447" y="1895037"/>
            <a:ext cx="1728388" cy="1728388"/>
          </a:xfrm>
          <a:prstGeom prst="ellipse">
            <a:avLst/>
          </a:prstGeom>
          <a:solidFill>
            <a:srgbClr val="FDFA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 sz="1015">
              <a:solidFill>
                <a:srgbClr val="404040"/>
              </a:solidFill>
              <a:latin typeface="+mj-ea"/>
              <a:ea typeface="+mj-ea"/>
            </a:endParaRPr>
          </a:p>
        </p:txBody>
      </p:sp>
      <p:sp>
        <p:nvSpPr>
          <p:cNvPr id="11283" name="矩形 62"/>
          <p:cNvSpPr>
            <a:spLocks noChangeArrowheads="1"/>
          </p:cNvSpPr>
          <p:nvPr/>
        </p:nvSpPr>
        <p:spPr bwMode="auto">
          <a:xfrm>
            <a:off x="1007605" y="1300706"/>
            <a:ext cx="1733888" cy="51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050" dirty="0">
                <a:solidFill>
                  <a:srgbClr val="404040"/>
                </a:solidFill>
                <a:latin typeface="+mj-ea"/>
                <a:ea typeface="+mj-ea"/>
              </a:rPr>
              <a:t>您的内容打在这里，或者通过复制您的文本</a:t>
            </a:r>
          </a:p>
        </p:txBody>
      </p:sp>
      <p:sp>
        <p:nvSpPr>
          <p:cNvPr id="11284" name="矩形 63"/>
          <p:cNvSpPr>
            <a:spLocks noChangeArrowheads="1"/>
          </p:cNvSpPr>
          <p:nvPr/>
        </p:nvSpPr>
        <p:spPr bwMode="auto">
          <a:xfrm>
            <a:off x="414706" y="1246297"/>
            <a:ext cx="858575" cy="632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sz="2700" dirty="0">
                <a:solidFill>
                  <a:srgbClr val="404040"/>
                </a:solidFill>
                <a:latin typeface="+mj-ea"/>
                <a:ea typeface="+mj-ea"/>
              </a:rPr>
              <a:t>01</a:t>
            </a:r>
            <a:endParaRPr lang="zh-CN" altLang="en-US" sz="2700" dirty="0">
              <a:solidFill>
                <a:srgbClr val="404040"/>
              </a:solidFill>
              <a:latin typeface="+mj-ea"/>
              <a:ea typeface="+mj-ea"/>
            </a:endParaRPr>
          </a:p>
        </p:txBody>
      </p:sp>
      <p:sp>
        <p:nvSpPr>
          <p:cNvPr id="11286" name="矩形 65"/>
          <p:cNvSpPr>
            <a:spLocks noChangeArrowheads="1"/>
          </p:cNvSpPr>
          <p:nvPr/>
        </p:nvSpPr>
        <p:spPr bwMode="auto">
          <a:xfrm>
            <a:off x="1007605" y="2460107"/>
            <a:ext cx="1733888" cy="51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050" dirty="0">
                <a:solidFill>
                  <a:srgbClr val="404040"/>
                </a:solidFill>
                <a:latin typeface="+mj-ea"/>
                <a:ea typeface="+mj-ea"/>
              </a:rPr>
              <a:t>您的内容打在这里，或者通过复制您的文本</a:t>
            </a:r>
          </a:p>
        </p:txBody>
      </p:sp>
      <p:sp>
        <p:nvSpPr>
          <p:cNvPr id="11287" name="矩形 66"/>
          <p:cNvSpPr>
            <a:spLocks noChangeArrowheads="1"/>
          </p:cNvSpPr>
          <p:nvPr/>
        </p:nvSpPr>
        <p:spPr bwMode="auto">
          <a:xfrm>
            <a:off x="414706" y="2405697"/>
            <a:ext cx="858575" cy="632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sz="2700">
                <a:solidFill>
                  <a:srgbClr val="404040"/>
                </a:solidFill>
                <a:latin typeface="+mj-ea"/>
                <a:ea typeface="+mj-ea"/>
              </a:rPr>
              <a:t>02</a:t>
            </a:r>
            <a:endParaRPr lang="zh-CN" altLang="en-US" sz="2700">
              <a:solidFill>
                <a:srgbClr val="404040"/>
              </a:solidFill>
              <a:latin typeface="+mj-ea"/>
              <a:ea typeface="+mj-ea"/>
            </a:endParaRPr>
          </a:p>
        </p:txBody>
      </p:sp>
      <p:sp>
        <p:nvSpPr>
          <p:cNvPr id="11289" name="矩形 68"/>
          <p:cNvSpPr>
            <a:spLocks noChangeArrowheads="1"/>
          </p:cNvSpPr>
          <p:nvPr/>
        </p:nvSpPr>
        <p:spPr bwMode="auto">
          <a:xfrm>
            <a:off x="1007605" y="3619505"/>
            <a:ext cx="1733888" cy="51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050" dirty="0">
                <a:solidFill>
                  <a:srgbClr val="404040"/>
                </a:solidFill>
                <a:latin typeface="+mj-ea"/>
                <a:ea typeface="+mj-ea"/>
              </a:rPr>
              <a:t>您的内容打在这里，或者通过复制您的文本</a:t>
            </a:r>
          </a:p>
        </p:txBody>
      </p:sp>
      <p:sp>
        <p:nvSpPr>
          <p:cNvPr id="11290" name="矩形 69"/>
          <p:cNvSpPr>
            <a:spLocks noChangeArrowheads="1"/>
          </p:cNvSpPr>
          <p:nvPr/>
        </p:nvSpPr>
        <p:spPr bwMode="auto">
          <a:xfrm>
            <a:off x="414706" y="3565096"/>
            <a:ext cx="858575" cy="632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sz="2700">
                <a:solidFill>
                  <a:srgbClr val="404040"/>
                </a:solidFill>
                <a:latin typeface="+mj-ea"/>
                <a:ea typeface="+mj-ea"/>
              </a:rPr>
              <a:t>03</a:t>
            </a:r>
            <a:endParaRPr lang="zh-CN" altLang="en-US" sz="2700">
              <a:solidFill>
                <a:srgbClr val="404040"/>
              </a:solidFill>
              <a:latin typeface="+mj-ea"/>
              <a:ea typeface="+mj-ea"/>
            </a:endParaRPr>
          </a:p>
        </p:txBody>
      </p:sp>
      <p:sp>
        <p:nvSpPr>
          <p:cNvPr id="11292" name="矩形 71"/>
          <p:cNvSpPr>
            <a:spLocks noChangeArrowheads="1"/>
          </p:cNvSpPr>
          <p:nvPr/>
        </p:nvSpPr>
        <p:spPr bwMode="auto">
          <a:xfrm>
            <a:off x="6942687" y="1300706"/>
            <a:ext cx="1733888" cy="51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050" dirty="0">
                <a:solidFill>
                  <a:srgbClr val="404040"/>
                </a:solidFill>
                <a:latin typeface="+mj-ea"/>
                <a:ea typeface="+mj-ea"/>
              </a:rPr>
              <a:t>您的内容打在这里，或者通过复制您的文本</a:t>
            </a:r>
          </a:p>
        </p:txBody>
      </p:sp>
      <p:sp>
        <p:nvSpPr>
          <p:cNvPr id="11293" name="矩形 72"/>
          <p:cNvSpPr>
            <a:spLocks noChangeArrowheads="1"/>
          </p:cNvSpPr>
          <p:nvPr/>
        </p:nvSpPr>
        <p:spPr bwMode="auto">
          <a:xfrm>
            <a:off x="6349788" y="1246297"/>
            <a:ext cx="858575" cy="632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sz="2700">
                <a:solidFill>
                  <a:srgbClr val="404040"/>
                </a:solidFill>
                <a:latin typeface="+mj-ea"/>
                <a:ea typeface="+mj-ea"/>
              </a:rPr>
              <a:t>06</a:t>
            </a:r>
            <a:endParaRPr lang="zh-CN" altLang="en-US" sz="2700">
              <a:solidFill>
                <a:srgbClr val="404040"/>
              </a:solidFill>
              <a:latin typeface="+mj-ea"/>
              <a:ea typeface="+mj-ea"/>
            </a:endParaRPr>
          </a:p>
        </p:txBody>
      </p:sp>
      <p:sp>
        <p:nvSpPr>
          <p:cNvPr id="11295" name="矩形 74"/>
          <p:cNvSpPr>
            <a:spLocks noChangeArrowheads="1"/>
          </p:cNvSpPr>
          <p:nvPr/>
        </p:nvSpPr>
        <p:spPr bwMode="auto">
          <a:xfrm>
            <a:off x="6942687" y="2460107"/>
            <a:ext cx="1733888" cy="51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050" dirty="0">
                <a:solidFill>
                  <a:srgbClr val="404040"/>
                </a:solidFill>
                <a:latin typeface="+mj-ea"/>
                <a:ea typeface="+mj-ea"/>
              </a:rPr>
              <a:t>您的内容打在这里，或者通过复制您的文本</a:t>
            </a:r>
          </a:p>
        </p:txBody>
      </p:sp>
      <p:sp>
        <p:nvSpPr>
          <p:cNvPr id="11296" name="矩形 75"/>
          <p:cNvSpPr>
            <a:spLocks noChangeArrowheads="1"/>
          </p:cNvSpPr>
          <p:nvPr/>
        </p:nvSpPr>
        <p:spPr bwMode="auto">
          <a:xfrm>
            <a:off x="6349788" y="2405697"/>
            <a:ext cx="858575" cy="632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sz="2700">
                <a:solidFill>
                  <a:srgbClr val="404040"/>
                </a:solidFill>
                <a:latin typeface="+mj-ea"/>
                <a:ea typeface="+mj-ea"/>
              </a:rPr>
              <a:t>05</a:t>
            </a:r>
            <a:endParaRPr lang="zh-CN" altLang="en-US" sz="2700">
              <a:solidFill>
                <a:srgbClr val="404040"/>
              </a:solidFill>
              <a:latin typeface="+mj-ea"/>
              <a:ea typeface="+mj-ea"/>
            </a:endParaRPr>
          </a:p>
        </p:txBody>
      </p:sp>
      <p:sp>
        <p:nvSpPr>
          <p:cNvPr id="11298" name="矩形 77"/>
          <p:cNvSpPr>
            <a:spLocks noChangeArrowheads="1"/>
          </p:cNvSpPr>
          <p:nvPr/>
        </p:nvSpPr>
        <p:spPr bwMode="auto">
          <a:xfrm>
            <a:off x="6942687" y="3619505"/>
            <a:ext cx="1733888" cy="51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050" dirty="0">
                <a:solidFill>
                  <a:srgbClr val="404040"/>
                </a:solidFill>
                <a:latin typeface="+mj-ea"/>
                <a:ea typeface="+mj-ea"/>
              </a:rPr>
              <a:t>您的内容打在这里，或者通过复制您的文本</a:t>
            </a:r>
          </a:p>
        </p:txBody>
      </p:sp>
      <p:sp>
        <p:nvSpPr>
          <p:cNvPr id="11299" name="矩形 78"/>
          <p:cNvSpPr>
            <a:spLocks noChangeArrowheads="1"/>
          </p:cNvSpPr>
          <p:nvPr/>
        </p:nvSpPr>
        <p:spPr bwMode="auto">
          <a:xfrm>
            <a:off x="6349788" y="3565096"/>
            <a:ext cx="858575" cy="632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sz="2700">
                <a:solidFill>
                  <a:srgbClr val="404040"/>
                </a:solidFill>
                <a:latin typeface="+mj-ea"/>
                <a:ea typeface="+mj-ea"/>
              </a:rPr>
              <a:t>04</a:t>
            </a:r>
            <a:endParaRPr lang="zh-CN" altLang="en-US" sz="2700">
              <a:solidFill>
                <a:srgbClr val="404040"/>
              </a:solidFill>
              <a:latin typeface="+mj-ea"/>
              <a:ea typeface="+mj-ea"/>
            </a:endParaRPr>
          </a:p>
        </p:txBody>
      </p:sp>
      <p:sp>
        <p:nvSpPr>
          <p:cNvPr id="52" name="Freeform 35"/>
          <p:cNvSpPr>
            <a:spLocks noEditPoints="1"/>
          </p:cNvSpPr>
          <p:nvPr/>
        </p:nvSpPr>
        <p:spPr bwMode="auto">
          <a:xfrm>
            <a:off x="4362101" y="2319093"/>
            <a:ext cx="478673" cy="588452"/>
          </a:xfrm>
          <a:custGeom>
            <a:avLst/>
            <a:gdLst>
              <a:gd name="T0" fmla="*/ 0 w 486"/>
              <a:gd name="T1" fmla="*/ 262 h 598"/>
              <a:gd name="T2" fmla="*/ 0 w 486"/>
              <a:gd name="T3" fmla="*/ 500 h 598"/>
              <a:gd name="T4" fmla="*/ 98 w 486"/>
              <a:gd name="T5" fmla="*/ 598 h 598"/>
              <a:gd name="T6" fmla="*/ 388 w 486"/>
              <a:gd name="T7" fmla="*/ 598 h 598"/>
              <a:gd name="T8" fmla="*/ 486 w 486"/>
              <a:gd name="T9" fmla="*/ 500 h 598"/>
              <a:gd name="T10" fmla="*/ 486 w 486"/>
              <a:gd name="T11" fmla="*/ 262 h 598"/>
              <a:gd name="T12" fmla="*/ 445 w 486"/>
              <a:gd name="T13" fmla="*/ 262 h 598"/>
              <a:gd name="T14" fmla="*/ 445 w 486"/>
              <a:gd name="T15" fmla="*/ 199 h 598"/>
              <a:gd name="T16" fmla="*/ 246 w 486"/>
              <a:gd name="T17" fmla="*/ 0 h 598"/>
              <a:gd name="T18" fmla="*/ 48 w 486"/>
              <a:gd name="T19" fmla="*/ 199 h 598"/>
              <a:gd name="T20" fmla="*/ 48 w 486"/>
              <a:gd name="T21" fmla="*/ 262 h 598"/>
              <a:gd name="T22" fmla="*/ 0 w 486"/>
              <a:gd name="T23" fmla="*/ 262 h 598"/>
              <a:gd name="T24" fmla="*/ 370 w 486"/>
              <a:gd name="T25" fmla="*/ 262 h 598"/>
              <a:gd name="T26" fmla="*/ 122 w 486"/>
              <a:gd name="T27" fmla="*/ 262 h 598"/>
              <a:gd name="T28" fmla="*/ 123 w 486"/>
              <a:gd name="T29" fmla="*/ 199 h 598"/>
              <a:gd name="T30" fmla="*/ 246 w 486"/>
              <a:gd name="T31" fmla="*/ 75 h 598"/>
              <a:gd name="T32" fmla="*/ 370 w 486"/>
              <a:gd name="T33" fmla="*/ 199 h 598"/>
              <a:gd name="T34" fmla="*/ 370 w 486"/>
              <a:gd name="T35" fmla="*/ 262 h 598"/>
              <a:gd name="T36" fmla="*/ 276 w 486"/>
              <a:gd name="T37" fmla="*/ 438 h 598"/>
              <a:gd name="T38" fmla="*/ 276 w 486"/>
              <a:gd name="T39" fmla="*/ 438 h 598"/>
              <a:gd name="T40" fmla="*/ 276 w 486"/>
              <a:gd name="T41" fmla="*/ 491 h 598"/>
              <a:gd name="T42" fmla="*/ 243 w 486"/>
              <a:gd name="T43" fmla="*/ 523 h 598"/>
              <a:gd name="T44" fmla="*/ 210 w 486"/>
              <a:gd name="T45" fmla="*/ 491 h 598"/>
              <a:gd name="T46" fmla="*/ 210 w 486"/>
              <a:gd name="T47" fmla="*/ 438 h 598"/>
              <a:gd name="T48" fmla="*/ 187 w 486"/>
              <a:gd name="T49" fmla="*/ 392 h 598"/>
              <a:gd name="T50" fmla="*/ 243 w 486"/>
              <a:gd name="T51" fmla="*/ 336 h 598"/>
              <a:gd name="T52" fmla="*/ 299 w 486"/>
              <a:gd name="T53" fmla="*/ 392 h 598"/>
              <a:gd name="T54" fmla="*/ 276 w 486"/>
              <a:gd name="T55" fmla="*/ 438 h 5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86" h="598">
                <a:moveTo>
                  <a:pt x="0" y="262"/>
                </a:moveTo>
                <a:lnTo>
                  <a:pt x="0" y="500"/>
                </a:lnTo>
                <a:cubicBezTo>
                  <a:pt x="0" y="554"/>
                  <a:pt x="44" y="598"/>
                  <a:pt x="98" y="598"/>
                </a:cubicBezTo>
                <a:lnTo>
                  <a:pt x="388" y="598"/>
                </a:lnTo>
                <a:cubicBezTo>
                  <a:pt x="442" y="598"/>
                  <a:pt x="486" y="554"/>
                  <a:pt x="486" y="500"/>
                </a:cubicBezTo>
                <a:lnTo>
                  <a:pt x="486" y="262"/>
                </a:lnTo>
                <a:lnTo>
                  <a:pt x="445" y="262"/>
                </a:lnTo>
                <a:lnTo>
                  <a:pt x="445" y="199"/>
                </a:lnTo>
                <a:cubicBezTo>
                  <a:pt x="445" y="89"/>
                  <a:pt x="356" y="0"/>
                  <a:pt x="246" y="0"/>
                </a:cubicBezTo>
                <a:cubicBezTo>
                  <a:pt x="137" y="0"/>
                  <a:pt x="48" y="89"/>
                  <a:pt x="48" y="199"/>
                </a:cubicBezTo>
                <a:lnTo>
                  <a:pt x="48" y="262"/>
                </a:lnTo>
                <a:lnTo>
                  <a:pt x="0" y="262"/>
                </a:lnTo>
                <a:close/>
                <a:moveTo>
                  <a:pt x="370" y="262"/>
                </a:moveTo>
                <a:lnTo>
                  <a:pt x="122" y="262"/>
                </a:lnTo>
                <a:lnTo>
                  <a:pt x="123" y="199"/>
                </a:lnTo>
                <a:cubicBezTo>
                  <a:pt x="123" y="131"/>
                  <a:pt x="178" y="75"/>
                  <a:pt x="246" y="75"/>
                </a:cubicBezTo>
                <a:cubicBezTo>
                  <a:pt x="315" y="75"/>
                  <a:pt x="370" y="131"/>
                  <a:pt x="370" y="199"/>
                </a:cubicBezTo>
                <a:lnTo>
                  <a:pt x="370" y="262"/>
                </a:lnTo>
                <a:close/>
                <a:moveTo>
                  <a:pt x="276" y="438"/>
                </a:moveTo>
                <a:lnTo>
                  <a:pt x="276" y="438"/>
                </a:lnTo>
                <a:lnTo>
                  <a:pt x="276" y="491"/>
                </a:lnTo>
                <a:cubicBezTo>
                  <a:pt x="276" y="509"/>
                  <a:pt x="261" y="523"/>
                  <a:pt x="243" y="523"/>
                </a:cubicBezTo>
                <a:cubicBezTo>
                  <a:pt x="225" y="523"/>
                  <a:pt x="210" y="509"/>
                  <a:pt x="210" y="491"/>
                </a:cubicBezTo>
                <a:lnTo>
                  <a:pt x="210" y="438"/>
                </a:lnTo>
                <a:cubicBezTo>
                  <a:pt x="196" y="428"/>
                  <a:pt x="187" y="411"/>
                  <a:pt x="187" y="392"/>
                </a:cubicBezTo>
                <a:cubicBezTo>
                  <a:pt x="187" y="362"/>
                  <a:pt x="212" y="336"/>
                  <a:pt x="243" y="336"/>
                </a:cubicBezTo>
                <a:cubicBezTo>
                  <a:pt x="274" y="336"/>
                  <a:pt x="299" y="362"/>
                  <a:pt x="299" y="392"/>
                </a:cubicBezTo>
                <a:cubicBezTo>
                  <a:pt x="299" y="411"/>
                  <a:pt x="290" y="428"/>
                  <a:pt x="276" y="438"/>
                </a:cubicBezTo>
                <a:close/>
              </a:path>
            </a:pathLst>
          </a:custGeom>
          <a:solidFill>
            <a:srgbClr val="4F81BD"/>
          </a:solidFill>
          <a:ln>
            <a:noFill/>
          </a:ln>
        </p:spPr>
        <p:txBody>
          <a:bodyPr vert="horz" wrap="square" lIns="51422" tIns="25711" rIns="51422" bIns="25711" numCol="1" anchor="t" anchorCtr="0" compatLnSpc="1"/>
          <a:lstStyle/>
          <a:p>
            <a:endParaRPr lang="zh-CN" altLang="en-US" sz="1015"/>
          </a:p>
        </p:txBody>
      </p:sp>
      <p:sp>
        <p:nvSpPr>
          <p:cNvPr id="53" name="文本框 35"/>
          <p:cNvSpPr txBox="1">
            <a:spLocks noChangeArrowheads="1"/>
          </p:cNvSpPr>
          <p:nvPr/>
        </p:nvSpPr>
        <p:spPr bwMode="auto">
          <a:xfrm>
            <a:off x="4035681" y="3007503"/>
            <a:ext cx="114084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1500" b="1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</a:rPr>
              <a:t>核心产品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400" fill="hold"/>
                                            <p:tgtEl>
                                              <p:spTgt spid="1128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400" fill="hold"/>
                                            <p:tgtEl>
                                              <p:spTgt spid="1128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400"/>
                                            <p:tgtEl>
                                              <p:spTgt spid="1128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6" presetClass="emph" presetSubtype="0" fill="hold" grpId="1" nodeType="withEffect" p14:presetBounceEnd="73000">
                                      <p:stCondLst>
                                        <p:cond delay="400"/>
                                      </p:stCondLst>
                                      <p:childTnLst>
                                        <p:animScale p14:bounceEnd="73000">
                                          <p:cBhvr>
                                            <p:cTn id="11" dur="300" fill="hold"/>
                                            <p:tgtEl>
                                              <p:spTgt spid="11281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3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4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4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4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6" presetClass="emph" presetSubtype="0" fill="hold" grpId="1" nodeType="withEffect" p14:presetBounceEnd="73000">
                                      <p:stCondLst>
                                        <p:cond delay="400"/>
                                      </p:stCondLst>
                                      <p:childTnLst>
                                        <p:animScale p14:bounceEnd="73000">
                                          <p:cBhvr>
                                            <p:cTn id="19" dur="300" fill="hold"/>
                                            <p:tgtEl>
                                              <p:spTgt spid="53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20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2" dur="4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4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4" dur="4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6" presetClass="emph" presetSubtype="0" fill="hold" grpId="1" nodeType="withEffect" p14:presetBounceEnd="73000">
                                      <p:stCondLst>
                                        <p:cond delay="400"/>
                                      </p:stCondLst>
                                      <p:childTnLst>
                                        <p:animScale p14:bounceEnd="73000">
                                          <p:cBhvr>
                                            <p:cTn id="26" dur="300" fill="hold"/>
                                            <p:tgtEl>
                                              <p:spTgt spid="52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27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9" dur="4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" dur="4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1" dur="4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2" presetID="6" presetClass="emph" presetSubtype="0" fill="hold" nodeType="withEffect" p14:presetBounceEnd="73000">
                                      <p:stCondLst>
                                        <p:cond delay="800"/>
                                      </p:stCondLst>
                                      <p:childTnLst>
                                        <p:animScale p14:bounceEnd="73000">
                                          <p:cBhvr>
                                            <p:cTn id="33" dur="300" fill="hold"/>
                                            <p:tgtEl>
                                              <p:spTgt spid="43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34" presetID="53" presetClass="entr" presetSubtype="16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4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4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8" dur="4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9" presetID="6" presetClass="emph" presetSubtype="0" fill="hold" nodeType="withEffect" p14:presetBounceEnd="73000">
                                      <p:stCondLst>
                                        <p:cond delay="1000"/>
                                      </p:stCondLst>
                                      <p:childTnLst>
                                        <p:animScale p14:bounceEnd="73000">
                                          <p:cBhvr>
                                            <p:cTn id="40" dur="300" fill="hold"/>
                                            <p:tgtEl>
                                              <p:spTgt spid="58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41" presetID="53" presetClass="entr" presetSubtype="16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4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4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5" dur="4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6" presetClass="emph" presetSubtype="0" fill="hold" nodeType="withEffect" p14:presetBounceEnd="73000">
                                      <p:stCondLst>
                                        <p:cond delay="1300"/>
                                      </p:stCondLst>
                                      <p:childTnLst>
                                        <p:animScale p14:bounceEnd="73000">
                                          <p:cBhvr>
                                            <p:cTn id="47" dur="300" fill="hold"/>
                                            <p:tgtEl>
                                              <p:spTgt spid="55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48" presetID="53" presetClass="entr" presetSubtype="16" fill="hold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0" dur="400" fill="hold"/>
                                            <p:tgtEl>
                                              <p:spTgt spid="1127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400" fill="hold"/>
                                            <p:tgtEl>
                                              <p:spTgt spid="1127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2" dur="400"/>
                                            <p:tgtEl>
                                              <p:spTgt spid="1127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6" presetClass="emph" presetSubtype="0" fill="hold" nodeType="withEffect" p14:presetBounceEnd="73000">
                                      <p:stCondLst>
                                        <p:cond delay="1600"/>
                                      </p:stCondLst>
                                      <p:childTnLst>
                                        <p:animScale p14:bounceEnd="73000">
                                          <p:cBhvr>
                                            <p:cTn id="54" dur="300" fill="hold"/>
                                            <p:tgtEl>
                                              <p:spTgt spid="11276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55" presetID="53" presetClass="entr" presetSubtype="16" fill="hold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7" dur="4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4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9" dur="4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0" presetID="6" presetClass="emph" presetSubtype="0" fill="hold" nodeType="withEffect" p14:presetBounceEnd="73000">
                                      <p:stCondLst>
                                        <p:cond delay="1900"/>
                                      </p:stCondLst>
                                      <p:childTnLst>
                                        <p:animScale p14:bounceEnd="73000">
                                          <p:cBhvr>
                                            <p:cTn id="61" dur="300" fill="hold"/>
                                            <p:tgtEl>
                                              <p:spTgt spid="49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62" presetID="53" presetClass="entr" presetSubtype="16" fill="hold" nodeType="withEffect">
                                      <p:stCondLst>
                                        <p:cond delay="180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4" dur="4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5" dur="4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6" dur="4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6" presetClass="emph" presetSubtype="0" fill="hold" nodeType="withEffect" p14:presetBounceEnd="73000">
                                      <p:stCondLst>
                                        <p:cond delay="2200"/>
                                      </p:stCondLst>
                                      <p:childTnLst>
                                        <p:animScale p14:bounceEnd="73000">
                                          <p:cBhvr>
                                            <p:cTn id="68" dur="300" fill="hold"/>
                                            <p:tgtEl>
                                              <p:spTgt spid="46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70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2" dur="200"/>
                                            <p:tgtEl>
                                              <p:spTgt spid="112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3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74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6" dur="200"/>
                                            <p:tgtEl>
                                              <p:spTgt spid="1128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7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78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0" dur="200"/>
                                            <p:tgtEl>
                                              <p:spTgt spid="1129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1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82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4" dur="200"/>
                                            <p:tgtEl>
                                              <p:spTgt spid="1129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5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86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8" dur="200"/>
                                            <p:tgtEl>
                                              <p:spTgt spid="1129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9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90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2" dur="200"/>
                                            <p:tgtEl>
                                              <p:spTgt spid="1129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3" presetID="2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7797"/>
                                      </p:iterate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95" dur="500"/>
                                            <p:tgtEl>
                                              <p:spTgt spid="1128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6" presetID="22" presetClass="entr" presetSubtype="4" fill="hold" grpId="0" nodeType="withEffect">
                                      <p:stCondLst>
                                        <p:cond delay="200"/>
                                      </p:stCondLst>
                                      <p:iterate type="lt">
                                        <p:tmPct val="7797"/>
                                      </p:iterate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98" dur="500"/>
                                            <p:tgtEl>
                                              <p:spTgt spid="1128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9" presetID="22" presetClass="entr" presetSubtype="4" fill="hold" grpId="0" nodeType="withEffect">
                                      <p:stCondLst>
                                        <p:cond delay="400"/>
                                      </p:stCondLst>
                                      <p:iterate type="lt">
                                        <p:tmPct val="7797"/>
                                      </p:iterate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01" dur="500"/>
                                            <p:tgtEl>
                                              <p:spTgt spid="112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2" presetID="22" presetClass="entr" presetSubtype="4" fill="hold" grpId="0" nodeType="withEffect">
                                      <p:stCondLst>
                                        <p:cond delay="600"/>
                                      </p:stCondLst>
                                      <p:iterate type="lt">
                                        <p:tmPct val="7797"/>
                                      </p:iterate>
                                      <p:childTnLst>
                                        <p:set>
                                          <p:cBhvr>
                                            <p:cTn id="10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04" dur="500"/>
                                            <p:tgtEl>
                                              <p:spTgt spid="1129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5" presetID="22" presetClass="entr" presetSubtype="4" fill="hold" grpId="0" nodeType="withEffect">
                                      <p:stCondLst>
                                        <p:cond delay="700"/>
                                      </p:stCondLst>
                                      <p:iterate type="lt">
                                        <p:tmPct val="7797"/>
                                      </p:iterate>
                                      <p:childTnLs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07" dur="500"/>
                                            <p:tgtEl>
                                              <p:spTgt spid="1129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8" presetID="22" presetClass="entr" presetSubtype="4" fill="hold" grpId="0" nodeType="withEffect">
                                      <p:stCondLst>
                                        <p:cond delay="900"/>
                                      </p:stCondLst>
                                      <p:iterate type="lt">
                                        <p:tmPct val="7797"/>
                                      </p:iterate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0" dur="500"/>
                                            <p:tgtEl>
                                              <p:spTgt spid="1129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1281" grpId="0" animBg="1"/>
          <p:bldP spid="11281" grpId="1" animBg="1"/>
          <p:bldP spid="11283" grpId="0"/>
          <p:bldP spid="11284" grpId="0"/>
          <p:bldP spid="11286" grpId="0"/>
          <p:bldP spid="11287" grpId="0"/>
          <p:bldP spid="11289" grpId="0"/>
          <p:bldP spid="11290" grpId="0"/>
          <p:bldP spid="11292" grpId="0"/>
          <p:bldP spid="11293" grpId="0"/>
          <p:bldP spid="11295" grpId="0"/>
          <p:bldP spid="11296" grpId="0"/>
          <p:bldP spid="11298" grpId="0"/>
          <p:bldP spid="11299" grpId="0"/>
          <p:bldP spid="52" grpId="0" animBg="1"/>
          <p:bldP spid="52" grpId="1" animBg="1"/>
          <p:bldP spid="53" grpId="0"/>
          <p:bldP spid="53" grpId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400" fill="hold"/>
                                            <p:tgtEl>
                                              <p:spTgt spid="1128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400" fill="hold"/>
                                            <p:tgtEl>
                                              <p:spTgt spid="1128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400"/>
                                            <p:tgtEl>
                                              <p:spTgt spid="1128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6" presetClass="emph" presetSubtype="0" fill="hold" grpId="1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animScale>
                                          <p:cBhvr>
                                            <p:cTn id="11" dur="300" fill="hold"/>
                                            <p:tgtEl>
                                              <p:spTgt spid="11281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3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4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4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4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6" presetClass="emph" presetSubtype="0" fill="hold" grpId="1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animScale>
                                          <p:cBhvr>
                                            <p:cTn id="19" dur="300" fill="hold"/>
                                            <p:tgtEl>
                                              <p:spTgt spid="53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20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2" dur="4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4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4" dur="4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6" presetClass="emph" presetSubtype="0" fill="hold" grpId="1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animScale>
                                          <p:cBhvr>
                                            <p:cTn id="26" dur="300" fill="hold"/>
                                            <p:tgtEl>
                                              <p:spTgt spid="52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27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9" dur="4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" dur="4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1" dur="4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2" presetID="6" presetClass="emph" presetSubtype="0" fill="hold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animScale>
                                          <p:cBhvr>
                                            <p:cTn id="33" dur="300" fill="hold"/>
                                            <p:tgtEl>
                                              <p:spTgt spid="43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34" presetID="53" presetClass="entr" presetSubtype="16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4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4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8" dur="4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9" presetID="6" presetClass="emph" presetSubtype="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Scale>
                                          <p:cBhvr>
                                            <p:cTn id="40" dur="300" fill="hold"/>
                                            <p:tgtEl>
                                              <p:spTgt spid="58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41" presetID="53" presetClass="entr" presetSubtype="16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4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4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5" dur="4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6" presetClass="emph" presetSubtype="0" fill="hold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animScale>
                                          <p:cBhvr>
                                            <p:cTn id="47" dur="300" fill="hold"/>
                                            <p:tgtEl>
                                              <p:spTgt spid="55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48" presetID="53" presetClass="entr" presetSubtype="16" fill="hold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0" dur="400" fill="hold"/>
                                            <p:tgtEl>
                                              <p:spTgt spid="1127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400" fill="hold"/>
                                            <p:tgtEl>
                                              <p:spTgt spid="1127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2" dur="400"/>
                                            <p:tgtEl>
                                              <p:spTgt spid="1127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6" presetClass="emph" presetSubtype="0" fill="hold" nodeType="withEffect">
                                      <p:stCondLst>
                                        <p:cond delay="1600"/>
                                      </p:stCondLst>
                                      <p:childTnLst>
                                        <p:animScale>
                                          <p:cBhvr>
                                            <p:cTn id="54" dur="300" fill="hold"/>
                                            <p:tgtEl>
                                              <p:spTgt spid="11276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55" presetID="53" presetClass="entr" presetSubtype="16" fill="hold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7" dur="4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4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9" dur="4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0" presetID="6" presetClass="emph" presetSubtype="0" fill="hold" nodeType="withEffect">
                                      <p:stCondLst>
                                        <p:cond delay="1900"/>
                                      </p:stCondLst>
                                      <p:childTnLst>
                                        <p:animScale>
                                          <p:cBhvr>
                                            <p:cTn id="61" dur="300" fill="hold"/>
                                            <p:tgtEl>
                                              <p:spTgt spid="49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62" presetID="53" presetClass="entr" presetSubtype="16" fill="hold" nodeType="withEffect">
                                      <p:stCondLst>
                                        <p:cond delay="180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4" dur="4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5" dur="4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6" dur="4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6" presetClass="emph" presetSubtype="0" fill="hold" nodeType="withEffect">
                                      <p:stCondLst>
                                        <p:cond delay="2200"/>
                                      </p:stCondLst>
                                      <p:childTnLst>
                                        <p:animScale>
                                          <p:cBhvr>
                                            <p:cTn id="68" dur="300" fill="hold"/>
                                            <p:tgtEl>
                                              <p:spTgt spid="46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70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2" dur="200"/>
                                            <p:tgtEl>
                                              <p:spTgt spid="112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3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74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6" dur="200"/>
                                            <p:tgtEl>
                                              <p:spTgt spid="1128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7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78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0" dur="200"/>
                                            <p:tgtEl>
                                              <p:spTgt spid="1129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1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82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4" dur="200"/>
                                            <p:tgtEl>
                                              <p:spTgt spid="1129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5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86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8" dur="200"/>
                                            <p:tgtEl>
                                              <p:spTgt spid="1129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9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90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2" dur="200"/>
                                            <p:tgtEl>
                                              <p:spTgt spid="1129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3" presetID="2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7797"/>
                                      </p:iterate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95" dur="500"/>
                                            <p:tgtEl>
                                              <p:spTgt spid="1128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6" presetID="22" presetClass="entr" presetSubtype="4" fill="hold" grpId="0" nodeType="withEffect">
                                      <p:stCondLst>
                                        <p:cond delay="200"/>
                                      </p:stCondLst>
                                      <p:iterate type="lt">
                                        <p:tmPct val="7797"/>
                                      </p:iterate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98" dur="500"/>
                                            <p:tgtEl>
                                              <p:spTgt spid="1128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9" presetID="22" presetClass="entr" presetSubtype="4" fill="hold" grpId="0" nodeType="withEffect">
                                      <p:stCondLst>
                                        <p:cond delay="400"/>
                                      </p:stCondLst>
                                      <p:iterate type="lt">
                                        <p:tmPct val="7797"/>
                                      </p:iterate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01" dur="500"/>
                                            <p:tgtEl>
                                              <p:spTgt spid="112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2" presetID="22" presetClass="entr" presetSubtype="4" fill="hold" grpId="0" nodeType="withEffect">
                                      <p:stCondLst>
                                        <p:cond delay="600"/>
                                      </p:stCondLst>
                                      <p:iterate type="lt">
                                        <p:tmPct val="7797"/>
                                      </p:iterate>
                                      <p:childTnLst>
                                        <p:set>
                                          <p:cBhvr>
                                            <p:cTn id="10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04" dur="500"/>
                                            <p:tgtEl>
                                              <p:spTgt spid="1129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5" presetID="22" presetClass="entr" presetSubtype="4" fill="hold" grpId="0" nodeType="withEffect">
                                      <p:stCondLst>
                                        <p:cond delay="700"/>
                                      </p:stCondLst>
                                      <p:iterate type="lt">
                                        <p:tmPct val="7797"/>
                                      </p:iterate>
                                      <p:childTnLs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07" dur="500"/>
                                            <p:tgtEl>
                                              <p:spTgt spid="1129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8" presetID="22" presetClass="entr" presetSubtype="4" fill="hold" grpId="0" nodeType="withEffect">
                                      <p:stCondLst>
                                        <p:cond delay="900"/>
                                      </p:stCondLst>
                                      <p:iterate type="lt">
                                        <p:tmPct val="7797"/>
                                      </p:iterate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0" dur="500"/>
                                            <p:tgtEl>
                                              <p:spTgt spid="1129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1281" grpId="0" animBg="1"/>
          <p:bldP spid="11281" grpId="1" animBg="1"/>
          <p:bldP spid="11283" grpId="0"/>
          <p:bldP spid="11284" grpId="0"/>
          <p:bldP spid="11286" grpId="0"/>
          <p:bldP spid="11287" grpId="0"/>
          <p:bldP spid="11289" grpId="0"/>
          <p:bldP spid="11290" grpId="0"/>
          <p:bldP spid="11292" grpId="0"/>
          <p:bldP spid="11293" grpId="0"/>
          <p:bldP spid="11295" grpId="0"/>
          <p:bldP spid="11296" grpId="0"/>
          <p:bldP spid="11298" grpId="0"/>
          <p:bldP spid="11299" grpId="0"/>
          <p:bldP spid="52" grpId="0" animBg="1"/>
          <p:bldP spid="52" grpId="1" animBg="1"/>
          <p:bldP spid="53" grpId="0"/>
          <p:bldP spid="53" grpId="1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grpSp>
        <p:nvGrpSpPr>
          <p:cNvPr id="22" name="组合 21"/>
          <p:cNvGrpSpPr/>
          <p:nvPr/>
        </p:nvGrpSpPr>
        <p:grpSpPr>
          <a:xfrm>
            <a:off x="3035507" y="1687220"/>
            <a:ext cx="3438525" cy="2189559"/>
            <a:chOff x="3035507" y="1687220"/>
            <a:chExt cx="3438525" cy="2189559"/>
          </a:xfrm>
        </p:grpSpPr>
        <p:sp>
          <p:nvSpPr>
            <p:cNvPr id="6" name="AutoShape 3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3035507" y="2244433"/>
              <a:ext cx="3438525" cy="477440"/>
            </a:xfrm>
            <a:prstGeom prst="roundRect">
              <a:avLst>
                <a:gd name="adj" fmla="val 16667"/>
              </a:avLst>
            </a:prstGeom>
            <a:solidFill>
              <a:srgbClr val="C00000"/>
            </a:solidFill>
            <a:ln>
              <a:noFil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da-DK" altLang="zh-CN" sz="15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 </a:t>
              </a:r>
              <a:r>
                <a:rPr lang="zh-CN" altLang="en-US" sz="15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单击此处添加文字标题</a:t>
              </a:r>
            </a:p>
          </p:txBody>
        </p:sp>
        <p:sp>
          <p:nvSpPr>
            <p:cNvPr id="7" name="AutoShape 4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3035507" y="1687220"/>
              <a:ext cx="3438525" cy="476250"/>
            </a:xfrm>
            <a:prstGeom prst="roundRect">
              <a:avLst>
                <a:gd name="adj" fmla="val 16667"/>
              </a:avLst>
            </a:prstGeom>
            <a:solidFill>
              <a:srgbClr val="C00000"/>
            </a:solidFill>
            <a:ln>
              <a:noFil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da-DK" altLang="zh-CN" sz="15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 </a:t>
              </a:r>
              <a:r>
                <a:rPr lang="zh-CN" altLang="en-US" sz="15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单击此处添加文字标题</a:t>
              </a:r>
            </a:p>
          </p:txBody>
        </p:sp>
        <p:sp>
          <p:nvSpPr>
            <p:cNvPr id="8" name="AutoShape 14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3035507" y="2826648"/>
              <a:ext cx="3438525" cy="477441"/>
            </a:xfrm>
            <a:prstGeom prst="roundRect">
              <a:avLst>
                <a:gd name="adj" fmla="val 16667"/>
              </a:avLst>
            </a:prstGeom>
            <a:solidFill>
              <a:srgbClr val="C00000"/>
            </a:solidFill>
            <a:ln>
              <a:noFil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da-DK" altLang="zh-CN" sz="15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 </a:t>
              </a:r>
              <a:r>
                <a:rPr lang="zh-CN" altLang="en-US" sz="15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单击此处添加文字标题</a:t>
              </a:r>
            </a:p>
          </p:txBody>
        </p:sp>
        <p:sp>
          <p:nvSpPr>
            <p:cNvPr id="9" name="AutoShape 1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gray">
            <a:xfrm>
              <a:off x="3035507" y="3400529"/>
              <a:ext cx="3438525" cy="476250"/>
            </a:xfrm>
            <a:prstGeom prst="roundRect">
              <a:avLst>
                <a:gd name="adj" fmla="val 16667"/>
              </a:avLst>
            </a:prstGeom>
            <a:solidFill>
              <a:srgbClr val="C00000"/>
            </a:solidFill>
            <a:ln>
              <a:noFil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da-DK" altLang="zh-CN" sz="15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04 </a:t>
              </a:r>
              <a:r>
                <a:rPr lang="zh-CN" altLang="en-US" sz="15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单击此处添加文字标题</a:t>
              </a:r>
            </a:p>
          </p:txBody>
        </p:sp>
        <p:sp>
          <p:nvSpPr>
            <p:cNvPr id="10" name="Oval 6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gray">
            <a:xfrm>
              <a:off x="6240669" y="1959872"/>
              <a:ext cx="138113" cy="138113"/>
            </a:xfrm>
            <a:prstGeom prst="ellipse">
              <a:avLst/>
            </a:prstGeom>
            <a:solidFill>
              <a:srgbClr val="FFFFFF"/>
            </a:solidFill>
            <a:ln w="38100" algn="ctr">
              <a:solidFill>
                <a:srgbClr val="E6E6E6"/>
              </a:solidFill>
              <a:rou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350"/>
            </a:p>
          </p:txBody>
        </p:sp>
        <p:sp>
          <p:nvSpPr>
            <p:cNvPr id="11" name="Oval 7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gray">
            <a:xfrm>
              <a:off x="6244241" y="2303963"/>
              <a:ext cx="138113" cy="138113"/>
            </a:xfrm>
            <a:prstGeom prst="ellipse">
              <a:avLst/>
            </a:prstGeom>
            <a:solidFill>
              <a:srgbClr val="FFFFFF"/>
            </a:solidFill>
            <a:ln w="38100" algn="ctr">
              <a:solidFill>
                <a:srgbClr val="E6E6E6"/>
              </a:solidFill>
              <a:rou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350"/>
            </a:p>
          </p:txBody>
        </p:sp>
        <p:sp>
          <p:nvSpPr>
            <p:cNvPr id="12" name="AutoShape 8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gray">
            <a:xfrm>
              <a:off x="6279960" y="2043217"/>
              <a:ext cx="57150" cy="34647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350"/>
            </a:p>
          </p:txBody>
        </p:sp>
        <p:sp>
          <p:nvSpPr>
            <p:cNvPr id="13" name="Oval 10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gray">
            <a:xfrm>
              <a:off x="3129566" y="1957491"/>
              <a:ext cx="138113" cy="138113"/>
            </a:xfrm>
            <a:prstGeom prst="ellipse">
              <a:avLst/>
            </a:prstGeom>
            <a:solidFill>
              <a:srgbClr val="FFFFFF"/>
            </a:solidFill>
            <a:ln w="38100" algn="ctr">
              <a:solidFill>
                <a:srgbClr val="E6E6E6"/>
              </a:solidFill>
              <a:rou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350"/>
            </a:p>
          </p:txBody>
        </p:sp>
        <p:sp>
          <p:nvSpPr>
            <p:cNvPr id="14" name="Oval 11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gray">
            <a:xfrm>
              <a:off x="3133138" y="2301582"/>
              <a:ext cx="138113" cy="138113"/>
            </a:xfrm>
            <a:prstGeom prst="ellipse">
              <a:avLst/>
            </a:prstGeom>
            <a:solidFill>
              <a:srgbClr val="FFFFFF"/>
            </a:solidFill>
            <a:ln w="38100" algn="ctr">
              <a:solidFill>
                <a:srgbClr val="E6E6E6"/>
              </a:solidFill>
              <a:rou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350"/>
            </a:p>
          </p:txBody>
        </p:sp>
        <p:sp>
          <p:nvSpPr>
            <p:cNvPr id="15" name="AutoShape 12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gray">
            <a:xfrm>
              <a:off x="3167667" y="2040836"/>
              <a:ext cx="58340" cy="34647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2B2B2"/>
                </a:gs>
                <a:gs pos="50000">
                  <a:srgbClr val="FFFFFF"/>
                </a:gs>
                <a:gs pos="100000">
                  <a:srgbClr val="B2B2B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350"/>
            </a:p>
          </p:txBody>
        </p:sp>
        <p:sp>
          <p:nvSpPr>
            <p:cNvPr id="16" name="Oval 17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gray">
            <a:xfrm>
              <a:off x="6240669" y="3114779"/>
              <a:ext cx="138113" cy="139304"/>
            </a:xfrm>
            <a:prstGeom prst="ellipse">
              <a:avLst/>
            </a:prstGeom>
            <a:solidFill>
              <a:srgbClr val="FFFFFF"/>
            </a:solidFill>
            <a:ln w="38100" algn="ctr">
              <a:solidFill>
                <a:srgbClr val="E6E6E6"/>
              </a:solidFill>
              <a:rou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350"/>
            </a:p>
          </p:txBody>
        </p:sp>
        <p:sp>
          <p:nvSpPr>
            <p:cNvPr id="17" name="Oval 18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gray">
            <a:xfrm>
              <a:off x="6244241" y="3458870"/>
              <a:ext cx="138113" cy="139303"/>
            </a:xfrm>
            <a:prstGeom prst="ellipse">
              <a:avLst/>
            </a:prstGeom>
            <a:solidFill>
              <a:srgbClr val="FFFFFF"/>
            </a:solidFill>
            <a:ln w="38100" algn="ctr">
              <a:solidFill>
                <a:srgbClr val="E6E6E6"/>
              </a:solidFill>
              <a:rou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350"/>
            </a:p>
          </p:txBody>
        </p:sp>
        <p:sp>
          <p:nvSpPr>
            <p:cNvPr id="18" name="AutoShape 19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gray">
            <a:xfrm>
              <a:off x="6288294" y="3198123"/>
              <a:ext cx="58341" cy="34647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350"/>
            </a:p>
          </p:txBody>
        </p:sp>
        <p:sp>
          <p:nvSpPr>
            <p:cNvPr id="19" name="Oval 21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gray">
            <a:xfrm>
              <a:off x="3129566" y="3112397"/>
              <a:ext cx="138113" cy="138113"/>
            </a:xfrm>
            <a:prstGeom prst="ellipse">
              <a:avLst/>
            </a:prstGeom>
            <a:solidFill>
              <a:srgbClr val="FFFFFF"/>
            </a:solidFill>
            <a:ln w="38100" algn="ctr">
              <a:solidFill>
                <a:srgbClr val="E6E6E6"/>
              </a:solidFill>
              <a:rou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350"/>
            </a:p>
          </p:txBody>
        </p:sp>
        <p:sp>
          <p:nvSpPr>
            <p:cNvPr id="20" name="Oval 22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gray">
            <a:xfrm>
              <a:off x="3133138" y="3456489"/>
              <a:ext cx="138113" cy="139303"/>
            </a:xfrm>
            <a:prstGeom prst="ellipse">
              <a:avLst/>
            </a:prstGeom>
            <a:solidFill>
              <a:srgbClr val="FFFFFF"/>
            </a:solidFill>
            <a:ln w="38100" algn="ctr">
              <a:solidFill>
                <a:srgbClr val="E6E6E6"/>
              </a:solidFill>
              <a:rou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350"/>
            </a:p>
          </p:txBody>
        </p:sp>
        <p:sp>
          <p:nvSpPr>
            <p:cNvPr id="21" name="AutoShape 2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gray">
            <a:xfrm>
              <a:off x="3167667" y="3195742"/>
              <a:ext cx="58340" cy="34647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2B2B2"/>
                </a:gs>
                <a:gs pos="50000">
                  <a:srgbClr val="FFFFFF"/>
                </a:gs>
                <a:gs pos="100000">
                  <a:srgbClr val="B2B2B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350"/>
            </a:p>
          </p:txBody>
        </p:sp>
      </p:grp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217428" y="420499"/>
            <a:ext cx="124585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3600" b="1" dirty="0">
                <a:solidFill>
                  <a:srgbClr val="F9A34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600" b="1" dirty="0">
                <a:solidFill>
                  <a:srgbClr val="69E1A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录</a:t>
            </a:r>
          </a:p>
        </p:txBody>
      </p:sp>
      <p:sp>
        <p:nvSpPr>
          <p:cNvPr id="24" name="文本框 23"/>
          <p:cNvSpPr txBox="1"/>
          <p:nvPr>
            <p:custDataLst>
              <p:tags r:id="rId2"/>
            </p:custDataLst>
          </p:nvPr>
        </p:nvSpPr>
        <p:spPr>
          <a:xfrm>
            <a:off x="3746484" y="1066830"/>
            <a:ext cx="2225278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000" spc="600" dirty="0">
                <a:solidFill>
                  <a:srgbClr val="F9A341"/>
                </a:solidFill>
                <a:ea typeface="微软雅黑" panose="020B0503020204020204" pitchFamily="34" charset="-122"/>
              </a:rPr>
              <a:t>C</a:t>
            </a:r>
            <a:r>
              <a:rPr lang="en-US" altLang="zh-CN" sz="2000" spc="600" dirty="0">
                <a:solidFill>
                  <a:srgbClr val="D5D5D5"/>
                </a:solidFill>
                <a:ea typeface="微软雅黑" panose="020B0503020204020204" pitchFamily="34" charset="-122"/>
              </a:rPr>
              <a:t>O</a:t>
            </a:r>
            <a:r>
              <a:rPr lang="en-US" altLang="zh-CN" sz="2000" spc="600" dirty="0">
                <a:solidFill>
                  <a:srgbClr val="69E1AB"/>
                </a:solidFill>
                <a:ea typeface="微软雅黑" panose="020B0503020204020204" pitchFamily="34" charset="-122"/>
              </a:rPr>
              <a:t>N</a:t>
            </a:r>
            <a:r>
              <a:rPr lang="en-US" altLang="zh-CN" sz="2000" spc="600" dirty="0">
                <a:solidFill>
                  <a:srgbClr val="D5D5D5"/>
                </a:solidFill>
                <a:ea typeface="微软雅黑" panose="020B0503020204020204" pitchFamily="34" charset="-122"/>
              </a:rPr>
              <a:t>T</a:t>
            </a:r>
            <a:r>
              <a:rPr lang="en-US" altLang="zh-CN" sz="2000" spc="600" dirty="0">
                <a:solidFill>
                  <a:srgbClr val="F9A341"/>
                </a:solidFill>
                <a:ea typeface="微软雅黑" panose="020B0503020204020204" pitchFamily="34" charset="-122"/>
              </a:rPr>
              <a:t>E</a:t>
            </a:r>
            <a:r>
              <a:rPr lang="en-US" altLang="zh-CN" sz="2000" spc="600" dirty="0">
                <a:solidFill>
                  <a:srgbClr val="D5D5D5"/>
                </a:solidFill>
                <a:ea typeface="微软雅黑" panose="020B0503020204020204" pitchFamily="34" charset="-122"/>
              </a:rPr>
              <a:t>N</a:t>
            </a:r>
            <a:r>
              <a:rPr lang="en-US" altLang="zh-CN" sz="2000" spc="600" dirty="0">
                <a:solidFill>
                  <a:srgbClr val="69E1AB"/>
                </a:solidFill>
                <a:ea typeface="微软雅黑" panose="020B0503020204020204" pitchFamily="34" charset="-122"/>
              </a:rPr>
              <a:t>T</a:t>
            </a:r>
            <a:r>
              <a:rPr lang="en-US" altLang="zh-CN" sz="2000" spc="600" dirty="0">
                <a:solidFill>
                  <a:srgbClr val="D5D5D5"/>
                </a:solidFill>
                <a:ea typeface="微软雅黑" panose="020B0503020204020204" pitchFamily="34" charset="-122"/>
              </a:rPr>
              <a:t>S</a:t>
            </a:r>
            <a:endParaRPr lang="zh-CN" altLang="en-US" sz="2000" spc="600" dirty="0">
              <a:solidFill>
                <a:srgbClr val="D5D5D5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椭圆 45"/>
          <p:cNvSpPr/>
          <p:nvPr/>
        </p:nvSpPr>
        <p:spPr>
          <a:xfrm>
            <a:off x="4057117" y="3320957"/>
            <a:ext cx="1041261" cy="1041261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800">
              <a:solidFill>
                <a:srgbClr val="080808"/>
              </a:solidFill>
              <a:latin typeface="微软雅黑" panose="020B0503020204020204" pitchFamily="34" charset="-122"/>
            </a:endParaRPr>
          </a:p>
        </p:txBody>
      </p:sp>
      <p:sp>
        <p:nvSpPr>
          <p:cNvPr id="50" name="椭圆 49"/>
          <p:cNvSpPr/>
          <p:nvPr/>
        </p:nvSpPr>
        <p:spPr>
          <a:xfrm>
            <a:off x="5871773" y="2857882"/>
            <a:ext cx="1041261" cy="1041261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800">
              <a:solidFill>
                <a:srgbClr val="080808"/>
              </a:solidFill>
              <a:latin typeface="微软雅黑" panose="020B0503020204020204" pitchFamily="34" charset="-122"/>
            </a:endParaRPr>
          </a:p>
        </p:txBody>
      </p:sp>
      <p:sp>
        <p:nvSpPr>
          <p:cNvPr id="52" name="椭圆 51"/>
          <p:cNvSpPr/>
          <p:nvPr/>
        </p:nvSpPr>
        <p:spPr>
          <a:xfrm>
            <a:off x="7295663" y="1877090"/>
            <a:ext cx="1041261" cy="104126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800">
              <a:solidFill>
                <a:srgbClr val="080808"/>
              </a:solidFill>
              <a:latin typeface="微软雅黑" panose="020B0503020204020204" pitchFamily="34" charset="-122"/>
            </a:endParaRPr>
          </a:p>
        </p:txBody>
      </p:sp>
      <p:sp>
        <p:nvSpPr>
          <p:cNvPr id="45" name="椭圆 44"/>
          <p:cNvSpPr/>
          <p:nvPr/>
        </p:nvSpPr>
        <p:spPr>
          <a:xfrm>
            <a:off x="2200539" y="2857882"/>
            <a:ext cx="1041261" cy="1041261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800">
              <a:solidFill>
                <a:srgbClr val="080808"/>
              </a:solidFill>
              <a:latin typeface="微软雅黑" panose="020B0503020204020204" pitchFamily="34" charset="-122"/>
            </a:endParaRPr>
          </a:p>
        </p:txBody>
      </p:sp>
      <p:sp>
        <p:nvSpPr>
          <p:cNvPr id="43" name="椭圆 42"/>
          <p:cNvSpPr/>
          <p:nvPr/>
        </p:nvSpPr>
        <p:spPr>
          <a:xfrm>
            <a:off x="698520" y="1774102"/>
            <a:ext cx="1041261" cy="1041261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800">
              <a:solidFill>
                <a:srgbClr val="080808"/>
              </a:solidFill>
              <a:latin typeface="微软雅黑" panose="020B0503020204020204" pitchFamily="34" charset="-122"/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3845616" y="1322885"/>
            <a:ext cx="1479916" cy="147991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800">
              <a:solidFill>
                <a:srgbClr val="080808"/>
              </a:solidFill>
              <a:latin typeface="微软雅黑" panose="020B0503020204020204" pitchFamily="34" charset="-122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1782575" y="1853895"/>
            <a:ext cx="2020701" cy="372089"/>
          </a:xfrm>
          <a:prstGeom prst="line">
            <a:avLst/>
          </a:prstGeom>
          <a:ln w="12700">
            <a:solidFill>
              <a:srgbClr val="23CAD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63523" y="2097144"/>
            <a:ext cx="1075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800" dirty="0">
                <a:solidFill>
                  <a:schemeClr val="bg1"/>
                </a:solidFill>
                <a:latin typeface="+mj-lt"/>
              </a:rPr>
              <a:t>标题一</a:t>
            </a:r>
            <a:endParaRPr lang="en-US" sz="1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2450" y="3045731"/>
            <a:ext cx="1109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rgbClr val="23CADC"/>
                </a:solidFill>
                <a:latin typeface="Rockwell" panose="02060603020205020403" pitchFamily="18" charset="0"/>
              </a:rPr>
              <a:t>您的内容打在这里，或者通过复制您的文本</a:t>
            </a:r>
            <a:endParaRPr lang="en-US" sz="1200" dirty="0">
              <a:solidFill>
                <a:srgbClr val="23CADC"/>
              </a:solidFill>
              <a:latin typeface="Rockwell" panose="02060603020205020403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43694" y="3198160"/>
            <a:ext cx="1227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800" dirty="0">
                <a:solidFill>
                  <a:schemeClr val="bg1"/>
                </a:solidFill>
              </a:rPr>
              <a:t>标题二</a:t>
            </a:r>
            <a:endParaRPr lang="en-US" altLang="zh-CN" sz="18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10465" y="4054621"/>
            <a:ext cx="11947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您的内容打在这里，或者通过复制您的文本</a:t>
            </a:r>
            <a:endParaRPr lang="en-US" sz="1200" dirty="0">
              <a:solidFill>
                <a:schemeClr val="accent1">
                  <a:lumMod val="75000"/>
                </a:schemeClr>
              </a:solidFill>
              <a:latin typeface="Rockwell" panose="02060603020205020403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52135" y="3692834"/>
            <a:ext cx="1075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800" dirty="0">
                <a:solidFill>
                  <a:schemeClr val="bg1"/>
                </a:solidFill>
              </a:rPr>
              <a:t>标题三</a:t>
            </a:r>
            <a:endParaRPr lang="en-US" altLang="zh-CN" sz="18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87970" y="4453667"/>
            <a:ext cx="12428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rgbClr val="13918D"/>
                </a:solidFill>
                <a:latin typeface="Rockwell" panose="02060603020205020403" pitchFamily="18" charset="0"/>
              </a:rPr>
              <a:t>您的内容打在这里，或者通过复制您的文本</a:t>
            </a:r>
            <a:endParaRPr lang="en-US" sz="1200" dirty="0">
              <a:solidFill>
                <a:srgbClr val="13918D"/>
              </a:solidFill>
              <a:latin typeface="Rockwell" panose="02060603020205020403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50268" y="3180485"/>
            <a:ext cx="1075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800" dirty="0">
                <a:solidFill>
                  <a:schemeClr val="bg1"/>
                </a:solidFill>
              </a:rPr>
              <a:t>标题四</a:t>
            </a:r>
            <a:endParaRPr lang="en-US" altLang="zh-CN" sz="18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907415" y="4039082"/>
            <a:ext cx="109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rgbClr val="DE6E00"/>
                </a:solidFill>
                <a:latin typeface="Rockwell" panose="02060603020205020403" pitchFamily="18" charset="0"/>
              </a:rPr>
              <a:t>您的内容打在这里，或者通过复制您的文本</a:t>
            </a:r>
            <a:endParaRPr lang="en-US" sz="1200" dirty="0">
              <a:solidFill>
                <a:srgbClr val="DE6E00"/>
              </a:solidFill>
              <a:latin typeface="Rockwell" panose="02060603020205020403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354846" y="2208369"/>
            <a:ext cx="1075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800" dirty="0">
                <a:solidFill>
                  <a:schemeClr val="bg1"/>
                </a:solidFill>
              </a:rPr>
              <a:t>标题五</a:t>
            </a:r>
            <a:endParaRPr lang="en-US" altLang="zh-CN" sz="18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295664" y="2947108"/>
            <a:ext cx="1134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accent3"/>
                </a:solidFill>
                <a:latin typeface="Rockwell" panose="02060603020205020403" pitchFamily="18" charset="0"/>
              </a:rPr>
              <a:t>您的内容打在这里，或者通过复制您的文本</a:t>
            </a:r>
            <a:endParaRPr lang="en-US" sz="1200" dirty="0">
              <a:solidFill>
                <a:schemeClr val="accent3"/>
              </a:solidFill>
              <a:latin typeface="Rockwell" panose="02060603020205020403" pitchFamily="18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1630174" y="2076694"/>
            <a:ext cx="304800" cy="304800"/>
          </a:xfrm>
          <a:prstGeom prst="ellipse">
            <a:avLst/>
          </a:prstGeom>
          <a:solidFill>
            <a:srgbClr val="23CA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1" name="Oval 30"/>
          <p:cNvSpPr/>
          <p:nvPr/>
        </p:nvSpPr>
        <p:spPr>
          <a:xfrm>
            <a:off x="2971800" y="2857882"/>
            <a:ext cx="304800" cy="304800"/>
          </a:xfrm>
          <a:prstGeom prst="ellipse">
            <a:avLst/>
          </a:prstGeom>
          <a:solidFill>
            <a:srgbClr val="F3C3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2" name="Oval 31"/>
          <p:cNvSpPr/>
          <p:nvPr/>
        </p:nvSpPr>
        <p:spPr>
          <a:xfrm>
            <a:off x="4418570" y="3162794"/>
            <a:ext cx="304800" cy="304800"/>
          </a:xfrm>
          <a:prstGeom prst="ellipse">
            <a:avLst/>
          </a:prstGeom>
          <a:solidFill>
            <a:srgbClr val="1391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3" name="Oval 32"/>
          <p:cNvSpPr/>
          <p:nvPr/>
        </p:nvSpPr>
        <p:spPr>
          <a:xfrm>
            <a:off x="5850267" y="2857882"/>
            <a:ext cx="304800" cy="304800"/>
          </a:xfrm>
          <a:prstGeom prst="ellipse">
            <a:avLst/>
          </a:prstGeom>
          <a:solidFill>
            <a:srgbClr val="DE6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4" name="Oval 33"/>
          <p:cNvSpPr/>
          <p:nvPr/>
        </p:nvSpPr>
        <p:spPr>
          <a:xfrm>
            <a:off x="7143263" y="2076694"/>
            <a:ext cx="304800" cy="3048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5" name="Oval 34"/>
          <p:cNvSpPr/>
          <p:nvPr/>
        </p:nvSpPr>
        <p:spPr>
          <a:xfrm>
            <a:off x="4418570" y="2661044"/>
            <a:ext cx="304800" cy="304800"/>
          </a:xfrm>
          <a:prstGeom prst="ellipse">
            <a:avLst/>
          </a:prstGeom>
          <a:solidFill>
            <a:srgbClr val="1391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8" name="Oval 37"/>
          <p:cNvSpPr/>
          <p:nvPr/>
        </p:nvSpPr>
        <p:spPr>
          <a:xfrm>
            <a:off x="3810000" y="2339152"/>
            <a:ext cx="304800" cy="304800"/>
          </a:xfrm>
          <a:prstGeom prst="ellipse">
            <a:avLst/>
          </a:prstGeom>
          <a:solidFill>
            <a:srgbClr val="F3C3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9" name="Oval 38"/>
          <p:cNvSpPr/>
          <p:nvPr/>
        </p:nvSpPr>
        <p:spPr>
          <a:xfrm>
            <a:off x="5025004" y="2339152"/>
            <a:ext cx="304800" cy="304800"/>
          </a:xfrm>
          <a:prstGeom prst="ellipse">
            <a:avLst/>
          </a:prstGeom>
          <a:solidFill>
            <a:srgbClr val="DE6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0" name="Oval 39"/>
          <p:cNvSpPr/>
          <p:nvPr/>
        </p:nvSpPr>
        <p:spPr>
          <a:xfrm>
            <a:off x="5177404" y="1701494"/>
            <a:ext cx="304800" cy="3048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1" name="Oval 40"/>
          <p:cNvSpPr/>
          <p:nvPr/>
        </p:nvSpPr>
        <p:spPr>
          <a:xfrm>
            <a:off x="3650875" y="1701965"/>
            <a:ext cx="304800" cy="304800"/>
          </a:xfrm>
          <a:prstGeom prst="ellipse">
            <a:avLst/>
          </a:prstGeom>
          <a:solidFill>
            <a:srgbClr val="23CA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44" name="Straight Connector 43"/>
          <p:cNvCxnSpPr/>
          <p:nvPr/>
        </p:nvCxnSpPr>
        <p:spPr>
          <a:xfrm flipH="1">
            <a:off x="3124200" y="2491552"/>
            <a:ext cx="838200" cy="518730"/>
          </a:xfrm>
          <a:prstGeom prst="line">
            <a:avLst/>
          </a:prstGeom>
          <a:ln w="12700">
            <a:solidFill>
              <a:srgbClr val="F3C30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568134" y="2808563"/>
            <a:ext cx="3867" cy="506631"/>
          </a:xfrm>
          <a:prstGeom prst="line">
            <a:avLst/>
          </a:prstGeom>
          <a:ln w="12700">
            <a:solidFill>
              <a:srgbClr val="13918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173538" y="2497602"/>
            <a:ext cx="828100" cy="512681"/>
          </a:xfrm>
          <a:prstGeom prst="line">
            <a:avLst/>
          </a:prstGeom>
          <a:ln w="12700">
            <a:solidFill>
              <a:srgbClr val="DE6E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326967" y="1849108"/>
            <a:ext cx="1968696" cy="379987"/>
          </a:xfrm>
          <a:prstGeom prst="line">
            <a:avLst/>
          </a:prstGeom>
          <a:ln w="12700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35"/>
          <p:cNvSpPr txBox="1"/>
          <p:nvPr/>
        </p:nvSpPr>
        <p:spPr>
          <a:xfrm>
            <a:off x="4052135" y="1412843"/>
            <a:ext cx="1178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chemeClr val="bg1"/>
                </a:solidFill>
                <a:latin typeface="Bebas Neue" panose="020B0606020202050201" pitchFamily="34" charset="0"/>
              </a:rPr>
              <a:t>现实需求</a:t>
            </a:r>
            <a:endParaRPr lang="en-US" sz="3600" dirty="0">
              <a:solidFill>
                <a:schemeClr val="bg1"/>
              </a:solidFill>
              <a:latin typeface="Bebas Neue" panose="020B0606020202050201" pitchFamily="34" charset="0"/>
            </a:endParaRPr>
          </a:p>
        </p:txBody>
      </p:sp>
      <p:sp>
        <p:nvSpPr>
          <p:cNvPr id="48" name="标题 8"/>
          <p:cNvSpPr txBox="1">
            <a:spLocks noChangeArrowheads="1"/>
          </p:cNvSpPr>
          <p:nvPr/>
        </p:nvSpPr>
        <p:spPr bwMode="auto">
          <a:xfrm>
            <a:off x="4732981" y="-776622"/>
            <a:ext cx="545762" cy="34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19" tIns="40809" rIns="81619" bIns="40809" anchor="ctr"/>
          <a:lstStyle/>
          <a:p>
            <a:pPr algn="ctr"/>
            <a:r>
              <a:rPr lang="en-US" altLang="zh-CN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15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75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500"/>
                            </p:stCondLst>
                            <p:childTnLst>
                              <p:par>
                                <p:cTn id="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000"/>
                            </p:stCondLst>
                            <p:childTnLst>
                              <p:par>
                                <p:cTn id="6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0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500"/>
                            </p:stCondLst>
                            <p:childTnLst>
                              <p:par>
                                <p:cTn id="8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75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95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0"/>
                            </p:stCondLst>
                            <p:childTnLst>
                              <p:par>
                                <p:cTn id="9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500"/>
                            </p:stCondLst>
                            <p:childTnLst>
                              <p:par>
                                <p:cTn id="9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75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3500"/>
                            </p:stCondLst>
                            <p:childTnLst>
                              <p:par>
                                <p:cTn id="1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4500"/>
                            </p:stCondLst>
                            <p:childTnLst>
                              <p:par>
                                <p:cTn id="1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5500"/>
                            </p:stCondLst>
                            <p:childTnLst>
                              <p:par>
                                <p:cTn id="14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75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6500"/>
                            </p:stCondLst>
                            <p:childTnLst>
                              <p:par>
                                <p:cTn id="1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7000"/>
                            </p:stCondLst>
                            <p:childTnLst>
                              <p:par>
                                <p:cTn id="1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7500"/>
                            </p:stCondLst>
                            <p:childTnLst>
                              <p:par>
                                <p:cTn id="1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8000"/>
                            </p:stCondLst>
                            <p:childTnLst>
                              <p:par>
                                <p:cTn id="1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2038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3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0" grpId="0" animBg="1"/>
      <p:bldP spid="52" grpId="0" animBg="1"/>
      <p:bldP spid="45" grpId="0" animBg="1"/>
      <p:bldP spid="43" grpId="0" animBg="1"/>
      <p:bldP spid="42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8" grpId="0" animBg="1"/>
      <p:bldP spid="39" grpId="0" animBg="1"/>
      <p:bldP spid="40" grpId="0" animBg="1"/>
      <p:bldP spid="41" grpId="0" animBg="1"/>
      <p:bldP spid="53" grpId="0"/>
      <p:bldP spid="4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3362568" y="982587"/>
            <a:ext cx="765244" cy="1012253"/>
            <a:chOff x="3464168" y="1490587"/>
            <a:chExt cx="765244" cy="1012253"/>
          </a:xfrm>
        </p:grpSpPr>
        <p:grpSp>
          <p:nvGrpSpPr>
            <p:cNvPr id="28" name="组合 27"/>
            <p:cNvGrpSpPr/>
            <p:nvPr>
              <p:custDataLst>
                <p:tags r:id="rId8"/>
              </p:custDataLst>
            </p:nvPr>
          </p:nvGrpSpPr>
          <p:grpSpPr>
            <a:xfrm>
              <a:off x="3464168" y="1490587"/>
              <a:ext cx="765244" cy="1012253"/>
              <a:chOff x="2611314" y="1802422"/>
              <a:chExt cx="852855" cy="1128144"/>
            </a:xfrm>
          </p:grpSpPr>
          <p:sp>
            <p:nvSpPr>
              <p:cNvPr id="29" name="圆角矩形 28"/>
              <p:cNvSpPr/>
              <p:nvPr/>
            </p:nvSpPr>
            <p:spPr>
              <a:xfrm>
                <a:off x="2691684" y="1872127"/>
                <a:ext cx="692115" cy="988735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rgbClr val="F2BE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prstClr val="white"/>
                  </a:solidFill>
                </a:endParaRPr>
              </a:p>
            </p:txBody>
          </p:sp>
          <p:sp>
            <p:nvSpPr>
              <p:cNvPr id="30" name="圆角矩形 29"/>
              <p:cNvSpPr/>
              <p:nvPr/>
            </p:nvSpPr>
            <p:spPr>
              <a:xfrm>
                <a:off x="2648941" y="1837294"/>
                <a:ext cx="777600" cy="1058400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rgbClr val="F2BE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prstClr val="white"/>
                  </a:solidFill>
                </a:endParaRPr>
              </a:p>
            </p:txBody>
          </p:sp>
          <p:sp>
            <p:nvSpPr>
              <p:cNvPr id="31" name="圆角矩形 30"/>
              <p:cNvSpPr/>
              <p:nvPr/>
            </p:nvSpPr>
            <p:spPr>
              <a:xfrm>
                <a:off x="2611314" y="1802422"/>
                <a:ext cx="852855" cy="1128144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rgbClr val="F2BE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0" name="文本框 39"/>
            <p:cNvSpPr txBox="1"/>
            <p:nvPr>
              <p:custDataLst>
                <p:tags r:id="rId9"/>
              </p:custDataLst>
            </p:nvPr>
          </p:nvSpPr>
          <p:spPr>
            <a:xfrm>
              <a:off x="3546708" y="1679130"/>
              <a:ext cx="600164" cy="623248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zh-CN" altLang="en-US" sz="3600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第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4064698" y="982587"/>
            <a:ext cx="765244" cy="1012253"/>
            <a:chOff x="4166298" y="1490587"/>
            <a:chExt cx="765244" cy="1012253"/>
          </a:xfrm>
        </p:grpSpPr>
        <p:grpSp>
          <p:nvGrpSpPr>
            <p:cNvPr id="32" name="组合 31"/>
            <p:cNvGrpSpPr/>
            <p:nvPr>
              <p:custDataLst>
                <p:tags r:id="rId6"/>
              </p:custDataLst>
            </p:nvPr>
          </p:nvGrpSpPr>
          <p:grpSpPr>
            <a:xfrm>
              <a:off x="4166298" y="1490587"/>
              <a:ext cx="765244" cy="1012253"/>
              <a:chOff x="2611314" y="1802422"/>
              <a:chExt cx="852855" cy="1128144"/>
            </a:xfrm>
          </p:grpSpPr>
          <p:sp>
            <p:nvSpPr>
              <p:cNvPr id="33" name="圆角矩形 32"/>
              <p:cNvSpPr/>
              <p:nvPr/>
            </p:nvSpPr>
            <p:spPr>
              <a:xfrm>
                <a:off x="2691684" y="1872127"/>
                <a:ext cx="692115" cy="988735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rgbClr val="F2BE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prstClr val="white"/>
                  </a:solidFill>
                </a:endParaRPr>
              </a:p>
            </p:txBody>
          </p:sp>
          <p:sp>
            <p:nvSpPr>
              <p:cNvPr id="34" name="圆角矩形 33"/>
              <p:cNvSpPr/>
              <p:nvPr/>
            </p:nvSpPr>
            <p:spPr>
              <a:xfrm>
                <a:off x="2648941" y="1837294"/>
                <a:ext cx="777600" cy="1058400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rgbClr val="F2BE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prstClr val="white"/>
                  </a:solidFill>
                </a:endParaRPr>
              </a:p>
            </p:txBody>
          </p:sp>
          <p:sp>
            <p:nvSpPr>
              <p:cNvPr id="35" name="圆角矩形 34"/>
              <p:cNvSpPr/>
              <p:nvPr/>
            </p:nvSpPr>
            <p:spPr>
              <a:xfrm>
                <a:off x="2611314" y="1802422"/>
                <a:ext cx="852855" cy="1128144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rgbClr val="F2BE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1" name="文本框 40"/>
            <p:cNvSpPr txBox="1"/>
            <p:nvPr>
              <p:custDataLst>
                <p:tags r:id="rId7"/>
              </p:custDataLst>
            </p:nvPr>
          </p:nvSpPr>
          <p:spPr>
            <a:xfrm>
              <a:off x="4349827" y="1621812"/>
              <a:ext cx="398186" cy="692498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en-US" altLang="zh-CN" sz="4050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4</a:t>
              </a:r>
              <a:endParaRPr lang="zh-CN" altLang="en-US" sz="405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766827" y="982587"/>
            <a:ext cx="765244" cy="1012253"/>
            <a:chOff x="4868427" y="1490587"/>
            <a:chExt cx="765244" cy="1012253"/>
          </a:xfrm>
        </p:grpSpPr>
        <p:grpSp>
          <p:nvGrpSpPr>
            <p:cNvPr id="36" name="组合 35"/>
            <p:cNvGrpSpPr/>
            <p:nvPr>
              <p:custDataLst>
                <p:tags r:id="rId4"/>
              </p:custDataLst>
            </p:nvPr>
          </p:nvGrpSpPr>
          <p:grpSpPr>
            <a:xfrm>
              <a:off x="4868427" y="1490587"/>
              <a:ext cx="765244" cy="1012253"/>
              <a:chOff x="2611314" y="1802422"/>
              <a:chExt cx="852855" cy="1128144"/>
            </a:xfrm>
          </p:grpSpPr>
          <p:sp>
            <p:nvSpPr>
              <p:cNvPr id="37" name="圆角矩形 36"/>
              <p:cNvSpPr/>
              <p:nvPr/>
            </p:nvSpPr>
            <p:spPr>
              <a:xfrm>
                <a:off x="2691684" y="1872127"/>
                <a:ext cx="692115" cy="988735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rgbClr val="F2BE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prstClr val="white"/>
                  </a:solidFill>
                </a:endParaRPr>
              </a:p>
            </p:txBody>
          </p:sp>
          <p:sp>
            <p:nvSpPr>
              <p:cNvPr id="38" name="圆角矩形 37"/>
              <p:cNvSpPr/>
              <p:nvPr/>
            </p:nvSpPr>
            <p:spPr>
              <a:xfrm>
                <a:off x="2648941" y="1837294"/>
                <a:ext cx="777600" cy="1058400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rgbClr val="F2BE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prstClr val="white"/>
                  </a:solidFill>
                </a:endParaRPr>
              </a:p>
            </p:txBody>
          </p:sp>
          <p:sp>
            <p:nvSpPr>
              <p:cNvPr id="39" name="圆角矩形 38"/>
              <p:cNvSpPr/>
              <p:nvPr/>
            </p:nvSpPr>
            <p:spPr>
              <a:xfrm>
                <a:off x="2611314" y="1802422"/>
                <a:ext cx="852855" cy="1128144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rgbClr val="F2BE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2" name="文本框 41"/>
            <p:cNvSpPr txBox="1"/>
            <p:nvPr>
              <p:custDataLst>
                <p:tags r:id="rId5"/>
              </p:custDataLst>
            </p:nvPr>
          </p:nvSpPr>
          <p:spPr>
            <a:xfrm>
              <a:off x="4950967" y="1679130"/>
              <a:ext cx="600164" cy="623248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zh-CN" altLang="en-US" sz="3600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章</a:t>
              </a:r>
            </a:p>
          </p:txBody>
        </p:sp>
      </p:grpSp>
      <p:sp>
        <p:nvSpPr>
          <p:cNvPr id="43" name="文本框 42"/>
          <p:cNvSpPr txBox="1"/>
          <p:nvPr>
            <p:custDataLst>
              <p:tags r:id="rId1"/>
            </p:custDataLst>
          </p:nvPr>
        </p:nvSpPr>
        <p:spPr>
          <a:xfrm>
            <a:off x="3055926" y="2478825"/>
            <a:ext cx="2842138" cy="429348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单击此处添加文字标题</a:t>
            </a:r>
          </a:p>
        </p:txBody>
      </p:sp>
      <p:cxnSp>
        <p:nvCxnSpPr>
          <p:cNvPr id="44" name="直接连接符 43"/>
          <p:cNvCxnSpPr/>
          <p:nvPr>
            <p:custDataLst>
              <p:tags r:id="rId2"/>
            </p:custDataLst>
          </p:nvPr>
        </p:nvCxnSpPr>
        <p:spPr>
          <a:xfrm>
            <a:off x="2887785" y="2360490"/>
            <a:ext cx="3178419" cy="0"/>
          </a:xfrm>
          <a:prstGeom prst="line">
            <a:avLst/>
          </a:prstGeom>
          <a:noFill/>
          <a:ln w="12700" cap="flat" cmpd="sng" algn="ctr">
            <a:solidFill>
              <a:srgbClr val="F2BE00"/>
            </a:solidFill>
            <a:prstDash val="solid"/>
            <a:miter lim="800000"/>
          </a:ln>
          <a:effectLst/>
        </p:spPr>
      </p:cxnSp>
      <p:cxnSp>
        <p:nvCxnSpPr>
          <p:cNvPr id="45" name="直接连接符 44"/>
          <p:cNvCxnSpPr/>
          <p:nvPr>
            <p:custDataLst>
              <p:tags r:id="rId3"/>
            </p:custDataLst>
          </p:nvPr>
        </p:nvCxnSpPr>
        <p:spPr>
          <a:xfrm>
            <a:off x="2887785" y="3026507"/>
            <a:ext cx="3178419" cy="0"/>
          </a:xfrm>
          <a:prstGeom prst="line">
            <a:avLst/>
          </a:prstGeom>
          <a:noFill/>
          <a:ln w="12700" cap="flat" cmpd="sng" algn="ctr">
            <a:solidFill>
              <a:srgbClr val="F2BE00"/>
            </a:solidFill>
            <a:prstDash val="solid"/>
            <a:miter lim="800000"/>
          </a:ln>
          <a:effectLst/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4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椭圆 34"/>
          <p:cNvSpPr/>
          <p:nvPr/>
        </p:nvSpPr>
        <p:spPr>
          <a:xfrm>
            <a:off x="5970489" y="821758"/>
            <a:ext cx="1355843" cy="135584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700" b="1">
              <a:solidFill>
                <a:srgbClr val="080808"/>
              </a:solidFill>
              <a:latin typeface="微软雅黑" panose="020B0503020204020204" pitchFamily="34" charset="-122"/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7177333" y="2030250"/>
            <a:ext cx="1355843" cy="135584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700" b="1">
              <a:solidFill>
                <a:srgbClr val="080808"/>
              </a:solidFill>
              <a:latin typeface="微软雅黑" panose="020B0503020204020204" pitchFamily="34" charset="-122"/>
            </a:endParaRPr>
          </a:p>
        </p:txBody>
      </p:sp>
      <p:sp>
        <p:nvSpPr>
          <p:cNvPr id="45" name="椭圆 44"/>
          <p:cNvSpPr/>
          <p:nvPr/>
        </p:nvSpPr>
        <p:spPr>
          <a:xfrm>
            <a:off x="5916531" y="3263536"/>
            <a:ext cx="1355843" cy="135584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700" b="1">
              <a:solidFill>
                <a:srgbClr val="080808"/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" y="1413792"/>
            <a:ext cx="5416925" cy="2758158"/>
            <a:chOff x="0" y="1413792"/>
            <a:chExt cx="5416925" cy="2758158"/>
          </a:xfrm>
        </p:grpSpPr>
        <p:sp>
          <p:nvSpPr>
            <p:cNvPr id="10" name="Freeform 52"/>
            <p:cNvSpPr/>
            <p:nvPr/>
          </p:nvSpPr>
          <p:spPr bwMode="auto">
            <a:xfrm>
              <a:off x="2743200" y="3000117"/>
              <a:ext cx="284004" cy="84434"/>
            </a:xfrm>
            <a:custGeom>
              <a:avLst/>
              <a:gdLst>
                <a:gd name="T0" fmla="*/ 0 w 111"/>
                <a:gd name="T1" fmla="*/ 2 h 33"/>
                <a:gd name="T2" fmla="*/ 0 w 111"/>
                <a:gd name="T3" fmla="*/ 33 h 33"/>
                <a:gd name="T4" fmla="*/ 111 w 111"/>
                <a:gd name="T5" fmla="*/ 33 h 33"/>
                <a:gd name="T6" fmla="*/ 111 w 111"/>
                <a:gd name="T7" fmla="*/ 0 h 33"/>
                <a:gd name="T8" fmla="*/ 0 w 111"/>
                <a:gd name="T9" fmla="*/ 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33">
                  <a:moveTo>
                    <a:pt x="0" y="2"/>
                  </a:moveTo>
                  <a:lnTo>
                    <a:pt x="0" y="33"/>
                  </a:lnTo>
                  <a:lnTo>
                    <a:pt x="111" y="33"/>
                  </a:lnTo>
                  <a:lnTo>
                    <a:pt x="111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1D48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800"/>
            </a:p>
          </p:txBody>
        </p:sp>
        <p:sp>
          <p:nvSpPr>
            <p:cNvPr id="11" name="Freeform 53"/>
            <p:cNvSpPr/>
            <p:nvPr/>
          </p:nvSpPr>
          <p:spPr bwMode="auto">
            <a:xfrm>
              <a:off x="4657024" y="2641914"/>
              <a:ext cx="759901" cy="442637"/>
            </a:xfrm>
            <a:custGeom>
              <a:avLst/>
              <a:gdLst>
                <a:gd name="T0" fmla="*/ 94 w 125"/>
                <a:gd name="T1" fmla="*/ 0 h 73"/>
                <a:gd name="T2" fmla="*/ 0 w 125"/>
                <a:gd name="T3" fmla="*/ 0 h 73"/>
                <a:gd name="T4" fmla="*/ 0 w 125"/>
                <a:gd name="T5" fmla="*/ 73 h 73"/>
                <a:gd name="T6" fmla="*/ 107 w 125"/>
                <a:gd name="T7" fmla="*/ 73 h 73"/>
                <a:gd name="T8" fmla="*/ 103 w 125"/>
                <a:gd name="T9" fmla="*/ 68 h 73"/>
                <a:gd name="T10" fmla="*/ 125 w 125"/>
                <a:gd name="T11" fmla="*/ 38 h 73"/>
                <a:gd name="T12" fmla="*/ 125 w 125"/>
                <a:gd name="T13" fmla="*/ 31 h 73"/>
                <a:gd name="T14" fmla="*/ 94 w 125"/>
                <a:gd name="T15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5" h="73">
                  <a:moveTo>
                    <a:pt x="9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107" y="73"/>
                    <a:pt x="107" y="73"/>
                    <a:pt x="107" y="73"/>
                  </a:cubicBezTo>
                  <a:cubicBezTo>
                    <a:pt x="106" y="71"/>
                    <a:pt x="104" y="69"/>
                    <a:pt x="103" y="68"/>
                  </a:cubicBezTo>
                  <a:cubicBezTo>
                    <a:pt x="116" y="64"/>
                    <a:pt x="125" y="52"/>
                    <a:pt x="125" y="38"/>
                  </a:cubicBezTo>
                  <a:cubicBezTo>
                    <a:pt x="125" y="31"/>
                    <a:pt x="125" y="31"/>
                    <a:pt x="125" y="31"/>
                  </a:cubicBezTo>
                  <a:cubicBezTo>
                    <a:pt x="125" y="14"/>
                    <a:pt x="111" y="0"/>
                    <a:pt x="94" y="0"/>
                  </a:cubicBezTo>
                  <a:close/>
                </a:path>
              </a:pathLst>
            </a:custGeom>
            <a:solidFill>
              <a:srgbClr val="00C3D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800"/>
            </a:p>
          </p:txBody>
        </p:sp>
        <p:sp>
          <p:nvSpPr>
            <p:cNvPr id="12" name="Freeform 54"/>
            <p:cNvSpPr/>
            <p:nvPr/>
          </p:nvSpPr>
          <p:spPr bwMode="auto">
            <a:xfrm>
              <a:off x="4657024" y="3163866"/>
              <a:ext cx="688261" cy="680584"/>
            </a:xfrm>
            <a:custGeom>
              <a:avLst/>
              <a:gdLst>
                <a:gd name="T0" fmla="*/ 0 w 113"/>
                <a:gd name="T1" fmla="*/ 112 h 112"/>
                <a:gd name="T2" fmla="*/ 86 w 113"/>
                <a:gd name="T3" fmla="*/ 112 h 112"/>
                <a:gd name="T4" fmla="*/ 79 w 113"/>
                <a:gd name="T5" fmla="*/ 102 h 112"/>
                <a:gd name="T6" fmla="*/ 101 w 113"/>
                <a:gd name="T7" fmla="*/ 72 h 112"/>
                <a:gd name="T8" fmla="*/ 101 w 113"/>
                <a:gd name="T9" fmla="*/ 65 h 112"/>
                <a:gd name="T10" fmla="*/ 91 w 113"/>
                <a:gd name="T11" fmla="*/ 42 h 112"/>
                <a:gd name="T12" fmla="*/ 113 w 113"/>
                <a:gd name="T13" fmla="*/ 12 h 112"/>
                <a:gd name="T14" fmla="*/ 113 w 113"/>
                <a:gd name="T15" fmla="*/ 5 h 112"/>
                <a:gd name="T16" fmla="*/ 113 w 113"/>
                <a:gd name="T17" fmla="*/ 0 h 112"/>
                <a:gd name="T18" fmla="*/ 0 w 113"/>
                <a:gd name="T19" fmla="*/ 0 h 112"/>
                <a:gd name="T20" fmla="*/ 0 w 113"/>
                <a:gd name="T21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3" h="112">
                  <a:moveTo>
                    <a:pt x="0" y="112"/>
                  </a:moveTo>
                  <a:cubicBezTo>
                    <a:pt x="86" y="112"/>
                    <a:pt x="86" y="112"/>
                    <a:pt x="86" y="112"/>
                  </a:cubicBezTo>
                  <a:cubicBezTo>
                    <a:pt x="84" y="108"/>
                    <a:pt x="82" y="105"/>
                    <a:pt x="79" y="102"/>
                  </a:cubicBezTo>
                  <a:cubicBezTo>
                    <a:pt x="92" y="98"/>
                    <a:pt x="101" y="86"/>
                    <a:pt x="101" y="72"/>
                  </a:cubicBezTo>
                  <a:cubicBezTo>
                    <a:pt x="101" y="65"/>
                    <a:pt x="101" y="65"/>
                    <a:pt x="101" y="65"/>
                  </a:cubicBezTo>
                  <a:cubicBezTo>
                    <a:pt x="101" y="56"/>
                    <a:pt x="97" y="48"/>
                    <a:pt x="91" y="42"/>
                  </a:cubicBezTo>
                  <a:cubicBezTo>
                    <a:pt x="104" y="38"/>
                    <a:pt x="113" y="26"/>
                    <a:pt x="113" y="12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4"/>
                    <a:pt x="113" y="2"/>
                    <a:pt x="113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12"/>
                  </a:lnTo>
                  <a:close/>
                </a:path>
              </a:pathLst>
            </a:custGeom>
            <a:solidFill>
              <a:srgbClr val="F3C30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800"/>
            </a:p>
          </p:txBody>
        </p:sp>
        <p:sp>
          <p:nvSpPr>
            <p:cNvPr id="13" name="Freeform 55"/>
            <p:cNvSpPr/>
            <p:nvPr/>
          </p:nvSpPr>
          <p:spPr bwMode="auto">
            <a:xfrm>
              <a:off x="3114194" y="2403965"/>
              <a:ext cx="1463512" cy="680584"/>
            </a:xfrm>
            <a:custGeom>
              <a:avLst/>
              <a:gdLst>
                <a:gd name="T0" fmla="*/ 241 w 241"/>
                <a:gd name="T1" fmla="*/ 112 h 112"/>
                <a:gd name="T2" fmla="*/ 241 w 241"/>
                <a:gd name="T3" fmla="*/ 39 h 112"/>
                <a:gd name="T4" fmla="*/ 219 w 241"/>
                <a:gd name="T5" fmla="*/ 31 h 112"/>
                <a:gd name="T6" fmla="*/ 215 w 241"/>
                <a:gd name="T7" fmla="*/ 0 h 112"/>
                <a:gd name="T8" fmla="*/ 97 w 241"/>
                <a:gd name="T9" fmla="*/ 0 h 112"/>
                <a:gd name="T10" fmla="*/ 52 w 241"/>
                <a:gd name="T11" fmla="*/ 97 h 112"/>
                <a:gd name="T12" fmla="*/ 0 w 241"/>
                <a:gd name="T13" fmla="*/ 98 h 112"/>
                <a:gd name="T14" fmla="*/ 0 w 241"/>
                <a:gd name="T15" fmla="*/ 112 h 112"/>
                <a:gd name="T16" fmla="*/ 241 w 241"/>
                <a:gd name="T17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1" h="112">
                  <a:moveTo>
                    <a:pt x="241" y="112"/>
                  </a:moveTo>
                  <a:cubicBezTo>
                    <a:pt x="241" y="39"/>
                    <a:pt x="241" y="39"/>
                    <a:pt x="241" y="39"/>
                  </a:cubicBezTo>
                  <a:cubicBezTo>
                    <a:pt x="230" y="39"/>
                    <a:pt x="223" y="36"/>
                    <a:pt x="219" y="31"/>
                  </a:cubicBezTo>
                  <a:cubicBezTo>
                    <a:pt x="214" y="25"/>
                    <a:pt x="213" y="14"/>
                    <a:pt x="215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71" y="42"/>
                    <a:pt x="56" y="84"/>
                    <a:pt x="52" y="97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112"/>
                    <a:pt x="0" y="112"/>
                    <a:pt x="0" y="112"/>
                  </a:cubicBezTo>
                  <a:lnTo>
                    <a:pt x="241" y="112"/>
                  </a:lnTo>
                  <a:close/>
                </a:path>
              </a:pathLst>
            </a:custGeom>
            <a:solidFill>
              <a:srgbClr val="DF730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800"/>
            </a:p>
          </p:txBody>
        </p:sp>
        <p:sp>
          <p:nvSpPr>
            <p:cNvPr id="14" name="Rectangle 56"/>
            <p:cNvSpPr>
              <a:spLocks noChangeArrowheads="1"/>
            </p:cNvSpPr>
            <p:nvPr/>
          </p:nvSpPr>
          <p:spPr bwMode="auto">
            <a:xfrm>
              <a:off x="2743200" y="3163866"/>
              <a:ext cx="284004" cy="680584"/>
            </a:xfrm>
            <a:prstGeom prst="rect">
              <a:avLst/>
            </a:prstGeom>
            <a:solidFill>
              <a:srgbClr val="F3C30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800"/>
            </a:p>
          </p:txBody>
        </p:sp>
        <p:sp>
          <p:nvSpPr>
            <p:cNvPr id="15" name="Freeform 57"/>
            <p:cNvSpPr/>
            <p:nvPr/>
          </p:nvSpPr>
          <p:spPr bwMode="auto">
            <a:xfrm>
              <a:off x="4657024" y="3923766"/>
              <a:ext cx="542421" cy="230273"/>
            </a:xfrm>
            <a:custGeom>
              <a:avLst/>
              <a:gdLst>
                <a:gd name="T0" fmla="*/ 0 w 89"/>
                <a:gd name="T1" fmla="*/ 0 h 38"/>
                <a:gd name="T2" fmla="*/ 0 w 89"/>
                <a:gd name="T3" fmla="*/ 38 h 38"/>
                <a:gd name="T4" fmla="*/ 58 w 89"/>
                <a:gd name="T5" fmla="*/ 38 h 38"/>
                <a:gd name="T6" fmla="*/ 89 w 89"/>
                <a:gd name="T7" fmla="*/ 7 h 38"/>
                <a:gd name="T8" fmla="*/ 89 w 89"/>
                <a:gd name="T9" fmla="*/ 0 h 38"/>
                <a:gd name="T10" fmla="*/ 0 w 89"/>
                <a:gd name="T1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9" h="38">
                  <a:moveTo>
                    <a:pt x="0" y="0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58" y="38"/>
                    <a:pt x="58" y="38"/>
                    <a:pt x="58" y="38"/>
                  </a:cubicBezTo>
                  <a:cubicBezTo>
                    <a:pt x="75" y="38"/>
                    <a:pt x="89" y="24"/>
                    <a:pt x="89" y="7"/>
                  </a:cubicBezTo>
                  <a:cubicBezTo>
                    <a:pt x="89" y="0"/>
                    <a:pt x="89" y="0"/>
                    <a:pt x="8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1D48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800"/>
            </a:p>
          </p:txBody>
        </p:sp>
        <p:sp>
          <p:nvSpPr>
            <p:cNvPr id="16" name="Freeform 58"/>
            <p:cNvSpPr/>
            <p:nvPr/>
          </p:nvSpPr>
          <p:spPr bwMode="auto">
            <a:xfrm>
              <a:off x="3114194" y="3923766"/>
              <a:ext cx="1463512" cy="248184"/>
            </a:xfrm>
            <a:custGeom>
              <a:avLst/>
              <a:gdLst>
                <a:gd name="T0" fmla="*/ 241 w 241"/>
                <a:gd name="T1" fmla="*/ 0 h 41"/>
                <a:gd name="T2" fmla="*/ 0 w 241"/>
                <a:gd name="T3" fmla="*/ 0 h 41"/>
                <a:gd name="T4" fmla="*/ 0 w 241"/>
                <a:gd name="T5" fmla="*/ 25 h 41"/>
                <a:gd name="T6" fmla="*/ 16 w 241"/>
                <a:gd name="T7" fmla="*/ 25 h 41"/>
                <a:gd name="T8" fmla="*/ 134 w 241"/>
                <a:gd name="T9" fmla="*/ 41 h 41"/>
                <a:gd name="T10" fmla="*/ 171 w 241"/>
                <a:gd name="T11" fmla="*/ 38 h 41"/>
                <a:gd name="T12" fmla="*/ 241 w 241"/>
                <a:gd name="T13" fmla="*/ 38 h 41"/>
                <a:gd name="T14" fmla="*/ 241 w 241"/>
                <a:gd name="T15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1" h="41">
                  <a:moveTo>
                    <a:pt x="24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21" y="26"/>
                    <a:pt x="81" y="41"/>
                    <a:pt x="134" y="41"/>
                  </a:cubicBezTo>
                  <a:cubicBezTo>
                    <a:pt x="148" y="41"/>
                    <a:pt x="161" y="40"/>
                    <a:pt x="171" y="38"/>
                  </a:cubicBezTo>
                  <a:cubicBezTo>
                    <a:pt x="241" y="38"/>
                    <a:pt x="241" y="38"/>
                    <a:pt x="241" y="38"/>
                  </a:cubicBezTo>
                  <a:lnTo>
                    <a:pt x="241" y="0"/>
                  </a:lnTo>
                  <a:close/>
                </a:path>
              </a:pathLst>
            </a:custGeom>
            <a:solidFill>
              <a:srgbClr val="DF730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800"/>
            </a:p>
          </p:txBody>
        </p:sp>
        <p:sp>
          <p:nvSpPr>
            <p:cNvPr id="17" name="Rectangle 59"/>
            <p:cNvSpPr>
              <a:spLocks noChangeArrowheads="1"/>
            </p:cNvSpPr>
            <p:nvPr/>
          </p:nvSpPr>
          <p:spPr bwMode="auto">
            <a:xfrm>
              <a:off x="3114194" y="3163866"/>
              <a:ext cx="1463512" cy="680584"/>
            </a:xfrm>
            <a:prstGeom prst="rect">
              <a:avLst/>
            </a:prstGeom>
            <a:solidFill>
              <a:srgbClr val="00C3D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800"/>
            </a:p>
          </p:txBody>
        </p:sp>
        <p:sp>
          <p:nvSpPr>
            <p:cNvPr id="18" name="Rectangle 60"/>
            <p:cNvSpPr>
              <a:spLocks noChangeArrowheads="1"/>
            </p:cNvSpPr>
            <p:nvPr/>
          </p:nvSpPr>
          <p:spPr bwMode="auto">
            <a:xfrm>
              <a:off x="2743200" y="3923766"/>
              <a:ext cx="284004" cy="150958"/>
            </a:xfrm>
            <a:prstGeom prst="rect">
              <a:avLst/>
            </a:prstGeom>
            <a:solidFill>
              <a:srgbClr val="00C3D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800"/>
            </a:p>
          </p:txBody>
        </p:sp>
        <p:sp>
          <p:nvSpPr>
            <p:cNvPr id="19" name="Freeform 61"/>
            <p:cNvSpPr/>
            <p:nvPr/>
          </p:nvSpPr>
          <p:spPr bwMode="auto">
            <a:xfrm>
              <a:off x="3733373" y="1413792"/>
              <a:ext cx="852011" cy="931326"/>
            </a:xfrm>
            <a:custGeom>
              <a:avLst/>
              <a:gdLst>
                <a:gd name="T0" fmla="*/ 112 w 140"/>
                <a:gd name="T1" fmla="*/ 153 h 153"/>
                <a:gd name="T2" fmla="*/ 126 w 140"/>
                <a:gd name="T3" fmla="*/ 98 h 153"/>
                <a:gd name="T4" fmla="*/ 127 w 140"/>
                <a:gd name="T5" fmla="*/ 94 h 153"/>
                <a:gd name="T6" fmla="*/ 106 w 140"/>
                <a:gd name="T7" fmla="*/ 16 h 153"/>
                <a:gd name="T8" fmla="*/ 69 w 140"/>
                <a:gd name="T9" fmla="*/ 0 h 153"/>
                <a:gd name="T10" fmla="*/ 60 w 140"/>
                <a:gd name="T11" fmla="*/ 2 h 153"/>
                <a:gd name="T12" fmla="*/ 52 w 140"/>
                <a:gd name="T13" fmla="*/ 15 h 153"/>
                <a:gd name="T14" fmla="*/ 10 w 140"/>
                <a:gd name="T15" fmla="*/ 139 h 153"/>
                <a:gd name="T16" fmla="*/ 0 w 140"/>
                <a:gd name="T17" fmla="*/ 153 h 153"/>
                <a:gd name="T18" fmla="*/ 112 w 140"/>
                <a:gd name="T19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" h="153">
                  <a:moveTo>
                    <a:pt x="112" y="153"/>
                  </a:moveTo>
                  <a:cubicBezTo>
                    <a:pt x="115" y="137"/>
                    <a:pt x="120" y="119"/>
                    <a:pt x="126" y="98"/>
                  </a:cubicBezTo>
                  <a:cubicBezTo>
                    <a:pt x="127" y="94"/>
                    <a:pt x="127" y="94"/>
                    <a:pt x="127" y="94"/>
                  </a:cubicBezTo>
                  <a:cubicBezTo>
                    <a:pt x="140" y="51"/>
                    <a:pt x="116" y="25"/>
                    <a:pt x="106" y="16"/>
                  </a:cubicBezTo>
                  <a:cubicBezTo>
                    <a:pt x="94" y="6"/>
                    <a:pt x="81" y="0"/>
                    <a:pt x="69" y="0"/>
                  </a:cubicBezTo>
                  <a:cubicBezTo>
                    <a:pt x="66" y="0"/>
                    <a:pt x="63" y="1"/>
                    <a:pt x="60" y="2"/>
                  </a:cubicBezTo>
                  <a:cubicBezTo>
                    <a:pt x="55" y="4"/>
                    <a:pt x="52" y="9"/>
                    <a:pt x="52" y="15"/>
                  </a:cubicBezTo>
                  <a:cubicBezTo>
                    <a:pt x="52" y="44"/>
                    <a:pt x="52" y="84"/>
                    <a:pt x="10" y="139"/>
                  </a:cubicBezTo>
                  <a:cubicBezTo>
                    <a:pt x="6" y="143"/>
                    <a:pt x="3" y="148"/>
                    <a:pt x="0" y="153"/>
                  </a:cubicBezTo>
                  <a:lnTo>
                    <a:pt x="112" y="153"/>
                  </a:lnTo>
                  <a:close/>
                </a:path>
              </a:pathLst>
            </a:custGeom>
            <a:solidFill>
              <a:srgbClr val="1FD89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800"/>
            </a:p>
          </p:txBody>
        </p:sp>
        <p:sp>
          <p:nvSpPr>
            <p:cNvPr id="21" name="Rectangle 58"/>
            <p:cNvSpPr>
              <a:spLocks noChangeArrowheads="1"/>
            </p:cNvSpPr>
            <p:nvPr/>
          </p:nvSpPr>
          <p:spPr bwMode="auto">
            <a:xfrm>
              <a:off x="2362199" y="3000117"/>
              <a:ext cx="299037" cy="1084569"/>
            </a:xfrm>
            <a:prstGeom prst="rect">
              <a:avLst/>
            </a:prstGeom>
            <a:solidFill>
              <a:srgbClr val="02898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800"/>
            </a:p>
          </p:txBody>
        </p:sp>
        <p:sp>
          <p:nvSpPr>
            <p:cNvPr id="22" name="Rectangle 58"/>
            <p:cNvSpPr>
              <a:spLocks noChangeArrowheads="1"/>
            </p:cNvSpPr>
            <p:nvPr/>
          </p:nvSpPr>
          <p:spPr bwMode="auto">
            <a:xfrm>
              <a:off x="0" y="3000117"/>
              <a:ext cx="2362200" cy="108456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800"/>
            </a:p>
          </p:txBody>
        </p:sp>
        <p:sp>
          <p:nvSpPr>
            <p:cNvPr id="23" name="Oval 22"/>
            <p:cNvSpPr/>
            <p:nvPr/>
          </p:nvSpPr>
          <p:spPr>
            <a:xfrm>
              <a:off x="2051655" y="3780317"/>
              <a:ext cx="161140" cy="16114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4" name="Oval 23"/>
            <p:cNvSpPr/>
            <p:nvPr/>
          </p:nvSpPr>
          <p:spPr>
            <a:xfrm>
              <a:off x="1810187" y="3780317"/>
              <a:ext cx="161140" cy="16114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5" name="Oval 24"/>
            <p:cNvSpPr/>
            <p:nvPr/>
          </p:nvSpPr>
          <p:spPr>
            <a:xfrm>
              <a:off x="1568719" y="3780317"/>
              <a:ext cx="161140" cy="16114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0" name="Rounded Rectangle 19"/>
          <p:cNvSpPr/>
          <p:nvPr/>
        </p:nvSpPr>
        <p:spPr>
          <a:xfrm>
            <a:off x="7010400" y="1265246"/>
            <a:ext cx="1524000" cy="468868"/>
          </a:xfrm>
          <a:prstGeom prst="roundRect">
            <a:avLst>
              <a:gd name="adj" fmla="val 50000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b="1"/>
          </a:p>
        </p:txBody>
      </p:sp>
      <p:sp>
        <p:nvSpPr>
          <p:cNvPr id="30" name="Rounded Rectangle 29"/>
          <p:cNvSpPr/>
          <p:nvPr/>
        </p:nvSpPr>
        <p:spPr>
          <a:xfrm>
            <a:off x="5943600" y="2503821"/>
            <a:ext cx="1524000" cy="468868"/>
          </a:xfrm>
          <a:prstGeom prst="round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b="1"/>
          </a:p>
        </p:txBody>
      </p:sp>
      <p:sp>
        <p:nvSpPr>
          <p:cNvPr id="31" name="Rounded Rectangle 30"/>
          <p:cNvSpPr/>
          <p:nvPr/>
        </p:nvSpPr>
        <p:spPr>
          <a:xfrm>
            <a:off x="7010400" y="3682230"/>
            <a:ext cx="1524000" cy="468868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b="1"/>
          </a:p>
        </p:txBody>
      </p:sp>
      <p:sp>
        <p:nvSpPr>
          <p:cNvPr id="32" name="TextBox 31"/>
          <p:cNvSpPr txBox="1"/>
          <p:nvPr/>
        </p:nvSpPr>
        <p:spPr>
          <a:xfrm>
            <a:off x="7340353" y="1345790"/>
            <a:ext cx="81570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100" b="1" dirty="0">
                <a:solidFill>
                  <a:schemeClr val="bg1"/>
                </a:solidFill>
                <a:latin typeface="+mj-lt"/>
              </a:rPr>
              <a:t>标题</a:t>
            </a:r>
            <a:endParaRPr lang="en-US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240557" y="2584366"/>
            <a:ext cx="81570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100" b="1" dirty="0">
                <a:solidFill>
                  <a:schemeClr val="bg1"/>
                </a:solidFill>
                <a:latin typeface="+mj-lt"/>
              </a:rPr>
              <a:t>标题</a:t>
            </a:r>
            <a:endParaRPr lang="en-US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340353" y="3766096"/>
            <a:ext cx="81570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100" b="1" dirty="0">
                <a:solidFill>
                  <a:schemeClr val="bg1"/>
                </a:solidFill>
                <a:latin typeface="+mj-lt"/>
              </a:rPr>
              <a:t>标题</a:t>
            </a:r>
            <a:endParaRPr lang="en-US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标题 8"/>
          <p:cNvSpPr txBox="1">
            <a:spLocks noChangeArrowheads="1"/>
          </p:cNvSpPr>
          <p:nvPr/>
        </p:nvSpPr>
        <p:spPr bwMode="auto">
          <a:xfrm>
            <a:off x="4732981" y="-776622"/>
            <a:ext cx="545762" cy="34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19" tIns="40809" rIns="81619" bIns="40809" anchor="ctr"/>
          <a:lstStyle/>
          <a:p>
            <a:pPr algn="ctr"/>
            <a:r>
              <a:rPr lang="en-US" altLang="zh-CN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15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1888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3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45" grpId="0" animBg="1"/>
      <p:bldP spid="20" grpId="0" animBg="1"/>
      <p:bldP spid="30" grpId="0" animBg="1"/>
      <p:bldP spid="31" grpId="0" animBg="1"/>
      <p:bldP spid="32" grpId="0"/>
      <p:bldP spid="33" grpId="0"/>
      <p:bldP spid="34" grpId="0"/>
      <p:bldP spid="2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ounded Rectangle 46"/>
          <p:cNvSpPr/>
          <p:nvPr/>
        </p:nvSpPr>
        <p:spPr>
          <a:xfrm>
            <a:off x="6858000" y="1771651"/>
            <a:ext cx="1600200" cy="885175"/>
          </a:xfrm>
          <a:prstGeom prst="roundRect">
            <a:avLst>
              <a:gd name="adj" fmla="val 12258"/>
            </a:avLst>
          </a:prstGeom>
          <a:noFill/>
          <a:ln w="12700">
            <a:solidFill>
              <a:srgbClr val="01D4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41"/>
          <p:cNvSpPr/>
          <p:nvPr/>
        </p:nvSpPr>
        <p:spPr bwMode="auto">
          <a:xfrm>
            <a:off x="3261093" y="3522504"/>
            <a:ext cx="3101608" cy="725646"/>
          </a:xfrm>
          <a:custGeom>
            <a:avLst/>
            <a:gdLst>
              <a:gd name="T0" fmla="*/ 0 w 1013"/>
              <a:gd name="T1" fmla="*/ 0 h 237"/>
              <a:gd name="T2" fmla="*/ 0 w 1013"/>
              <a:gd name="T3" fmla="*/ 237 h 237"/>
              <a:gd name="T4" fmla="*/ 1013 w 1013"/>
              <a:gd name="T5" fmla="*/ 206 h 237"/>
              <a:gd name="T6" fmla="*/ 1013 w 1013"/>
              <a:gd name="T7" fmla="*/ 17 h 237"/>
              <a:gd name="T8" fmla="*/ 0 w 1013"/>
              <a:gd name="T9" fmla="*/ 0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13" h="237">
                <a:moveTo>
                  <a:pt x="0" y="0"/>
                </a:moveTo>
                <a:lnTo>
                  <a:pt x="0" y="237"/>
                </a:lnTo>
                <a:lnTo>
                  <a:pt x="1013" y="206"/>
                </a:lnTo>
                <a:lnTo>
                  <a:pt x="1013" y="17"/>
                </a:lnTo>
                <a:lnTo>
                  <a:pt x="0" y="0"/>
                </a:lnTo>
                <a:close/>
              </a:path>
            </a:pathLst>
          </a:custGeom>
          <a:solidFill>
            <a:srgbClr val="00C3D9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800"/>
          </a:p>
        </p:txBody>
      </p:sp>
      <p:sp>
        <p:nvSpPr>
          <p:cNvPr id="11" name="Freeform 42"/>
          <p:cNvSpPr/>
          <p:nvPr/>
        </p:nvSpPr>
        <p:spPr bwMode="auto">
          <a:xfrm>
            <a:off x="2781301" y="2876463"/>
            <a:ext cx="3196523" cy="740956"/>
          </a:xfrm>
          <a:custGeom>
            <a:avLst/>
            <a:gdLst>
              <a:gd name="T0" fmla="*/ 1044 w 1044"/>
              <a:gd name="T1" fmla="*/ 0 h 242"/>
              <a:gd name="T2" fmla="*/ 1044 w 1044"/>
              <a:gd name="T3" fmla="*/ 242 h 242"/>
              <a:gd name="T4" fmla="*/ 0 w 1044"/>
              <a:gd name="T5" fmla="*/ 207 h 242"/>
              <a:gd name="T6" fmla="*/ 0 w 1044"/>
              <a:gd name="T7" fmla="*/ 18 h 242"/>
              <a:gd name="T8" fmla="*/ 1044 w 1044"/>
              <a:gd name="T9" fmla="*/ 0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4" h="242">
                <a:moveTo>
                  <a:pt x="1044" y="0"/>
                </a:moveTo>
                <a:lnTo>
                  <a:pt x="1044" y="242"/>
                </a:lnTo>
                <a:lnTo>
                  <a:pt x="0" y="207"/>
                </a:lnTo>
                <a:lnTo>
                  <a:pt x="0" y="18"/>
                </a:lnTo>
                <a:lnTo>
                  <a:pt x="1044" y="0"/>
                </a:lnTo>
                <a:close/>
              </a:path>
            </a:pathLst>
          </a:custGeom>
          <a:solidFill>
            <a:srgbClr val="F4C60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800" b="1"/>
          </a:p>
        </p:txBody>
      </p:sp>
      <p:sp>
        <p:nvSpPr>
          <p:cNvPr id="12" name="Freeform 43"/>
          <p:cNvSpPr/>
          <p:nvPr/>
        </p:nvSpPr>
        <p:spPr bwMode="auto">
          <a:xfrm>
            <a:off x="3261093" y="2247262"/>
            <a:ext cx="3101608" cy="725646"/>
          </a:xfrm>
          <a:custGeom>
            <a:avLst/>
            <a:gdLst>
              <a:gd name="T0" fmla="*/ 0 w 1013"/>
              <a:gd name="T1" fmla="*/ 0 h 237"/>
              <a:gd name="T2" fmla="*/ 0 w 1013"/>
              <a:gd name="T3" fmla="*/ 237 h 237"/>
              <a:gd name="T4" fmla="*/ 1013 w 1013"/>
              <a:gd name="T5" fmla="*/ 206 h 237"/>
              <a:gd name="T6" fmla="*/ 1013 w 1013"/>
              <a:gd name="T7" fmla="*/ 17 h 237"/>
              <a:gd name="T8" fmla="*/ 0 w 1013"/>
              <a:gd name="T9" fmla="*/ 0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13" h="237">
                <a:moveTo>
                  <a:pt x="0" y="0"/>
                </a:moveTo>
                <a:lnTo>
                  <a:pt x="0" y="237"/>
                </a:lnTo>
                <a:lnTo>
                  <a:pt x="1013" y="206"/>
                </a:lnTo>
                <a:lnTo>
                  <a:pt x="1013" y="17"/>
                </a:lnTo>
                <a:lnTo>
                  <a:pt x="0" y="0"/>
                </a:lnTo>
                <a:close/>
              </a:path>
            </a:pathLst>
          </a:custGeom>
          <a:solidFill>
            <a:srgbClr val="01D48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800"/>
          </a:p>
        </p:txBody>
      </p:sp>
      <p:sp>
        <p:nvSpPr>
          <p:cNvPr id="13" name="Freeform 44"/>
          <p:cNvSpPr/>
          <p:nvPr/>
        </p:nvSpPr>
        <p:spPr bwMode="auto">
          <a:xfrm>
            <a:off x="2781301" y="1630309"/>
            <a:ext cx="3196523" cy="722586"/>
          </a:xfrm>
          <a:custGeom>
            <a:avLst/>
            <a:gdLst>
              <a:gd name="T0" fmla="*/ 1044 w 1044"/>
              <a:gd name="T1" fmla="*/ 0 h 236"/>
              <a:gd name="T2" fmla="*/ 1044 w 1044"/>
              <a:gd name="T3" fmla="*/ 236 h 236"/>
              <a:gd name="T4" fmla="*/ 0 w 1044"/>
              <a:gd name="T5" fmla="*/ 206 h 236"/>
              <a:gd name="T6" fmla="*/ 0 w 1044"/>
              <a:gd name="T7" fmla="*/ 13 h 236"/>
              <a:gd name="T8" fmla="*/ 1044 w 1044"/>
              <a:gd name="T9" fmla="*/ 0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4" h="236">
                <a:moveTo>
                  <a:pt x="1044" y="0"/>
                </a:moveTo>
                <a:lnTo>
                  <a:pt x="1044" y="236"/>
                </a:lnTo>
                <a:lnTo>
                  <a:pt x="0" y="206"/>
                </a:lnTo>
                <a:lnTo>
                  <a:pt x="0" y="13"/>
                </a:lnTo>
                <a:lnTo>
                  <a:pt x="1044" y="0"/>
                </a:lnTo>
                <a:close/>
              </a:path>
            </a:pathLst>
          </a:custGeom>
          <a:solidFill>
            <a:srgbClr val="DF730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800" b="1"/>
          </a:p>
        </p:txBody>
      </p:sp>
      <p:grpSp>
        <p:nvGrpSpPr>
          <p:cNvPr id="15" name="Group 14"/>
          <p:cNvGrpSpPr/>
          <p:nvPr/>
        </p:nvGrpSpPr>
        <p:grpSpPr>
          <a:xfrm>
            <a:off x="5295901" y="1826990"/>
            <a:ext cx="328043" cy="329223"/>
            <a:chOff x="8247063" y="2435225"/>
            <a:chExt cx="441326" cy="442913"/>
          </a:xfrm>
          <a:solidFill>
            <a:schemeClr val="bg1"/>
          </a:solidFill>
        </p:grpSpPr>
        <p:sp>
          <p:nvSpPr>
            <p:cNvPr id="16" name="Freeform 15"/>
            <p:cNvSpPr/>
            <p:nvPr/>
          </p:nvSpPr>
          <p:spPr bwMode="auto">
            <a:xfrm>
              <a:off x="8250238" y="2435225"/>
              <a:ext cx="220663" cy="93663"/>
            </a:xfrm>
            <a:custGeom>
              <a:avLst/>
              <a:gdLst>
                <a:gd name="T0" fmla="*/ 50 w 59"/>
                <a:gd name="T1" fmla="*/ 0 h 25"/>
                <a:gd name="T2" fmla="*/ 9 w 59"/>
                <a:gd name="T3" fmla="*/ 0 h 25"/>
                <a:gd name="T4" fmla="*/ 0 w 59"/>
                <a:gd name="T5" fmla="*/ 6 h 25"/>
                <a:gd name="T6" fmla="*/ 29 w 59"/>
                <a:gd name="T7" fmla="*/ 25 h 25"/>
                <a:gd name="T8" fmla="*/ 59 w 59"/>
                <a:gd name="T9" fmla="*/ 6 h 25"/>
                <a:gd name="T10" fmla="*/ 50 w 59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" h="25">
                  <a:moveTo>
                    <a:pt x="50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5" y="0"/>
                    <a:pt x="1" y="2"/>
                    <a:pt x="0" y="6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8" y="2"/>
                    <a:pt x="54" y="0"/>
                    <a:pt x="5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b="1"/>
            </a:p>
          </p:txBody>
        </p:sp>
        <p:sp>
          <p:nvSpPr>
            <p:cNvPr id="17" name="Freeform 16"/>
            <p:cNvSpPr/>
            <p:nvPr/>
          </p:nvSpPr>
          <p:spPr bwMode="auto">
            <a:xfrm>
              <a:off x="8247063" y="2487613"/>
              <a:ext cx="228600" cy="134938"/>
            </a:xfrm>
            <a:custGeom>
              <a:avLst/>
              <a:gdLst>
                <a:gd name="T0" fmla="*/ 30 w 61"/>
                <a:gd name="T1" fmla="*/ 18 h 36"/>
                <a:gd name="T2" fmla="*/ 29 w 61"/>
                <a:gd name="T3" fmla="*/ 18 h 36"/>
                <a:gd name="T4" fmla="*/ 0 w 61"/>
                <a:gd name="T5" fmla="*/ 0 h 36"/>
                <a:gd name="T6" fmla="*/ 0 w 61"/>
                <a:gd name="T7" fmla="*/ 26 h 36"/>
                <a:gd name="T8" fmla="*/ 10 w 61"/>
                <a:gd name="T9" fmla="*/ 36 h 36"/>
                <a:gd name="T10" fmla="*/ 51 w 61"/>
                <a:gd name="T11" fmla="*/ 36 h 36"/>
                <a:gd name="T12" fmla="*/ 61 w 61"/>
                <a:gd name="T13" fmla="*/ 26 h 36"/>
                <a:gd name="T14" fmla="*/ 61 w 61"/>
                <a:gd name="T15" fmla="*/ 0 h 36"/>
                <a:gd name="T16" fmla="*/ 31 w 61"/>
                <a:gd name="T17" fmla="*/ 18 h 36"/>
                <a:gd name="T18" fmla="*/ 30 w 61"/>
                <a:gd name="T1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" h="36">
                  <a:moveTo>
                    <a:pt x="30" y="18"/>
                  </a:moveTo>
                  <a:cubicBezTo>
                    <a:pt x="30" y="18"/>
                    <a:pt x="30" y="18"/>
                    <a:pt x="29" y="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1"/>
                    <a:pt x="4" y="36"/>
                    <a:pt x="10" y="36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7" y="36"/>
                    <a:pt x="61" y="31"/>
                    <a:pt x="61" y="26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31" y="18"/>
                    <a:pt x="31" y="18"/>
                    <a:pt x="31" y="18"/>
                  </a:cubicBezTo>
                  <a:cubicBezTo>
                    <a:pt x="31" y="18"/>
                    <a:pt x="31" y="18"/>
                    <a:pt x="30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b="1"/>
            </a:p>
          </p:txBody>
        </p:sp>
        <p:sp>
          <p:nvSpPr>
            <p:cNvPr id="18" name="Freeform 17"/>
            <p:cNvSpPr>
              <a:spLocks noEditPoints="1"/>
            </p:cNvSpPr>
            <p:nvPr/>
          </p:nvSpPr>
          <p:spPr bwMode="auto">
            <a:xfrm>
              <a:off x="8362951" y="2435225"/>
              <a:ext cx="325438" cy="442913"/>
            </a:xfrm>
            <a:custGeom>
              <a:avLst/>
              <a:gdLst>
                <a:gd name="T0" fmla="*/ 66 w 87"/>
                <a:gd name="T1" fmla="*/ 0 h 118"/>
                <a:gd name="T2" fmla="*/ 34 w 87"/>
                <a:gd name="T3" fmla="*/ 0 h 118"/>
                <a:gd name="T4" fmla="*/ 36 w 87"/>
                <a:gd name="T5" fmla="*/ 3 h 118"/>
                <a:gd name="T6" fmla="*/ 37 w 87"/>
                <a:gd name="T7" fmla="*/ 14 h 118"/>
                <a:gd name="T8" fmla="*/ 37 w 87"/>
                <a:gd name="T9" fmla="*/ 16 h 118"/>
                <a:gd name="T10" fmla="*/ 71 w 87"/>
                <a:gd name="T11" fmla="*/ 16 h 118"/>
                <a:gd name="T12" fmla="*/ 71 w 87"/>
                <a:gd name="T13" fmla="*/ 95 h 118"/>
                <a:gd name="T14" fmla="*/ 16 w 87"/>
                <a:gd name="T15" fmla="*/ 95 h 118"/>
                <a:gd name="T16" fmla="*/ 16 w 87"/>
                <a:gd name="T17" fmla="*/ 57 h 118"/>
                <a:gd name="T18" fmla="*/ 0 w 87"/>
                <a:gd name="T19" fmla="*/ 57 h 118"/>
                <a:gd name="T20" fmla="*/ 0 w 87"/>
                <a:gd name="T21" fmla="*/ 98 h 118"/>
                <a:gd name="T22" fmla="*/ 21 w 87"/>
                <a:gd name="T23" fmla="*/ 118 h 118"/>
                <a:gd name="T24" fmla="*/ 66 w 87"/>
                <a:gd name="T25" fmla="*/ 118 h 118"/>
                <a:gd name="T26" fmla="*/ 87 w 87"/>
                <a:gd name="T27" fmla="*/ 98 h 118"/>
                <a:gd name="T28" fmla="*/ 87 w 87"/>
                <a:gd name="T29" fmla="*/ 21 h 118"/>
                <a:gd name="T30" fmla="*/ 66 w 87"/>
                <a:gd name="T31" fmla="*/ 0 h 118"/>
                <a:gd name="T32" fmla="*/ 44 w 87"/>
                <a:gd name="T33" fmla="*/ 112 h 118"/>
                <a:gd name="T34" fmla="*/ 37 w 87"/>
                <a:gd name="T35" fmla="*/ 106 h 118"/>
                <a:gd name="T36" fmla="*/ 44 w 87"/>
                <a:gd name="T37" fmla="*/ 99 h 118"/>
                <a:gd name="T38" fmla="*/ 50 w 87"/>
                <a:gd name="T39" fmla="*/ 106 h 118"/>
                <a:gd name="T40" fmla="*/ 44 w 87"/>
                <a:gd name="T41" fmla="*/ 112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7" h="118">
                  <a:moveTo>
                    <a:pt x="66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5" y="1"/>
                    <a:pt x="36" y="2"/>
                    <a:pt x="36" y="3"/>
                  </a:cubicBezTo>
                  <a:cubicBezTo>
                    <a:pt x="37" y="6"/>
                    <a:pt x="37" y="11"/>
                    <a:pt x="37" y="14"/>
                  </a:cubicBezTo>
                  <a:cubicBezTo>
                    <a:pt x="37" y="14"/>
                    <a:pt x="37" y="16"/>
                    <a:pt x="37" y="16"/>
                  </a:cubicBezTo>
                  <a:cubicBezTo>
                    <a:pt x="71" y="16"/>
                    <a:pt x="71" y="16"/>
                    <a:pt x="71" y="16"/>
                  </a:cubicBezTo>
                  <a:cubicBezTo>
                    <a:pt x="71" y="95"/>
                    <a:pt x="71" y="95"/>
                    <a:pt x="71" y="95"/>
                  </a:cubicBezTo>
                  <a:cubicBezTo>
                    <a:pt x="16" y="95"/>
                    <a:pt x="16" y="95"/>
                    <a:pt x="16" y="95"/>
                  </a:cubicBezTo>
                  <a:cubicBezTo>
                    <a:pt x="16" y="57"/>
                    <a:pt x="16" y="57"/>
                    <a:pt x="16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109"/>
                    <a:pt x="10" y="118"/>
                    <a:pt x="21" y="118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78" y="118"/>
                    <a:pt x="87" y="109"/>
                    <a:pt x="87" y="98"/>
                  </a:cubicBezTo>
                  <a:cubicBezTo>
                    <a:pt x="87" y="21"/>
                    <a:pt x="87" y="21"/>
                    <a:pt x="87" y="21"/>
                  </a:cubicBezTo>
                  <a:cubicBezTo>
                    <a:pt x="87" y="9"/>
                    <a:pt x="78" y="0"/>
                    <a:pt x="66" y="0"/>
                  </a:cubicBezTo>
                  <a:close/>
                  <a:moveTo>
                    <a:pt x="44" y="112"/>
                  </a:moveTo>
                  <a:cubicBezTo>
                    <a:pt x="40" y="112"/>
                    <a:pt x="37" y="109"/>
                    <a:pt x="37" y="106"/>
                  </a:cubicBezTo>
                  <a:cubicBezTo>
                    <a:pt x="37" y="102"/>
                    <a:pt x="40" y="99"/>
                    <a:pt x="44" y="99"/>
                  </a:cubicBezTo>
                  <a:cubicBezTo>
                    <a:pt x="47" y="99"/>
                    <a:pt x="50" y="102"/>
                    <a:pt x="50" y="106"/>
                  </a:cubicBezTo>
                  <a:cubicBezTo>
                    <a:pt x="50" y="109"/>
                    <a:pt x="47" y="112"/>
                    <a:pt x="44" y="1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b="1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3669618" y="1839145"/>
            <a:ext cx="1544126" cy="338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solidFill>
                  <a:schemeClr val="bg1"/>
                </a:solidFill>
                <a:latin typeface="+mj-lt"/>
              </a:rPr>
              <a:t>有利于民生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94736" y="2458420"/>
            <a:ext cx="1579195" cy="338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solidFill>
                  <a:schemeClr val="bg1"/>
                </a:solidFill>
                <a:latin typeface="+mj-lt"/>
              </a:rPr>
              <a:t>有经济效益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642805" y="2448278"/>
            <a:ext cx="274253" cy="333966"/>
            <a:chOff x="8269288" y="4060825"/>
            <a:chExt cx="393700" cy="479426"/>
          </a:xfrm>
          <a:solidFill>
            <a:schemeClr val="bg1"/>
          </a:solidFill>
        </p:grpSpPr>
        <p:sp>
          <p:nvSpPr>
            <p:cNvPr id="22" name="Freeform 21"/>
            <p:cNvSpPr/>
            <p:nvPr/>
          </p:nvSpPr>
          <p:spPr bwMode="auto">
            <a:xfrm>
              <a:off x="8396288" y="4168775"/>
              <a:ext cx="142875" cy="30163"/>
            </a:xfrm>
            <a:custGeom>
              <a:avLst/>
              <a:gdLst>
                <a:gd name="T0" fmla="*/ 38 w 38"/>
                <a:gd name="T1" fmla="*/ 4 h 8"/>
                <a:gd name="T2" fmla="*/ 34 w 38"/>
                <a:gd name="T3" fmla="*/ 8 h 8"/>
                <a:gd name="T4" fmla="*/ 4 w 38"/>
                <a:gd name="T5" fmla="*/ 8 h 8"/>
                <a:gd name="T6" fmla="*/ 0 w 38"/>
                <a:gd name="T7" fmla="*/ 4 h 8"/>
                <a:gd name="T8" fmla="*/ 0 w 38"/>
                <a:gd name="T9" fmla="*/ 4 h 8"/>
                <a:gd name="T10" fmla="*/ 4 w 38"/>
                <a:gd name="T11" fmla="*/ 0 h 8"/>
                <a:gd name="T12" fmla="*/ 34 w 38"/>
                <a:gd name="T13" fmla="*/ 0 h 8"/>
                <a:gd name="T14" fmla="*/ 38 w 38"/>
                <a:gd name="T1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8">
                  <a:moveTo>
                    <a:pt x="38" y="4"/>
                  </a:moveTo>
                  <a:cubicBezTo>
                    <a:pt x="38" y="6"/>
                    <a:pt x="36" y="8"/>
                    <a:pt x="3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6" y="0"/>
                    <a:pt x="38" y="2"/>
                    <a:pt x="3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b="1"/>
            </a:p>
          </p:txBody>
        </p:sp>
        <p:sp>
          <p:nvSpPr>
            <p:cNvPr id="23" name="Freeform 22"/>
            <p:cNvSpPr/>
            <p:nvPr/>
          </p:nvSpPr>
          <p:spPr bwMode="auto">
            <a:xfrm>
              <a:off x="8385176" y="4060825"/>
              <a:ext cx="160338" cy="93663"/>
            </a:xfrm>
            <a:custGeom>
              <a:avLst/>
              <a:gdLst>
                <a:gd name="T0" fmla="*/ 43 w 43"/>
                <a:gd name="T1" fmla="*/ 13 h 25"/>
                <a:gd name="T2" fmla="*/ 34 w 43"/>
                <a:gd name="T3" fmla="*/ 25 h 25"/>
                <a:gd name="T4" fmla="*/ 9 w 43"/>
                <a:gd name="T5" fmla="*/ 25 h 25"/>
                <a:gd name="T6" fmla="*/ 0 w 43"/>
                <a:gd name="T7" fmla="*/ 13 h 25"/>
                <a:gd name="T8" fmla="*/ 0 w 43"/>
                <a:gd name="T9" fmla="*/ 13 h 25"/>
                <a:gd name="T10" fmla="*/ 9 w 43"/>
                <a:gd name="T11" fmla="*/ 0 h 25"/>
                <a:gd name="T12" fmla="*/ 19 w 43"/>
                <a:gd name="T13" fmla="*/ 7 h 25"/>
                <a:gd name="T14" fmla="*/ 25 w 43"/>
                <a:gd name="T15" fmla="*/ 0 h 25"/>
                <a:gd name="T16" fmla="*/ 31 w 43"/>
                <a:gd name="T17" fmla="*/ 7 h 25"/>
                <a:gd name="T18" fmla="*/ 34 w 43"/>
                <a:gd name="T19" fmla="*/ 0 h 25"/>
                <a:gd name="T20" fmla="*/ 43 w 43"/>
                <a:gd name="T21" fmla="*/ 13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25">
                  <a:moveTo>
                    <a:pt x="43" y="13"/>
                  </a:moveTo>
                  <a:cubicBezTo>
                    <a:pt x="43" y="20"/>
                    <a:pt x="39" y="25"/>
                    <a:pt x="34" y="25"/>
                  </a:cubicBezTo>
                  <a:cubicBezTo>
                    <a:pt x="9" y="25"/>
                    <a:pt x="9" y="25"/>
                    <a:pt x="9" y="25"/>
                  </a:cubicBezTo>
                  <a:cubicBezTo>
                    <a:pt x="4" y="25"/>
                    <a:pt x="0" y="20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4" y="0"/>
                    <a:pt x="9" y="0"/>
                  </a:cubicBezTo>
                  <a:cubicBezTo>
                    <a:pt x="9" y="0"/>
                    <a:pt x="16" y="7"/>
                    <a:pt x="19" y="7"/>
                  </a:cubicBezTo>
                  <a:cubicBezTo>
                    <a:pt x="21" y="6"/>
                    <a:pt x="23" y="0"/>
                    <a:pt x="25" y="0"/>
                  </a:cubicBezTo>
                  <a:cubicBezTo>
                    <a:pt x="27" y="1"/>
                    <a:pt x="29" y="7"/>
                    <a:pt x="31" y="7"/>
                  </a:cubicBezTo>
                  <a:cubicBezTo>
                    <a:pt x="33" y="6"/>
                    <a:pt x="34" y="0"/>
                    <a:pt x="34" y="0"/>
                  </a:cubicBezTo>
                  <a:cubicBezTo>
                    <a:pt x="39" y="0"/>
                    <a:pt x="43" y="6"/>
                    <a:pt x="43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b="1"/>
            </a:p>
          </p:txBody>
        </p:sp>
        <p:sp>
          <p:nvSpPr>
            <p:cNvPr id="24" name="Freeform 23"/>
            <p:cNvSpPr>
              <a:spLocks noEditPoints="1"/>
            </p:cNvSpPr>
            <p:nvPr/>
          </p:nvSpPr>
          <p:spPr bwMode="auto">
            <a:xfrm>
              <a:off x="8269288" y="4217988"/>
              <a:ext cx="393700" cy="322263"/>
            </a:xfrm>
            <a:custGeom>
              <a:avLst/>
              <a:gdLst>
                <a:gd name="T0" fmla="*/ 105 w 105"/>
                <a:gd name="T1" fmla="*/ 76 h 86"/>
                <a:gd name="T2" fmla="*/ 96 w 105"/>
                <a:gd name="T3" fmla="*/ 86 h 86"/>
                <a:gd name="T4" fmla="*/ 10 w 105"/>
                <a:gd name="T5" fmla="*/ 86 h 86"/>
                <a:gd name="T6" fmla="*/ 0 w 105"/>
                <a:gd name="T7" fmla="*/ 76 h 86"/>
                <a:gd name="T8" fmla="*/ 10 w 105"/>
                <a:gd name="T9" fmla="*/ 67 h 86"/>
                <a:gd name="T10" fmla="*/ 10 w 105"/>
                <a:gd name="T11" fmla="*/ 31 h 86"/>
                <a:gd name="T12" fmla="*/ 41 w 105"/>
                <a:gd name="T13" fmla="*/ 0 h 86"/>
                <a:gd name="T14" fmla="*/ 65 w 105"/>
                <a:gd name="T15" fmla="*/ 0 h 86"/>
                <a:gd name="T16" fmla="*/ 96 w 105"/>
                <a:gd name="T17" fmla="*/ 31 h 86"/>
                <a:gd name="T18" fmla="*/ 96 w 105"/>
                <a:gd name="T19" fmla="*/ 67 h 86"/>
                <a:gd name="T20" fmla="*/ 105 w 105"/>
                <a:gd name="T21" fmla="*/ 76 h 86"/>
                <a:gd name="T22" fmla="*/ 71 w 105"/>
                <a:gd name="T23" fmla="*/ 64 h 86"/>
                <a:gd name="T24" fmla="*/ 69 w 105"/>
                <a:gd name="T25" fmla="*/ 55 h 86"/>
                <a:gd name="T26" fmla="*/ 60 w 105"/>
                <a:gd name="T27" fmla="*/ 57 h 86"/>
                <a:gd name="T28" fmla="*/ 51 w 105"/>
                <a:gd name="T29" fmla="*/ 53 h 86"/>
                <a:gd name="T30" fmla="*/ 48 w 105"/>
                <a:gd name="T31" fmla="*/ 48 h 86"/>
                <a:gd name="T32" fmla="*/ 66 w 105"/>
                <a:gd name="T33" fmla="*/ 48 h 86"/>
                <a:gd name="T34" fmla="*/ 69 w 105"/>
                <a:gd name="T35" fmla="*/ 45 h 86"/>
                <a:gd name="T36" fmla="*/ 66 w 105"/>
                <a:gd name="T37" fmla="*/ 42 h 86"/>
                <a:gd name="T38" fmla="*/ 66 w 105"/>
                <a:gd name="T39" fmla="*/ 42 h 86"/>
                <a:gd name="T40" fmla="*/ 66 w 105"/>
                <a:gd name="T41" fmla="*/ 42 h 86"/>
                <a:gd name="T42" fmla="*/ 47 w 105"/>
                <a:gd name="T43" fmla="*/ 42 h 86"/>
                <a:gd name="T44" fmla="*/ 47 w 105"/>
                <a:gd name="T45" fmla="*/ 41 h 86"/>
                <a:gd name="T46" fmla="*/ 47 w 105"/>
                <a:gd name="T47" fmla="*/ 39 h 86"/>
                <a:gd name="T48" fmla="*/ 67 w 105"/>
                <a:gd name="T49" fmla="*/ 39 h 86"/>
                <a:gd name="T50" fmla="*/ 70 w 105"/>
                <a:gd name="T51" fmla="*/ 36 h 86"/>
                <a:gd name="T52" fmla="*/ 67 w 105"/>
                <a:gd name="T53" fmla="*/ 33 h 86"/>
                <a:gd name="T54" fmla="*/ 48 w 105"/>
                <a:gd name="T55" fmla="*/ 33 h 86"/>
                <a:gd name="T56" fmla="*/ 51 w 105"/>
                <a:gd name="T57" fmla="*/ 28 h 86"/>
                <a:gd name="T58" fmla="*/ 60 w 105"/>
                <a:gd name="T59" fmla="*/ 24 h 86"/>
                <a:gd name="T60" fmla="*/ 69 w 105"/>
                <a:gd name="T61" fmla="*/ 26 h 86"/>
                <a:gd name="T62" fmla="*/ 71 w 105"/>
                <a:gd name="T63" fmla="*/ 17 h 86"/>
                <a:gd name="T64" fmla="*/ 59 w 105"/>
                <a:gd name="T65" fmla="*/ 15 h 86"/>
                <a:gd name="T66" fmla="*/ 41 w 105"/>
                <a:gd name="T67" fmla="*/ 23 h 86"/>
                <a:gd name="T68" fmla="*/ 36 w 105"/>
                <a:gd name="T69" fmla="*/ 33 h 86"/>
                <a:gd name="T70" fmla="*/ 32 w 105"/>
                <a:gd name="T71" fmla="*/ 33 h 86"/>
                <a:gd name="T72" fmla="*/ 29 w 105"/>
                <a:gd name="T73" fmla="*/ 36 h 86"/>
                <a:gd name="T74" fmla="*/ 32 w 105"/>
                <a:gd name="T75" fmla="*/ 39 h 86"/>
                <a:gd name="T76" fmla="*/ 35 w 105"/>
                <a:gd name="T77" fmla="*/ 39 h 86"/>
                <a:gd name="T78" fmla="*/ 35 w 105"/>
                <a:gd name="T79" fmla="*/ 41 h 86"/>
                <a:gd name="T80" fmla="*/ 35 w 105"/>
                <a:gd name="T81" fmla="*/ 42 h 86"/>
                <a:gd name="T82" fmla="*/ 32 w 105"/>
                <a:gd name="T83" fmla="*/ 42 h 86"/>
                <a:gd name="T84" fmla="*/ 32 w 105"/>
                <a:gd name="T85" fmla="*/ 42 h 86"/>
                <a:gd name="T86" fmla="*/ 32 w 105"/>
                <a:gd name="T87" fmla="*/ 42 h 86"/>
                <a:gd name="T88" fmla="*/ 29 w 105"/>
                <a:gd name="T89" fmla="*/ 45 h 86"/>
                <a:gd name="T90" fmla="*/ 32 w 105"/>
                <a:gd name="T91" fmla="*/ 48 h 86"/>
                <a:gd name="T92" fmla="*/ 36 w 105"/>
                <a:gd name="T93" fmla="*/ 48 h 86"/>
                <a:gd name="T94" fmla="*/ 40 w 105"/>
                <a:gd name="T95" fmla="*/ 58 h 86"/>
                <a:gd name="T96" fmla="*/ 59 w 105"/>
                <a:gd name="T97" fmla="*/ 67 h 86"/>
                <a:gd name="T98" fmla="*/ 71 w 105"/>
                <a:gd name="T99" fmla="*/ 64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5" h="86">
                  <a:moveTo>
                    <a:pt x="105" y="76"/>
                  </a:moveTo>
                  <a:cubicBezTo>
                    <a:pt x="105" y="82"/>
                    <a:pt x="101" y="86"/>
                    <a:pt x="96" y="86"/>
                  </a:cubicBezTo>
                  <a:cubicBezTo>
                    <a:pt x="10" y="86"/>
                    <a:pt x="10" y="86"/>
                    <a:pt x="10" y="86"/>
                  </a:cubicBezTo>
                  <a:cubicBezTo>
                    <a:pt x="4" y="86"/>
                    <a:pt x="0" y="82"/>
                    <a:pt x="0" y="76"/>
                  </a:cubicBezTo>
                  <a:cubicBezTo>
                    <a:pt x="0" y="71"/>
                    <a:pt x="4" y="67"/>
                    <a:pt x="10" y="67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10" y="14"/>
                    <a:pt x="24" y="0"/>
                    <a:pt x="41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82" y="0"/>
                    <a:pt x="96" y="14"/>
                    <a:pt x="96" y="31"/>
                  </a:cubicBezTo>
                  <a:cubicBezTo>
                    <a:pt x="96" y="67"/>
                    <a:pt x="96" y="67"/>
                    <a:pt x="96" y="67"/>
                  </a:cubicBezTo>
                  <a:cubicBezTo>
                    <a:pt x="101" y="67"/>
                    <a:pt x="105" y="71"/>
                    <a:pt x="105" y="76"/>
                  </a:cubicBezTo>
                  <a:close/>
                  <a:moveTo>
                    <a:pt x="71" y="64"/>
                  </a:moveTo>
                  <a:cubicBezTo>
                    <a:pt x="69" y="55"/>
                    <a:pt x="69" y="55"/>
                    <a:pt x="69" y="55"/>
                  </a:cubicBezTo>
                  <a:cubicBezTo>
                    <a:pt x="68" y="56"/>
                    <a:pt x="64" y="57"/>
                    <a:pt x="60" y="57"/>
                  </a:cubicBezTo>
                  <a:cubicBezTo>
                    <a:pt x="57" y="57"/>
                    <a:pt x="53" y="56"/>
                    <a:pt x="51" y="53"/>
                  </a:cubicBezTo>
                  <a:cubicBezTo>
                    <a:pt x="49" y="52"/>
                    <a:pt x="49" y="50"/>
                    <a:pt x="48" y="48"/>
                  </a:cubicBezTo>
                  <a:cubicBezTo>
                    <a:pt x="66" y="48"/>
                    <a:pt x="66" y="48"/>
                    <a:pt x="66" y="48"/>
                  </a:cubicBezTo>
                  <a:cubicBezTo>
                    <a:pt x="68" y="48"/>
                    <a:pt x="69" y="47"/>
                    <a:pt x="69" y="45"/>
                  </a:cubicBezTo>
                  <a:cubicBezTo>
                    <a:pt x="69" y="44"/>
                    <a:pt x="68" y="42"/>
                    <a:pt x="66" y="42"/>
                  </a:cubicBezTo>
                  <a:cubicBezTo>
                    <a:pt x="66" y="42"/>
                    <a:pt x="66" y="42"/>
                    <a:pt x="66" y="42"/>
                  </a:cubicBezTo>
                  <a:cubicBezTo>
                    <a:pt x="66" y="42"/>
                    <a:pt x="66" y="42"/>
                    <a:pt x="66" y="42"/>
                  </a:cubicBezTo>
                  <a:cubicBezTo>
                    <a:pt x="47" y="42"/>
                    <a:pt x="47" y="42"/>
                    <a:pt x="47" y="42"/>
                  </a:cubicBezTo>
                  <a:cubicBezTo>
                    <a:pt x="47" y="42"/>
                    <a:pt x="47" y="42"/>
                    <a:pt x="47" y="41"/>
                  </a:cubicBezTo>
                  <a:cubicBezTo>
                    <a:pt x="47" y="40"/>
                    <a:pt x="47" y="40"/>
                    <a:pt x="47" y="39"/>
                  </a:cubicBezTo>
                  <a:cubicBezTo>
                    <a:pt x="67" y="39"/>
                    <a:pt x="67" y="39"/>
                    <a:pt x="67" y="39"/>
                  </a:cubicBezTo>
                  <a:cubicBezTo>
                    <a:pt x="68" y="39"/>
                    <a:pt x="70" y="38"/>
                    <a:pt x="70" y="36"/>
                  </a:cubicBezTo>
                  <a:cubicBezTo>
                    <a:pt x="70" y="35"/>
                    <a:pt x="68" y="33"/>
                    <a:pt x="67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9" y="31"/>
                    <a:pt x="49" y="30"/>
                    <a:pt x="51" y="28"/>
                  </a:cubicBezTo>
                  <a:cubicBezTo>
                    <a:pt x="53" y="26"/>
                    <a:pt x="56" y="24"/>
                    <a:pt x="60" y="24"/>
                  </a:cubicBezTo>
                  <a:cubicBezTo>
                    <a:pt x="63" y="24"/>
                    <a:pt x="67" y="25"/>
                    <a:pt x="69" y="26"/>
                  </a:cubicBezTo>
                  <a:cubicBezTo>
                    <a:pt x="71" y="17"/>
                    <a:pt x="71" y="17"/>
                    <a:pt x="71" y="17"/>
                  </a:cubicBezTo>
                  <a:cubicBezTo>
                    <a:pt x="68" y="16"/>
                    <a:pt x="64" y="15"/>
                    <a:pt x="59" y="15"/>
                  </a:cubicBezTo>
                  <a:cubicBezTo>
                    <a:pt x="52" y="15"/>
                    <a:pt x="46" y="18"/>
                    <a:pt x="41" y="23"/>
                  </a:cubicBezTo>
                  <a:cubicBezTo>
                    <a:pt x="39" y="26"/>
                    <a:pt x="37" y="29"/>
                    <a:pt x="36" y="33"/>
                  </a:cubicBezTo>
                  <a:cubicBezTo>
                    <a:pt x="32" y="33"/>
                    <a:pt x="32" y="33"/>
                    <a:pt x="32" y="33"/>
                  </a:cubicBezTo>
                  <a:cubicBezTo>
                    <a:pt x="30" y="33"/>
                    <a:pt x="29" y="35"/>
                    <a:pt x="29" y="36"/>
                  </a:cubicBezTo>
                  <a:cubicBezTo>
                    <a:pt x="29" y="38"/>
                    <a:pt x="30" y="39"/>
                    <a:pt x="32" y="39"/>
                  </a:cubicBezTo>
                  <a:cubicBezTo>
                    <a:pt x="35" y="39"/>
                    <a:pt x="35" y="39"/>
                    <a:pt x="35" y="39"/>
                  </a:cubicBezTo>
                  <a:cubicBezTo>
                    <a:pt x="35" y="40"/>
                    <a:pt x="35" y="40"/>
                    <a:pt x="35" y="41"/>
                  </a:cubicBezTo>
                  <a:cubicBezTo>
                    <a:pt x="35" y="42"/>
                    <a:pt x="35" y="42"/>
                    <a:pt x="35" y="42"/>
                  </a:cubicBezTo>
                  <a:cubicBezTo>
                    <a:pt x="32" y="42"/>
                    <a:pt x="32" y="42"/>
                    <a:pt x="32" y="42"/>
                  </a:cubicBezTo>
                  <a:cubicBezTo>
                    <a:pt x="32" y="42"/>
                    <a:pt x="32" y="42"/>
                    <a:pt x="32" y="42"/>
                  </a:cubicBezTo>
                  <a:cubicBezTo>
                    <a:pt x="32" y="42"/>
                    <a:pt x="32" y="42"/>
                    <a:pt x="32" y="42"/>
                  </a:cubicBezTo>
                  <a:cubicBezTo>
                    <a:pt x="30" y="42"/>
                    <a:pt x="29" y="44"/>
                    <a:pt x="29" y="45"/>
                  </a:cubicBezTo>
                  <a:cubicBezTo>
                    <a:pt x="29" y="47"/>
                    <a:pt x="30" y="48"/>
                    <a:pt x="32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7" y="52"/>
                    <a:pt x="38" y="55"/>
                    <a:pt x="40" y="58"/>
                  </a:cubicBezTo>
                  <a:cubicBezTo>
                    <a:pt x="45" y="64"/>
                    <a:pt x="51" y="67"/>
                    <a:pt x="59" y="67"/>
                  </a:cubicBezTo>
                  <a:cubicBezTo>
                    <a:pt x="64" y="67"/>
                    <a:pt x="68" y="65"/>
                    <a:pt x="71" y="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b="1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345477" y="3062447"/>
            <a:ext cx="228891" cy="396663"/>
            <a:chOff x="7121525" y="4951413"/>
            <a:chExt cx="303213" cy="525462"/>
          </a:xfrm>
          <a:solidFill>
            <a:schemeClr val="bg1"/>
          </a:solidFill>
        </p:grpSpPr>
        <p:sp>
          <p:nvSpPr>
            <p:cNvPr id="26" name="Freeform 25"/>
            <p:cNvSpPr/>
            <p:nvPr/>
          </p:nvSpPr>
          <p:spPr bwMode="auto">
            <a:xfrm>
              <a:off x="7162800" y="5067300"/>
              <a:ext cx="261938" cy="315912"/>
            </a:xfrm>
            <a:custGeom>
              <a:avLst/>
              <a:gdLst>
                <a:gd name="T0" fmla="*/ 69 w 70"/>
                <a:gd name="T1" fmla="*/ 51 h 84"/>
                <a:gd name="T2" fmla="*/ 61 w 70"/>
                <a:gd name="T3" fmla="*/ 84 h 84"/>
                <a:gd name="T4" fmla="*/ 22 w 70"/>
                <a:gd name="T5" fmla="*/ 84 h 84"/>
                <a:gd name="T6" fmla="*/ 4 w 70"/>
                <a:gd name="T7" fmla="*/ 47 h 84"/>
                <a:gd name="T8" fmla="*/ 3 w 70"/>
                <a:gd name="T9" fmla="*/ 36 h 84"/>
                <a:gd name="T10" fmla="*/ 13 w 70"/>
                <a:gd name="T11" fmla="*/ 37 h 84"/>
                <a:gd name="T12" fmla="*/ 19 w 70"/>
                <a:gd name="T13" fmla="*/ 44 h 84"/>
                <a:gd name="T14" fmla="*/ 19 w 70"/>
                <a:gd name="T15" fmla="*/ 6 h 84"/>
                <a:gd name="T16" fmla="*/ 25 w 70"/>
                <a:gd name="T17" fmla="*/ 0 h 84"/>
                <a:gd name="T18" fmla="*/ 32 w 70"/>
                <a:gd name="T19" fmla="*/ 7 h 84"/>
                <a:gd name="T20" fmla="*/ 32 w 70"/>
                <a:gd name="T21" fmla="*/ 31 h 84"/>
                <a:gd name="T22" fmla="*/ 34 w 70"/>
                <a:gd name="T23" fmla="*/ 34 h 84"/>
                <a:gd name="T24" fmla="*/ 36 w 70"/>
                <a:gd name="T25" fmla="*/ 31 h 84"/>
                <a:gd name="T26" fmla="*/ 36 w 70"/>
                <a:gd name="T27" fmla="*/ 25 h 84"/>
                <a:gd name="T28" fmla="*/ 42 w 70"/>
                <a:gd name="T29" fmla="*/ 27 h 84"/>
                <a:gd name="T30" fmla="*/ 45 w 70"/>
                <a:gd name="T31" fmla="*/ 31 h 84"/>
                <a:gd name="T32" fmla="*/ 44 w 70"/>
                <a:gd name="T33" fmla="*/ 36 h 84"/>
                <a:gd name="T34" fmla="*/ 47 w 70"/>
                <a:gd name="T35" fmla="*/ 39 h 84"/>
                <a:gd name="T36" fmla="*/ 49 w 70"/>
                <a:gd name="T37" fmla="*/ 37 h 84"/>
                <a:gd name="T38" fmla="*/ 49 w 70"/>
                <a:gd name="T39" fmla="*/ 30 h 84"/>
                <a:gd name="T40" fmla="*/ 55 w 70"/>
                <a:gd name="T41" fmla="*/ 33 h 84"/>
                <a:gd name="T42" fmla="*/ 57 w 70"/>
                <a:gd name="T43" fmla="*/ 37 h 84"/>
                <a:gd name="T44" fmla="*/ 57 w 70"/>
                <a:gd name="T45" fmla="*/ 41 h 84"/>
                <a:gd name="T46" fmla="*/ 59 w 70"/>
                <a:gd name="T47" fmla="*/ 43 h 84"/>
                <a:gd name="T48" fmla="*/ 62 w 70"/>
                <a:gd name="T49" fmla="*/ 41 h 84"/>
                <a:gd name="T50" fmla="*/ 62 w 70"/>
                <a:gd name="T51" fmla="*/ 36 h 84"/>
                <a:gd name="T52" fmla="*/ 63 w 70"/>
                <a:gd name="T53" fmla="*/ 37 h 84"/>
                <a:gd name="T54" fmla="*/ 69 w 70"/>
                <a:gd name="T55" fmla="*/ 51 h 84"/>
                <a:gd name="T56" fmla="*/ 69 w 70"/>
                <a:gd name="T57" fmla="*/ 51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0" h="84">
                  <a:moveTo>
                    <a:pt x="69" y="51"/>
                  </a:moveTo>
                  <a:cubicBezTo>
                    <a:pt x="69" y="65"/>
                    <a:pt x="64" y="69"/>
                    <a:pt x="61" y="84"/>
                  </a:cubicBezTo>
                  <a:cubicBezTo>
                    <a:pt x="48" y="84"/>
                    <a:pt x="36" y="84"/>
                    <a:pt x="22" y="84"/>
                  </a:cubicBezTo>
                  <a:cubicBezTo>
                    <a:pt x="16" y="63"/>
                    <a:pt x="6" y="51"/>
                    <a:pt x="4" y="47"/>
                  </a:cubicBezTo>
                  <a:cubicBezTo>
                    <a:pt x="1" y="43"/>
                    <a:pt x="0" y="38"/>
                    <a:pt x="3" y="36"/>
                  </a:cubicBezTo>
                  <a:cubicBezTo>
                    <a:pt x="6" y="34"/>
                    <a:pt x="10" y="35"/>
                    <a:pt x="13" y="37"/>
                  </a:cubicBezTo>
                  <a:cubicBezTo>
                    <a:pt x="16" y="40"/>
                    <a:pt x="19" y="44"/>
                    <a:pt x="19" y="44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3"/>
                    <a:pt x="22" y="0"/>
                    <a:pt x="25" y="0"/>
                  </a:cubicBezTo>
                  <a:cubicBezTo>
                    <a:pt x="29" y="0"/>
                    <a:pt x="32" y="3"/>
                    <a:pt x="32" y="7"/>
                  </a:cubicBezTo>
                  <a:cubicBezTo>
                    <a:pt x="32" y="31"/>
                    <a:pt x="32" y="31"/>
                    <a:pt x="32" y="31"/>
                  </a:cubicBezTo>
                  <a:cubicBezTo>
                    <a:pt x="32" y="33"/>
                    <a:pt x="33" y="34"/>
                    <a:pt x="34" y="34"/>
                  </a:cubicBezTo>
                  <a:cubicBezTo>
                    <a:pt x="35" y="34"/>
                    <a:pt x="36" y="33"/>
                    <a:pt x="36" y="31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8" y="26"/>
                    <a:pt x="40" y="26"/>
                    <a:pt x="42" y="27"/>
                  </a:cubicBezTo>
                  <a:cubicBezTo>
                    <a:pt x="44" y="28"/>
                    <a:pt x="45" y="30"/>
                    <a:pt x="45" y="31"/>
                  </a:cubicBezTo>
                  <a:cubicBezTo>
                    <a:pt x="44" y="36"/>
                    <a:pt x="44" y="36"/>
                    <a:pt x="44" y="36"/>
                  </a:cubicBezTo>
                  <a:cubicBezTo>
                    <a:pt x="44" y="38"/>
                    <a:pt x="45" y="39"/>
                    <a:pt x="47" y="39"/>
                  </a:cubicBezTo>
                  <a:cubicBezTo>
                    <a:pt x="48" y="39"/>
                    <a:pt x="49" y="38"/>
                    <a:pt x="49" y="37"/>
                  </a:cubicBezTo>
                  <a:cubicBezTo>
                    <a:pt x="49" y="30"/>
                    <a:pt x="49" y="30"/>
                    <a:pt x="49" y="30"/>
                  </a:cubicBezTo>
                  <a:cubicBezTo>
                    <a:pt x="51" y="31"/>
                    <a:pt x="53" y="32"/>
                    <a:pt x="55" y="33"/>
                  </a:cubicBezTo>
                  <a:cubicBezTo>
                    <a:pt x="56" y="34"/>
                    <a:pt x="57" y="35"/>
                    <a:pt x="57" y="37"/>
                  </a:cubicBezTo>
                  <a:cubicBezTo>
                    <a:pt x="57" y="41"/>
                    <a:pt x="57" y="41"/>
                    <a:pt x="57" y="41"/>
                  </a:cubicBezTo>
                  <a:cubicBezTo>
                    <a:pt x="57" y="42"/>
                    <a:pt x="58" y="43"/>
                    <a:pt x="59" y="43"/>
                  </a:cubicBezTo>
                  <a:cubicBezTo>
                    <a:pt x="60" y="44"/>
                    <a:pt x="62" y="43"/>
                    <a:pt x="62" y="41"/>
                  </a:cubicBezTo>
                  <a:cubicBezTo>
                    <a:pt x="62" y="36"/>
                    <a:pt x="62" y="36"/>
                    <a:pt x="62" y="36"/>
                  </a:cubicBezTo>
                  <a:cubicBezTo>
                    <a:pt x="62" y="36"/>
                    <a:pt x="63" y="37"/>
                    <a:pt x="63" y="37"/>
                  </a:cubicBezTo>
                  <a:cubicBezTo>
                    <a:pt x="69" y="40"/>
                    <a:pt x="70" y="44"/>
                    <a:pt x="69" y="51"/>
                  </a:cubicBezTo>
                  <a:cubicBezTo>
                    <a:pt x="69" y="65"/>
                    <a:pt x="70" y="44"/>
                    <a:pt x="69" y="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b="1"/>
            </a:p>
          </p:txBody>
        </p:sp>
        <p:sp>
          <p:nvSpPr>
            <p:cNvPr id="27" name="Freeform 26"/>
            <p:cNvSpPr>
              <a:spLocks noEditPoints="1"/>
            </p:cNvSpPr>
            <p:nvPr/>
          </p:nvSpPr>
          <p:spPr bwMode="auto">
            <a:xfrm>
              <a:off x="7215188" y="5397500"/>
              <a:ext cx="209550" cy="79375"/>
            </a:xfrm>
            <a:custGeom>
              <a:avLst/>
              <a:gdLst>
                <a:gd name="T0" fmla="*/ 49 w 56"/>
                <a:gd name="T1" fmla="*/ 0 h 21"/>
                <a:gd name="T2" fmla="*/ 6 w 56"/>
                <a:gd name="T3" fmla="*/ 0 h 21"/>
                <a:gd name="T4" fmla="*/ 0 w 56"/>
                <a:gd name="T5" fmla="*/ 7 h 21"/>
                <a:gd name="T6" fmla="*/ 0 w 56"/>
                <a:gd name="T7" fmla="*/ 15 h 21"/>
                <a:gd name="T8" fmla="*/ 6 w 56"/>
                <a:gd name="T9" fmla="*/ 21 h 21"/>
                <a:gd name="T10" fmla="*/ 49 w 56"/>
                <a:gd name="T11" fmla="*/ 21 h 21"/>
                <a:gd name="T12" fmla="*/ 56 w 56"/>
                <a:gd name="T13" fmla="*/ 15 h 21"/>
                <a:gd name="T14" fmla="*/ 56 w 56"/>
                <a:gd name="T15" fmla="*/ 7 h 21"/>
                <a:gd name="T16" fmla="*/ 49 w 56"/>
                <a:gd name="T17" fmla="*/ 0 h 21"/>
                <a:gd name="T18" fmla="*/ 45 w 56"/>
                <a:gd name="T19" fmla="*/ 14 h 21"/>
                <a:gd name="T20" fmla="*/ 41 w 56"/>
                <a:gd name="T21" fmla="*/ 11 h 21"/>
                <a:gd name="T22" fmla="*/ 45 w 56"/>
                <a:gd name="T23" fmla="*/ 7 h 21"/>
                <a:gd name="T24" fmla="*/ 48 w 56"/>
                <a:gd name="T25" fmla="*/ 11 h 21"/>
                <a:gd name="T26" fmla="*/ 45 w 56"/>
                <a:gd name="T27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6" h="21">
                  <a:moveTo>
                    <a:pt x="49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8"/>
                    <a:pt x="3" y="21"/>
                    <a:pt x="6" y="21"/>
                  </a:cubicBezTo>
                  <a:cubicBezTo>
                    <a:pt x="49" y="21"/>
                    <a:pt x="49" y="21"/>
                    <a:pt x="49" y="21"/>
                  </a:cubicBezTo>
                  <a:cubicBezTo>
                    <a:pt x="53" y="21"/>
                    <a:pt x="56" y="18"/>
                    <a:pt x="56" y="15"/>
                  </a:cubicBezTo>
                  <a:cubicBezTo>
                    <a:pt x="56" y="7"/>
                    <a:pt x="56" y="7"/>
                    <a:pt x="56" y="7"/>
                  </a:cubicBezTo>
                  <a:cubicBezTo>
                    <a:pt x="56" y="3"/>
                    <a:pt x="53" y="0"/>
                    <a:pt x="49" y="0"/>
                  </a:cubicBezTo>
                  <a:close/>
                  <a:moveTo>
                    <a:pt x="45" y="14"/>
                  </a:moveTo>
                  <a:cubicBezTo>
                    <a:pt x="43" y="14"/>
                    <a:pt x="41" y="13"/>
                    <a:pt x="41" y="11"/>
                  </a:cubicBezTo>
                  <a:cubicBezTo>
                    <a:pt x="41" y="9"/>
                    <a:pt x="43" y="7"/>
                    <a:pt x="45" y="7"/>
                  </a:cubicBezTo>
                  <a:cubicBezTo>
                    <a:pt x="47" y="7"/>
                    <a:pt x="48" y="9"/>
                    <a:pt x="48" y="11"/>
                  </a:cubicBezTo>
                  <a:cubicBezTo>
                    <a:pt x="48" y="13"/>
                    <a:pt x="47" y="14"/>
                    <a:pt x="45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b="1"/>
            </a:p>
          </p:txBody>
        </p:sp>
        <p:sp>
          <p:nvSpPr>
            <p:cNvPr id="28" name="Freeform 27"/>
            <p:cNvSpPr/>
            <p:nvPr/>
          </p:nvSpPr>
          <p:spPr bwMode="auto">
            <a:xfrm>
              <a:off x="7121525" y="4951413"/>
              <a:ext cx="269875" cy="206375"/>
            </a:xfrm>
            <a:custGeom>
              <a:avLst/>
              <a:gdLst>
                <a:gd name="T0" fmla="*/ 72 w 72"/>
                <a:gd name="T1" fmla="*/ 31 h 55"/>
                <a:gd name="T2" fmla="*/ 57 w 72"/>
                <a:gd name="T3" fmla="*/ 23 h 55"/>
                <a:gd name="T4" fmla="*/ 57 w 72"/>
                <a:gd name="T5" fmla="*/ 23 h 55"/>
                <a:gd name="T6" fmla="*/ 56 w 72"/>
                <a:gd name="T7" fmla="*/ 23 h 55"/>
                <a:gd name="T8" fmla="*/ 56 w 72"/>
                <a:gd name="T9" fmla="*/ 24 h 55"/>
                <a:gd name="T10" fmla="*/ 56 w 72"/>
                <a:gd name="T11" fmla="*/ 27 h 55"/>
                <a:gd name="T12" fmla="*/ 41 w 72"/>
                <a:gd name="T13" fmla="*/ 33 h 55"/>
                <a:gd name="T14" fmla="*/ 41 w 72"/>
                <a:gd name="T15" fmla="*/ 17 h 55"/>
                <a:gd name="T16" fmla="*/ 45 w 72"/>
                <a:gd name="T17" fmla="*/ 17 h 55"/>
                <a:gd name="T18" fmla="*/ 45 w 72"/>
                <a:gd name="T19" fmla="*/ 16 h 55"/>
                <a:gd name="T20" fmla="*/ 45 w 72"/>
                <a:gd name="T21" fmla="*/ 15 h 55"/>
                <a:gd name="T22" fmla="*/ 37 w 72"/>
                <a:gd name="T23" fmla="*/ 1 h 55"/>
                <a:gd name="T24" fmla="*/ 36 w 72"/>
                <a:gd name="T25" fmla="*/ 0 h 55"/>
                <a:gd name="T26" fmla="*/ 35 w 72"/>
                <a:gd name="T27" fmla="*/ 1 h 55"/>
                <a:gd name="T28" fmla="*/ 27 w 72"/>
                <a:gd name="T29" fmla="*/ 15 h 55"/>
                <a:gd name="T30" fmla="*/ 27 w 72"/>
                <a:gd name="T31" fmla="*/ 16 h 55"/>
                <a:gd name="T32" fmla="*/ 28 w 72"/>
                <a:gd name="T33" fmla="*/ 17 h 55"/>
                <a:gd name="T34" fmla="*/ 31 w 72"/>
                <a:gd name="T35" fmla="*/ 17 h 55"/>
                <a:gd name="T36" fmla="*/ 31 w 72"/>
                <a:gd name="T37" fmla="*/ 33 h 55"/>
                <a:gd name="T38" fmla="*/ 17 w 72"/>
                <a:gd name="T39" fmla="*/ 27 h 55"/>
                <a:gd name="T40" fmla="*/ 17 w 72"/>
                <a:gd name="T41" fmla="*/ 24 h 55"/>
                <a:gd name="T42" fmla="*/ 16 w 72"/>
                <a:gd name="T43" fmla="*/ 23 h 55"/>
                <a:gd name="T44" fmla="*/ 16 w 72"/>
                <a:gd name="T45" fmla="*/ 23 h 55"/>
                <a:gd name="T46" fmla="*/ 15 w 72"/>
                <a:gd name="T47" fmla="*/ 23 h 55"/>
                <a:gd name="T48" fmla="*/ 0 w 72"/>
                <a:gd name="T49" fmla="*/ 31 h 55"/>
                <a:gd name="T50" fmla="*/ 0 w 72"/>
                <a:gd name="T51" fmla="*/ 32 h 55"/>
                <a:gd name="T52" fmla="*/ 0 w 72"/>
                <a:gd name="T53" fmla="*/ 33 h 55"/>
                <a:gd name="T54" fmla="*/ 15 w 72"/>
                <a:gd name="T55" fmla="*/ 41 h 55"/>
                <a:gd name="T56" fmla="*/ 16 w 72"/>
                <a:gd name="T57" fmla="*/ 41 h 55"/>
                <a:gd name="T58" fmla="*/ 16 w 72"/>
                <a:gd name="T59" fmla="*/ 41 h 55"/>
                <a:gd name="T60" fmla="*/ 17 w 72"/>
                <a:gd name="T61" fmla="*/ 40 h 55"/>
                <a:gd name="T62" fmla="*/ 17 w 72"/>
                <a:gd name="T63" fmla="*/ 38 h 55"/>
                <a:gd name="T64" fmla="*/ 31 w 72"/>
                <a:gd name="T65" fmla="*/ 55 h 55"/>
                <a:gd name="T66" fmla="*/ 41 w 72"/>
                <a:gd name="T67" fmla="*/ 55 h 55"/>
                <a:gd name="T68" fmla="*/ 56 w 72"/>
                <a:gd name="T69" fmla="*/ 38 h 55"/>
                <a:gd name="T70" fmla="*/ 56 w 72"/>
                <a:gd name="T71" fmla="*/ 40 h 55"/>
                <a:gd name="T72" fmla="*/ 56 w 72"/>
                <a:gd name="T73" fmla="*/ 41 h 55"/>
                <a:gd name="T74" fmla="*/ 57 w 72"/>
                <a:gd name="T75" fmla="*/ 41 h 55"/>
                <a:gd name="T76" fmla="*/ 57 w 72"/>
                <a:gd name="T77" fmla="*/ 41 h 55"/>
                <a:gd name="T78" fmla="*/ 72 w 72"/>
                <a:gd name="T79" fmla="*/ 33 h 55"/>
                <a:gd name="T80" fmla="*/ 72 w 72"/>
                <a:gd name="T81" fmla="*/ 32 h 55"/>
                <a:gd name="T82" fmla="*/ 72 w 72"/>
                <a:gd name="T83" fmla="*/ 31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2" h="55">
                  <a:moveTo>
                    <a:pt x="72" y="31"/>
                  </a:moveTo>
                  <a:cubicBezTo>
                    <a:pt x="57" y="23"/>
                    <a:pt x="57" y="23"/>
                    <a:pt x="57" y="23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7" y="23"/>
                    <a:pt x="56" y="23"/>
                    <a:pt x="56" y="23"/>
                  </a:cubicBezTo>
                  <a:cubicBezTo>
                    <a:pt x="56" y="23"/>
                    <a:pt x="56" y="23"/>
                    <a:pt x="56" y="24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0" y="28"/>
                    <a:pt x="46" y="30"/>
                    <a:pt x="41" y="33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45" y="17"/>
                    <a:pt x="45" y="17"/>
                    <a:pt x="45" y="17"/>
                  </a:cubicBezTo>
                  <a:cubicBezTo>
                    <a:pt x="45" y="17"/>
                    <a:pt x="45" y="16"/>
                    <a:pt x="45" y="16"/>
                  </a:cubicBezTo>
                  <a:cubicBezTo>
                    <a:pt x="46" y="16"/>
                    <a:pt x="46" y="15"/>
                    <a:pt x="45" y="15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37" y="0"/>
                    <a:pt x="37" y="0"/>
                    <a:pt x="36" y="0"/>
                  </a:cubicBezTo>
                  <a:cubicBezTo>
                    <a:pt x="36" y="0"/>
                    <a:pt x="35" y="0"/>
                    <a:pt x="35" y="1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27" y="15"/>
                    <a:pt x="27" y="16"/>
                    <a:pt x="27" y="16"/>
                  </a:cubicBezTo>
                  <a:cubicBezTo>
                    <a:pt x="27" y="16"/>
                    <a:pt x="27" y="17"/>
                    <a:pt x="28" y="17"/>
                  </a:cubicBezTo>
                  <a:cubicBezTo>
                    <a:pt x="31" y="17"/>
                    <a:pt x="31" y="17"/>
                    <a:pt x="31" y="17"/>
                  </a:cubicBezTo>
                  <a:cubicBezTo>
                    <a:pt x="31" y="33"/>
                    <a:pt x="31" y="33"/>
                    <a:pt x="31" y="33"/>
                  </a:cubicBezTo>
                  <a:cubicBezTo>
                    <a:pt x="27" y="30"/>
                    <a:pt x="22" y="28"/>
                    <a:pt x="17" y="27"/>
                  </a:cubicBezTo>
                  <a:cubicBezTo>
                    <a:pt x="17" y="24"/>
                    <a:pt x="17" y="24"/>
                    <a:pt x="17" y="24"/>
                  </a:cubicBezTo>
                  <a:cubicBezTo>
                    <a:pt x="17" y="23"/>
                    <a:pt x="16" y="23"/>
                    <a:pt x="16" y="23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1"/>
                    <a:pt x="0" y="32"/>
                    <a:pt x="0" y="32"/>
                  </a:cubicBezTo>
                  <a:cubicBezTo>
                    <a:pt x="0" y="32"/>
                    <a:pt x="0" y="33"/>
                    <a:pt x="0" y="33"/>
                  </a:cubicBezTo>
                  <a:cubicBezTo>
                    <a:pt x="15" y="41"/>
                    <a:pt x="15" y="41"/>
                    <a:pt x="15" y="41"/>
                  </a:cubicBezTo>
                  <a:cubicBezTo>
                    <a:pt x="15" y="41"/>
                    <a:pt x="15" y="41"/>
                    <a:pt x="16" y="41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6" y="41"/>
                    <a:pt x="17" y="41"/>
                    <a:pt x="17" y="40"/>
                  </a:cubicBezTo>
                  <a:cubicBezTo>
                    <a:pt x="17" y="38"/>
                    <a:pt x="17" y="38"/>
                    <a:pt x="17" y="38"/>
                  </a:cubicBezTo>
                  <a:cubicBezTo>
                    <a:pt x="25" y="39"/>
                    <a:pt x="31" y="47"/>
                    <a:pt x="31" y="55"/>
                  </a:cubicBezTo>
                  <a:cubicBezTo>
                    <a:pt x="41" y="55"/>
                    <a:pt x="41" y="55"/>
                    <a:pt x="41" y="55"/>
                  </a:cubicBezTo>
                  <a:cubicBezTo>
                    <a:pt x="42" y="47"/>
                    <a:pt x="48" y="39"/>
                    <a:pt x="56" y="38"/>
                  </a:cubicBezTo>
                  <a:cubicBezTo>
                    <a:pt x="56" y="40"/>
                    <a:pt x="56" y="40"/>
                    <a:pt x="56" y="40"/>
                  </a:cubicBezTo>
                  <a:cubicBezTo>
                    <a:pt x="56" y="41"/>
                    <a:pt x="56" y="41"/>
                    <a:pt x="56" y="41"/>
                  </a:cubicBezTo>
                  <a:cubicBezTo>
                    <a:pt x="56" y="41"/>
                    <a:pt x="57" y="41"/>
                    <a:pt x="57" y="41"/>
                  </a:cubicBezTo>
                  <a:cubicBezTo>
                    <a:pt x="57" y="41"/>
                    <a:pt x="57" y="41"/>
                    <a:pt x="57" y="41"/>
                  </a:cubicBezTo>
                  <a:cubicBezTo>
                    <a:pt x="72" y="33"/>
                    <a:pt x="72" y="33"/>
                    <a:pt x="72" y="33"/>
                  </a:cubicBezTo>
                  <a:cubicBezTo>
                    <a:pt x="72" y="33"/>
                    <a:pt x="72" y="32"/>
                    <a:pt x="72" y="32"/>
                  </a:cubicBezTo>
                  <a:cubicBezTo>
                    <a:pt x="72" y="32"/>
                    <a:pt x="72" y="31"/>
                    <a:pt x="72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b="1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651023" y="3078164"/>
            <a:ext cx="1579195" cy="585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solidFill>
                  <a:schemeClr val="bg1"/>
                </a:solidFill>
                <a:latin typeface="+mj-lt"/>
              </a:rPr>
              <a:t>有利于政府形象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3635073" y="3740971"/>
            <a:ext cx="289714" cy="288715"/>
            <a:chOff x="8364538" y="2466975"/>
            <a:chExt cx="461963" cy="460376"/>
          </a:xfrm>
          <a:solidFill>
            <a:schemeClr val="bg1"/>
          </a:solidFill>
        </p:grpSpPr>
        <p:sp>
          <p:nvSpPr>
            <p:cNvPr id="31" name="Freeform 30"/>
            <p:cNvSpPr/>
            <p:nvPr/>
          </p:nvSpPr>
          <p:spPr bwMode="auto">
            <a:xfrm>
              <a:off x="8567738" y="2698750"/>
              <a:ext cx="198438" cy="44450"/>
            </a:xfrm>
            <a:custGeom>
              <a:avLst/>
              <a:gdLst>
                <a:gd name="T0" fmla="*/ 50 w 53"/>
                <a:gd name="T1" fmla="*/ 4 h 12"/>
                <a:gd name="T2" fmla="*/ 34 w 53"/>
                <a:gd name="T3" fmla="*/ 4 h 12"/>
                <a:gd name="T4" fmla="*/ 30 w 53"/>
                <a:gd name="T5" fmla="*/ 0 h 12"/>
                <a:gd name="T6" fmla="*/ 23 w 53"/>
                <a:gd name="T7" fmla="*/ 0 h 12"/>
                <a:gd name="T8" fmla="*/ 19 w 53"/>
                <a:gd name="T9" fmla="*/ 4 h 12"/>
                <a:gd name="T10" fmla="*/ 4 w 53"/>
                <a:gd name="T11" fmla="*/ 4 h 12"/>
                <a:gd name="T12" fmla="*/ 0 w 53"/>
                <a:gd name="T13" fmla="*/ 8 h 12"/>
                <a:gd name="T14" fmla="*/ 4 w 53"/>
                <a:gd name="T15" fmla="*/ 12 h 12"/>
                <a:gd name="T16" fmla="*/ 50 w 53"/>
                <a:gd name="T17" fmla="*/ 12 h 12"/>
                <a:gd name="T18" fmla="*/ 53 w 53"/>
                <a:gd name="T19" fmla="*/ 8 h 12"/>
                <a:gd name="T20" fmla="*/ 50 w 53"/>
                <a:gd name="T2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3" h="12">
                  <a:moveTo>
                    <a:pt x="50" y="4"/>
                  </a:moveTo>
                  <a:cubicBezTo>
                    <a:pt x="34" y="4"/>
                    <a:pt x="34" y="4"/>
                    <a:pt x="34" y="4"/>
                  </a:cubicBezTo>
                  <a:cubicBezTo>
                    <a:pt x="34" y="2"/>
                    <a:pt x="33" y="0"/>
                    <a:pt x="30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1" y="0"/>
                    <a:pt x="19" y="2"/>
                    <a:pt x="19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2" y="4"/>
                    <a:pt x="0" y="6"/>
                    <a:pt x="0" y="8"/>
                  </a:cubicBezTo>
                  <a:cubicBezTo>
                    <a:pt x="0" y="10"/>
                    <a:pt x="2" y="12"/>
                    <a:pt x="4" y="12"/>
                  </a:cubicBezTo>
                  <a:cubicBezTo>
                    <a:pt x="50" y="12"/>
                    <a:pt x="50" y="12"/>
                    <a:pt x="50" y="12"/>
                  </a:cubicBezTo>
                  <a:cubicBezTo>
                    <a:pt x="52" y="12"/>
                    <a:pt x="53" y="10"/>
                    <a:pt x="53" y="8"/>
                  </a:cubicBezTo>
                  <a:cubicBezTo>
                    <a:pt x="53" y="6"/>
                    <a:pt x="52" y="4"/>
                    <a:pt x="5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b="1"/>
            </a:p>
          </p:txBody>
        </p:sp>
        <p:sp>
          <p:nvSpPr>
            <p:cNvPr id="32" name="Freeform 31"/>
            <p:cNvSpPr>
              <a:spLocks noEditPoints="1"/>
            </p:cNvSpPr>
            <p:nvPr/>
          </p:nvSpPr>
          <p:spPr bwMode="auto">
            <a:xfrm>
              <a:off x="8578850" y="2754313"/>
              <a:ext cx="176213" cy="173038"/>
            </a:xfrm>
            <a:custGeom>
              <a:avLst/>
              <a:gdLst>
                <a:gd name="T0" fmla="*/ 0 w 47"/>
                <a:gd name="T1" fmla="*/ 0 h 46"/>
                <a:gd name="T2" fmla="*/ 0 w 47"/>
                <a:gd name="T3" fmla="*/ 38 h 46"/>
                <a:gd name="T4" fmla="*/ 9 w 47"/>
                <a:gd name="T5" fmla="*/ 46 h 46"/>
                <a:gd name="T6" fmla="*/ 38 w 47"/>
                <a:gd name="T7" fmla="*/ 46 h 46"/>
                <a:gd name="T8" fmla="*/ 47 w 47"/>
                <a:gd name="T9" fmla="*/ 38 h 46"/>
                <a:gd name="T10" fmla="*/ 47 w 47"/>
                <a:gd name="T11" fmla="*/ 0 h 46"/>
                <a:gd name="T12" fmla="*/ 0 w 47"/>
                <a:gd name="T13" fmla="*/ 0 h 46"/>
                <a:gd name="T14" fmla="*/ 13 w 47"/>
                <a:gd name="T15" fmla="*/ 35 h 46"/>
                <a:gd name="T16" fmla="*/ 11 w 47"/>
                <a:gd name="T17" fmla="*/ 37 h 46"/>
                <a:gd name="T18" fmla="*/ 9 w 47"/>
                <a:gd name="T19" fmla="*/ 35 h 46"/>
                <a:gd name="T20" fmla="*/ 9 w 47"/>
                <a:gd name="T21" fmla="*/ 12 h 46"/>
                <a:gd name="T22" fmla="*/ 11 w 47"/>
                <a:gd name="T23" fmla="*/ 9 h 46"/>
                <a:gd name="T24" fmla="*/ 13 w 47"/>
                <a:gd name="T25" fmla="*/ 12 h 46"/>
                <a:gd name="T26" fmla="*/ 13 w 47"/>
                <a:gd name="T27" fmla="*/ 35 h 46"/>
                <a:gd name="T28" fmla="*/ 26 w 47"/>
                <a:gd name="T29" fmla="*/ 35 h 46"/>
                <a:gd name="T30" fmla="*/ 24 w 47"/>
                <a:gd name="T31" fmla="*/ 37 h 46"/>
                <a:gd name="T32" fmla="*/ 21 w 47"/>
                <a:gd name="T33" fmla="*/ 35 h 46"/>
                <a:gd name="T34" fmla="*/ 21 w 47"/>
                <a:gd name="T35" fmla="*/ 12 h 46"/>
                <a:gd name="T36" fmla="*/ 24 w 47"/>
                <a:gd name="T37" fmla="*/ 9 h 46"/>
                <a:gd name="T38" fmla="*/ 26 w 47"/>
                <a:gd name="T39" fmla="*/ 12 h 46"/>
                <a:gd name="T40" fmla="*/ 26 w 47"/>
                <a:gd name="T41" fmla="*/ 35 h 46"/>
                <a:gd name="T42" fmla="*/ 39 w 47"/>
                <a:gd name="T43" fmla="*/ 35 h 46"/>
                <a:gd name="T44" fmla="*/ 36 w 47"/>
                <a:gd name="T45" fmla="*/ 37 h 46"/>
                <a:gd name="T46" fmla="*/ 34 w 47"/>
                <a:gd name="T47" fmla="*/ 35 h 46"/>
                <a:gd name="T48" fmla="*/ 34 w 47"/>
                <a:gd name="T49" fmla="*/ 12 h 46"/>
                <a:gd name="T50" fmla="*/ 36 w 47"/>
                <a:gd name="T51" fmla="*/ 9 h 46"/>
                <a:gd name="T52" fmla="*/ 39 w 47"/>
                <a:gd name="T53" fmla="*/ 12 h 46"/>
                <a:gd name="T54" fmla="*/ 39 w 47"/>
                <a:gd name="T55" fmla="*/ 35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7" h="46">
                  <a:moveTo>
                    <a:pt x="0" y="0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42"/>
                    <a:pt x="4" y="46"/>
                    <a:pt x="9" y="46"/>
                  </a:cubicBezTo>
                  <a:cubicBezTo>
                    <a:pt x="38" y="46"/>
                    <a:pt x="38" y="46"/>
                    <a:pt x="38" y="46"/>
                  </a:cubicBezTo>
                  <a:cubicBezTo>
                    <a:pt x="43" y="46"/>
                    <a:pt x="47" y="42"/>
                    <a:pt x="47" y="38"/>
                  </a:cubicBezTo>
                  <a:cubicBezTo>
                    <a:pt x="47" y="0"/>
                    <a:pt x="47" y="0"/>
                    <a:pt x="47" y="0"/>
                  </a:cubicBezTo>
                  <a:lnTo>
                    <a:pt x="0" y="0"/>
                  </a:lnTo>
                  <a:close/>
                  <a:moveTo>
                    <a:pt x="13" y="35"/>
                  </a:moveTo>
                  <a:cubicBezTo>
                    <a:pt x="13" y="36"/>
                    <a:pt x="12" y="37"/>
                    <a:pt x="11" y="37"/>
                  </a:cubicBezTo>
                  <a:cubicBezTo>
                    <a:pt x="10" y="37"/>
                    <a:pt x="9" y="36"/>
                    <a:pt x="9" y="35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0"/>
                    <a:pt x="10" y="9"/>
                    <a:pt x="11" y="9"/>
                  </a:cubicBezTo>
                  <a:cubicBezTo>
                    <a:pt x="12" y="9"/>
                    <a:pt x="13" y="10"/>
                    <a:pt x="13" y="12"/>
                  </a:cubicBezTo>
                  <a:lnTo>
                    <a:pt x="13" y="35"/>
                  </a:lnTo>
                  <a:close/>
                  <a:moveTo>
                    <a:pt x="26" y="35"/>
                  </a:moveTo>
                  <a:cubicBezTo>
                    <a:pt x="26" y="36"/>
                    <a:pt x="25" y="37"/>
                    <a:pt x="24" y="37"/>
                  </a:cubicBezTo>
                  <a:cubicBezTo>
                    <a:pt x="22" y="37"/>
                    <a:pt x="21" y="36"/>
                    <a:pt x="21" y="35"/>
                  </a:cubicBezTo>
                  <a:cubicBezTo>
                    <a:pt x="21" y="12"/>
                    <a:pt x="21" y="12"/>
                    <a:pt x="21" y="12"/>
                  </a:cubicBezTo>
                  <a:cubicBezTo>
                    <a:pt x="21" y="10"/>
                    <a:pt x="22" y="9"/>
                    <a:pt x="24" y="9"/>
                  </a:cubicBezTo>
                  <a:cubicBezTo>
                    <a:pt x="25" y="9"/>
                    <a:pt x="26" y="10"/>
                    <a:pt x="26" y="12"/>
                  </a:cubicBezTo>
                  <a:lnTo>
                    <a:pt x="26" y="35"/>
                  </a:lnTo>
                  <a:close/>
                  <a:moveTo>
                    <a:pt x="39" y="35"/>
                  </a:moveTo>
                  <a:cubicBezTo>
                    <a:pt x="39" y="36"/>
                    <a:pt x="38" y="37"/>
                    <a:pt x="36" y="37"/>
                  </a:cubicBezTo>
                  <a:cubicBezTo>
                    <a:pt x="35" y="37"/>
                    <a:pt x="34" y="36"/>
                    <a:pt x="34" y="35"/>
                  </a:cubicBezTo>
                  <a:cubicBezTo>
                    <a:pt x="34" y="12"/>
                    <a:pt x="34" y="12"/>
                    <a:pt x="34" y="12"/>
                  </a:cubicBezTo>
                  <a:cubicBezTo>
                    <a:pt x="34" y="10"/>
                    <a:pt x="35" y="9"/>
                    <a:pt x="36" y="9"/>
                  </a:cubicBezTo>
                  <a:cubicBezTo>
                    <a:pt x="38" y="9"/>
                    <a:pt x="39" y="10"/>
                    <a:pt x="39" y="12"/>
                  </a:cubicBezTo>
                  <a:lnTo>
                    <a:pt x="39" y="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b="1"/>
            </a:p>
          </p:txBody>
        </p:sp>
        <p:sp>
          <p:nvSpPr>
            <p:cNvPr id="33" name="Freeform 32"/>
            <p:cNvSpPr/>
            <p:nvPr/>
          </p:nvSpPr>
          <p:spPr bwMode="auto">
            <a:xfrm>
              <a:off x="8364538" y="2728913"/>
              <a:ext cx="195263" cy="198438"/>
            </a:xfrm>
            <a:custGeom>
              <a:avLst/>
              <a:gdLst>
                <a:gd name="T0" fmla="*/ 50 w 52"/>
                <a:gd name="T1" fmla="*/ 31 h 53"/>
                <a:gd name="T2" fmla="*/ 0 w 52"/>
                <a:gd name="T3" fmla="*/ 0 h 53"/>
                <a:gd name="T4" fmla="*/ 0 w 52"/>
                <a:gd name="T5" fmla="*/ 33 h 53"/>
                <a:gd name="T6" fmla="*/ 20 w 52"/>
                <a:gd name="T7" fmla="*/ 53 h 53"/>
                <a:gd name="T8" fmla="*/ 52 w 52"/>
                <a:gd name="T9" fmla="*/ 53 h 53"/>
                <a:gd name="T10" fmla="*/ 50 w 52"/>
                <a:gd name="T11" fmla="*/ 45 h 53"/>
                <a:gd name="T12" fmla="*/ 50 w 52"/>
                <a:gd name="T13" fmla="*/ 3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53">
                  <a:moveTo>
                    <a:pt x="50" y="3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44"/>
                    <a:pt x="9" y="53"/>
                    <a:pt x="20" y="53"/>
                  </a:cubicBezTo>
                  <a:cubicBezTo>
                    <a:pt x="52" y="53"/>
                    <a:pt x="52" y="53"/>
                    <a:pt x="52" y="53"/>
                  </a:cubicBezTo>
                  <a:cubicBezTo>
                    <a:pt x="51" y="51"/>
                    <a:pt x="50" y="48"/>
                    <a:pt x="50" y="45"/>
                  </a:cubicBezTo>
                  <a:lnTo>
                    <a:pt x="50" y="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b="1"/>
            </a:p>
          </p:txBody>
        </p:sp>
        <p:sp>
          <p:nvSpPr>
            <p:cNvPr id="34" name="Freeform 33"/>
            <p:cNvSpPr/>
            <p:nvPr/>
          </p:nvSpPr>
          <p:spPr bwMode="auto">
            <a:xfrm>
              <a:off x="8777288" y="2728913"/>
              <a:ext cx="49213" cy="193675"/>
            </a:xfrm>
            <a:custGeom>
              <a:avLst/>
              <a:gdLst>
                <a:gd name="T0" fmla="*/ 3 w 13"/>
                <a:gd name="T1" fmla="*/ 7 h 52"/>
                <a:gd name="T2" fmla="*/ 2 w 13"/>
                <a:gd name="T3" fmla="*/ 8 h 52"/>
                <a:gd name="T4" fmla="*/ 2 w 13"/>
                <a:gd name="T5" fmla="*/ 45 h 52"/>
                <a:gd name="T6" fmla="*/ 0 w 13"/>
                <a:gd name="T7" fmla="*/ 52 h 52"/>
                <a:gd name="T8" fmla="*/ 13 w 13"/>
                <a:gd name="T9" fmla="*/ 33 h 52"/>
                <a:gd name="T10" fmla="*/ 13 w 13"/>
                <a:gd name="T11" fmla="*/ 0 h 52"/>
                <a:gd name="T12" fmla="*/ 3 w 13"/>
                <a:gd name="T13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52">
                  <a:moveTo>
                    <a:pt x="3" y="7"/>
                  </a:moveTo>
                  <a:cubicBezTo>
                    <a:pt x="2" y="7"/>
                    <a:pt x="2" y="8"/>
                    <a:pt x="2" y="8"/>
                  </a:cubicBezTo>
                  <a:cubicBezTo>
                    <a:pt x="2" y="45"/>
                    <a:pt x="2" y="45"/>
                    <a:pt x="2" y="45"/>
                  </a:cubicBezTo>
                  <a:cubicBezTo>
                    <a:pt x="2" y="47"/>
                    <a:pt x="1" y="50"/>
                    <a:pt x="0" y="52"/>
                  </a:cubicBezTo>
                  <a:cubicBezTo>
                    <a:pt x="7" y="49"/>
                    <a:pt x="13" y="42"/>
                    <a:pt x="13" y="33"/>
                  </a:cubicBezTo>
                  <a:cubicBezTo>
                    <a:pt x="13" y="0"/>
                    <a:pt x="13" y="0"/>
                    <a:pt x="13" y="0"/>
                  </a:cubicBezTo>
                  <a:lnTo>
                    <a:pt x="3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b="1"/>
            </a:p>
          </p:txBody>
        </p:sp>
        <p:sp>
          <p:nvSpPr>
            <p:cNvPr id="35" name="Freeform 34"/>
            <p:cNvSpPr/>
            <p:nvPr/>
          </p:nvSpPr>
          <p:spPr bwMode="auto">
            <a:xfrm>
              <a:off x="8364538" y="2466975"/>
              <a:ext cx="461963" cy="231775"/>
            </a:xfrm>
            <a:custGeom>
              <a:avLst/>
              <a:gdLst>
                <a:gd name="T0" fmla="*/ 115 w 123"/>
                <a:gd name="T1" fmla="*/ 58 h 62"/>
                <a:gd name="T2" fmla="*/ 123 w 123"/>
                <a:gd name="T3" fmla="*/ 53 h 62"/>
                <a:gd name="T4" fmla="*/ 118 w 123"/>
                <a:gd name="T5" fmla="*/ 39 h 62"/>
                <a:gd name="T6" fmla="*/ 115 w 123"/>
                <a:gd name="T7" fmla="*/ 37 h 62"/>
                <a:gd name="T8" fmla="*/ 115 w 123"/>
                <a:gd name="T9" fmla="*/ 23 h 62"/>
                <a:gd name="T10" fmla="*/ 108 w 123"/>
                <a:gd name="T11" fmla="*/ 16 h 62"/>
                <a:gd name="T12" fmla="*/ 87 w 123"/>
                <a:gd name="T13" fmla="*/ 16 h 62"/>
                <a:gd name="T14" fmla="*/ 73 w 123"/>
                <a:gd name="T15" fmla="*/ 6 h 62"/>
                <a:gd name="T16" fmla="*/ 50 w 123"/>
                <a:gd name="T17" fmla="*/ 6 h 62"/>
                <a:gd name="T18" fmla="*/ 36 w 123"/>
                <a:gd name="T19" fmla="*/ 16 h 62"/>
                <a:gd name="T20" fmla="*/ 15 w 123"/>
                <a:gd name="T21" fmla="*/ 16 h 62"/>
                <a:gd name="T22" fmla="*/ 8 w 123"/>
                <a:gd name="T23" fmla="*/ 23 h 62"/>
                <a:gd name="T24" fmla="*/ 8 w 123"/>
                <a:gd name="T25" fmla="*/ 37 h 62"/>
                <a:gd name="T26" fmla="*/ 5 w 123"/>
                <a:gd name="T27" fmla="*/ 39 h 62"/>
                <a:gd name="T28" fmla="*/ 0 w 123"/>
                <a:gd name="T29" fmla="*/ 53 h 62"/>
                <a:gd name="T30" fmla="*/ 8 w 123"/>
                <a:gd name="T31" fmla="*/ 58 h 62"/>
                <a:gd name="T32" fmla="*/ 16 w 123"/>
                <a:gd name="T33" fmla="*/ 62 h 62"/>
                <a:gd name="T34" fmla="*/ 16 w 123"/>
                <a:gd name="T35" fmla="*/ 31 h 62"/>
                <a:gd name="T36" fmla="*/ 16 w 123"/>
                <a:gd name="T37" fmla="*/ 24 h 62"/>
                <a:gd name="T38" fmla="*/ 26 w 123"/>
                <a:gd name="T39" fmla="*/ 24 h 62"/>
                <a:gd name="T40" fmla="*/ 97 w 123"/>
                <a:gd name="T41" fmla="*/ 24 h 62"/>
                <a:gd name="T42" fmla="*/ 107 w 123"/>
                <a:gd name="T43" fmla="*/ 24 h 62"/>
                <a:gd name="T44" fmla="*/ 107 w 123"/>
                <a:gd name="T45" fmla="*/ 31 h 62"/>
                <a:gd name="T46" fmla="*/ 107 w 123"/>
                <a:gd name="T47" fmla="*/ 59 h 62"/>
                <a:gd name="T48" fmla="*/ 111 w 123"/>
                <a:gd name="T49" fmla="*/ 60 h 62"/>
                <a:gd name="T50" fmla="*/ 115 w 123"/>
                <a:gd name="T51" fmla="*/ 5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3" h="62">
                  <a:moveTo>
                    <a:pt x="115" y="58"/>
                  </a:moveTo>
                  <a:cubicBezTo>
                    <a:pt x="123" y="53"/>
                    <a:pt x="123" y="53"/>
                    <a:pt x="123" y="53"/>
                  </a:cubicBezTo>
                  <a:cubicBezTo>
                    <a:pt x="123" y="48"/>
                    <a:pt x="122" y="43"/>
                    <a:pt x="118" y="39"/>
                  </a:cubicBezTo>
                  <a:cubicBezTo>
                    <a:pt x="115" y="37"/>
                    <a:pt x="115" y="37"/>
                    <a:pt x="115" y="37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5" y="19"/>
                    <a:pt x="112" y="16"/>
                    <a:pt x="108" y="16"/>
                  </a:cubicBezTo>
                  <a:cubicBezTo>
                    <a:pt x="87" y="16"/>
                    <a:pt x="87" y="16"/>
                    <a:pt x="87" y="16"/>
                  </a:cubicBezTo>
                  <a:cubicBezTo>
                    <a:pt x="73" y="6"/>
                    <a:pt x="73" y="6"/>
                    <a:pt x="73" y="6"/>
                  </a:cubicBezTo>
                  <a:cubicBezTo>
                    <a:pt x="67" y="0"/>
                    <a:pt x="56" y="0"/>
                    <a:pt x="50" y="6"/>
                  </a:cubicBezTo>
                  <a:cubicBezTo>
                    <a:pt x="36" y="16"/>
                    <a:pt x="36" y="16"/>
                    <a:pt x="36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1" y="16"/>
                    <a:pt x="8" y="19"/>
                    <a:pt x="8" y="23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5" y="39"/>
                    <a:pt x="5" y="39"/>
                    <a:pt x="5" y="39"/>
                  </a:cubicBezTo>
                  <a:cubicBezTo>
                    <a:pt x="1" y="43"/>
                    <a:pt x="0" y="48"/>
                    <a:pt x="0" y="53"/>
                  </a:cubicBezTo>
                  <a:cubicBezTo>
                    <a:pt x="8" y="58"/>
                    <a:pt x="8" y="58"/>
                    <a:pt x="8" y="58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97" y="24"/>
                    <a:pt x="97" y="24"/>
                    <a:pt x="97" y="24"/>
                  </a:cubicBezTo>
                  <a:cubicBezTo>
                    <a:pt x="107" y="24"/>
                    <a:pt x="107" y="24"/>
                    <a:pt x="107" y="24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59"/>
                    <a:pt x="107" y="59"/>
                    <a:pt x="107" y="59"/>
                  </a:cubicBezTo>
                  <a:cubicBezTo>
                    <a:pt x="109" y="59"/>
                    <a:pt x="110" y="60"/>
                    <a:pt x="111" y="60"/>
                  </a:cubicBezTo>
                  <a:lnTo>
                    <a:pt x="115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b="1"/>
            </a:p>
          </p:txBody>
        </p:sp>
        <p:sp>
          <p:nvSpPr>
            <p:cNvPr id="36" name="Freeform 35"/>
            <p:cNvSpPr/>
            <p:nvPr/>
          </p:nvSpPr>
          <p:spPr bwMode="auto">
            <a:xfrm>
              <a:off x="8482013" y="2611438"/>
              <a:ext cx="227013" cy="30163"/>
            </a:xfrm>
            <a:custGeom>
              <a:avLst/>
              <a:gdLst>
                <a:gd name="T0" fmla="*/ 4 w 61"/>
                <a:gd name="T1" fmla="*/ 8 h 8"/>
                <a:gd name="T2" fmla="*/ 57 w 61"/>
                <a:gd name="T3" fmla="*/ 8 h 8"/>
                <a:gd name="T4" fmla="*/ 61 w 61"/>
                <a:gd name="T5" fmla="*/ 4 h 8"/>
                <a:gd name="T6" fmla="*/ 57 w 61"/>
                <a:gd name="T7" fmla="*/ 0 h 8"/>
                <a:gd name="T8" fmla="*/ 4 w 61"/>
                <a:gd name="T9" fmla="*/ 0 h 8"/>
                <a:gd name="T10" fmla="*/ 0 w 61"/>
                <a:gd name="T11" fmla="*/ 4 h 8"/>
                <a:gd name="T12" fmla="*/ 4 w 61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8">
                  <a:moveTo>
                    <a:pt x="4" y="8"/>
                  </a:moveTo>
                  <a:cubicBezTo>
                    <a:pt x="57" y="8"/>
                    <a:pt x="57" y="8"/>
                    <a:pt x="57" y="8"/>
                  </a:cubicBezTo>
                  <a:cubicBezTo>
                    <a:pt x="59" y="8"/>
                    <a:pt x="61" y="6"/>
                    <a:pt x="61" y="4"/>
                  </a:cubicBezTo>
                  <a:cubicBezTo>
                    <a:pt x="61" y="2"/>
                    <a:pt x="59" y="0"/>
                    <a:pt x="57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2" y="8"/>
                    <a:pt x="4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b="1"/>
            </a:p>
          </p:txBody>
        </p:sp>
        <p:sp>
          <p:nvSpPr>
            <p:cNvPr id="37" name="Freeform 36"/>
            <p:cNvSpPr/>
            <p:nvPr/>
          </p:nvSpPr>
          <p:spPr bwMode="auto">
            <a:xfrm>
              <a:off x="8482013" y="2668588"/>
              <a:ext cx="66675" cy="30163"/>
            </a:xfrm>
            <a:custGeom>
              <a:avLst/>
              <a:gdLst>
                <a:gd name="T0" fmla="*/ 15 w 18"/>
                <a:gd name="T1" fmla="*/ 8 h 8"/>
                <a:gd name="T2" fmla="*/ 4 w 18"/>
                <a:gd name="T3" fmla="*/ 8 h 8"/>
                <a:gd name="T4" fmla="*/ 0 w 18"/>
                <a:gd name="T5" fmla="*/ 4 h 8"/>
                <a:gd name="T6" fmla="*/ 4 w 18"/>
                <a:gd name="T7" fmla="*/ 0 h 8"/>
                <a:gd name="T8" fmla="*/ 18 w 18"/>
                <a:gd name="T9" fmla="*/ 0 h 8"/>
                <a:gd name="T10" fmla="*/ 15 w 18"/>
                <a:gd name="T11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8">
                  <a:moveTo>
                    <a:pt x="15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6" y="2"/>
                    <a:pt x="15" y="5"/>
                    <a:pt x="15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b="1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3994736" y="3730155"/>
            <a:ext cx="1579195" cy="338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solidFill>
                  <a:schemeClr val="bg1"/>
                </a:solidFill>
                <a:latin typeface="+mj-lt"/>
              </a:rPr>
              <a:t>添加标题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927902" y="1962151"/>
            <a:ext cx="1460399" cy="599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</a:rPr>
              <a:t>您的内容打在这里，或者通过复制您的文本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7026303" y="1581150"/>
            <a:ext cx="1263599" cy="381000"/>
          </a:xfrm>
          <a:prstGeom prst="roundRect">
            <a:avLst>
              <a:gd name="adj" fmla="val 31802"/>
            </a:avLst>
          </a:prstGeom>
          <a:solidFill>
            <a:srgbClr val="01D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4" name="TextBox 43"/>
          <p:cNvSpPr txBox="1"/>
          <p:nvPr/>
        </p:nvSpPr>
        <p:spPr>
          <a:xfrm>
            <a:off x="7124701" y="1602373"/>
            <a:ext cx="1066800" cy="338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+mj-lt"/>
              </a:rPr>
              <a:t>经济效益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6858000" y="3505361"/>
            <a:ext cx="1600200" cy="885175"/>
          </a:xfrm>
          <a:prstGeom prst="roundRect">
            <a:avLst>
              <a:gd name="adj" fmla="val 12258"/>
            </a:avLst>
          </a:prstGeom>
          <a:noFill/>
          <a:ln w="12700">
            <a:solidFill>
              <a:srgbClr val="DF73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9" name="Rectangle 48"/>
          <p:cNvSpPr/>
          <p:nvPr/>
        </p:nvSpPr>
        <p:spPr>
          <a:xfrm>
            <a:off x="6927902" y="3695861"/>
            <a:ext cx="1460399" cy="599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</a:rPr>
              <a:t>您的内容打在这里，或者通过复制您的文本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7026303" y="3314860"/>
            <a:ext cx="1263599" cy="381000"/>
          </a:xfrm>
          <a:prstGeom prst="roundRect">
            <a:avLst>
              <a:gd name="adj" fmla="val 31802"/>
            </a:avLst>
          </a:prstGeom>
          <a:solidFill>
            <a:srgbClr val="DF73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1" name="TextBox 50"/>
          <p:cNvSpPr txBox="1"/>
          <p:nvPr/>
        </p:nvSpPr>
        <p:spPr>
          <a:xfrm>
            <a:off x="7124701" y="3336083"/>
            <a:ext cx="1066800" cy="338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+mj-lt"/>
              </a:rPr>
              <a:t>便利民生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685800" y="1771651"/>
            <a:ext cx="1600200" cy="885175"/>
          </a:xfrm>
          <a:prstGeom prst="roundRect">
            <a:avLst>
              <a:gd name="adj" fmla="val 12258"/>
            </a:avLst>
          </a:prstGeom>
          <a:noFill/>
          <a:ln w="12700">
            <a:solidFill>
              <a:srgbClr val="00C3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4" name="Rectangle 53"/>
          <p:cNvSpPr/>
          <p:nvPr/>
        </p:nvSpPr>
        <p:spPr>
          <a:xfrm>
            <a:off x="755702" y="1962151"/>
            <a:ext cx="1460399" cy="599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</a:rPr>
              <a:t>您的内容打在这里，或者通过复制您的文本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854103" y="1581150"/>
            <a:ext cx="1263599" cy="381000"/>
          </a:xfrm>
          <a:prstGeom prst="roundRect">
            <a:avLst>
              <a:gd name="adj" fmla="val 31802"/>
            </a:avLst>
          </a:prstGeom>
          <a:solidFill>
            <a:srgbClr val="00C3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6" name="TextBox 55"/>
          <p:cNvSpPr txBox="1"/>
          <p:nvPr/>
        </p:nvSpPr>
        <p:spPr>
          <a:xfrm>
            <a:off x="952501" y="1602373"/>
            <a:ext cx="1032710" cy="338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+mj-lt"/>
              </a:rPr>
              <a:t>添加标题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685800" y="3505361"/>
            <a:ext cx="1600200" cy="885175"/>
          </a:xfrm>
          <a:prstGeom prst="roundRect">
            <a:avLst>
              <a:gd name="adj" fmla="val 12258"/>
            </a:avLst>
          </a:prstGeom>
          <a:noFill/>
          <a:ln w="12700">
            <a:solidFill>
              <a:srgbClr val="F4C6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8" name="Rectangle 57"/>
          <p:cNvSpPr/>
          <p:nvPr/>
        </p:nvSpPr>
        <p:spPr>
          <a:xfrm>
            <a:off x="755702" y="3695861"/>
            <a:ext cx="1460399" cy="599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</a:rPr>
              <a:t>您的内容打在这里，或者通过复制您的文本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854103" y="3314860"/>
            <a:ext cx="1263599" cy="381000"/>
          </a:xfrm>
          <a:prstGeom prst="roundRect">
            <a:avLst>
              <a:gd name="adj" fmla="val 31802"/>
            </a:avLst>
          </a:prstGeom>
          <a:solidFill>
            <a:srgbClr val="F4C6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0" name="TextBox 59"/>
          <p:cNvSpPr txBox="1"/>
          <p:nvPr/>
        </p:nvSpPr>
        <p:spPr>
          <a:xfrm>
            <a:off x="952501" y="3336083"/>
            <a:ext cx="1066800" cy="338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+mj-lt"/>
              </a:rPr>
              <a:t>政府形象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3333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200" tmFilter="0,0; .5, 1; 1, 1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399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899"/>
                            </p:stCondLst>
                            <p:childTnLst>
                              <p:par>
                                <p:cTn id="7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399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899"/>
                            </p:stCondLst>
                            <p:childTnLst>
                              <p:par>
                                <p:cTn id="8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3333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2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200" tmFilter="0,0; .5, 1; 1, 1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9299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9799"/>
                            </p:stCondLst>
                            <p:childTnLst>
                              <p:par>
                                <p:cTn id="9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299"/>
                            </p:stCondLst>
                            <p:childTnLst>
                              <p:par>
                                <p:cTn id="10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799"/>
                            </p:stCondLst>
                            <p:childTnLst>
                              <p:par>
                                <p:cTn id="10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3333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2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200" tmFilter="0,0; .5, 1; 1, 1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1199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1699"/>
                            </p:stCondLst>
                            <p:childTnLst>
                              <p:par>
                                <p:cTn id="1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2199"/>
                            </p:stCondLst>
                            <p:childTnLst>
                              <p:par>
                                <p:cTn id="1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2699"/>
                            </p:stCondLst>
                            <p:childTnLst>
                              <p:par>
                                <p:cTn id="12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3333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2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200" tmFilter="0,0; .5, 1; 1, 1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3099"/>
                            </p:stCondLst>
                            <p:childTnLst>
                              <p:par>
                                <p:cTn id="1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10" grpId="0" animBg="1"/>
      <p:bldP spid="11" grpId="0" animBg="1"/>
      <p:bldP spid="12" grpId="0" animBg="1"/>
      <p:bldP spid="13" grpId="0" animBg="1"/>
      <p:bldP spid="19" grpId="0"/>
      <p:bldP spid="20" grpId="0"/>
      <p:bldP spid="29" grpId="0"/>
      <p:bldP spid="38" grpId="0"/>
      <p:bldP spid="45" grpId="0"/>
      <p:bldP spid="46" grpId="0" animBg="1"/>
      <p:bldP spid="44" grpId="0"/>
      <p:bldP spid="48" grpId="0" animBg="1"/>
      <p:bldP spid="49" grpId="0"/>
      <p:bldP spid="50" grpId="0" animBg="1"/>
      <p:bldP spid="51" grpId="0"/>
      <p:bldP spid="53" grpId="0" animBg="1"/>
      <p:bldP spid="54" grpId="0"/>
      <p:bldP spid="55" grpId="0" animBg="1"/>
      <p:bldP spid="56" grpId="0"/>
      <p:bldP spid="57" grpId="0" animBg="1"/>
      <p:bldP spid="58" grpId="0"/>
      <p:bldP spid="59" grpId="0" animBg="1"/>
      <p:bldP spid="6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/>
          <p:nvPr/>
        </p:nvSpPr>
        <p:spPr bwMode="auto">
          <a:xfrm>
            <a:off x="3867947" y="1453814"/>
            <a:ext cx="1484985" cy="609577"/>
          </a:xfrm>
          <a:custGeom>
            <a:avLst/>
            <a:gdLst>
              <a:gd name="T0" fmla="*/ 1 w 127"/>
              <a:gd name="T1" fmla="*/ 36 h 52"/>
              <a:gd name="T2" fmla="*/ 75 w 127"/>
              <a:gd name="T3" fmla="*/ 10 h 52"/>
              <a:gd name="T4" fmla="*/ 76 w 127"/>
              <a:gd name="T5" fmla="*/ 0 h 52"/>
              <a:gd name="T6" fmla="*/ 127 w 127"/>
              <a:gd name="T7" fmla="*/ 45 h 52"/>
              <a:gd name="T8" fmla="*/ 72 w 127"/>
              <a:gd name="T9" fmla="*/ 41 h 52"/>
              <a:gd name="T10" fmla="*/ 73 w 127"/>
              <a:gd name="T11" fmla="*/ 31 h 52"/>
              <a:gd name="T12" fmla="*/ 14 w 127"/>
              <a:gd name="T13" fmla="*/ 52 h 52"/>
              <a:gd name="T14" fmla="*/ 0 w 127"/>
              <a:gd name="T15" fmla="*/ 38 h 52"/>
              <a:gd name="T16" fmla="*/ 1 w 127"/>
              <a:gd name="T17" fmla="*/ 36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7" h="52">
                <a:moveTo>
                  <a:pt x="1" y="36"/>
                </a:moveTo>
                <a:cubicBezTo>
                  <a:pt x="22" y="17"/>
                  <a:pt x="49" y="8"/>
                  <a:pt x="75" y="10"/>
                </a:cubicBezTo>
                <a:cubicBezTo>
                  <a:pt x="75" y="7"/>
                  <a:pt x="76" y="4"/>
                  <a:pt x="76" y="0"/>
                </a:cubicBezTo>
                <a:cubicBezTo>
                  <a:pt x="99" y="9"/>
                  <a:pt x="117" y="26"/>
                  <a:pt x="127" y="45"/>
                </a:cubicBezTo>
                <a:cubicBezTo>
                  <a:pt x="107" y="35"/>
                  <a:pt x="88" y="35"/>
                  <a:pt x="72" y="41"/>
                </a:cubicBezTo>
                <a:cubicBezTo>
                  <a:pt x="73" y="37"/>
                  <a:pt x="73" y="34"/>
                  <a:pt x="73" y="31"/>
                </a:cubicBezTo>
                <a:cubicBezTo>
                  <a:pt x="52" y="29"/>
                  <a:pt x="30" y="36"/>
                  <a:pt x="14" y="52"/>
                </a:cubicBezTo>
                <a:cubicBezTo>
                  <a:pt x="9" y="47"/>
                  <a:pt x="5" y="43"/>
                  <a:pt x="0" y="38"/>
                </a:cubicBezTo>
                <a:cubicBezTo>
                  <a:pt x="0" y="37"/>
                  <a:pt x="1" y="37"/>
                  <a:pt x="1" y="36"/>
                </a:cubicBezTo>
                <a:close/>
              </a:path>
            </a:pathLst>
          </a:custGeom>
          <a:solidFill>
            <a:srgbClr val="DF730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800">
              <a:latin typeface="+mj-ea"/>
              <a:ea typeface="+mj-ea"/>
            </a:endParaRPr>
          </a:p>
        </p:txBody>
      </p:sp>
      <p:sp>
        <p:nvSpPr>
          <p:cNvPr id="12" name="Freeform 7"/>
          <p:cNvSpPr/>
          <p:nvPr/>
        </p:nvSpPr>
        <p:spPr bwMode="auto">
          <a:xfrm>
            <a:off x="5412514" y="2297139"/>
            <a:ext cx="607286" cy="1484986"/>
          </a:xfrm>
          <a:custGeom>
            <a:avLst/>
            <a:gdLst>
              <a:gd name="T0" fmla="*/ 16 w 52"/>
              <a:gd name="T1" fmla="*/ 2 h 127"/>
              <a:gd name="T2" fmla="*/ 42 w 52"/>
              <a:gd name="T3" fmla="*/ 75 h 127"/>
              <a:gd name="T4" fmla="*/ 52 w 52"/>
              <a:gd name="T5" fmla="*/ 76 h 127"/>
              <a:gd name="T6" fmla="*/ 7 w 52"/>
              <a:gd name="T7" fmla="*/ 127 h 127"/>
              <a:gd name="T8" fmla="*/ 11 w 52"/>
              <a:gd name="T9" fmla="*/ 73 h 127"/>
              <a:gd name="T10" fmla="*/ 21 w 52"/>
              <a:gd name="T11" fmla="*/ 74 h 127"/>
              <a:gd name="T12" fmla="*/ 0 w 52"/>
              <a:gd name="T13" fmla="*/ 14 h 127"/>
              <a:gd name="T14" fmla="*/ 14 w 52"/>
              <a:gd name="T15" fmla="*/ 0 h 127"/>
              <a:gd name="T16" fmla="*/ 16 w 52"/>
              <a:gd name="T17" fmla="*/ 2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2" h="127">
                <a:moveTo>
                  <a:pt x="16" y="2"/>
                </a:moveTo>
                <a:cubicBezTo>
                  <a:pt x="35" y="22"/>
                  <a:pt x="44" y="49"/>
                  <a:pt x="42" y="75"/>
                </a:cubicBezTo>
                <a:cubicBezTo>
                  <a:pt x="45" y="76"/>
                  <a:pt x="48" y="76"/>
                  <a:pt x="52" y="76"/>
                </a:cubicBezTo>
                <a:cubicBezTo>
                  <a:pt x="43" y="99"/>
                  <a:pt x="26" y="117"/>
                  <a:pt x="7" y="127"/>
                </a:cubicBezTo>
                <a:cubicBezTo>
                  <a:pt x="17" y="108"/>
                  <a:pt x="17" y="88"/>
                  <a:pt x="11" y="73"/>
                </a:cubicBezTo>
                <a:cubicBezTo>
                  <a:pt x="15" y="73"/>
                  <a:pt x="18" y="73"/>
                  <a:pt x="21" y="74"/>
                </a:cubicBezTo>
                <a:cubicBezTo>
                  <a:pt x="23" y="52"/>
                  <a:pt x="16" y="31"/>
                  <a:pt x="0" y="14"/>
                </a:cubicBezTo>
                <a:cubicBezTo>
                  <a:pt x="4" y="10"/>
                  <a:pt x="9" y="5"/>
                  <a:pt x="14" y="0"/>
                </a:cubicBezTo>
                <a:cubicBezTo>
                  <a:pt x="15" y="1"/>
                  <a:pt x="15" y="1"/>
                  <a:pt x="16" y="2"/>
                </a:cubicBezTo>
                <a:close/>
              </a:path>
            </a:pathLst>
          </a:custGeom>
          <a:solidFill>
            <a:srgbClr val="01D48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800">
              <a:latin typeface="+mj-ea"/>
              <a:ea typeface="+mj-ea"/>
            </a:endParaRPr>
          </a:p>
        </p:txBody>
      </p:sp>
      <p:sp>
        <p:nvSpPr>
          <p:cNvPr id="14" name="Freeform 9"/>
          <p:cNvSpPr/>
          <p:nvPr/>
        </p:nvSpPr>
        <p:spPr bwMode="auto">
          <a:xfrm>
            <a:off x="3693782" y="3839417"/>
            <a:ext cx="1484985" cy="609577"/>
          </a:xfrm>
          <a:custGeom>
            <a:avLst/>
            <a:gdLst>
              <a:gd name="T0" fmla="*/ 125 w 127"/>
              <a:gd name="T1" fmla="*/ 16 h 52"/>
              <a:gd name="T2" fmla="*/ 52 w 127"/>
              <a:gd name="T3" fmla="*/ 42 h 52"/>
              <a:gd name="T4" fmla="*/ 51 w 127"/>
              <a:gd name="T5" fmla="*/ 52 h 52"/>
              <a:gd name="T6" fmla="*/ 0 w 127"/>
              <a:gd name="T7" fmla="*/ 7 h 52"/>
              <a:gd name="T8" fmla="*/ 54 w 127"/>
              <a:gd name="T9" fmla="*/ 11 h 52"/>
              <a:gd name="T10" fmla="*/ 53 w 127"/>
              <a:gd name="T11" fmla="*/ 22 h 52"/>
              <a:gd name="T12" fmla="*/ 113 w 127"/>
              <a:gd name="T13" fmla="*/ 0 h 52"/>
              <a:gd name="T14" fmla="*/ 127 w 127"/>
              <a:gd name="T15" fmla="*/ 14 h 52"/>
              <a:gd name="T16" fmla="*/ 125 w 127"/>
              <a:gd name="T17" fmla="*/ 16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7" h="52">
                <a:moveTo>
                  <a:pt x="125" y="16"/>
                </a:moveTo>
                <a:cubicBezTo>
                  <a:pt x="105" y="35"/>
                  <a:pt x="78" y="44"/>
                  <a:pt x="52" y="42"/>
                </a:cubicBezTo>
                <a:cubicBezTo>
                  <a:pt x="51" y="45"/>
                  <a:pt x="51" y="48"/>
                  <a:pt x="51" y="52"/>
                </a:cubicBezTo>
                <a:cubicBezTo>
                  <a:pt x="27" y="43"/>
                  <a:pt x="10" y="27"/>
                  <a:pt x="0" y="7"/>
                </a:cubicBezTo>
                <a:cubicBezTo>
                  <a:pt x="19" y="17"/>
                  <a:pt x="39" y="17"/>
                  <a:pt x="54" y="11"/>
                </a:cubicBezTo>
                <a:cubicBezTo>
                  <a:pt x="54" y="15"/>
                  <a:pt x="54" y="18"/>
                  <a:pt x="53" y="22"/>
                </a:cubicBezTo>
                <a:cubicBezTo>
                  <a:pt x="75" y="23"/>
                  <a:pt x="96" y="16"/>
                  <a:pt x="113" y="0"/>
                </a:cubicBezTo>
                <a:cubicBezTo>
                  <a:pt x="117" y="5"/>
                  <a:pt x="122" y="9"/>
                  <a:pt x="127" y="14"/>
                </a:cubicBezTo>
                <a:cubicBezTo>
                  <a:pt x="126" y="15"/>
                  <a:pt x="126" y="15"/>
                  <a:pt x="125" y="16"/>
                </a:cubicBezTo>
                <a:close/>
              </a:path>
            </a:pathLst>
          </a:custGeom>
          <a:solidFill>
            <a:srgbClr val="F4C60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800">
              <a:latin typeface="+mj-ea"/>
              <a:ea typeface="+mj-ea"/>
            </a:endParaRPr>
          </a:p>
        </p:txBody>
      </p:sp>
      <p:sp>
        <p:nvSpPr>
          <p:cNvPr id="16" name="Freeform 11"/>
          <p:cNvSpPr/>
          <p:nvPr/>
        </p:nvSpPr>
        <p:spPr bwMode="auto">
          <a:xfrm>
            <a:off x="3026914" y="2120682"/>
            <a:ext cx="607286" cy="1484986"/>
          </a:xfrm>
          <a:custGeom>
            <a:avLst/>
            <a:gdLst>
              <a:gd name="T0" fmla="*/ 36 w 52"/>
              <a:gd name="T1" fmla="*/ 126 h 127"/>
              <a:gd name="T2" fmla="*/ 10 w 52"/>
              <a:gd name="T3" fmla="*/ 52 h 127"/>
              <a:gd name="T4" fmla="*/ 0 w 52"/>
              <a:gd name="T5" fmla="*/ 51 h 127"/>
              <a:gd name="T6" fmla="*/ 45 w 52"/>
              <a:gd name="T7" fmla="*/ 0 h 127"/>
              <a:gd name="T8" fmla="*/ 40 w 52"/>
              <a:gd name="T9" fmla="*/ 54 h 127"/>
              <a:gd name="T10" fmla="*/ 30 w 52"/>
              <a:gd name="T11" fmla="*/ 54 h 127"/>
              <a:gd name="T12" fmla="*/ 52 w 52"/>
              <a:gd name="T13" fmla="*/ 113 h 127"/>
              <a:gd name="T14" fmla="*/ 38 w 52"/>
              <a:gd name="T15" fmla="*/ 127 h 127"/>
              <a:gd name="T16" fmla="*/ 36 w 52"/>
              <a:gd name="T17" fmla="*/ 126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2" h="127">
                <a:moveTo>
                  <a:pt x="36" y="126"/>
                </a:moveTo>
                <a:cubicBezTo>
                  <a:pt x="17" y="105"/>
                  <a:pt x="8" y="78"/>
                  <a:pt x="10" y="52"/>
                </a:cubicBezTo>
                <a:cubicBezTo>
                  <a:pt x="7" y="52"/>
                  <a:pt x="3" y="51"/>
                  <a:pt x="0" y="51"/>
                </a:cubicBezTo>
                <a:cubicBezTo>
                  <a:pt x="9" y="28"/>
                  <a:pt x="25" y="10"/>
                  <a:pt x="45" y="0"/>
                </a:cubicBezTo>
                <a:cubicBezTo>
                  <a:pt x="35" y="20"/>
                  <a:pt x="35" y="39"/>
                  <a:pt x="40" y="54"/>
                </a:cubicBezTo>
                <a:cubicBezTo>
                  <a:pt x="37" y="54"/>
                  <a:pt x="34" y="54"/>
                  <a:pt x="30" y="54"/>
                </a:cubicBezTo>
                <a:cubicBezTo>
                  <a:pt x="29" y="75"/>
                  <a:pt x="36" y="97"/>
                  <a:pt x="52" y="113"/>
                </a:cubicBezTo>
                <a:cubicBezTo>
                  <a:pt x="47" y="118"/>
                  <a:pt x="42" y="122"/>
                  <a:pt x="38" y="127"/>
                </a:cubicBezTo>
                <a:cubicBezTo>
                  <a:pt x="37" y="127"/>
                  <a:pt x="37" y="126"/>
                  <a:pt x="36" y="126"/>
                </a:cubicBezTo>
                <a:close/>
              </a:path>
            </a:pathLst>
          </a:custGeom>
          <a:solidFill>
            <a:srgbClr val="00C3D9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800">
              <a:latin typeface="+mj-ea"/>
              <a:ea typeface="+mj-ea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617994" y="1671203"/>
            <a:ext cx="637732" cy="637732"/>
          </a:xfrm>
          <a:prstGeom prst="ellipse">
            <a:avLst/>
          </a:prstGeom>
          <a:solidFill>
            <a:srgbClr val="23CA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latin typeface="+mj-ea"/>
              <a:ea typeface="+mj-e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93341" y="1611199"/>
            <a:ext cx="1213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dirty="0">
                <a:solidFill>
                  <a:srgbClr val="00C3D9"/>
                </a:solidFill>
                <a:latin typeface="+mj-ea"/>
                <a:ea typeface="+mj-ea"/>
              </a:rPr>
              <a:t>本地市场</a:t>
            </a:r>
            <a:endParaRPr lang="en-US" sz="1800" dirty="0">
              <a:solidFill>
                <a:srgbClr val="00C3D9"/>
              </a:solidFill>
              <a:latin typeface="+mj-ea"/>
              <a:ea typeface="+mj-ea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293341" y="1866252"/>
            <a:ext cx="1447800" cy="430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err="1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Lorem</a:t>
            </a:r>
            <a:r>
              <a:rPr lang="en-US" sz="1100" dirty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 </a:t>
            </a:r>
            <a:r>
              <a:rPr lang="en-US" sz="1100" dirty="0" err="1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Ipsum</a:t>
            </a:r>
            <a:r>
              <a:rPr lang="en-US" sz="1100" dirty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 make simply dummy tax.</a:t>
            </a:r>
          </a:p>
        </p:txBody>
      </p:sp>
      <p:sp>
        <p:nvSpPr>
          <p:cNvPr id="25" name="Oval 24"/>
          <p:cNvSpPr/>
          <p:nvPr/>
        </p:nvSpPr>
        <p:spPr>
          <a:xfrm>
            <a:off x="610335" y="2707955"/>
            <a:ext cx="637732" cy="637732"/>
          </a:xfrm>
          <a:prstGeom prst="ellipse">
            <a:avLst/>
          </a:prstGeom>
          <a:solidFill>
            <a:srgbClr val="F4C6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latin typeface="+mj-ea"/>
              <a:ea typeface="+mj-e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85682" y="2647951"/>
            <a:ext cx="1213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</a:rPr>
              <a:t>周边市场</a:t>
            </a:r>
            <a:endParaRPr lang="en-US" sz="1800" dirty="0">
              <a:solidFill>
                <a:schemeClr val="accent1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285682" y="2903004"/>
            <a:ext cx="1447800" cy="430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Lorem Ipsum make simply dummy tax.</a:t>
            </a:r>
          </a:p>
        </p:txBody>
      </p:sp>
      <p:sp>
        <p:nvSpPr>
          <p:cNvPr id="28" name="Oval 27"/>
          <p:cNvSpPr/>
          <p:nvPr/>
        </p:nvSpPr>
        <p:spPr>
          <a:xfrm>
            <a:off x="620054" y="3756168"/>
            <a:ext cx="637732" cy="637732"/>
          </a:xfrm>
          <a:prstGeom prst="ellipse">
            <a:avLst/>
          </a:prstGeom>
          <a:solidFill>
            <a:srgbClr val="01D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latin typeface="+mj-ea"/>
              <a:ea typeface="+mj-e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295401" y="3696164"/>
            <a:ext cx="1213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dirty="0">
                <a:solidFill>
                  <a:srgbClr val="01D48F"/>
                </a:solidFill>
                <a:latin typeface="+mj-ea"/>
                <a:ea typeface="+mj-ea"/>
              </a:rPr>
              <a:t>细分市场</a:t>
            </a:r>
            <a:endParaRPr lang="en-US" sz="1800" dirty="0">
              <a:solidFill>
                <a:srgbClr val="01D48F"/>
              </a:solidFill>
              <a:latin typeface="+mj-ea"/>
              <a:ea typeface="+mj-ea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95400" y="3951217"/>
            <a:ext cx="1447800" cy="430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err="1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Lorem</a:t>
            </a:r>
            <a:r>
              <a:rPr lang="en-US" sz="1100" dirty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 </a:t>
            </a:r>
            <a:r>
              <a:rPr lang="en-US" sz="1100" dirty="0" err="1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Ipsum</a:t>
            </a:r>
            <a:r>
              <a:rPr lang="en-US" sz="1100" dirty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 make simply dummy tax.</a:t>
            </a:r>
          </a:p>
        </p:txBody>
      </p:sp>
      <p:sp>
        <p:nvSpPr>
          <p:cNvPr id="31" name="Oval 30"/>
          <p:cNvSpPr/>
          <p:nvPr/>
        </p:nvSpPr>
        <p:spPr>
          <a:xfrm>
            <a:off x="6561594" y="1671203"/>
            <a:ext cx="637732" cy="637732"/>
          </a:xfrm>
          <a:prstGeom prst="ellipse">
            <a:avLst/>
          </a:prstGeom>
          <a:solidFill>
            <a:srgbClr val="DF73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latin typeface="+mj-ea"/>
              <a:ea typeface="+mj-ea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236941" y="1611199"/>
            <a:ext cx="1213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dirty="0">
                <a:solidFill>
                  <a:srgbClr val="DF7307"/>
                </a:solidFill>
                <a:latin typeface="+mj-ea"/>
                <a:ea typeface="+mj-ea"/>
              </a:rPr>
              <a:t>高端市场</a:t>
            </a:r>
            <a:endParaRPr lang="en-US" sz="1800" dirty="0">
              <a:solidFill>
                <a:srgbClr val="DF7307"/>
              </a:solidFill>
              <a:latin typeface="+mj-ea"/>
              <a:ea typeface="+mj-ea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236941" y="1866252"/>
            <a:ext cx="1447800" cy="430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Lorem Ipsum make simply dummy tax.</a:t>
            </a:r>
          </a:p>
        </p:txBody>
      </p:sp>
      <p:sp>
        <p:nvSpPr>
          <p:cNvPr id="34" name="Oval 33"/>
          <p:cNvSpPr/>
          <p:nvPr/>
        </p:nvSpPr>
        <p:spPr>
          <a:xfrm>
            <a:off x="6553935" y="2707955"/>
            <a:ext cx="637732" cy="637732"/>
          </a:xfrm>
          <a:prstGeom prst="ellipse">
            <a:avLst/>
          </a:prstGeom>
          <a:solidFill>
            <a:srgbClr val="0289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latin typeface="+mj-ea"/>
              <a:ea typeface="+mj-ea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229282" y="2647951"/>
            <a:ext cx="1213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dirty="0">
                <a:solidFill>
                  <a:srgbClr val="028985"/>
                </a:solidFill>
                <a:latin typeface="+mj-ea"/>
                <a:ea typeface="+mj-ea"/>
              </a:rPr>
              <a:t>添加标题</a:t>
            </a:r>
            <a:endParaRPr lang="en-US" sz="1800" dirty="0">
              <a:solidFill>
                <a:srgbClr val="028985"/>
              </a:solidFill>
              <a:latin typeface="+mj-ea"/>
              <a:ea typeface="+mj-ea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229282" y="2903004"/>
            <a:ext cx="1447800" cy="430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err="1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Lorem</a:t>
            </a:r>
            <a:r>
              <a:rPr lang="en-US" sz="1100" dirty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 </a:t>
            </a:r>
            <a:r>
              <a:rPr lang="en-US" sz="1100" dirty="0" err="1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Ipsum</a:t>
            </a:r>
            <a:r>
              <a:rPr lang="en-US" sz="1100" dirty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 make simply dummy tax.</a:t>
            </a:r>
          </a:p>
        </p:txBody>
      </p:sp>
      <p:sp>
        <p:nvSpPr>
          <p:cNvPr id="37" name="Oval 36"/>
          <p:cNvSpPr/>
          <p:nvPr/>
        </p:nvSpPr>
        <p:spPr>
          <a:xfrm>
            <a:off x="6563654" y="3756168"/>
            <a:ext cx="637732" cy="637732"/>
          </a:xfrm>
          <a:prstGeom prst="ellipse">
            <a:avLst/>
          </a:prstGeom>
          <a:solidFill>
            <a:srgbClr val="23CA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latin typeface="+mj-ea"/>
              <a:ea typeface="+mj-ea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239001" y="3696164"/>
            <a:ext cx="1213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dirty="0">
                <a:solidFill>
                  <a:srgbClr val="00C3D9"/>
                </a:solidFill>
                <a:latin typeface="+mj-ea"/>
                <a:ea typeface="+mj-ea"/>
              </a:rPr>
              <a:t>添加标题</a:t>
            </a:r>
            <a:endParaRPr lang="en-US" sz="1800" dirty="0">
              <a:solidFill>
                <a:srgbClr val="00C3D9"/>
              </a:solidFill>
              <a:latin typeface="+mj-ea"/>
              <a:ea typeface="+mj-ea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239000" y="3951217"/>
            <a:ext cx="1447800" cy="430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err="1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Lorem</a:t>
            </a:r>
            <a:r>
              <a:rPr lang="en-US" sz="1100" dirty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 </a:t>
            </a:r>
            <a:r>
              <a:rPr lang="en-US" sz="1100" dirty="0" err="1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Ipsum</a:t>
            </a:r>
            <a:r>
              <a:rPr lang="en-US" sz="1100" dirty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 make simply dummy tax.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28569" y="1787222"/>
            <a:ext cx="53592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chemeClr val="bg1"/>
                </a:solidFill>
                <a:latin typeface="+mj-ea"/>
                <a:ea typeface="+mj-ea"/>
              </a:rPr>
              <a:t>01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04626" y="2843423"/>
            <a:ext cx="53592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chemeClr val="bg1"/>
                </a:solidFill>
                <a:latin typeface="+mj-ea"/>
                <a:ea typeface="+mj-ea"/>
              </a:rPr>
              <a:t>02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12142" y="3869288"/>
            <a:ext cx="53592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chemeClr val="bg1"/>
                </a:solidFill>
                <a:latin typeface="+mj-ea"/>
                <a:ea typeface="+mj-ea"/>
              </a:rPr>
              <a:t>03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663401" y="1820314"/>
            <a:ext cx="53592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chemeClr val="bg1"/>
                </a:solidFill>
                <a:latin typeface="+mj-ea"/>
                <a:ea typeface="+mj-ea"/>
              </a:rPr>
              <a:t>04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655742" y="2857066"/>
            <a:ext cx="53592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chemeClr val="bg1"/>
                </a:solidFill>
                <a:latin typeface="+mj-ea"/>
                <a:ea typeface="+mj-ea"/>
              </a:rPr>
              <a:t>05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665460" y="3905280"/>
            <a:ext cx="53592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chemeClr val="bg1"/>
                </a:solidFill>
                <a:latin typeface="+mj-ea"/>
                <a:ea typeface="+mj-ea"/>
              </a:rPr>
              <a:t>06</a:t>
            </a:r>
          </a:p>
        </p:txBody>
      </p:sp>
      <p:sp>
        <p:nvSpPr>
          <p:cNvPr id="46" name="Oval 21"/>
          <p:cNvSpPr/>
          <p:nvPr/>
        </p:nvSpPr>
        <p:spPr>
          <a:xfrm>
            <a:off x="3799991" y="2179638"/>
            <a:ext cx="1446731" cy="1446731"/>
          </a:xfrm>
          <a:prstGeom prst="ellipse">
            <a:avLst/>
          </a:prstGeom>
          <a:solidFill>
            <a:srgbClr val="23CA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atin typeface="+mj-ea"/>
              <a:ea typeface="+mj-ea"/>
            </a:endParaRPr>
          </a:p>
        </p:txBody>
      </p:sp>
      <p:sp>
        <p:nvSpPr>
          <p:cNvPr id="47" name="TextBox 22"/>
          <p:cNvSpPr txBox="1"/>
          <p:nvPr/>
        </p:nvSpPr>
        <p:spPr>
          <a:xfrm>
            <a:off x="4141649" y="2521023"/>
            <a:ext cx="7919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+mj-ea"/>
                <a:ea typeface="+mj-ea"/>
              </a:rPr>
              <a:t>扩展计划</a:t>
            </a:r>
            <a:endParaRPr lang="en-US" sz="2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8" dur="3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2" dur="3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4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6" dur="3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8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0" dur="3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2" presetID="16" presetClass="entr" presetSubtype="2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34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36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4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4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0" dur="4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6" presetClass="emph" presetSubtype="0" fill="hold" grpId="1" nodeType="withEffect" p14:presetBounceEnd="73000">
                                      <p:stCondLst>
                                        <p:cond delay="400"/>
                                      </p:stCondLst>
                                      <p:childTnLst>
                                        <p:animScale p14:bounceEnd="73000">
                                          <p:cBhvr>
                                            <p:cTn id="42" dur="300" fill="hold"/>
                                            <p:tgtEl>
                                              <p:spTgt spid="40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44" presetID="2" presetClass="entr" presetSubtype="8" fill="hold" grpId="0" nodeType="after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46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47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2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7797"/>
                                      </p:iterate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0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1" fill="hold">
                                <p:stCondLst>
                                  <p:cond delay="5186"/>
                                </p:stCondLst>
                                <p:childTnLst>
                                  <p:par>
                                    <p:cTn id="52" presetID="16" presetClass="entr" presetSubtype="2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54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5" fill="hold">
                                <p:stCondLst>
                                  <p:cond delay="5686"/>
                                </p:stCondLst>
                                <p:childTnLst>
                                  <p:par>
                                    <p:cTn id="56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8" dur="4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4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0" dur="4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1" presetID="6" presetClass="emph" presetSubtype="0" fill="hold" grpId="1" nodeType="withEffect" p14:presetBounceEnd="73000">
                                      <p:stCondLst>
                                        <p:cond delay="400"/>
                                      </p:stCondLst>
                                      <p:childTnLst>
                                        <p:animScale p14:bounceEnd="73000">
                                          <p:cBhvr>
                                            <p:cTn id="62" dur="300" fill="hold"/>
                                            <p:tgtEl>
                                              <p:spTgt spid="41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3" fill="hold">
                                <p:stCondLst>
                                  <p:cond delay="6186"/>
                                </p:stCondLst>
                                <p:childTnLst>
                                  <p:par>
                                    <p:cTn id="64" presetID="2" presetClass="entr" presetSubtype="8" fill="hold" grpId="0" nodeType="after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66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67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8" presetID="2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7797"/>
                                      </p:iterate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0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1" fill="hold">
                                <p:stCondLst>
                                  <p:cond delay="8173"/>
                                </p:stCondLst>
                                <p:childTnLst>
                                  <p:par>
                                    <p:cTn id="72" presetID="16" presetClass="entr" presetSubtype="2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74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8673"/>
                                </p:stCondLst>
                                <p:childTnLst>
                                  <p:par>
                                    <p:cTn id="76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4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4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0" dur="4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1" presetID="6" presetClass="emph" presetSubtype="0" fill="hold" grpId="1" nodeType="withEffect" p14:presetBounceEnd="73000">
                                      <p:stCondLst>
                                        <p:cond delay="400"/>
                                      </p:stCondLst>
                                      <p:childTnLst>
                                        <p:animScale p14:bounceEnd="73000">
                                          <p:cBhvr>
                                            <p:cTn id="82" dur="300" fill="hold"/>
                                            <p:tgtEl>
                                              <p:spTgt spid="42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3" fill="hold">
                                <p:stCondLst>
                                  <p:cond delay="9173"/>
                                </p:stCondLst>
                                <p:childTnLst>
                                  <p:par>
                                    <p:cTn id="84" presetID="2" presetClass="entr" presetSubtype="8" fill="hold" grpId="0" nodeType="after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86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87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8" presetID="2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7797"/>
                                      </p:iterate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90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1" fill="hold">
                                <p:stCondLst>
                                  <p:cond delay="11159"/>
                                </p:stCondLst>
                                <p:childTnLst>
                                  <p:par>
                                    <p:cTn id="92" presetID="16" presetClass="entr" presetSubtype="2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94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5" fill="hold">
                                <p:stCondLst>
                                  <p:cond delay="11659"/>
                                </p:stCondLst>
                                <p:childTnLst>
                                  <p:par>
                                    <p:cTn id="96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8" dur="4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4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0" dur="4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1" presetID="6" presetClass="emph" presetSubtype="0" fill="hold" grpId="1" nodeType="withEffect" p14:presetBounceEnd="73000">
                                      <p:stCondLst>
                                        <p:cond delay="400"/>
                                      </p:stCondLst>
                                      <p:childTnLst>
                                        <p:animScale p14:bounceEnd="73000">
                                          <p:cBhvr>
                                            <p:cTn id="102" dur="300" fill="hold"/>
                                            <p:tgtEl>
                                              <p:spTgt spid="43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3" fill="hold">
                                <p:stCondLst>
                                  <p:cond delay="12159"/>
                                </p:stCondLst>
                                <p:childTnLst>
                                  <p:par>
                                    <p:cTn id="104" presetID="2" presetClass="entr" presetSubtype="2" fill="hold" grpId="0" nodeType="afterEffect" p14:presetBounceEnd="4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2000">
                                          <p:cBhvr additive="base">
                                            <p:cTn id="106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2000">
                                          <p:cBhvr additive="base">
                                            <p:cTn id="107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8" presetID="2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7797"/>
                                      </p:iterate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0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1" fill="hold">
                                <p:stCondLst>
                                  <p:cond delay="14146"/>
                                </p:stCondLst>
                                <p:childTnLst>
                                  <p:par>
                                    <p:cTn id="112" presetID="16" presetClass="entr" presetSubtype="2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114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5" fill="hold">
                                <p:stCondLst>
                                  <p:cond delay="14646"/>
                                </p:stCondLst>
                                <p:childTnLst>
                                  <p:par>
                                    <p:cTn id="116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8" dur="4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4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0" dur="4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1" presetID="6" presetClass="emph" presetSubtype="0" fill="hold" grpId="1" nodeType="withEffect" p14:presetBounceEnd="73000">
                                      <p:stCondLst>
                                        <p:cond delay="400"/>
                                      </p:stCondLst>
                                      <p:childTnLst>
                                        <p:animScale p14:bounceEnd="73000">
                                          <p:cBhvr>
                                            <p:cTn id="122" dur="300" fill="hold"/>
                                            <p:tgtEl>
                                              <p:spTgt spid="44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3" fill="hold">
                                <p:stCondLst>
                                  <p:cond delay="15146"/>
                                </p:stCondLst>
                                <p:childTnLst>
                                  <p:par>
                                    <p:cTn id="124" presetID="2" presetClass="entr" presetSubtype="2" fill="hold" grpId="0" nodeType="afterEffect" p14:presetBounceEnd="4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2000">
                                          <p:cBhvr additive="base">
                                            <p:cTn id="126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2000">
                                          <p:cBhvr additive="base">
                                            <p:cTn id="127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8" presetID="2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7797"/>
                                      </p:iterate>
                                      <p:childTnLst>
                                        <p:set>
                                          <p:cBhvr>
                                            <p:cTn id="1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30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1" fill="hold">
                                <p:stCondLst>
                                  <p:cond delay="17132"/>
                                </p:stCondLst>
                                <p:childTnLst>
                                  <p:par>
                                    <p:cTn id="132" presetID="16" presetClass="entr" presetSubtype="2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134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5" fill="hold">
                                <p:stCondLst>
                                  <p:cond delay="17632"/>
                                </p:stCondLst>
                                <p:childTnLst>
                                  <p:par>
                                    <p:cTn id="136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8" dur="4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9" dur="4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0" dur="4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1" presetID="6" presetClass="emph" presetSubtype="0" fill="hold" grpId="1" nodeType="withEffect" p14:presetBounceEnd="73000">
                                      <p:stCondLst>
                                        <p:cond delay="400"/>
                                      </p:stCondLst>
                                      <p:childTnLst>
                                        <p:animScale p14:bounceEnd="73000">
                                          <p:cBhvr>
                                            <p:cTn id="142" dur="300" fill="hold"/>
                                            <p:tgtEl>
                                              <p:spTgt spid="45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3" fill="hold">
                                <p:stCondLst>
                                  <p:cond delay="18132"/>
                                </p:stCondLst>
                                <p:childTnLst>
                                  <p:par>
                                    <p:cTn id="144" presetID="2" presetClass="entr" presetSubtype="2" fill="hold" grpId="0" nodeType="afterEffect" p14:presetBounceEnd="4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2000">
                                          <p:cBhvr additive="base">
                                            <p:cTn id="146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2000">
                                          <p:cBhvr additive="base">
                                            <p:cTn id="147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8" presetID="2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7797"/>
                                      </p:iterate>
                                      <p:childTnLst>
                                        <p:set>
                                          <p:cBhvr>
                                            <p:cTn id="1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50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 animBg="1"/>
          <p:bldP spid="12" grpId="0" animBg="1"/>
          <p:bldP spid="14" grpId="0" animBg="1"/>
          <p:bldP spid="16" grpId="0" animBg="1"/>
          <p:bldP spid="22" grpId="0" animBg="1"/>
          <p:bldP spid="23" grpId="0"/>
          <p:bldP spid="24" grpId="0"/>
          <p:bldP spid="25" grpId="0" animBg="1"/>
          <p:bldP spid="26" grpId="0"/>
          <p:bldP spid="27" grpId="0"/>
          <p:bldP spid="28" grpId="0" animBg="1"/>
          <p:bldP spid="29" grpId="0"/>
          <p:bldP spid="30" grpId="0"/>
          <p:bldP spid="31" grpId="0" animBg="1"/>
          <p:bldP spid="32" grpId="0"/>
          <p:bldP spid="33" grpId="0"/>
          <p:bldP spid="34" grpId="0" animBg="1"/>
          <p:bldP spid="35" grpId="0"/>
          <p:bldP spid="36" grpId="0"/>
          <p:bldP spid="37" grpId="0" animBg="1"/>
          <p:bldP spid="38" grpId="0"/>
          <p:bldP spid="39" grpId="0"/>
          <p:bldP spid="40" grpId="0"/>
          <p:bldP spid="40" grpId="1"/>
          <p:bldP spid="41" grpId="0"/>
          <p:bldP spid="41" grpId="1"/>
          <p:bldP spid="42" grpId="0"/>
          <p:bldP spid="42" grpId="1"/>
          <p:bldP spid="43" grpId="0"/>
          <p:bldP spid="43" grpId="1"/>
          <p:bldP spid="44" grpId="0"/>
          <p:bldP spid="44" grpId="1"/>
          <p:bldP spid="45" grpId="0"/>
          <p:bldP spid="45" grpId="1"/>
          <p:bldP spid="46" grpId="0" animBg="1"/>
          <p:bldP spid="47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1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8" dur="3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2" dur="3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4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6" dur="3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8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0" dur="3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2" presetID="16" presetClass="entr" presetSubtype="2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34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36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4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4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0" dur="4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6" presetClass="emph" presetSubtype="0" fill="hold" grpId="1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animScale>
                                          <p:cBhvr>
                                            <p:cTn id="42" dur="300" fill="hold"/>
                                            <p:tgtEl>
                                              <p:spTgt spid="40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44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6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7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2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7797"/>
                                      </p:iterate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0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1" fill="hold">
                                <p:stCondLst>
                                  <p:cond delay="5186"/>
                                </p:stCondLst>
                                <p:childTnLst>
                                  <p:par>
                                    <p:cTn id="52" presetID="16" presetClass="entr" presetSubtype="2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54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5" fill="hold">
                                <p:stCondLst>
                                  <p:cond delay="5686"/>
                                </p:stCondLst>
                                <p:childTnLst>
                                  <p:par>
                                    <p:cTn id="56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8" dur="4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4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0" dur="4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1" presetID="6" presetClass="emph" presetSubtype="0" fill="hold" grpId="1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animScale>
                                          <p:cBhvr>
                                            <p:cTn id="62" dur="300" fill="hold"/>
                                            <p:tgtEl>
                                              <p:spTgt spid="41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3" fill="hold">
                                <p:stCondLst>
                                  <p:cond delay="6186"/>
                                </p:stCondLst>
                                <p:childTnLst>
                                  <p:par>
                                    <p:cTn id="64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6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7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8" presetID="2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7797"/>
                                      </p:iterate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0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1" fill="hold">
                                <p:stCondLst>
                                  <p:cond delay="8173"/>
                                </p:stCondLst>
                                <p:childTnLst>
                                  <p:par>
                                    <p:cTn id="72" presetID="16" presetClass="entr" presetSubtype="2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74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8673"/>
                                </p:stCondLst>
                                <p:childTnLst>
                                  <p:par>
                                    <p:cTn id="76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4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4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0" dur="4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1" presetID="6" presetClass="emph" presetSubtype="0" fill="hold" grpId="1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animScale>
                                          <p:cBhvr>
                                            <p:cTn id="82" dur="300" fill="hold"/>
                                            <p:tgtEl>
                                              <p:spTgt spid="42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3" fill="hold">
                                <p:stCondLst>
                                  <p:cond delay="9173"/>
                                </p:stCondLst>
                                <p:childTnLst>
                                  <p:par>
                                    <p:cTn id="84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6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7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8" presetID="2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7797"/>
                                      </p:iterate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90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1" fill="hold">
                                <p:stCondLst>
                                  <p:cond delay="11159"/>
                                </p:stCondLst>
                                <p:childTnLst>
                                  <p:par>
                                    <p:cTn id="92" presetID="16" presetClass="entr" presetSubtype="2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94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5" fill="hold">
                                <p:stCondLst>
                                  <p:cond delay="11659"/>
                                </p:stCondLst>
                                <p:childTnLst>
                                  <p:par>
                                    <p:cTn id="96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8" dur="4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4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0" dur="4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1" presetID="6" presetClass="emph" presetSubtype="0" fill="hold" grpId="1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animScale>
                                          <p:cBhvr>
                                            <p:cTn id="102" dur="300" fill="hold"/>
                                            <p:tgtEl>
                                              <p:spTgt spid="43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3" fill="hold">
                                <p:stCondLst>
                                  <p:cond delay="12159"/>
                                </p:stCondLst>
                                <p:childTnLst>
                                  <p:par>
                                    <p:cTn id="104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6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7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8" presetID="2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7797"/>
                                      </p:iterate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0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1" fill="hold">
                                <p:stCondLst>
                                  <p:cond delay="14146"/>
                                </p:stCondLst>
                                <p:childTnLst>
                                  <p:par>
                                    <p:cTn id="112" presetID="16" presetClass="entr" presetSubtype="2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114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5" fill="hold">
                                <p:stCondLst>
                                  <p:cond delay="14646"/>
                                </p:stCondLst>
                                <p:childTnLst>
                                  <p:par>
                                    <p:cTn id="116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8" dur="4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4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0" dur="4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1" presetID="6" presetClass="emph" presetSubtype="0" fill="hold" grpId="1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animScale>
                                          <p:cBhvr>
                                            <p:cTn id="122" dur="300" fill="hold"/>
                                            <p:tgtEl>
                                              <p:spTgt spid="44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3" fill="hold">
                                <p:stCondLst>
                                  <p:cond delay="15146"/>
                                </p:stCondLst>
                                <p:childTnLst>
                                  <p:par>
                                    <p:cTn id="124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6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7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8" presetID="2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7797"/>
                                      </p:iterate>
                                      <p:childTnLst>
                                        <p:set>
                                          <p:cBhvr>
                                            <p:cTn id="1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30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1" fill="hold">
                                <p:stCondLst>
                                  <p:cond delay="17132"/>
                                </p:stCondLst>
                                <p:childTnLst>
                                  <p:par>
                                    <p:cTn id="132" presetID="16" presetClass="entr" presetSubtype="2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134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5" fill="hold">
                                <p:stCondLst>
                                  <p:cond delay="17632"/>
                                </p:stCondLst>
                                <p:childTnLst>
                                  <p:par>
                                    <p:cTn id="136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8" dur="4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9" dur="4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0" dur="4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1" presetID="6" presetClass="emph" presetSubtype="0" fill="hold" grpId="1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animScale>
                                          <p:cBhvr>
                                            <p:cTn id="142" dur="300" fill="hold"/>
                                            <p:tgtEl>
                                              <p:spTgt spid="45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3" fill="hold">
                                <p:stCondLst>
                                  <p:cond delay="18132"/>
                                </p:stCondLst>
                                <p:childTnLst>
                                  <p:par>
                                    <p:cTn id="144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6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7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8" presetID="2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7797"/>
                                      </p:iterate>
                                      <p:childTnLst>
                                        <p:set>
                                          <p:cBhvr>
                                            <p:cTn id="1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50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 animBg="1"/>
          <p:bldP spid="12" grpId="0" animBg="1"/>
          <p:bldP spid="14" grpId="0" animBg="1"/>
          <p:bldP spid="16" grpId="0" animBg="1"/>
          <p:bldP spid="22" grpId="0" animBg="1"/>
          <p:bldP spid="23" grpId="0"/>
          <p:bldP spid="24" grpId="0"/>
          <p:bldP spid="25" grpId="0" animBg="1"/>
          <p:bldP spid="26" grpId="0"/>
          <p:bldP spid="27" grpId="0"/>
          <p:bldP spid="28" grpId="0" animBg="1"/>
          <p:bldP spid="29" grpId="0"/>
          <p:bldP spid="30" grpId="0"/>
          <p:bldP spid="31" grpId="0" animBg="1"/>
          <p:bldP spid="32" grpId="0"/>
          <p:bldP spid="33" grpId="0"/>
          <p:bldP spid="34" grpId="0" animBg="1"/>
          <p:bldP spid="35" grpId="0"/>
          <p:bldP spid="36" grpId="0"/>
          <p:bldP spid="37" grpId="0" animBg="1"/>
          <p:bldP spid="38" grpId="0"/>
          <p:bldP spid="39" grpId="0"/>
          <p:bldP spid="40" grpId="0"/>
          <p:bldP spid="40" grpId="1"/>
          <p:bldP spid="41" grpId="0"/>
          <p:bldP spid="41" grpId="1"/>
          <p:bldP spid="42" grpId="0"/>
          <p:bldP spid="42" grpId="1"/>
          <p:bldP spid="43" grpId="0"/>
          <p:bldP spid="43" grpId="1"/>
          <p:bldP spid="44" grpId="0"/>
          <p:bldP spid="44" grpId="1"/>
          <p:bldP spid="45" grpId="0"/>
          <p:bldP spid="45" grpId="1"/>
          <p:bldP spid="46" grpId="0" animBg="1"/>
          <p:bldP spid="47" grpId="0"/>
        </p:bldLst>
      </p:timing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Freeform 46"/>
          <p:cNvSpPr/>
          <p:nvPr/>
        </p:nvSpPr>
        <p:spPr bwMode="auto">
          <a:xfrm>
            <a:off x="5076781" y="2157009"/>
            <a:ext cx="1339850" cy="1727200"/>
          </a:xfrm>
          <a:custGeom>
            <a:avLst/>
            <a:gdLst/>
            <a:ahLst/>
            <a:cxnLst>
              <a:cxn ang="0">
                <a:pos x="146" y="461"/>
              </a:cxn>
              <a:cxn ang="0">
                <a:pos x="145" y="481"/>
              </a:cxn>
              <a:cxn ang="0">
                <a:pos x="372" y="481"/>
              </a:cxn>
              <a:cxn ang="0">
                <a:pos x="373" y="461"/>
              </a:cxn>
              <a:cxn ang="0">
                <a:pos x="114" y="0"/>
              </a:cxn>
              <a:cxn ang="0">
                <a:pos x="0" y="195"/>
              </a:cxn>
              <a:cxn ang="0">
                <a:pos x="146" y="461"/>
              </a:cxn>
            </a:cxnLst>
            <a:rect l="0" t="0" r="r" b="b"/>
            <a:pathLst>
              <a:path w="373" h="481">
                <a:moveTo>
                  <a:pt x="146" y="461"/>
                </a:moveTo>
                <a:cubicBezTo>
                  <a:pt x="146" y="468"/>
                  <a:pt x="146" y="474"/>
                  <a:pt x="145" y="481"/>
                </a:cubicBezTo>
                <a:cubicBezTo>
                  <a:pt x="372" y="481"/>
                  <a:pt x="372" y="481"/>
                  <a:pt x="372" y="481"/>
                </a:cubicBezTo>
                <a:cubicBezTo>
                  <a:pt x="372" y="474"/>
                  <a:pt x="373" y="468"/>
                  <a:pt x="373" y="461"/>
                </a:cubicBezTo>
                <a:cubicBezTo>
                  <a:pt x="373" y="265"/>
                  <a:pt x="269" y="95"/>
                  <a:pt x="114" y="0"/>
                </a:cubicBezTo>
                <a:cubicBezTo>
                  <a:pt x="0" y="195"/>
                  <a:pt x="0" y="195"/>
                  <a:pt x="0" y="195"/>
                </a:cubicBezTo>
                <a:cubicBezTo>
                  <a:pt x="88" y="251"/>
                  <a:pt x="146" y="349"/>
                  <a:pt x="146" y="461"/>
                </a:cubicBezTo>
                <a:close/>
              </a:path>
            </a:pathLst>
          </a:custGeom>
          <a:solidFill>
            <a:srgbClr val="F29B0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800">
              <a:solidFill>
                <a:prstClr val="black"/>
              </a:solidFill>
              <a:latin typeface="+mj-ea"/>
              <a:ea typeface="+mj-ea"/>
            </a:endParaRPr>
          </a:p>
        </p:txBody>
      </p:sp>
      <p:sp>
        <p:nvSpPr>
          <p:cNvPr id="1071" name="Freeform 47"/>
          <p:cNvSpPr/>
          <p:nvPr/>
        </p:nvSpPr>
        <p:spPr bwMode="auto">
          <a:xfrm>
            <a:off x="4479882" y="1869673"/>
            <a:ext cx="1006475" cy="987425"/>
          </a:xfrm>
          <a:custGeom>
            <a:avLst/>
            <a:gdLst/>
            <a:ahLst/>
            <a:cxnLst>
              <a:cxn ang="0">
                <a:pos x="166" y="275"/>
              </a:cxn>
              <a:cxn ang="0">
                <a:pos x="280" y="80"/>
              </a:cxn>
              <a:cxn ang="0">
                <a:pos x="0" y="0"/>
              </a:cxn>
              <a:cxn ang="0">
                <a:pos x="0" y="226"/>
              </a:cxn>
              <a:cxn ang="0">
                <a:pos x="166" y="275"/>
              </a:cxn>
            </a:cxnLst>
            <a:rect l="0" t="0" r="r" b="b"/>
            <a:pathLst>
              <a:path w="280" h="275">
                <a:moveTo>
                  <a:pt x="166" y="275"/>
                </a:moveTo>
                <a:cubicBezTo>
                  <a:pt x="280" y="80"/>
                  <a:pt x="280" y="80"/>
                  <a:pt x="280" y="80"/>
                </a:cubicBezTo>
                <a:cubicBezTo>
                  <a:pt x="198" y="30"/>
                  <a:pt x="103" y="0"/>
                  <a:pt x="0" y="0"/>
                </a:cubicBezTo>
                <a:cubicBezTo>
                  <a:pt x="0" y="226"/>
                  <a:pt x="0" y="226"/>
                  <a:pt x="0" y="226"/>
                </a:cubicBezTo>
                <a:cubicBezTo>
                  <a:pt x="61" y="227"/>
                  <a:pt x="118" y="245"/>
                  <a:pt x="166" y="275"/>
                </a:cubicBezTo>
                <a:close/>
              </a:path>
            </a:pathLst>
          </a:custGeom>
          <a:solidFill>
            <a:srgbClr val="51566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800">
              <a:solidFill>
                <a:prstClr val="black"/>
              </a:solidFill>
              <a:latin typeface="+mj-ea"/>
              <a:ea typeface="+mj-ea"/>
            </a:endParaRPr>
          </a:p>
        </p:txBody>
      </p:sp>
      <p:sp>
        <p:nvSpPr>
          <p:cNvPr id="1072" name="Freeform 48"/>
          <p:cNvSpPr/>
          <p:nvPr/>
        </p:nvSpPr>
        <p:spPr bwMode="auto">
          <a:xfrm>
            <a:off x="2530432" y="2887259"/>
            <a:ext cx="936625" cy="996950"/>
          </a:xfrm>
          <a:custGeom>
            <a:avLst/>
            <a:gdLst/>
            <a:ahLst/>
            <a:cxnLst>
              <a:cxn ang="0">
                <a:pos x="226" y="258"/>
              </a:cxn>
              <a:cxn ang="0">
                <a:pos x="261" y="114"/>
              </a:cxn>
              <a:cxn ang="0">
                <a:pos x="65" y="0"/>
              </a:cxn>
              <a:cxn ang="0">
                <a:pos x="0" y="258"/>
              </a:cxn>
              <a:cxn ang="0">
                <a:pos x="1" y="278"/>
              </a:cxn>
              <a:cxn ang="0">
                <a:pos x="227" y="278"/>
              </a:cxn>
              <a:cxn ang="0">
                <a:pos x="226" y="258"/>
              </a:cxn>
            </a:cxnLst>
            <a:rect l="0" t="0" r="r" b="b"/>
            <a:pathLst>
              <a:path w="261" h="278">
                <a:moveTo>
                  <a:pt x="226" y="258"/>
                </a:moveTo>
                <a:cubicBezTo>
                  <a:pt x="226" y="206"/>
                  <a:pt x="239" y="157"/>
                  <a:pt x="261" y="114"/>
                </a:cubicBezTo>
                <a:cubicBezTo>
                  <a:pt x="65" y="0"/>
                  <a:pt x="65" y="0"/>
                  <a:pt x="65" y="0"/>
                </a:cubicBezTo>
                <a:cubicBezTo>
                  <a:pt x="23" y="77"/>
                  <a:pt x="0" y="164"/>
                  <a:pt x="0" y="258"/>
                </a:cubicBezTo>
                <a:cubicBezTo>
                  <a:pt x="0" y="265"/>
                  <a:pt x="0" y="271"/>
                  <a:pt x="1" y="278"/>
                </a:cubicBezTo>
                <a:cubicBezTo>
                  <a:pt x="227" y="278"/>
                  <a:pt x="227" y="278"/>
                  <a:pt x="227" y="278"/>
                </a:cubicBezTo>
                <a:cubicBezTo>
                  <a:pt x="227" y="271"/>
                  <a:pt x="226" y="265"/>
                  <a:pt x="226" y="258"/>
                </a:cubicBezTo>
                <a:close/>
              </a:path>
            </a:pathLst>
          </a:custGeom>
          <a:solidFill>
            <a:srgbClr val="008DAA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800">
              <a:solidFill>
                <a:prstClr val="black"/>
              </a:solidFill>
              <a:latin typeface="+mj-ea"/>
              <a:ea typeface="+mj-ea"/>
            </a:endParaRPr>
          </a:p>
        </p:txBody>
      </p:sp>
      <p:sp>
        <p:nvSpPr>
          <p:cNvPr id="1073" name="Freeform 49"/>
          <p:cNvSpPr/>
          <p:nvPr/>
        </p:nvSpPr>
        <p:spPr bwMode="auto">
          <a:xfrm>
            <a:off x="2763794" y="1869673"/>
            <a:ext cx="1716087" cy="1425575"/>
          </a:xfrm>
          <a:custGeom>
            <a:avLst/>
            <a:gdLst/>
            <a:ahLst/>
            <a:cxnLst>
              <a:cxn ang="0">
                <a:pos x="476" y="226"/>
              </a:cxn>
              <a:cxn ang="0">
                <a:pos x="478" y="226"/>
              </a:cxn>
              <a:cxn ang="0">
                <a:pos x="478" y="0"/>
              </a:cxn>
              <a:cxn ang="0">
                <a:pos x="476" y="0"/>
              </a:cxn>
              <a:cxn ang="0">
                <a:pos x="0" y="283"/>
              </a:cxn>
              <a:cxn ang="0">
                <a:pos x="196" y="397"/>
              </a:cxn>
              <a:cxn ang="0">
                <a:pos x="476" y="226"/>
              </a:cxn>
            </a:cxnLst>
            <a:rect l="0" t="0" r="r" b="b"/>
            <a:pathLst>
              <a:path w="478" h="397">
                <a:moveTo>
                  <a:pt x="476" y="226"/>
                </a:moveTo>
                <a:cubicBezTo>
                  <a:pt x="477" y="226"/>
                  <a:pt x="477" y="226"/>
                  <a:pt x="478" y="226"/>
                </a:cubicBezTo>
                <a:cubicBezTo>
                  <a:pt x="478" y="0"/>
                  <a:pt x="478" y="0"/>
                  <a:pt x="478" y="0"/>
                </a:cubicBezTo>
                <a:cubicBezTo>
                  <a:pt x="477" y="0"/>
                  <a:pt x="477" y="0"/>
                  <a:pt x="476" y="0"/>
                </a:cubicBezTo>
                <a:cubicBezTo>
                  <a:pt x="270" y="0"/>
                  <a:pt x="91" y="114"/>
                  <a:pt x="0" y="283"/>
                </a:cubicBezTo>
                <a:cubicBezTo>
                  <a:pt x="196" y="397"/>
                  <a:pt x="196" y="397"/>
                  <a:pt x="196" y="397"/>
                </a:cubicBezTo>
                <a:cubicBezTo>
                  <a:pt x="248" y="296"/>
                  <a:pt x="354" y="226"/>
                  <a:pt x="476" y="226"/>
                </a:cubicBezTo>
                <a:close/>
              </a:path>
            </a:pathLst>
          </a:custGeom>
          <a:solidFill>
            <a:srgbClr val="DE5326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800">
              <a:solidFill>
                <a:prstClr val="black"/>
              </a:solidFill>
              <a:latin typeface="+mj-ea"/>
              <a:ea typeface="+mj-ea"/>
            </a:endParaRPr>
          </a:p>
        </p:txBody>
      </p:sp>
      <p:sp>
        <p:nvSpPr>
          <p:cNvPr id="67" name="流程图: 联系 66"/>
          <p:cNvSpPr/>
          <p:nvPr/>
        </p:nvSpPr>
        <p:spPr bwMode="auto">
          <a:xfrm>
            <a:off x="3549600" y="2433231"/>
            <a:ext cx="142876" cy="142876"/>
          </a:xfrm>
          <a:prstGeom prst="flowChartConnector">
            <a:avLst/>
          </a:prstGeom>
          <a:solidFill>
            <a:srgbClr val="E98E71"/>
          </a:solidFill>
          <a:ln w="9525">
            <a:noFill/>
            <a:round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/>
            <a:endParaRPr lang="zh-CN" altLang="en-US" sz="1800">
              <a:solidFill>
                <a:prstClr val="black"/>
              </a:solidFill>
              <a:latin typeface="+mj-ea"/>
              <a:ea typeface="+mj-ea"/>
            </a:endParaRPr>
          </a:p>
        </p:txBody>
      </p:sp>
      <p:cxnSp>
        <p:nvCxnSpPr>
          <p:cNvPr id="68" name="直接连接符 67"/>
          <p:cNvCxnSpPr>
            <a:stCxn id="67" idx="1"/>
          </p:cNvCxnSpPr>
          <p:nvPr/>
        </p:nvCxnSpPr>
        <p:spPr>
          <a:xfrm rot="16200000" flipV="1">
            <a:off x="3049533" y="1933165"/>
            <a:ext cx="520990" cy="520990"/>
          </a:xfrm>
          <a:prstGeom prst="line">
            <a:avLst/>
          </a:prstGeom>
          <a:ln w="15875">
            <a:solidFill>
              <a:srgbClr val="E98E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接连接符 68"/>
          <p:cNvCxnSpPr/>
          <p:nvPr/>
        </p:nvCxnSpPr>
        <p:spPr>
          <a:xfrm rot="10800000">
            <a:off x="906393" y="1933165"/>
            <a:ext cx="2143140" cy="1588"/>
          </a:xfrm>
          <a:prstGeom prst="line">
            <a:avLst/>
          </a:prstGeom>
          <a:ln w="15875">
            <a:solidFill>
              <a:srgbClr val="E98E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流程图: 联系 69"/>
          <p:cNvSpPr/>
          <p:nvPr/>
        </p:nvSpPr>
        <p:spPr bwMode="auto">
          <a:xfrm>
            <a:off x="2774665" y="3504801"/>
            <a:ext cx="142876" cy="142876"/>
          </a:xfrm>
          <a:prstGeom prst="flowChartConnector">
            <a:avLst/>
          </a:prstGeom>
          <a:solidFill>
            <a:srgbClr val="2FDCFF"/>
          </a:solidFill>
          <a:ln w="9525">
            <a:noFill/>
            <a:round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/>
            <a:endParaRPr lang="zh-CN" altLang="en-US" sz="1800">
              <a:solidFill>
                <a:prstClr val="black"/>
              </a:solidFill>
              <a:latin typeface="+mj-ea"/>
              <a:ea typeface="+mj-ea"/>
            </a:endParaRPr>
          </a:p>
        </p:txBody>
      </p:sp>
      <p:cxnSp>
        <p:nvCxnSpPr>
          <p:cNvPr id="71" name="直接连接符 70"/>
          <p:cNvCxnSpPr>
            <a:stCxn id="70" idx="2"/>
          </p:cNvCxnSpPr>
          <p:nvPr/>
        </p:nvCxnSpPr>
        <p:spPr>
          <a:xfrm rot="10800000">
            <a:off x="517481" y="3576239"/>
            <a:ext cx="2257184" cy="1588"/>
          </a:xfrm>
          <a:prstGeom prst="line">
            <a:avLst/>
          </a:prstGeom>
          <a:ln w="15875">
            <a:solidFill>
              <a:srgbClr val="2FD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流程图: 联系 75"/>
          <p:cNvSpPr/>
          <p:nvPr/>
        </p:nvSpPr>
        <p:spPr bwMode="auto">
          <a:xfrm>
            <a:off x="4932321" y="2257017"/>
            <a:ext cx="142876" cy="142876"/>
          </a:xfrm>
          <a:prstGeom prst="flowChartConnector">
            <a:avLst/>
          </a:prstGeom>
          <a:solidFill>
            <a:srgbClr val="828996"/>
          </a:solidFill>
          <a:ln w="9525">
            <a:noFill/>
            <a:round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/>
            <a:endParaRPr lang="zh-CN" altLang="en-US" sz="1800">
              <a:solidFill>
                <a:prstClr val="black"/>
              </a:solidFill>
              <a:latin typeface="+mj-ea"/>
              <a:ea typeface="+mj-ea"/>
            </a:endParaRPr>
          </a:p>
        </p:txBody>
      </p:sp>
      <p:cxnSp>
        <p:nvCxnSpPr>
          <p:cNvPr id="77" name="直接连接符 76"/>
          <p:cNvCxnSpPr/>
          <p:nvPr/>
        </p:nvCxnSpPr>
        <p:spPr>
          <a:xfrm rot="5400000" flipH="1" flipV="1">
            <a:off x="4978359" y="1790288"/>
            <a:ext cx="571504" cy="428628"/>
          </a:xfrm>
          <a:prstGeom prst="line">
            <a:avLst/>
          </a:prstGeom>
          <a:ln w="15875">
            <a:solidFill>
              <a:srgbClr val="8289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接连接符 77"/>
          <p:cNvCxnSpPr/>
          <p:nvPr/>
        </p:nvCxnSpPr>
        <p:spPr>
          <a:xfrm>
            <a:off x="5478425" y="1718851"/>
            <a:ext cx="2428892" cy="1588"/>
          </a:xfrm>
          <a:prstGeom prst="line">
            <a:avLst/>
          </a:prstGeom>
          <a:ln w="15875">
            <a:solidFill>
              <a:srgbClr val="8289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流程图: 联系 78"/>
          <p:cNvSpPr/>
          <p:nvPr/>
        </p:nvSpPr>
        <p:spPr bwMode="auto">
          <a:xfrm>
            <a:off x="5735349" y="3168535"/>
            <a:ext cx="142876" cy="142876"/>
          </a:xfrm>
          <a:prstGeom prst="flowChartConnector">
            <a:avLst/>
          </a:prstGeom>
          <a:solidFill>
            <a:srgbClr val="FFB837"/>
          </a:solidFill>
          <a:ln w="9525">
            <a:noFill/>
            <a:round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/>
            <a:endParaRPr lang="zh-CN" altLang="en-US" sz="1800">
              <a:solidFill>
                <a:prstClr val="black"/>
              </a:solidFill>
              <a:latin typeface="+mj-ea"/>
              <a:ea typeface="+mj-ea"/>
            </a:endParaRPr>
          </a:p>
        </p:txBody>
      </p:sp>
      <p:cxnSp>
        <p:nvCxnSpPr>
          <p:cNvPr id="80" name="直接连接符 79"/>
          <p:cNvCxnSpPr/>
          <p:nvPr/>
        </p:nvCxnSpPr>
        <p:spPr>
          <a:xfrm rot="16200000" flipH="1">
            <a:off x="6041338" y="3106449"/>
            <a:ext cx="213466" cy="581542"/>
          </a:xfrm>
          <a:prstGeom prst="line">
            <a:avLst/>
          </a:prstGeom>
          <a:ln w="15875">
            <a:solidFill>
              <a:srgbClr val="FFB8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接连接符 80"/>
          <p:cNvCxnSpPr/>
          <p:nvPr/>
        </p:nvCxnSpPr>
        <p:spPr>
          <a:xfrm>
            <a:off x="6438842" y="3502364"/>
            <a:ext cx="2000264" cy="2436"/>
          </a:xfrm>
          <a:prstGeom prst="line">
            <a:avLst/>
          </a:prstGeom>
          <a:ln w="15875">
            <a:solidFill>
              <a:srgbClr val="FFB8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矩形 83"/>
          <p:cNvSpPr/>
          <p:nvPr/>
        </p:nvSpPr>
        <p:spPr>
          <a:xfrm>
            <a:off x="989709" y="1559024"/>
            <a:ext cx="1627369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100" dirty="0">
                <a:solidFill>
                  <a:prstClr val="black"/>
                </a:solidFill>
                <a:latin typeface="+mj-ea"/>
                <a:ea typeface="+mj-ea"/>
              </a:rPr>
              <a:t>计划二   </a:t>
            </a:r>
            <a:r>
              <a:rPr lang="en-US" altLang="zh-CN" sz="2100" dirty="0">
                <a:solidFill>
                  <a:prstClr val="black"/>
                </a:solidFill>
                <a:latin typeface="+mj-ea"/>
                <a:ea typeface="+mj-ea"/>
              </a:rPr>
              <a:t>30%</a:t>
            </a:r>
            <a:endParaRPr lang="zh-CN" altLang="en-US" sz="2100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692844" y="3221489"/>
            <a:ext cx="1553630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100" dirty="0">
                <a:solidFill>
                  <a:prstClr val="black"/>
                </a:solidFill>
                <a:latin typeface="+mj-ea"/>
                <a:ea typeface="+mj-ea"/>
              </a:rPr>
              <a:t>计划一  </a:t>
            </a:r>
            <a:r>
              <a:rPr lang="en-US" altLang="zh-CN" sz="2100" dirty="0">
                <a:solidFill>
                  <a:prstClr val="black"/>
                </a:solidFill>
                <a:latin typeface="+mj-ea"/>
                <a:ea typeface="+mj-ea"/>
              </a:rPr>
              <a:t>20%</a:t>
            </a:r>
            <a:endParaRPr lang="zh-CN" altLang="en-US" sz="2100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sp>
        <p:nvSpPr>
          <p:cNvPr id="86" name="矩形 85"/>
          <p:cNvSpPr/>
          <p:nvPr/>
        </p:nvSpPr>
        <p:spPr>
          <a:xfrm>
            <a:off x="5836380" y="1368205"/>
            <a:ext cx="1627369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100" dirty="0">
                <a:solidFill>
                  <a:prstClr val="black"/>
                </a:solidFill>
                <a:latin typeface="+mj-ea"/>
                <a:ea typeface="+mj-ea"/>
              </a:rPr>
              <a:t>计划三   </a:t>
            </a:r>
            <a:r>
              <a:rPr lang="en-US" altLang="zh-CN" sz="2100" dirty="0">
                <a:solidFill>
                  <a:prstClr val="black"/>
                </a:solidFill>
                <a:latin typeface="+mj-ea"/>
                <a:ea typeface="+mj-ea"/>
              </a:rPr>
              <a:t>15%</a:t>
            </a:r>
            <a:endParaRPr lang="zh-CN" altLang="en-US" sz="2100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sp>
        <p:nvSpPr>
          <p:cNvPr id="87" name="矩形 86"/>
          <p:cNvSpPr/>
          <p:nvPr/>
        </p:nvSpPr>
        <p:spPr>
          <a:xfrm>
            <a:off x="6550760" y="3149392"/>
            <a:ext cx="1627369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100" dirty="0">
                <a:solidFill>
                  <a:prstClr val="black"/>
                </a:solidFill>
                <a:latin typeface="+mj-ea"/>
                <a:ea typeface="+mj-ea"/>
              </a:rPr>
              <a:t>计划四   </a:t>
            </a:r>
            <a:r>
              <a:rPr lang="en-US" altLang="zh-CN" sz="2100" dirty="0">
                <a:solidFill>
                  <a:prstClr val="black"/>
                </a:solidFill>
                <a:latin typeface="+mj-ea"/>
                <a:ea typeface="+mj-ea"/>
              </a:rPr>
              <a:t>35%</a:t>
            </a:r>
            <a:endParaRPr lang="zh-CN" altLang="en-US" sz="2100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sp>
        <p:nvSpPr>
          <p:cNvPr id="88" name="矩形 1"/>
          <p:cNvSpPr>
            <a:spLocks noChangeArrowheads="1"/>
          </p:cNvSpPr>
          <p:nvPr/>
        </p:nvSpPr>
        <p:spPr bwMode="auto">
          <a:xfrm>
            <a:off x="620641" y="2004604"/>
            <a:ext cx="242889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+mj-ea"/>
                <a:ea typeface="+mj-ea"/>
              </a:rPr>
              <a:t>您的内容打在这里，或者通过复制您的文本</a:t>
            </a:r>
            <a:endParaRPr lang="zh-CN" altLang="zh-CN" sz="1200" dirty="0">
              <a:solidFill>
                <a:prstClr val="black">
                  <a:lumMod val="65000"/>
                  <a:lumOff val="35000"/>
                </a:prstClr>
              </a:solidFill>
              <a:latin typeface="+mj-ea"/>
              <a:ea typeface="+mj-ea"/>
            </a:endParaRPr>
          </a:p>
        </p:txBody>
      </p:sp>
      <p:sp>
        <p:nvSpPr>
          <p:cNvPr id="89" name="矩形 1"/>
          <p:cNvSpPr>
            <a:spLocks noChangeArrowheads="1"/>
          </p:cNvSpPr>
          <p:nvPr/>
        </p:nvSpPr>
        <p:spPr bwMode="auto">
          <a:xfrm>
            <a:off x="744482" y="3759247"/>
            <a:ext cx="17859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+mj-ea"/>
                <a:ea typeface="+mj-ea"/>
              </a:rPr>
              <a:t>您的内容打在这里，或者通过复制您的文本</a:t>
            </a:r>
            <a:endParaRPr lang="zh-CN" altLang="zh-CN" sz="1200" dirty="0">
              <a:solidFill>
                <a:prstClr val="black">
                  <a:lumMod val="65000"/>
                  <a:lumOff val="35000"/>
                </a:prstClr>
              </a:solidFill>
              <a:latin typeface="+mj-ea"/>
              <a:ea typeface="+mj-ea"/>
            </a:endParaRPr>
          </a:p>
        </p:txBody>
      </p:sp>
      <p:sp>
        <p:nvSpPr>
          <p:cNvPr id="90" name="矩形 1"/>
          <p:cNvSpPr>
            <a:spLocks noChangeArrowheads="1"/>
          </p:cNvSpPr>
          <p:nvPr/>
        </p:nvSpPr>
        <p:spPr bwMode="auto">
          <a:xfrm>
            <a:off x="5835616" y="1718851"/>
            <a:ext cx="242889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+mj-ea"/>
                <a:ea typeface="+mj-ea"/>
              </a:rPr>
              <a:t>您的内容打在这里，或者通过复制您的文本</a:t>
            </a:r>
            <a:endParaRPr lang="zh-CN" altLang="zh-CN" sz="1200" dirty="0">
              <a:solidFill>
                <a:prstClr val="black">
                  <a:lumMod val="65000"/>
                  <a:lumOff val="35000"/>
                </a:prstClr>
              </a:solidFill>
              <a:latin typeface="+mj-ea"/>
              <a:ea typeface="+mj-ea"/>
            </a:endParaRPr>
          </a:p>
        </p:txBody>
      </p:sp>
      <p:sp>
        <p:nvSpPr>
          <p:cNvPr id="91" name="矩形 1"/>
          <p:cNvSpPr>
            <a:spLocks noChangeArrowheads="1"/>
          </p:cNvSpPr>
          <p:nvPr/>
        </p:nvSpPr>
        <p:spPr bwMode="auto">
          <a:xfrm>
            <a:off x="6478558" y="3647677"/>
            <a:ext cx="17859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+mj-ea"/>
                <a:ea typeface="+mj-ea"/>
              </a:rPr>
              <a:t>您的内容打在这里，或者通过复制您的文本</a:t>
            </a:r>
            <a:endParaRPr lang="zh-CN" altLang="zh-CN" sz="1200" dirty="0">
              <a:solidFill>
                <a:prstClr val="black">
                  <a:lumMod val="65000"/>
                  <a:lumOff val="35000"/>
                </a:prstClr>
              </a:solidFill>
              <a:latin typeface="+mj-ea"/>
              <a:ea typeface="+mj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581027" y="3357163"/>
            <a:ext cx="183896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/>
            <a:r>
              <a:rPr lang="zh-CN" altLang="en-US" sz="3000" b="1" spc="225" noProof="1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融资计划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"/>
                                        <p:tgtEl>
                                          <p:spTgt spid="1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0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07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"/>
                                        <p:tgtEl>
                                          <p:spTgt spid="1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10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10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"/>
                                        <p:tgtEl>
                                          <p:spTgt spid="1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10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107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"/>
                                        <p:tgtEl>
                                          <p:spTgt spid="1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10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10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2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4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4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400" tmFilter="0,0; .5, 1; 1, 1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288"/>
                                  </p:stCondLst>
                                  <p:iterate type="lt">
                                    <p:tmPct val="7797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289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789"/>
                            </p:stCondLst>
                            <p:childTnLst>
                              <p:par>
                                <p:cTn id="6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2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289"/>
                            </p:stCondLst>
                            <p:childTnLst>
                              <p:par>
                                <p:cTn id="6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2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4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4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4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4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4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400" tmFilter="0,0; .5, 1; 1, 1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298"/>
                                  </p:stCondLst>
                                  <p:iterate type="lt">
                                    <p:tmPct val="7797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089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7589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2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089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2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4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4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4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4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4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400" tmFilter="0,0; .5, 1; 1, 1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298"/>
                                  </p:stCondLst>
                                  <p:iterate type="lt">
                                    <p:tmPct val="7797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8889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9389"/>
                            </p:stCondLst>
                            <p:childTnLst>
                              <p:par>
                                <p:cTn id="10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2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9889"/>
                            </p:stCondLst>
                            <p:childTnLst>
                              <p:par>
                                <p:cTn id="1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2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4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4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4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4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4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400" tmFilter="0,0; .5, 1; 1, 1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grpId="0" nodeType="withEffect">
                                  <p:stCondLst>
                                    <p:cond delay="298"/>
                                  </p:stCondLst>
                                  <p:iterate type="lt">
                                    <p:tmPct val="7797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0" grpId="0" animBg="1"/>
      <p:bldP spid="1070" grpId="1" animBg="1"/>
      <p:bldP spid="1071" grpId="0" animBg="1"/>
      <p:bldP spid="1071" grpId="1" animBg="1"/>
      <p:bldP spid="1072" grpId="0" animBg="1"/>
      <p:bldP spid="1072" grpId="1" animBg="1"/>
      <p:bldP spid="1073" grpId="0" animBg="1"/>
      <p:bldP spid="1073" grpId="1" animBg="1"/>
      <p:bldP spid="67" grpId="0" animBg="1"/>
      <p:bldP spid="70" grpId="0" animBg="1"/>
      <p:bldP spid="76" grpId="0" animBg="1"/>
      <p:bldP spid="79" grpId="0" animBg="1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397824" y="2852245"/>
            <a:ext cx="551510" cy="538058"/>
            <a:chOff x="1219200" y="1642388"/>
            <a:chExt cx="1439863" cy="1404742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10" name="Freeform 27"/>
            <p:cNvSpPr/>
            <p:nvPr/>
          </p:nvSpPr>
          <p:spPr bwMode="auto">
            <a:xfrm>
              <a:off x="1436937" y="1902267"/>
              <a:ext cx="997367" cy="1144863"/>
            </a:xfrm>
            <a:custGeom>
              <a:avLst/>
              <a:gdLst>
                <a:gd name="T0" fmla="*/ 74 w 142"/>
                <a:gd name="T1" fmla="*/ 0 h 163"/>
                <a:gd name="T2" fmla="*/ 142 w 142"/>
                <a:gd name="T3" fmla="*/ 68 h 163"/>
                <a:gd name="T4" fmla="*/ 142 w 142"/>
                <a:gd name="T5" fmla="*/ 163 h 163"/>
                <a:gd name="T6" fmla="*/ 95 w 142"/>
                <a:gd name="T7" fmla="*/ 163 h 163"/>
                <a:gd name="T8" fmla="*/ 95 w 142"/>
                <a:gd name="T9" fmla="*/ 89 h 163"/>
                <a:gd name="T10" fmla="*/ 48 w 142"/>
                <a:gd name="T11" fmla="*/ 89 h 163"/>
                <a:gd name="T12" fmla="*/ 48 w 142"/>
                <a:gd name="T13" fmla="*/ 163 h 163"/>
                <a:gd name="T14" fmla="*/ 0 w 142"/>
                <a:gd name="T15" fmla="*/ 163 h 163"/>
                <a:gd name="T16" fmla="*/ 0 w 142"/>
                <a:gd name="T17" fmla="*/ 68 h 163"/>
                <a:gd name="T18" fmla="*/ 74 w 142"/>
                <a:gd name="T19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2" h="163">
                  <a:moveTo>
                    <a:pt x="74" y="0"/>
                  </a:moveTo>
                  <a:lnTo>
                    <a:pt x="142" y="68"/>
                  </a:lnTo>
                  <a:lnTo>
                    <a:pt x="142" y="163"/>
                  </a:lnTo>
                  <a:lnTo>
                    <a:pt x="95" y="163"/>
                  </a:lnTo>
                  <a:lnTo>
                    <a:pt x="95" y="89"/>
                  </a:lnTo>
                  <a:lnTo>
                    <a:pt x="48" y="89"/>
                  </a:lnTo>
                  <a:lnTo>
                    <a:pt x="48" y="163"/>
                  </a:lnTo>
                  <a:lnTo>
                    <a:pt x="0" y="163"/>
                  </a:lnTo>
                  <a:lnTo>
                    <a:pt x="0" y="68"/>
                  </a:lnTo>
                  <a:lnTo>
                    <a:pt x="7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800"/>
            </a:p>
          </p:txBody>
        </p:sp>
        <p:sp>
          <p:nvSpPr>
            <p:cNvPr id="11" name="Freeform 28"/>
            <p:cNvSpPr/>
            <p:nvPr/>
          </p:nvSpPr>
          <p:spPr bwMode="auto">
            <a:xfrm>
              <a:off x="1219200" y="1642388"/>
              <a:ext cx="1439863" cy="814751"/>
            </a:xfrm>
            <a:custGeom>
              <a:avLst/>
              <a:gdLst>
                <a:gd name="T0" fmla="*/ 37 w 39"/>
                <a:gd name="T1" fmla="*/ 22 h 22"/>
                <a:gd name="T2" fmla="*/ 36 w 39"/>
                <a:gd name="T3" fmla="*/ 21 h 22"/>
                <a:gd name="T4" fmla="*/ 20 w 39"/>
                <a:gd name="T5" fmla="*/ 5 h 22"/>
                <a:gd name="T6" fmla="*/ 3 w 39"/>
                <a:gd name="T7" fmla="*/ 21 h 22"/>
                <a:gd name="T8" fmla="*/ 1 w 39"/>
                <a:gd name="T9" fmla="*/ 21 h 22"/>
                <a:gd name="T10" fmla="*/ 1 w 39"/>
                <a:gd name="T11" fmla="*/ 19 h 22"/>
                <a:gd name="T12" fmla="*/ 18 w 39"/>
                <a:gd name="T13" fmla="*/ 1 h 22"/>
                <a:gd name="T14" fmla="*/ 21 w 39"/>
                <a:gd name="T15" fmla="*/ 1 h 22"/>
                <a:gd name="T16" fmla="*/ 39 w 39"/>
                <a:gd name="T17" fmla="*/ 19 h 22"/>
                <a:gd name="T18" fmla="*/ 39 w 39"/>
                <a:gd name="T19" fmla="*/ 21 h 22"/>
                <a:gd name="T20" fmla="*/ 37 w 39"/>
                <a:gd name="T21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9" h="22">
                  <a:moveTo>
                    <a:pt x="37" y="22"/>
                  </a:moveTo>
                  <a:cubicBezTo>
                    <a:pt x="37" y="22"/>
                    <a:pt x="36" y="22"/>
                    <a:pt x="36" y="21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2"/>
                    <a:pt x="1" y="22"/>
                    <a:pt x="1" y="21"/>
                  </a:cubicBezTo>
                  <a:cubicBezTo>
                    <a:pt x="0" y="21"/>
                    <a:pt x="0" y="19"/>
                    <a:pt x="1" y="19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9" y="0"/>
                    <a:pt x="20" y="0"/>
                    <a:pt x="21" y="1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39" y="19"/>
                    <a:pt x="39" y="21"/>
                    <a:pt x="39" y="21"/>
                  </a:cubicBezTo>
                  <a:cubicBezTo>
                    <a:pt x="38" y="22"/>
                    <a:pt x="38" y="22"/>
                    <a:pt x="37" y="22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800"/>
            </a:p>
          </p:txBody>
        </p:sp>
      </p:grpSp>
      <p:sp>
        <p:nvSpPr>
          <p:cNvPr id="21" name="Freeform 6"/>
          <p:cNvSpPr/>
          <p:nvPr/>
        </p:nvSpPr>
        <p:spPr bwMode="auto">
          <a:xfrm>
            <a:off x="2693968" y="3137246"/>
            <a:ext cx="1497033" cy="1497033"/>
          </a:xfrm>
          <a:custGeom>
            <a:avLst/>
            <a:gdLst>
              <a:gd name="T0" fmla="*/ 0 w 159"/>
              <a:gd name="T1" fmla="*/ 79 h 159"/>
              <a:gd name="T2" fmla="*/ 106 w 159"/>
              <a:gd name="T3" fmla="*/ 159 h 159"/>
              <a:gd name="T4" fmla="*/ 159 w 159"/>
              <a:gd name="T5" fmla="*/ 0 h 159"/>
              <a:gd name="T6" fmla="*/ 26 w 159"/>
              <a:gd name="T7" fmla="*/ 0 h 159"/>
              <a:gd name="T8" fmla="*/ 0 w 159"/>
              <a:gd name="T9" fmla="*/ 79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9" h="159">
                <a:moveTo>
                  <a:pt x="0" y="79"/>
                </a:moveTo>
                <a:cubicBezTo>
                  <a:pt x="106" y="159"/>
                  <a:pt x="106" y="159"/>
                  <a:pt x="106" y="159"/>
                </a:cubicBezTo>
                <a:cubicBezTo>
                  <a:pt x="139" y="115"/>
                  <a:pt x="159" y="59"/>
                  <a:pt x="159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30"/>
                  <a:pt x="16" y="57"/>
                  <a:pt x="0" y="79"/>
                </a:cubicBezTo>
                <a:close/>
              </a:path>
            </a:pathLst>
          </a:custGeom>
          <a:solidFill>
            <a:srgbClr val="13918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015"/>
          </a:p>
        </p:txBody>
      </p:sp>
      <p:sp>
        <p:nvSpPr>
          <p:cNvPr id="22" name="Freeform 8"/>
          <p:cNvSpPr/>
          <p:nvPr/>
        </p:nvSpPr>
        <p:spPr bwMode="auto">
          <a:xfrm>
            <a:off x="2410482" y="1688755"/>
            <a:ext cx="1328106" cy="2671746"/>
          </a:xfrm>
          <a:custGeom>
            <a:avLst/>
            <a:gdLst>
              <a:gd name="T0" fmla="*/ 77 w 141"/>
              <a:gd name="T1" fmla="*/ 0 h 284"/>
              <a:gd name="T2" fmla="*/ 0 w 141"/>
              <a:gd name="T3" fmla="*/ 77 h 284"/>
              <a:gd name="T4" fmla="*/ 32 w 141"/>
              <a:gd name="T5" fmla="*/ 154 h 284"/>
              <a:gd name="T6" fmla="*/ 10 w 141"/>
              <a:gd name="T7" fmla="*/ 219 h 284"/>
              <a:gd name="T8" fmla="*/ 97 w 141"/>
              <a:gd name="T9" fmla="*/ 284 h 284"/>
              <a:gd name="T10" fmla="*/ 141 w 141"/>
              <a:gd name="T11" fmla="*/ 154 h 284"/>
              <a:gd name="T12" fmla="*/ 77 w 141"/>
              <a:gd name="T13" fmla="*/ 0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1" h="284">
                <a:moveTo>
                  <a:pt x="77" y="0"/>
                </a:moveTo>
                <a:cubicBezTo>
                  <a:pt x="0" y="77"/>
                  <a:pt x="0" y="77"/>
                  <a:pt x="0" y="77"/>
                </a:cubicBezTo>
                <a:cubicBezTo>
                  <a:pt x="20" y="96"/>
                  <a:pt x="32" y="124"/>
                  <a:pt x="32" y="154"/>
                </a:cubicBezTo>
                <a:cubicBezTo>
                  <a:pt x="32" y="178"/>
                  <a:pt x="24" y="201"/>
                  <a:pt x="10" y="219"/>
                </a:cubicBezTo>
                <a:cubicBezTo>
                  <a:pt x="97" y="284"/>
                  <a:pt x="97" y="284"/>
                  <a:pt x="97" y="284"/>
                </a:cubicBezTo>
                <a:cubicBezTo>
                  <a:pt x="125" y="248"/>
                  <a:pt x="141" y="203"/>
                  <a:pt x="141" y="154"/>
                </a:cubicBezTo>
                <a:cubicBezTo>
                  <a:pt x="141" y="94"/>
                  <a:pt x="116" y="39"/>
                  <a:pt x="77" y="0"/>
                </a:cubicBezTo>
                <a:close/>
              </a:path>
            </a:pathLst>
          </a:custGeom>
          <a:solidFill>
            <a:srgbClr val="DF730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800"/>
          </a:p>
        </p:txBody>
      </p:sp>
      <p:sp>
        <p:nvSpPr>
          <p:cNvPr id="23" name="Freeform 10"/>
          <p:cNvSpPr/>
          <p:nvPr/>
        </p:nvSpPr>
        <p:spPr bwMode="auto">
          <a:xfrm>
            <a:off x="1684297" y="1453814"/>
            <a:ext cx="1687317" cy="2691163"/>
          </a:xfrm>
          <a:custGeom>
            <a:avLst/>
            <a:gdLst>
              <a:gd name="T0" fmla="*/ 0 w 179"/>
              <a:gd name="T1" fmla="*/ 0 h 286"/>
              <a:gd name="T2" fmla="*/ 0 w 179"/>
              <a:gd name="T3" fmla="*/ 89 h 286"/>
              <a:gd name="T4" fmla="*/ 89 w 179"/>
              <a:gd name="T5" fmla="*/ 179 h 286"/>
              <a:gd name="T6" fmla="*/ 72 w 179"/>
              <a:gd name="T7" fmla="*/ 232 h 286"/>
              <a:gd name="T8" fmla="*/ 143 w 179"/>
              <a:gd name="T9" fmla="*/ 286 h 286"/>
              <a:gd name="T10" fmla="*/ 179 w 179"/>
              <a:gd name="T11" fmla="*/ 179 h 286"/>
              <a:gd name="T12" fmla="*/ 0 w 179"/>
              <a:gd name="T13" fmla="*/ 0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9" h="286">
                <a:moveTo>
                  <a:pt x="0" y="0"/>
                </a:moveTo>
                <a:cubicBezTo>
                  <a:pt x="0" y="89"/>
                  <a:pt x="0" y="89"/>
                  <a:pt x="0" y="89"/>
                </a:cubicBezTo>
                <a:cubicBezTo>
                  <a:pt x="49" y="89"/>
                  <a:pt x="89" y="129"/>
                  <a:pt x="89" y="179"/>
                </a:cubicBezTo>
                <a:cubicBezTo>
                  <a:pt x="89" y="199"/>
                  <a:pt x="83" y="217"/>
                  <a:pt x="72" y="232"/>
                </a:cubicBezTo>
                <a:cubicBezTo>
                  <a:pt x="143" y="286"/>
                  <a:pt x="143" y="286"/>
                  <a:pt x="143" y="286"/>
                </a:cubicBezTo>
                <a:cubicBezTo>
                  <a:pt x="165" y="256"/>
                  <a:pt x="179" y="219"/>
                  <a:pt x="179" y="179"/>
                </a:cubicBezTo>
                <a:cubicBezTo>
                  <a:pt x="179" y="80"/>
                  <a:pt x="99" y="0"/>
                  <a:pt x="0" y="0"/>
                </a:cubicBezTo>
                <a:close/>
              </a:path>
            </a:pathLst>
          </a:custGeom>
          <a:solidFill>
            <a:srgbClr val="00C3D9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800"/>
          </a:p>
        </p:txBody>
      </p:sp>
      <p:sp>
        <p:nvSpPr>
          <p:cNvPr id="24" name="Freeform 13"/>
          <p:cNvSpPr/>
          <p:nvPr/>
        </p:nvSpPr>
        <p:spPr bwMode="auto">
          <a:xfrm>
            <a:off x="762000" y="1830498"/>
            <a:ext cx="2232928" cy="2087302"/>
          </a:xfrm>
          <a:custGeom>
            <a:avLst/>
            <a:gdLst>
              <a:gd name="T0" fmla="*/ 98 w 237"/>
              <a:gd name="T1" fmla="*/ 0 h 222"/>
              <a:gd name="T2" fmla="*/ 0 w 237"/>
              <a:gd name="T3" fmla="*/ 40 h 222"/>
              <a:gd name="T4" fmla="*/ 49 w 237"/>
              <a:gd name="T5" fmla="*/ 89 h 222"/>
              <a:gd name="T6" fmla="*/ 98 w 237"/>
              <a:gd name="T7" fmla="*/ 69 h 222"/>
              <a:gd name="T8" fmla="*/ 168 w 237"/>
              <a:gd name="T9" fmla="*/ 139 h 222"/>
              <a:gd name="T10" fmla="*/ 154 w 237"/>
              <a:gd name="T11" fmla="*/ 180 h 222"/>
              <a:gd name="T12" fmla="*/ 209 w 237"/>
              <a:gd name="T13" fmla="*/ 222 h 222"/>
              <a:gd name="T14" fmla="*/ 237 w 237"/>
              <a:gd name="T15" fmla="*/ 139 h 222"/>
              <a:gd name="T16" fmla="*/ 98 w 237"/>
              <a:gd name="T17" fmla="*/ 0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7" h="222">
                <a:moveTo>
                  <a:pt x="98" y="0"/>
                </a:moveTo>
                <a:cubicBezTo>
                  <a:pt x="60" y="0"/>
                  <a:pt x="25" y="15"/>
                  <a:pt x="0" y="40"/>
                </a:cubicBezTo>
                <a:cubicBezTo>
                  <a:pt x="49" y="89"/>
                  <a:pt x="49" y="89"/>
                  <a:pt x="49" y="89"/>
                </a:cubicBezTo>
                <a:cubicBezTo>
                  <a:pt x="62" y="77"/>
                  <a:pt x="79" y="69"/>
                  <a:pt x="98" y="69"/>
                </a:cubicBezTo>
                <a:cubicBezTo>
                  <a:pt x="137" y="69"/>
                  <a:pt x="168" y="100"/>
                  <a:pt x="168" y="139"/>
                </a:cubicBezTo>
                <a:cubicBezTo>
                  <a:pt x="168" y="154"/>
                  <a:pt x="163" y="169"/>
                  <a:pt x="154" y="180"/>
                </a:cubicBezTo>
                <a:cubicBezTo>
                  <a:pt x="209" y="222"/>
                  <a:pt x="209" y="222"/>
                  <a:pt x="209" y="222"/>
                </a:cubicBezTo>
                <a:cubicBezTo>
                  <a:pt x="227" y="199"/>
                  <a:pt x="237" y="170"/>
                  <a:pt x="237" y="139"/>
                </a:cubicBezTo>
                <a:cubicBezTo>
                  <a:pt x="237" y="62"/>
                  <a:pt x="175" y="0"/>
                  <a:pt x="98" y="0"/>
                </a:cubicBezTo>
                <a:close/>
              </a:path>
            </a:pathLst>
          </a:custGeom>
          <a:solidFill>
            <a:srgbClr val="F4C60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800"/>
          </a:p>
        </p:txBody>
      </p:sp>
      <p:sp>
        <p:nvSpPr>
          <p:cNvPr id="25" name="Freeform 16"/>
          <p:cNvSpPr/>
          <p:nvPr/>
        </p:nvSpPr>
        <p:spPr bwMode="auto">
          <a:xfrm>
            <a:off x="781418" y="2224659"/>
            <a:ext cx="1817409" cy="1458199"/>
          </a:xfrm>
          <a:custGeom>
            <a:avLst/>
            <a:gdLst>
              <a:gd name="T0" fmla="*/ 96 w 193"/>
              <a:gd name="T1" fmla="*/ 0 h 155"/>
              <a:gd name="T2" fmla="*/ 0 w 193"/>
              <a:gd name="T3" fmla="*/ 97 h 155"/>
              <a:gd name="T4" fmla="*/ 48 w 193"/>
              <a:gd name="T5" fmla="*/ 97 h 155"/>
              <a:gd name="T6" fmla="*/ 96 w 193"/>
              <a:gd name="T7" fmla="*/ 48 h 155"/>
              <a:gd name="T8" fmla="*/ 145 w 193"/>
              <a:gd name="T9" fmla="*/ 97 h 155"/>
              <a:gd name="T10" fmla="*/ 135 w 193"/>
              <a:gd name="T11" fmla="*/ 126 h 155"/>
              <a:gd name="T12" fmla="*/ 174 w 193"/>
              <a:gd name="T13" fmla="*/ 155 h 155"/>
              <a:gd name="T14" fmla="*/ 193 w 193"/>
              <a:gd name="T15" fmla="*/ 97 h 155"/>
              <a:gd name="T16" fmla="*/ 96 w 193"/>
              <a:gd name="T17" fmla="*/ 0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3" h="155">
                <a:moveTo>
                  <a:pt x="96" y="0"/>
                </a:moveTo>
                <a:cubicBezTo>
                  <a:pt x="43" y="0"/>
                  <a:pt x="0" y="43"/>
                  <a:pt x="0" y="97"/>
                </a:cubicBezTo>
                <a:cubicBezTo>
                  <a:pt x="48" y="97"/>
                  <a:pt x="48" y="97"/>
                  <a:pt x="48" y="97"/>
                </a:cubicBezTo>
                <a:cubicBezTo>
                  <a:pt x="48" y="70"/>
                  <a:pt x="70" y="48"/>
                  <a:pt x="96" y="48"/>
                </a:cubicBezTo>
                <a:cubicBezTo>
                  <a:pt x="123" y="48"/>
                  <a:pt x="145" y="70"/>
                  <a:pt x="145" y="97"/>
                </a:cubicBezTo>
                <a:cubicBezTo>
                  <a:pt x="145" y="107"/>
                  <a:pt x="141" y="118"/>
                  <a:pt x="135" y="126"/>
                </a:cubicBezTo>
                <a:cubicBezTo>
                  <a:pt x="174" y="155"/>
                  <a:pt x="174" y="155"/>
                  <a:pt x="174" y="155"/>
                </a:cubicBezTo>
                <a:cubicBezTo>
                  <a:pt x="186" y="138"/>
                  <a:pt x="193" y="118"/>
                  <a:pt x="193" y="97"/>
                </a:cubicBezTo>
                <a:cubicBezTo>
                  <a:pt x="193" y="43"/>
                  <a:pt x="150" y="0"/>
                  <a:pt x="96" y="0"/>
                </a:cubicBezTo>
                <a:close/>
              </a:path>
            </a:pathLst>
          </a:custGeom>
          <a:solidFill>
            <a:srgbClr val="1FD89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800"/>
          </a:p>
        </p:txBody>
      </p:sp>
      <p:sp>
        <p:nvSpPr>
          <p:cNvPr id="27" name="TextBox 26"/>
          <p:cNvSpPr txBox="1"/>
          <p:nvPr/>
        </p:nvSpPr>
        <p:spPr>
          <a:xfrm>
            <a:off x="2153411" y="3137245"/>
            <a:ext cx="403905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15" b="1" dirty="0">
                <a:solidFill>
                  <a:schemeClr val="bg1"/>
                </a:solidFill>
                <a:latin typeface="+mj-lt"/>
              </a:rPr>
              <a:t>01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492015" y="3410052"/>
            <a:ext cx="403905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15" b="1" dirty="0">
                <a:solidFill>
                  <a:schemeClr val="bg1"/>
                </a:solidFill>
                <a:latin typeface="+mj-lt"/>
              </a:rPr>
              <a:t>02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815261" y="3670287"/>
            <a:ext cx="403905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15" b="1" dirty="0">
                <a:solidFill>
                  <a:schemeClr val="bg1"/>
                </a:solidFill>
                <a:latin typeface="+mj-lt"/>
              </a:rPr>
              <a:t>03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112534" y="3888450"/>
            <a:ext cx="403905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15" b="1" dirty="0">
                <a:solidFill>
                  <a:schemeClr val="bg1"/>
                </a:solidFill>
                <a:latin typeface="+mj-lt"/>
              </a:rPr>
              <a:t>04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66754" y="4088697"/>
            <a:ext cx="403905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15" b="1" dirty="0">
                <a:solidFill>
                  <a:schemeClr val="bg1"/>
                </a:solidFill>
                <a:latin typeface="+mj-lt"/>
              </a:rPr>
              <a:t>05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676291" y="895351"/>
            <a:ext cx="1201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solidFill>
                  <a:srgbClr val="1FD89C"/>
                </a:solidFill>
                <a:latin typeface="+mj-ea"/>
                <a:ea typeface="+mj-ea"/>
              </a:rPr>
              <a:t>用途一</a:t>
            </a:r>
            <a:endParaRPr lang="en-US" sz="1800" b="1" dirty="0">
              <a:solidFill>
                <a:srgbClr val="1FD89C"/>
              </a:solidFill>
              <a:latin typeface="+mj-ea"/>
              <a:ea typeface="+mj-ea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670528" y="1167595"/>
            <a:ext cx="28638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您的内容打在这里，或者通过复制您的文本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4998752" y="971163"/>
            <a:ext cx="609600" cy="609600"/>
          </a:xfrm>
          <a:prstGeom prst="roundRect">
            <a:avLst/>
          </a:prstGeom>
          <a:noFill/>
          <a:ln w="19050">
            <a:solidFill>
              <a:srgbClr val="1FD8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atin typeface="+mj-ea"/>
              <a:ea typeface="+mj-ea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676291" y="1657351"/>
            <a:ext cx="1201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solidFill>
                  <a:srgbClr val="F4C60E"/>
                </a:solidFill>
                <a:latin typeface="+mj-ea"/>
                <a:ea typeface="+mj-ea"/>
              </a:rPr>
              <a:t>用途二</a:t>
            </a:r>
            <a:endParaRPr lang="en-US" sz="1800" b="1" dirty="0">
              <a:solidFill>
                <a:srgbClr val="F4C60E"/>
              </a:solidFill>
              <a:latin typeface="+mj-ea"/>
              <a:ea typeface="+mj-ea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670528" y="1929595"/>
            <a:ext cx="28638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您的内容打在这里，或者通过复制您的文本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4998752" y="1733163"/>
            <a:ext cx="609600" cy="609600"/>
          </a:xfrm>
          <a:prstGeom prst="roundRect">
            <a:avLst/>
          </a:prstGeom>
          <a:noFill/>
          <a:ln w="19050">
            <a:solidFill>
              <a:srgbClr val="F4C6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atin typeface="+mj-ea"/>
              <a:ea typeface="+mj-ea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676291" y="2419351"/>
            <a:ext cx="1201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solidFill>
                  <a:srgbClr val="00C3D9"/>
                </a:solidFill>
                <a:latin typeface="+mj-ea"/>
                <a:ea typeface="+mj-ea"/>
              </a:rPr>
              <a:t>用途三</a:t>
            </a:r>
            <a:endParaRPr lang="en-US" sz="1800" b="1" dirty="0">
              <a:solidFill>
                <a:srgbClr val="00C3D9"/>
              </a:solidFill>
              <a:latin typeface="+mj-ea"/>
              <a:ea typeface="+mj-ea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670528" y="2691595"/>
            <a:ext cx="28638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您的内容打在这里，或者通过复制您的文本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4998752" y="2495163"/>
            <a:ext cx="609600" cy="609600"/>
          </a:xfrm>
          <a:prstGeom prst="roundRect">
            <a:avLst/>
          </a:prstGeom>
          <a:noFill/>
          <a:ln w="19050">
            <a:solidFill>
              <a:srgbClr val="00C3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atin typeface="+mj-ea"/>
              <a:ea typeface="+mj-ea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676291" y="3181351"/>
            <a:ext cx="1201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solidFill>
                  <a:srgbClr val="DE6E00"/>
                </a:solidFill>
                <a:latin typeface="+mj-ea"/>
                <a:ea typeface="+mj-ea"/>
              </a:rPr>
              <a:t>用途四</a:t>
            </a:r>
            <a:endParaRPr lang="en-US" sz="1800" b="1" dirty="0">
              <a:solidFill>
                <a:srgbClr val="DE6E00"/>
              </a:solidFill>
              <a:latin typeface="+mj-ea"/>
              <a:ea typeface="+mj-ea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670528" y="3453595"/>
            <a:ext cx="28638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您的内容打在这里，或者通过复制您的文本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4998752" y="3257163"/>
            <a:ext cx="609600" cy="609600"/>
          </a:xfrm>
          <a:prstGeom prst="roundRect">
            <a:avLst/>
          </a:prstGeom>
          <a:noFill/>
          <a:ln w="19050">
            <a:solidFill>
              <a:srgbClr val="DE6E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atin typeface="+mj-ea"/>
              <a:ea typeface="+mj-ea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676291" y="3943351"/>
            <a:ext cx="1201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solidFill>
                  <a:srgbClr val="13918D"/>
                </a:solidFill>
                <a:latin typeface="+mj-ea"/>
                <a:ea typeface="+mj-ea"/>
              </a:rPr>
              <a:t>用途五</a:t>
            </a:r>
            <a:endParaRPr lang="en-US" sz="1800" b="1" dirty="0">
              <a:solidFill>
                <a:srgbClr val="13918D"/>
              </a:solidFill>
              <a:latin typeface="+mj-ea"/>
              <a:ea typeface="+mj-ea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670528" y="4215595"/>
            <a:ext cx="28638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您的内容打在这里，或者通过复制您的文本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4998752" y="4019163"/>
            <a:ext cx="609600" cy="609600"/>
          </a:xfrm>
          <a:prstGeom prst="roundRect">
            <a:avLst/>
          </a:prstGeom>
          <a:noFill/>
          <a:ln w="19050">
            <a:solidFill>
              <a:srgbClr val="1391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atin typeface="+mj-ea"/>
              <a:ea typeface="+mj-ea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5151562" y="1116971"/>
            <a:ext cx="303980" cy="317986"/>
            <a:chOff x="6464300" y="3325813"/>
            <a:chExt cx="463550" cy="463551"/>
          </a:xfrm>
          <a:solidFill>
            <a:srgbClr val="1FD89C"/>
          </a:solidFill>
        </p:grpSpPr>
        <p:sp>
          <p:nvSpPr>
            <p:cNvPr id="49" name="Freeform 48"/>
            <p:cNvSpPr/>
            <p:nvPr/>
          </p:nvSpPr>
          <p:spPr bwMode="auto">
            <a:xfrm>
              <a:off x="6580188" y="3325813"/>
              <a:ext cx="231775" cy="204788"/>
            </a:xfrm>
            <a:custGeom>
              <a:avLst/>
              <a:gdLst>
                <a:gd name="T0" fmla="*/ 31 w 62"/>
                <a:gd name="T1" fmla="*/ 31 h 55"/>
                <a:gd name="T2" fmla="*/ 31 w 62"/>
                <a:gd name="T3" fmla="*/ 0 h 55"/>
                <a:gd name="T4" fmla="*/ 13 w 62"/>
                <a:gd name="T5" fmla="*/ 0 h 55"/>
                <a:gd name="T6" fmla="*/ 0 w 62"/>
                <a:gd name="T7" fmla="*/ 13 h 55"/>
                <a:gd name="T8" fmla="*/ 0 w 62"/>
                <a:gd name="T9" fmla="*/ 55 h 55"/>
                <a:gd name="T10" fmla="*/ 62 w 62"/>
                <a:gd name="T11" fmla="*/ 55 h 55"/>
                <a:gd name="T12" fmla="*/ 62 w 62"/>
                <a:gd name="T13" fmla="*/ 31 h 55"/>
                <a:gd name="T14" fmla="*/ 31 w 62"/>
                <a:gd name="T15" fmla="*/ 31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" h="55">
                  <a:moveTo>
                    <a:pt x="31" y="31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62" y="55"/>
                    <a:pt x="62" y="55"/>
                    <a:pt x="62" y="55"/>
                  </a:cubicBezTo>
                  <a:cubicBezTo>
                    <a:pt x="62" y="31"/>
                    <a:pt x="62" y="31"/>
                    <a:pt x="62" y="31"/>
                  </a:cubicBezTo>
                  <a:lnTo>
                    <a:pt x="31" y="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+mj-ea"/>
                <a:ea typeface="+mj-ea"/>
              </a:endParaRPr>
            </a:p>
          </p:txBody>
        </p:sp>
        <p:sp>
          <p:nvSpPr>
            <p:cNvPr id="50" name="Freeform 49"/>
            <p:cNvSpPr/>
            <p:nvPr/>
          </p:nvSpPr>
          <p:spPr bwMode="auto">
            <a:xfrm>
              <a:off x="6737350" y="3325813"/>
              <a:ext cx="74613" cy="77788"/>
            </a:xfrm>
            <a:custGeom>
              <a:avLst/>
              <a:gdLst>
                <a:gd name="T0" fmla="*/ 3 w 20"/>
                <a:gd name="T1" fmla="*/ 2 h 21"/>
                <a:gd name="T2" fmla="*/ 0 w 20"/>
                <a:gd name="T3" fmla="*/ 0 h 21"/>
                <a:gd name="T4" fmla="*/ 0 w 20"/>
                <a:gd name="T5" fmla="*/ 21 h 21"/>
                <a:gd name="T6" fmla="*/ 20 w 20"/>
                <a:gd name="T7" fmla="*/ 21 h 21"/>
                <a:gd name="T8" fmla="*/ 19 w 20"/>
                <a:gd name="T9" fmla="*/ 17 h 21"/>
                <a:gd name="T10" fmla="*/ 3 w 20"/>
                <a:gd name="T11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21">
                  <a:moveTo>
                    <a:pt x="3" y="2"/>
                  </a:moveTo>
                  <a:cubicBezTo>
                    <a:pt x="2" y="1"/>
                    <a:pt x="1" y="0"/>
                    <a:pt x="0" y="0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20" y="20"/>
                    <a:pt x="20" y="18"/>
                    <a:pt x="19" y="17"/>
                  </a:cubicBezTo>
                  <a:lnTo>
                    <a:pt x="3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+mj-ea"/>
                <a:ea typeface="+mj-ea"/>
              </a:endParaRPr>
            </a:p>
          </p:txBody>
        </p:sp>
        <p:sp>
          <p:nvSpPr>
            <p:cNvPr id="51" name="Freeform 50"/>
            <p:cNvSpPr>
              <a:spLocks noEditPoints="1"/>
            </p:cNvSpPr>
            <p:nvPr/>
          </p:nvSpPr>
          <p:spPr bwMode="auto">
            <a:xfrm>
              <a:off x="6464300" y="3530601"/>
              <a:ext cx="463550" cy="258763"/>
            </a:xfrm>
            <a:custGeom>
              <a:avLst/>
              <a:gdLst>
                <a:gd name="T0" fmla="*/ 124 w 124"/>
                <a:gd name="T1" fmla="*/ 19 h 69"/>
                <a:gd name="T2" fmla="*/ 124 w 124"/>
                <a:gd name="T3" fmla="*/ 49 h 69"/>
                <a:gd name="T4" fmla="*/ 107 w 124"/>
                <a:gd name="T5" fmla="*/ 69 h 69"/>
                <a:gd name="T6" fmla="*/ 18 w 124"/>
                <a:gd name="T7" fmla="*/ 69 h 69"/>
                <a:gd name="T8" fmla="*/ 0 w 124"/>
                <a:gd name="T9" fmla="*/ 49 h 69"/>
                <a:gd name="T10" fmla="*/ 0 w 124"/>
                <a:gd name="T11" fmla="*/ 19 h 69"/>
                <a:gd name="T12" fmla="*/ 18 w 124"/>
                <a:gd name="T13" fmla="*/ 0 h 69"/>
                <a:gd name="T14" fmla="*/ 18 w 124"/>
                <a:gd name="T15" fmla="*/ 14 h 69"/>
                <a:gd name="T16" fmla="*/ 107 w 124"/>
                <a:gd name="T17" fmla="*/ 14 h 69"/>
                <a:gd name="T18" fmla="*/ 107 w 124"/>
                <a:gd name="T19" fmla="*/ 0 h 69"/>
                <a:gd name="T20" fmla="*/ 124 w 124"/>
                <a:gd name="T21" fmla="*/ 19 h 69"/>
                <a:gd name="T22" fmla="*/ 18 w 124"/>
                <a:gd name="T23" fmla="*/ 34 h 69"/>
                <a:gd name="T24" fmla="*/ 19 w 124"/>
                <a:gd name="T25" fmla="*/ 53 h 69"/>
                <a:gd name="T26" fmla="*/ 39 w 124"/>
                <a:gd name="T27" fmla="*/ 53 h 69"/>
                <a:gd name="T28" fmla="*/ 43 w 124"/>
                <a:gd name="T29" fmla="*/ 45 h 69"/>
                <a:gd name="T30" fmla="*/ 81 w 124"/>
                <a:gd name="T31" fmla="*/ 45 h 69"/>
                <a:gd name="T32" fmla="*/ 85 w 124"/>
                <a:gd name="T33" fmla="*/ 53 h 69"/>
                <a:gd name="T34" fmla="*/ 105 w 124"/>
                <a:gd name="T35" fmla="*/ 53 h 69"/>
                <a:gd name="T36" fmla="*/ 106 w 124"/>
                <a:gd name="T37" fmla="*/ 34 h 69"/>
                <a:gd name="T38" fmla="*/ 106 w 124"/>
                <a:gd name="T39" fmla="*/ 34 h 69"/>
                <a:gd name="T40" fmla="*/ 102 w 124"/>
                <a:gd name="T41" fmla="*/ 29 h 69"/>
                <a:gd name="T42" fmla="*/ 102 w 124"/>
                <a:gd name="T43" fmla="*/ 29 h 69"/>
                <a:gd name="T44" fmla="*/ 95 w 124"/>
                <a:gd name="T45" fmla="*/ 26 h 69"/>
                <a:gd name="T46" fmla="*/ 29 w 124"/>
                <a:gd name="T47" fmla="*/ 26 h 69"/>
                <a:gd name="T48" fmla="*/ 22 w 124"/>
                <a:gd name="T49" fmla="*/ 29 h 69"/>
                <a:gd name="T50" fmla="*/ 22 w 124"/>
                <a:gd name="T51" fmla="*/ 29 h 69"/>
                <a:gd name="T52" fmla="*/ 18 w 124"/>
                <a:gd name="T53" fmla="*/ 3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4" h="69">
                  <a:moveTo>
                    <a:pt x="124" y="19"/>
                  </a:moveTo>
                  <a:cubicBezTo>
                    <a:pt x="124" y="49"/>
                    <a:pt x="124" y="49"/>
                    <a:pt x="124" y="49"/>
                  </a:cubicBezTo>
                  <a:cubicBezTo>
                    <a:pt x="124" y="59"/>
                    <a:pt x="117" y="67"/>
                    <a:pt x="107" y="69"/>
                  </a:cubicBezTo>
                  <a:cubicBezTo>
                    <a:pt x="18" y="69"/>
                    <a:pt x="18" y="69"/>
                    <a:pt x="18" y="69"/>
                  </a:cubicBezTo>
                  <a:cubicBezTo>
                    <a:pt x="8" y="67"/>
                    <a:pt x="0" y="59"/>
                    <a:pt x="0" y="4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0"/>
                    <a:pt x="8" y="2"/>
                    <a:pt x="18" y="0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07" y="14"/>
                    <a:pt x="107" y="14"/>
                    <a:pt x="107" y="14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17" y="2"/>
                    <a:pt x="124" y="10"/>
                    <a:pt x="124" y="19"/>
                  </a:cubicBezTo>
                  <a:close/>
                  <a:moveTo>
                    <a:pt x="18" y="34"/>
                  </a:moveTo>
                  <a:cubicBezTo>
                    <a:pt x="14" y="39"/>
                    <a:pt x="14" y="47"/>
                    <a:pt x="19" y="53"/>
                  </a:cubicBezTo>
                  <a:cubicBezTo>
                    <a:pt x="24" y="58"/>
                    <a:pt x="33" y="58"/>
                    <a:pt x="39" y="53"/>
                  </a:cubicBezTo>
                  <a:cubicBezTo>
                    <a:pt x="41" y="50"/>
                    <a:pt x="42" y="48"/>
                    <a:pt x="43" y="45"/>
                  </a:cubicBezTo>
                  <a:cubicBezTo>
                    <a:pt x="81" y="45"/>
                    <a:pt x="81" y="45"/>
                    <a:pt x="81" y="45"/>
                  </a:cubicBezTo>
                  <a:cubicBezTo>
                    <a:pt x="82" y="48"/>
                    <a:pt x="83" y="50"/>
                    <a:pt x="85" y="53"/>
                  </a:cubicBezTo>
                  <a:cubicBezTo>
                    <a:pt x="91" y="58"/>
                    <a:pt x="99" y="58"/>
                    <a:pt x="105" y="53"/>
                  </a:cubicBezTo>
                  <a:cubicBezTo>
                    <a:pt x="110" y="47"/>
                    <a:pt x="110" y="39"/>
                    <a:pt x="106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0" y="28"/>
                    <a:pt x="97" y="26"/>
                    <a:pt x="95" y="26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26" y="26"/>
                    <a:pt x="24" y="28"/>
                    <a:pt x="22" y="29"/>
                  </a:cubicBezTo>
                  <a:cubicBezTo>
                    <a:pt x="22" y="29"/>
                    <a:pt x="22" y="29"/>
                    <a:pt x="22" y="29"/>
                  </a:cubicBezTo>
                  <a:cubicBezTo>
                    <a:pt x="18" y="34"/>
                    <a:pt x="18" y="34"/>
                    <a:pt x="18" y="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+mj-ea"/>
                <a:ea typeface="+mj-ea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5159855" y="1885011"/>
            <a:ext cx="287397" cy="305906"/>
            <a:chOff x="9324975" y="4895850"/>
            <a:chExt cx="419100" cy="446088"/>
          </a:xfrm>
          <a:solidFill>
            <a:srgbClr val="F4C60E"/>
          </a:solidFill>
        </p:grpSpPr>
        <p:sp>
          <p:nvSpPr>
            <p:cNvPr id="53" name="Freeform 52"/>
            <p:cNvSpPr/>
            <p:nvPr/>
          </p:nvSpPr>
          <p:spPr bwMode="auto">
            <a:xfrm>
              <a:off x="9366250" y="5314950"/>
              <a:ext cx="85725" cy="26988"/>
            </a:xfrm>
            <a:custGeom>
              <a:avLst/>
              <a:gdLst>
                <a:gd name="T0" fmla="*/ 0 w 23"/>
                <a:gd name="T1" fmla="*/ 0 h 7"/>
                <a:gd name="T2" fmla="*/ 0 w 23"/>
                <a:gd name="T3" fmla="*/ 4 h 7"/>
                <a:gd name="T4" fmla="*/ 4 w 23"/>
                <a:gd name="T5" fmla="*/ 7 h 7"/>
                <a:gd name="T6" fmla="*/ 19 w 23"/>
                <a:gd name="T7" fmla="*/ 7 h 7"/>
                <a:gd name="T8" fmla="*/ 23 w 23"/>
                <a:gd name="T9" fmla="*/ 4 h 7"/>
                <a:gd name="T10" fmla="*/ 23 w 23"/>
                <a:gd name="T11" fmla="*/ 0 h 7"/>
                <a:gd name="T12" fmla="*/ 0 w 23"/>
                <a:gd name="T1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7">
                  <a:moveTo>
                    <a:pt x="0" y="0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6"/>
                    <a:pt x="2" y="7"/>
                    <a:pt x="4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21" y="7"/>
                    <a:pt x="23" y="6"/>
                    <a:pt x="23" y="4"/>
                  </a:cubicBezTo>
                  <a:cubicBezTo>
                    <a:pt x="23" y="0"/>
                    <a:pt x="23" y="0"/>
                    <a:pt x="23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+mj-ea"/>
                <a:ea typeface="+mj-ea"/>
              </a:endParaRPr>
            </a:p>
          </p:txBody>
        </p:sp>
        <p:sp>
          <p:nvSpPr>
            <p:cNvPr id="54" name="Freeform 53"/>
            <p:cNvSpPr/>
            <p:nvPr/>
          </p:nvSpPr>
          <p:spPr bwMode="auto">
            <a:xfrm>
              <a:off x="9617075" y="5314950"/>
              <a:ext cx="82550" cy="26988"/>
            </a:xfrm>
            <a:custGeom>
              <a:avLst/>
              <a:gdLst>
                <a:gd name="T0" fmla="*/ 0 w 22"/>
                <a:gd name="T1" fmla="*/ 0 h 7"/>
                <a:gd name="T2" fmla="*/ 0 w 22"/>
                <a:gd name="T3" fmla="*/ 4 h 7"/>
                <a:gd name="T4" fmla="*/ 4 w 22"/>
                <a:gd name="T5" fmla="*/ 7 h 7"/>
                <a:gd name="T6" fmla="*/ 19 w 22"/>
                <a:gd name="T7" fmla="*/ 7 h 7"/>
                <a:gd name="T8" fmla="*/ 22 w 22"/>
                <a:gd name="T9" fmla="*/ 4 h 7"/>
                <a:gd name="T10" fmla="*/ 22 w 22"/>
                <a:gd name="T11" fmla="*/ 0 h 7"/>
                <a:gd name="T12" fmla="*/ 0 w 22"/>
                <a:gd name="T1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7">
                  <a:moveTo>
                    <a:pt x="0" y="0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6"/>
                    <a:pt x="2" y="7"/>
                    <a:pt x="4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21" y="7"/>
                    <a:pt x="22" y="6"/>
                    <a:pt x="22" y="4"/>
                  </a:cubicBezTo>
                  <a:cubicBezTo>
                    <a:pt x="22" y="0"/>
                    <a:pt x="22" y="0"/>
                    <a:pt x="22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+mj-ea"/>
                <a:ea typeface="+mj-ea"/>
              </a:endParaRPr>
            </a:p>
          </p:txBody>
        </p:sp>
        <p:sp>
          <p:nvSpPr>
            <p:cNvPr id="55" name="Freeform 54"/>
            <p:cNvSpPr>
              <a:spLocks noEditPoints="1"/>
            </p:cNvSpPr>
            <p:nvPr/>
          </p:nvSpPr>
          <p:spPr bwMode="auto">
            <a:xfrm>
              <a:off x="9488488" y="5000625"/>
              <a:ext cx="187325" cy="184150"/>
            </a:xfrm>
            <a:custGeom>
              <a:avLst/>
              <a:gdLst>
                <a:gd name="T0" fmla="*/ 25 w 50"/>
                <a:gd name="T1" fmla="*/ 49 h 49"/>
                <a:gd name="T2" fmla="*/ 44 w 50"/>
                <a:gd name="T3" fmla="*/ 20 h 49"/>
                <a:gd name="T4" fmla="*/ 44 w 50"/>
                <a:gd name="T5" fmla="*/ 29 h 49"/>
                <a:gd name="T6" fmla="*/ 41 w 50"/>
                <a:gd name="T7" fmla="*/ 29 h 49"/>
                <a:gd name="T8" fmla="*/ 39 w 50"/>
                <a:gd name="T9" fmla="*/ 33 h 49"/>
                <a:gd name="T10" fmla="*/ 40 w 50"/>
                <a:gd name="T11" fmla="*/ 34 h 49"/>
                <a:gd name="T12" fmla="*/ 39 w 50"/>
                <a:gd name="T13" fmla="*/ 41 h 49"/>
                <a:gd name="T14" fmla="*/ 34 w 50"/>
                <a:gd name="T15" fmla="*/ 39 h 49"/>
                <a:gd name="T16" fmla="*/ 32 w 50"/>
                <a:gd name="T17" fmla="*/ 38 h 49"/>
                <a:gd name="T18" fmla="*/ 31 w 50"/>
                <a:gd name="T19" fmla="*/ 38 h 49"/>
                <a:gd name="T20" fmla="*/ 30 w 50"/>
                <a:gd name="T21" fmla="*/ 38 h 49"/>
                <a:gd name="T22" fmla="*/ 30 w 50"/>
                <a:gd name="T23" fmla="*/ 38 h 49"/>
                <a:gd name="T24" fmla="*/ 30 w 50"/>
                <a:gd name="T25" fmla="*/ 39 h 49"/>
                <a:gd name="T26" fmla="*/ 29 w 50"/>
                <a:gd name="T27" fmla="*/ 40 h 49"/>
                <a:gd name="T28" fmla="*/ 29 w 50"/>
                <a:gd name="T29" fmla="*/ 43 h 49"/>
                <a:gd name="T30" fmla="*/ 21 w 50"/>
                <a:gd name="T31" fmla="*/ 43 h 49"/>
                <a:gd name="T32" fmla="*/ 21 w 50"/>
                <a:gd name="T33" fmla="*/ 40 h 49"/>
                <a:gd name="T34" fmla="*/ 18 w 50"/>
                <a:gd name="T35" fmla="*/ 38 h 49"/>
                <a:gd name="T36" fmla="*/ 18 w 50"/>
                <a:gd name="T37" fmla="*/ 38 h 49"/>
                <a:gd name="T38" fmla="*/ 17 w 50"/>
                <a:gd name="T39" fmla="*/ 38 h 49"/>
                <a:gd name="T40" fmla="*/ 17 w 50"/>
                <a:gd name="T41" fmla="*/ 38 h 49"/>
                <a:gd name="T42" fmla="*/ 17 w 50"/>
                <a:gd name="T43" fmla="*/ 38 h 49"/>
                <a:gd name="T44" fmla="*/ 15 w 50"/>
                <a:gd name="T45" fmla="*/ 40 h 49"/>
                <a:gd name="T46" fmla="*/ 9 w 50"/>
                <a:gd name="T47" fmla="*/ 39 h 49"/>
                <a:gd name="T48" fmla="*/ 10 w 50"/>
                <a:gd name="T49" fmla="*/ 33 h 49"/>
                <a:gd name="T50" fmla="*/ 11 w 50"/>
                <a:gd name="T51" fmla="*/ 31 h 49"/>
                <a:gd name="T52" fmla="*/ 9 w 50"/>
                <a:gd name="T53" fmla="*/ 29 h 49"/>
                <a:gd name="T54" fmla="*/ 7 w 50"/>
                <a:gd name="T55" fmla="*/ 29 h 49"/>
                <a:gd name="T56" fmla="*/ 3 w 50"/>
                <a:gd name="T57" fmla="*/ 23 h 49"/>
                <a:gd name="T58" fmla="*/ 8 w 50"/>
                <a:gd name="T59" fmla="*/ 20 h 49"/>
                <a:gd name="T60" fmla="*/ 11 w 50"/>
                <a:gd name="T61" fmla="*/ 20 h 49"/>
                <a:gd name="T62" fmla="*/ 11 w 50"/>
                <a:gd name="T63" fmla="*/ 17 h 49"/>
                <a:gd name="T64" fmla="*/ 11 w 50"/>
                <a:gd name="T65" fmla="*/ 17 h 49"/>
                <a:gd name="T66" fmla="*/ 11 w 50"/>
                <a:gd name="T67" fmla="*/ 17 h 49"/>
                <a:gd name="T68" fmla="*/ 11 w 50"/>
                <a:gd name="T69" fmla="*/ 16 h 49"/>
                <a:gd name="T70" fmla="*/ 9 w 50"/>
                <a:gd name="T71" fmla="*/ 15 h 49"/>
                <a:gd name="T72" fmla="*/ 11 w 50"/>
                <a:gd name="T73" fmla="*/ 8 h 49"/>
                <a:gd name="T74" fmla="*/ 16 w 50"/>
                <a:gd name="T75" fmla="*/ 10 h 49"/>
                <a:gd name="T76" fmla="*/ 20 w 50"/>
                <a:gd name="T77" fmla="*/ 10 h 49"/>
                <a:gd name="T78" fmla="*/ 21 w 50"/>
                <a:gd name="T79" fmla="*/ 9 h 49"/>
                <a:gd name="T80" fmla="*/ 21 w 50"/>
                <a:gd name="T81" fmla="*/ 9 h 49"/>
                <a:gd name="T82" fmla="*/ 21 w 50"/>
                <a:gd name="T83" fmla="*/ 9 h 49"/>
                <a:gd name="T84" fmla="*/ 21 w 50"/>
                <a:gd name="T85" fmla="*/ 8 h 49"/>
                <a:gd name="T86" fmla="*/ 24 w 50"/>
                <a:gd name="T87" fmla="*/ 3 h 49"/>
                <a:gd name="T88" fmla="*/ 29 w 50"/>
                <a:gd name="T89" fmla="*/ 7 h 49"/>
                <a:gd name="T90" fmla="*/ 30 w 50"/>
                <a:gd name="T91" fmla="*/ 10 h 49"/>
                <a:gd name="T92" fmla="*/ 33 w 50"/>
                <a:gd name="T93" fmla="*/ 10 h 49"/>
                <a:gd name="T94" fmla="*/ 35 w 50"/>
                <a:gd name="T95" fmla="*/ 8 h 49"/>
                <a:gd name="T96" fmla="*/ 41 w 50"/>
                <a:gd name="T97" fmla="*/ 14 h 49"/>
                <a:gd name="T98" fmla="*/ 39 w 50"/>
                <a:gd name="T99" fmla="*/ 16 h 49"/>
                <a:gd name="T100" fmla="*/ 40 w 50"/>
                <a:gd name="T101" fmla="*/ 20 h 49"/>
                <a:gd name="T102" fmla="*/ 41 w 50"/>
                <a:gd name="T103" fmla="*/ 2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0" h="49">
                  <a:moveTo>
                    <a:pt x="25" y="0"/>
                  </a:moveTo>
                  <a:cubicBezTo>
                    <a:pt x="11" y="0"/>
                    <a:pt x="0" y="11"/>
                    <a:pt x="0" y="24"/>
                  </a:cubicBezTo>
                  <a:cubicBezTo>
                    <a:pt x="0" y="38"/>
                    <a:pt x="11" y="49"/>
                    <a:pt x="25" y="49"/>
                  </a:cubicBezTo>
                  <a:cubicBezTo>
                    <a:pt x="39" y="49"/>
                    <a:pt x="50" y="38"/>
                    <a:pt x="50" y="24"/>
                  </a:cubicBezTo>
                  <a:cubicBezTo>
                    <a:pt x="50" y="11"/>
                    <a:pt x="39" y="0"/>
                    <a:pt x="25" y="0"/>
                  </a:cubicBezTo>
                  <a:close/>
                  <a:moveTo>
                    <a:pt x="44" y="20"/>
                  </a:moveTo>
                  <a:cubicBezTo>
                    <a:pt x="45" y="21"/>
                    <a:pt x="46" y="22"/>
                    <a:pt x="46" y="23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7"/>
                    <a:pt x="45" y="28"/>
                    <a:pt x="44" y="29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1" y="29"/>
                    <a:pt x="41" y="29"/>
                    <a:pt x="41" y="29"/>
                  </a:cubicBezTo>
                  <a:cubicBezTo>
                    <a:pt x="41" y="29"/>
                    <a:pt x="41" y="29"/>
                    <a:pt x="41" y="29"/>
                  </a:cubicBezTo>
                  <a:cubicBezTo>
                    <a:pt x="40" y="29"/>
                    <a:pt x="40" y="29"/>
                    <a:pt x="40" y="29"/>
                  </a:cubicBezTo>
                  <a:cubicBezTo>
                    <a:pt x="40" y="29"/>
                    <a:pt x="39" y="29"/>
                    <a:pt x="39" y="29"/>
                  </a:cubicBezTo>
                  <a:cubicBezTo>
                    <a:pt x="38" y="30"/>
                    <a:pt x="38" y="32"/>
                    <a:pt x="39" y="33"/>
                  </a:cubicBezTo>
                  <a:cubicBezTo>
                    <a:pt x="39" y="33"/>
                    <a:pt x="39" y="33"/>
                    <a:pt x="39" y="33"/>
                  </a:cubicBezTo>
                  <a:cubicBezTo>
                    <a:pt x="39" y="33"/>
                    <a:pt x="39" y="33"/>
                    <a:pt x="39" y="33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41" y="35"/>
                    <a:pt x="41" y="35"/>
                    <a:pt x="41" y="35"/>
                  </a:cubicBezTo>
                  <a:cubicBezTo>
                    <a:pt x="42" y="36"/>
                    <a:pt x="42" y="38"/>
                    <a:pt x="41" y="39"/>
                  </a:cubicBezTo>
                  <a:cubicBezTo>
                    <a:pt x="39" y="41"/>
                    <a:pt x="39" y="41"/>
                    <a:pt x="39" y="41"/>
                  </a:cubicBezTo>
                  <a:cubicBezTo>
                    <a:pt x="38" y="41"/>
                    <a:pt x="36" y="41"/>
                    <a:pt x="35" y="41"/>
                  </a:cubicBezTo>
                  <a:cubicBezTo>
                    <a:pt x="35" y="40"/>
                    <a:pt x="35" y="40"/>
                    <a:pt x="35" y="40"/>
                  </a:cubicBezTo>
                  <a:cubicBezTo>
                    <a:pt x="34" y="39"/>
                    <a:pt x="34" y="39"/>
                    <a:pt x="34" y="39"/>
                  </a:cubicBezTo>
                  <a:cubicBezTo>
                    <a:pt x="33" y="38"/>
                    <a:pt x="33" y="38"/>
                    <a:pt x="33" y="38"/>
                  </a:cubicBezTo>
                  <a:cubicBezTo>
                    <a:pt x="33" y="38"/>
                    <a:pt x="33" y="38"/>
                    <a:pt x="33" y="38"/>
                  </a:cubicBezTo>
                  <a:cubicBezTo>
                    <a:pt x="33" y="38"/>
                    <a:pt x="32" y="38"/>
                    <a:pt x="32" y="38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31" y="38"/>
                    <a:pt x="31" y="38"/>
                    <a:pt x="30" y="38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30" y="38"/>
                    <a:pt x="30" y="39"/>
                    <a:pt x="30" y="39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29" y="39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9" y="43"/>
                    <a:pt x="29" y="43"/>
                    <a:pt x="29" y="43"/>
                  </a:cubicBezTo>
                  <a:cubicBezTo>
                    <a:pt x="29" y="45"/>
                    <a:pt x="28" y="46"/>
                    <a:pt x="26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2" y="46"/>
                    <a:pt x="21" y="45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1" y="41"/>
                    <a:pt x="21" y="41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1" y="40"/>
                    <a:pt x="21" y="39"/>
                    <a:pt x="20" y="39"/>
                  </a:cubicBezTo>
                  <a:cubicBezTo>
                    <a:pt x="20" y="38"/>
                    <a:pt x="19" y="38"/>
                    <a:pt x="18" y="38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8"/>
                  </a:cubicBezTo>
                  <a:cubicBezTo>
                    <a:pt x="17" y="38"/>
                    <a:pt x="17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5" y="40"/>
                    <a:pt x="15" y="40"/>
                    <a:pt x="15" y="40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3" y="41"/>
                    <a:pt x="12" y="41"/>
                    <a:pt x="11" y="41"/>
                  </a:cubicBezTo>
                  <a:cubicBezTo>
                    <a:pt x="9" y="39"/>
                    <a:pt x="9" y="39"/>
                    <a:pt x="9" y="39"/>
                  </a:cubicBezTo>
                  <a:cubicBezTo>
                    <a:pt x="8" y="38"/>
                    <a:pt x="8" y="36"/>
                    <a:pt x="9" y="35"/>
                  </a:cubicBezTo>
                  <a:cubicBezTo>
                    <a:pt x="9" y="34"/>
                    <a:pt x="9" y="34"/>
                    <a:pt x="9" y="34"/>
                  </a:cubicBezTo>
                  <a:cubicBezTo>
                    <a:pt x="10" y="33"/>
                    <a:pt x="10" y="33"/>
                    <a:pt x="10" y="33"/>
                  </a:cubicBezTo>
                  <a:cubicBezTo>
                    <a:pt x="10" y="33"/>
                    <a:pt x="10" y="33"/>
                    <a:pt x="10" y="33"/>
                  </a:cubicBezTo>
                  <a:cubicBezTo>
                    <a:pt x="11" y="33"/>
                    <a:pt x="11" y="33"/>
                    <a:pt x="11" y="33"/>
                  </a:cubicBezTo>
                  <a:cubicBezTo>
                    <a:pt x="11" y="32"/>
                    <a:pt x="11" y="32"/>
                    <a:pt x="11" y="31"/>
                  </a:cubicBezTo>
                  <a:cubicBezTo>
                    <a:pt x="11" y="31"/>
                    <a:pt x="11" y="31"/>
                    <a:pt x="11" y="31"/>
                  </a:cubicBezTo>
                  <a:cubicBezTo>
                    <a:pt x="11" y="30"/>
                    <a:pt x="11" y="29"/>
                    <a:pt x="10" y="29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7" y="29"/>
                    <a:pt x="7" y="29"/>
                    <a:pt x="7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5" y="28"/>
                    <a:pt x="4" y="27"/>
                    <a:pt x="3" y="26"/>
                  </a:cubicBezTo>
                  <a:cubicBezTo>
                    <a:pt x="3" y="23"/>
                    <a:pt x="3" y="23"/>
                    <a:pt x="3" y="23"/>
                  </a:cubicBezTo>
                  <a:cubicBezTo>
                    <a:pt x="4" y="22"/>
                    <a:pt x="5" y="21"/>
                    <a:pt x="6" y="20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10" y="20"/>
                    <a:pt x="10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19"/>
                    <a:pt x="12" y="18"/>
                    <a:pt x="11" y="1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1" y="17"/>
                    <a:pt x="11" y="16"/>
                    <a:pt x="11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8" y="13"/>
                    <a:pt x="8" y="11"/>
                    <a:pt x="9" y="10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2" y="8"/>
                    <a:pt x="13" y="8"/>
                    <a:pt x="14" y="8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7" y="11"/>
                    <a:pt x="18" y="11"/>
                    <a:pt x="18" y="11"/>
                  </a:cubicBezTo>
                  <a:cubicBezTo>
                    <a:pt x="19" y="11"/>
                    <a:pt x="19" y="11"/>
                    <a:pt x="20" y="10"/>
                  </a:cubicBezTo>
                  <a:cubicBezTo>
                    <a:pt x="20" y="10"/>
                    <a:pt x="20" y="10"/>
                    <a:pt x="21" y="10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21" y="10"/>
                    <a:pt x="21" y="9"/>
                    <a:pt x="21" y="9"/>
                  </a:cubicBezTo>
                  <a:cubicBezTo>
                    <a:pt x="21" y="9"/>
                    <a:pt x="21" y="9"/>
                    <a:pt x="21" y="9"/>
                  </a:cubicBezTo>
                  <a:cubicBezTo>
                    <a:pt x="21" y="9"/>
                    <a:pt x="21" y="9"/>
                    <a:pt x="21" y="9"/>
                  </a:cubicBezTo>
                  <a:cubicBezTo>
                    <a:pt x="21" y="9"/>
                    <a:pt x="21" y="9"/>
                    <a:pt x="21" y="9"/>
                  </a:cubicBezTo>
                  <a:cubicBezTo>
                    <a:pt x="21" y="9"/>
                    <a:pt x="21" y="9"/>
                    <a:pt x="21" y="9"/>
                  </a:cubicBezTo>
                  <a:cubicBezTo>
                    <a:pt x="21" y="9"/>
                    <a:pt x="21" y="9"/>
                    <a:pt x="21" y="9"/>
                  </a:cubicBezTo>
                  <a:cubicBezTo>
                    <a:pt x="21" y="9"/>
                    <a:pt x="21" y="9"/>
                    <a:pt x="21" y="9"/>
                  </a:cubicBezTo>
                  <a:cubicBezTo>
                    <a:pt x="21" y="9"/>
                    <a:pt x="21" y="9"/>
                    <a:pt x="21" y="9"/>
                  </a:cubicBezTo>
                  <a:cubicBezTo>
                    <a:pt x="21" y="9"/>
                    <a:pt x="21" y="9"/>
                    <a:pt x="21" y="9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1" y="4"/>
                    <a:pt x="22" y="3"/>
                    <a:pt x="24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8" y="3"/>
                    <a:pt x="29" y="4"/>
                    <a:pt x="29" y="6"/>
                  </a:cubicBezTo>
                  <a:cubicBezTo>
                    <a:pt x="29" y="7"/>
                    <a:pt x="29" y="7"/>
                    <a:pt x="29" y="7"/>
                  </a:cubicBezTo>
                  <a:cubicBezTo>
                    <a:pt x="29" y="8"/>
                    <a:pt x="29" y="8"/>
                    <a:pt x="29" y="8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9"/>
                    <a:pt x="29" y="10"/>
                    <a:pt x="30" y="10"/>
                  </a:cubicBezTo>
                  <a:cubicBezTo>
                    <a:pt x="30" y="10"/>
                    <a:pt x="30" y="11"/>
                    <a:pt x="30" y="11"/>
                  </a:cubicBezTo>
                  <a:cubicBezTo>
                    <a:pt x="31" y="11"/>
                    <a:pt x="32" y="11"/>
                    <a:pt x="33" y="10"/>
                  </a:cubicBezTo>
                  <a:cubicBezTo>
                    <a:pt x="33" y="10"/>
                    <a:pt x="33" y="10"/>
                    <a:pt x="33" y="10"/>
                  </a:cubicBezTo>
                  <a:cubicBezTo>
                    <a:pt x="33" y="10"/>
                    <a:pt x="33" y="10"/>
                    <a:pt x="33" y="10"/>
                  </a:cubicBezTo>
                  <a:cubicBezTo>
                    <a:pt x="35" y="9"/>
                    <a:pt x="35" y="9"/>
                    <a:pt x="35" y="9"/>
                  </a:cubicBezTo>
                  <a:cubicBezTo>
                    <a:pt x="35" y="8"/>
                    <a:pt x="35" y="8"/>
                    <a:pt x="35" y="8"/>
                  </a:cubicBezTo>
                  <a:cubicBezTo>
                    <a:pt x="36" y="8"/>
                    <a:pt x="38" y="8"/>
                    <a:pt x="39" y="8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2" y="11"/>
                    <a:pt x="42" y="13"/>
                    <a:pt x="41" y="14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39" y="16"/>
                    <a:pt x="39" y="16"/>
                    <a:pt x="39" y="16"/>
                  </a:cubicBezTo>
                  <a:cubicBezTo>
                    <a:pt x="39" y="16"/>
                    <a:pt x="39" y="16"/>
                    <a:pt x="39" y="16"/>
                  </a:cubicBezTo>
                  <a:cubicBezTo>
                    <a:pt x="39" y="16"/>
                    <a:pt x="39" y="17"/>
                    <a:pt x="38" y="17"/>
                  </a:cubicBezTo>
                  <a:cubicBezTo>
                    <a:pt x="38" y="17"/>
                    <a:pt x="38" y="18"/>
                    <a:pt x="38" y="18"/>
                  </a:cubicBezTo>
                  <a:cubicBezTo>
                    <a:pt x="38" y="19"/>
                    <a:pt x="39" y="20"/>
                    <a:pt x="40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20"/>
                    <a:pt x="40" y="20"/>
                    <a:pt x="41" y="20"/>
                  </a:cubicBezTo>
                  <a:cubicBezTo>
                    <a:pt x="41" y="20"/>
                    <a:pt x="41" y="20"/>
                    <a:pt x="41" y="20"/>
                  </a:cubicBezTo>
                  <a:cubicBezTo>
                    <a:pt x="43" y="20"/>
                    <a:pt x="43" y="20"/>
                    <a:pt x="43" y="20"/>
                  </a:cubicBezTo>
                  <a:lnTo>
                    <a:pt x="44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+mj-ea"/>
                <a:ea typeface="+mj-ea"/>
              </a:endParaRPr>
            </a:p>
          </p:txBody>
        </p:sp>
        <p:sp>
          <p:nvSpPr>
            <p:cNvPr id="56" name="Oval 55"/>
            <p:cNvSpPr>
              <a:spLocks noChangeArrowheads="1"/>
            </p:cNvSpPr>
            <p:nvPr/>
          </p:nvSpPr>
          <p:spPr bwMode="auto">
            <a:xfrm>
              <a:off x="9540875" y="5049838"/>
              <a:ext cx="82550" cy="857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+mj-ea"/>
                <a:ea typeface="+mj-ea"/>
              </a:endParaRPr>
            </a:p>
          </p:txBody>
        </p:sp>
        <p:sp>
          <p:nvSpPr>
            <p:cNvPr id="57" name="Freeform 56"/>
            <p:cNvSpPr>
              <a:spLocks noEditPoints="1"/>
            </p:cNvSpPr>
            <p:nvPr/>
          </p:nvSpPr>
          <p:spPr bwMode="auto">
            <a:xfrm>
              <a:off x="9324975" y="4895850"/>
              <a:ext cx="419100" cy="393700"/>
            </a:xfrm>
            <a:custGeom>
              <a:avLst/>
              <a:gdLst>
                <a:gd name="T0" fmla="*/ 102 w 112"/>
                <a:gd name="T1" fmla="*/ 0 h 105"/>
                <a:gd name="T2" fmla="*/ 9 w 112"/>
                <a:gd name="T3" fmla="*/ 0 h 105"/>
                <a:gd name="T4" fmla="*/ 0 w 112"/>
                <a:gd name="T5" fmla="*/ 10 h 105"/>
                <a:gd name="T6" fmla="*/ 0 w 112"/>
                <a:gd name="T7" fmla="*/ 95 h 105"/>
                <a:gd name="T8" fmla="*/ 9 w 112"/>
                <a:gd name="T9" fmla="*/ 105 h 105"/>
                <a:gd name="T10" fmla="*/ 102 w 112"/>
                <a:gd name="T11" fmla="*/ 105 h 105"/>
                <a:gd name="T12" fmla="*/ 112 w 112"/>
                <a:gd name="T13" fmla="*/ 95 h 105"/>
                <a:gd name="T14" fmla="*/ 112 w 112"/>
                <a:gd name="T15" fmla="*/ 10 h 105"/>
                <a:gd name="T16" fmla="*/ 102 w 112"/>
                <a:gd name="T17" fmla="*/ 0 h 105"/>
                <a:gd name="T18" fmla="*/ 24 w 112"/>
                <a:gd name="T19" fmla="*/ 68 h 105"/>
                <a:gd name="T20" fmla="*/ 20 w 112"/>
                <a:gd name="T21" fmla="*/ 71 h 105"/>
                <a:gd name="T22" fmla="*/ 17 w 112"/>
                <a:gd name="T23" fmla="*/ 68 h 105"/>
                <a:gd name="T24" fmla="*/ 17 w 112"/>
                <a:gd name="T25" fmla="*/ 55 h 105"/>
                <a:gd name="T26" fmla="*/ 20 w 112"/>
                <a:gd name="T27" fmla="*/ 55 h 105"/>
                <a:gd name="T28" fmla="*/ 24 w 112"/>
                <a:gd name="T29" fmla="*/ 55 h 105"/>
                <a:gd name="T30" fmla="*/ 24 w 112"/>
                <a:gd name="T31" fmla="*/ 68 h 105"/>
                <a:gd name="T32" fmla="*/ 20 w 112"/>
                <a:gd name="T33" fmla="*/ 51 h 105"/>
                <a:gd name="T34" fmla="*/ 12 w 112"/>
                <a:gd name="T35" fmla="*/ 42 h 105"/>
                <a:gd name="T36" fmla="*/ 20 w 112"/>
                <a:gd name="T37" fmla="*/ 33 h 105"/>
                <a:gd name="T38" fmla="*/ 29 w 112"/>
                <a:gd name="T39" fmla="*/ 42 h 105"/>
                <a:gd name="T40" fmla="*/ 20 w 112"/>
                <a:gd name="T41" fmla="*/ 51 h 105"/>
                <a:gd name="T42" fmla="*/ 69 w 112"/>
                <a:gd name="T43" fmla="*/ 84 h 105"/>
                <a:gd name="T44" fmla="*/ 38 w 112"/>
                <a:gd name="T45" fmla="*/ 52 h 105"/>
                <a:gd name="T46" fmla="*/ 69 w 112"/>
                <a:gd name="T47" fmla="*/ 21 h 105"/>
                <a:gd name="T48" fmla="*/ 100 w 112"/>
                <a:gd name="T49" fmla="*/ 52 h 105"/>
                <a:gd name="T50" fmla="*/ 69 w 112"/>
                <a:gd name="T51" fmla="*/ 84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2" h="105">
                  <a:moveTo>
                    <a:pt x="102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5"/>
                    <a:pt x="0" y="10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100"/>
                    <a:pt x="4" y="105"/>
                    <a:pt x="9" y="105"/>
                  </a:cubicBezTo>
                  <a:cubicBezTo>
                    <a:pt x="102" y="105"/>
                    <a:pt x="102" y="105"/>
                    <a:pt x="102" y="105"/>
                  </a:cubicBezTo>
                  <a:cubicBezTo>
                    <a:pt x="108" y="105"/>
                    <a:pt x="112" y="100"/>
                    <a:pt x="112" y="95"/>
                  </a:cubicBezTo>
                  <a:cubicBezTo>
                    <a:pt x="112" y="10"/>
                    <a:pt x="112" y="10"/>
                    <a:pt x="112" y="10"/>
                  </a:cubicBezTo>
                  <a:cubicBezTo>
                    <a:pt x="112" y="5"/>
                    <a:pt x="108" y="0"/>
                    <a:pt x="102" y="0"/>
                  </a:cubicBezTo>
                  <a:close/>
                  <a:moveTo>
                    <a:pt x="24" y="68"/>
                  </a:moveTo>
                  <a:cubicBezTo>
                    <a:pt x="24" y="70"/>
                    <a:pt x="22" y="71"/>
                    <a:pt x="20" y="71"/>
                  </a:cubicBezTo>
                  <a:cubicBezTo>
                    <a:pt x="18" y="71"/>
                    <a:pt x="17" y="70"/>
                    <a:pt x="17" y="68"/>
                  </a:cubicBezTo>
                  <a:cubicBezTo>
                    <a:pt x="17" y="55"/>
                    <a:pt x="17" y="55"/>
                    <a:pt x="17" y="55"/>
                  </a:cubicBezTo>
                  <a:cubicBezTo>
                    <a:pt x="18" y="55"/>
                    <a:pt x="19" y="55"/>
                    <a:pt x="20" y="55"/>
                  </a:cubicBezTo>
                  <a:cubicBezTo>
                    <a:pt x="22" y="55"/>
                    <a:pt x="23" y="55"/>
                    <a:pt x="24" y="55"/>
                  </a:cubicBezTo>
                  <a:lnTo>
                    <a:pt x="24" y="68"/>
                  </a:lnTo>
                  <a:close/>
                  <a:moveTo>
                    <a:pt x="20" y="51"/>
                  </a:moveTo>
                  <a:cubicBezTo>
                    <a:pt x="16" y="51"/>
                    <a:pt x="12" y="47"/>
                    <a:pt x="12" y="42"/>
                  </a:cubicBezTo>
                  <a:cubicBezTo>
                    <a:pt x="12" y="37"/>
                    <a:pt x="16" y="33"/>
                    <a:pt x="20" y="33"/>
                  </a:cubicBezTo>
                  <a:cubicBezTo>
                    <a:pt x="25" y="33"/>
                    <a:pt x="29" y="37"/>
                    <a:pt x="29" y="42"/>
                  </a:cubicBezTo>
                  <a:cubicBezTo>
                    <a:pt x="29" y="47"/>
                    <a:pt x="25" y="51"/>
                    <a:pt x="20" y="51"/>
                  </a:cubicBezTo>
                  <a:close/>
                  <a:moveTo>
                    <a:pt x="69" y="84"/>
                  </a:moveTo>
                  <a:cubicBezTo>
                    <a:pt x="52" y="84"/>
                    <a:pt x="38" y="70"/>
                    <a:pt x="38" y="52"/>
                  </a:cubicBezTo>
                  <a:cubicBezTo>
                    <a:pt x="38" y="35"/>
                    <a:pt x="52" y="21"/>
                    <a:pt x="69" y="21"/>
                  </a:cubicBezTo>
                  <a:cubicBezTo>
                    <a:pt x="86" y="21"/>
                    <a:pt x="100" y="35"/>
                    <a:pt x="100" y="52"/>
                  </a:cubicBezTo>
                  <a:cubicBezTo>
                    <a:pt x="100" y="70"/>
                    <a:pt x="86" y="84"/>
                    <a:pt x="69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+mj-ea"/>
                <a:ea typeface="+mj-ea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163633" y="2629580"/>
            <a:ext cx="279838" cy="340767"/>
            <a:chOff x="8269288" y="4060825"/>
            <a:chExt cx="393700" cy="479426"/>
          </a:xfrm>
          <a:solidFill>
            <a:srgbClr val="00C3D9"/>
          </a:solidFill>
        </p:grpSpPr>
        <p:sp>
          <p:nvSpPr>
            <p:cNvPr id="59" name="Freeform 58"/>
            <p:cNvSpPr/>
            <p:nvPr/>
          </p:nvSpPr>
          <p:spPr bwMode="auto">
            <a:xfrm>
              <a:off x="8396288" y="4168775"/>
              <a:ext cx="142875" cy="30163"/>
            </a:xfrm>
            <a:custGeom>
              <a:avLst/>
              <a:gdLst>
                <a:gd name="T0" fmla="*/ 38 w 38"/>
                <a:gd name="T1" fmla="*/ 4 h 8"/>
                <a:gd name="T2" fmla="*/ 34 w 38"/>
                <a:gd name="T3" fmla="*/ 8 h 8"/>
                <a:gd name="T4" fmla="*/ 4 w 38"/>
                <a:gd name="T5" fmla="*/ 8 h 8"/>
                <a:gd name="T6" fmla="*/ 0 w 38"/>
                <a:gd name="T7" fmla="*/ 4 h 8"/>
                <a:gd name="T8" fmla="*/ 0 w 38"/>
                <a:gd name="T9" fmla="*/ 4 h 8"/>
                <a:gd name="T10" fmla="*/ 4 w 38"/>
                <a:gd name="T11" fmla="*/ 0 h 8"/>
                <a:gd name="T12" fmla="*/ 34 w 38"/>
                <a:gd name="T13" fmla="*/ 0 h 8"/>
                <a:gd name="T14" fmla="*/ 38 w 38"/>
                <a:gd name="T1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8">
                  <a:moveTo>
                    <a:pt x="38" y="4"/>
                  </a:moveTo>
                  <a:cubicBezTo>
                    <a:pt x="38" y="6"/>
                    <a:pt x="36" y="8"/>
                    <a:pt x="3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6" y="0"/>
                    <a:pt x="38" y="2"/>
                    <a:pt x="3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+mj-ea"/>
                <a:ea typeface="+mj-ea"/>
              </a:endParaRPr>
            </a:p>
          </p:txBody>
        </p:sp>
        <p:sp>
          <p:nvSpPr>
            <p:cNvPr id="60" name="Freeform 59"/>
            <p:cNvSpPr/>
            <p:nvPr/>
          </p:nvSpPr>
          <p:spPr bwMode="auto">
            <a:xfrm>
              <a:off x="8385176" y="4060825"/>
              <a:ext cx="160338" cy="93663"/>
            </a:xfrm>
            <a:custGeom>
              <a:avLst/>
              <a:gdLst>
                <a:gd name="T0" fmla="*/ 43 w 43"/>
                <a:gd name="T1" fmla="*/ 13 h 25"/>
                <a:gd name="T2" fmla="*/ 34 w 43"/>
                <a:gd name="T3" fmla="*/ 25 h 25"/>
                <a:gd name="T4" fmla="*/ 9 w 43"/>
                <a:gd name="T5" fmla="*/ 25 h 25"/>
                <a:gd name="T6" fmla="*/ 0 w 43"/>
                <a:gd name="T7" fmla="*/ 13 h 25"/>
                <a:gd name="T8" fmla="*/ 0 w 43"/>
                <a:gd name="T9" fmla="*/ 13 h 25"/>
                <a:gd name="T10" fmla="*/ 9 w 43"/>
                <a:gd name="T11" fmla="*/ 0 h 25"/>
                <a:gd name="T12" fmla="*/ 19 w 43"/>
                <a:gd name="T13" fmla="*/ 7 h 25"/>
                <a:gd name="T14" fmla="*/ 25 w 43"/>
                <a:gd name="T15" fmla="*/ 0 h 25"/>
                <a:gd name="T16" fmla="*/ 31 w 43"/>
                <a:gd name="T17" fmla="*/ 7 h 25"/>
                <a:gd name="T18" fmla="*/ 34 w 43"/>
                <a:gd name="T19" fmla="*/ 0 h 25"/>
                <a:gd name="T20" fmla="*/ 43 w 43"/>
                <a:gd name="T21" fmla="*/ 13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25">
                  <a:moveTo>
                    <a:pt x="43" y="13"/>
                  </a:moveTo>
                  <a:cubicBezTo>
                    <a:pt x="43" y="20"/>
                    <a:pt x="39" y="25"/>
                    <a:pt x="34" y="25"/>
                  </a:cubicBezTo>
                  <a:cubicBezTo>
                    <a:pt x="9" y="25"/>
                    <a:pt x="9" y="25"/>
                    <a:pt x="9" y="25"/>
                  </a:cubicBezTo>
                  <a:cubicBezTo>
                    <a:pt x="4" y="25"/>
                    <a:pt x="0" y="20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4" y="0"/>
                    <a:pt x="9" y="0"/>
                  </a:cubicBezTo>
                  <a:cubicBezTo>
                    <a:pt x="9" y="0"/>
                    <a:pt x="16" y="7"/>
                    <a:pt x="19" y="7"/>
                  </a:cubicBezTo>
                  <a:cubicBezTo>
                    <a:pt x="21" y="6"/>
                    <a:pt x="23" y="0"/>
                    <a:pt x="25" y="0"/>
                  </a:cubicBezTo>
                  <a:cubicBezTo>
                    <a:pt x="27" y="1"/>
                    <a:pt x="29" y="7"/>
                    <a:pt x="31" y="7"/>
                  </a:cubicBezTo>
                  <a:cubicBezTo>
                    <a:pt x="33" y="6"/>
                    <a:pt x="34" y="0"/>
                    <a:pt x="34" y="0"/>
                  </a:cubicBezTo>
                  <a:cubicBezTo>
                    <a:pt x="39" y="0"/>
                    <a:pt x="43" y="6"/>
                    <a:pt x="43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+mj-ea"/>
                <a:ea typeface="+mj-ea"/>
              </a:endParaRPr>
            </a:p>
          </p:txBody>
        </p:sp>
        <p:sp>
          <p:nvSpPr>
            <p:cNvPr id="61" name="Freeform 60"/>
            <p:cNvSpPr>
              <a:spLocks noEditPoints="1"/>
            </p:cNvSpPr>
            <p:nvPr/>
          </p:nvSpPr>
          <p:spPr bwMode="auto">
            <a:xfrm>
              <a:off x="8269288" y="4217988"/>
              <a:ext cx="393700" cy="322263"/>
            </a:xfrm>
            <a:custGeom>
              <a:avLst/>
              <a:gdLst>
                <a:gd name="T0" fmla="*/ 105 w 105"/>
                <a:gd name="T1" fmla="*/ 76 h 86"/>
                <a:gd name="T2" fmla="*/ 96 w 105"/>
                <a:gd name="T3" fmla="*/ 86 h 86"/>
                <a:gd name="T4" fmla="*/ 10 w 105"/>
                <a:gd name="T5" fmla="*/ 86 h 86"/>
                <a:gd name="T6" fmla="*/ 0 w 105"/>
                <a:gd name="T7" fmla="*/ 76 h 86"/>
                <a:gd name="T8" fmla="*/ 10 w 105"/>
                <a:gd name="T9" fmla="*/ 67 h 86"/>
                <a:gd name="T10" fmla="*/ 10 w 105"/>
                <a:gd name="T11" fmla="*/ 31 h 86"/>
                <a:gd name="T12" fmla="*/ 41 w 105"/>
                <a:gd name="T13" fmla="*/ 0 h 86"/>
                <a:gd name="T14" fmla="*/ 65 w 105"/>
                <a:gd name="T15" fmla="*/ 0 h 86"/>
                <a:gd name="T16" fmla="*/ 96 w 105"/>
                <a:gd name="T17" fmla="*/ 31 h 86"/>
                <a:gd name="T18" fmla="*/ 96 w 105"/>
                <a:gd name="T19" fmla="*/ 67 h 86"/>
                <a:gd name="T20" fmla="*/ 105 w 105"/>
                <a:gd name="T21" fmla="*/ 76 h 86"/>
                <a:gd name="T22" fmla="*/ 71 w 105"/>
                <a:gd name="T23" fmla="*/ 64 h 86"/>
                <a:gd name="T24" fmla="*/ 69 w 105"/>
                <a:gd name="T25" fmla="*/ 55 h 86"/>
                <a:gd name="T26" fmla="*/ 60 w 105"/>
                <a:gd name="T27" fmla="*/ 57 h 86"/>
                <a:gd name="T28" fmla="*/ 51 w 105"/>
                <a:gd name="T29" fmla="*/ 53 h 86"/>
                <a:gd name="T30" fmla="*/ 48 w 105"/>
                <a:gd name="T31" fmla="*/ 48 h 86"/>
                <a:gd name="T32" fmla="*/ 66 w 105"/>
                <a:gd name="T33" fmla="*/ 48 h 86"/>
                <a:gd name="T34" fmla="*/ 69 w 105"/>
                <a:gd name="T35" fmla="*/ 45 h 86"/>
                <a:gd name="T36" fmla="*/ 66 w 105"/>
                <a:gd name="T37" fmla="*/ 42 h 86"/>
                <a:gd name="T38" fmla="*/ 66 w 105"/>
                <a:gd name="T39" fmla="*/ 42 h 86"/>
                <a:gd name="T40" fmla="*/ 66 w 105"/>
                <a:gd name="T41" fmla="*/ 42 h 86"/>
                <a:gd name="T42" fmla="*/ 47 w 105"/>
                <a:gd name="T43" fmla="*/ 42 h 86"/>
                <a:gd name="T44" fmla="*/ 47 w 105"/>
                <a:gd name="T45" fmla="*/ 41 h 86"/>
                <a:gd name="T46" fmla="*/ 47 w 105"/>
                <a:gd name="T47" fmla="*/ 39 h 86"/>
                <a:gd name="T48" fmla="*/ 67 w 105"/>
                <a:gd name="T49" fmla="*/ 39 h 86"/>
                <a:gd name="T50" fmla="*/ 70 w 105"/>
                <a:gd name="T51" fmla="*/ 36 h 86"/>
                <a:gd name="T52" fmla="*/ 67 w 105"/>
                <a:gd name="T53" fmla="*/ 33 h 86"/>
                <a:gd name="T54" fmla="*/ 48 w 105"/>
                <a:gd name="T55" fmla="*/ 33 h 86"/>
                <a:gd name="T56" fmla="*/ 51 w 105"/>
                <a:gd name="T57" fmla="*/ 28 h 86"/>
                <a:gd name="T58" fmla="*/ 60 w 105"/>
                <a:gd name="T59" fmla="*/ 24 h 86"/>
                <a:gd name="T60" fmla="*/ 69 w 105"/>
                <a:gd name="T61" fmla="*/ 26 h 86"/>
                <a:gd name="T62" fmla="*/ 71 w 105"/>
                <a:gd name="T63" fmla="*/ 17 h 86"/>
                <a:gd name="T64" fmla="*/ 59 w 105"/>
                <a:gd name="T65" fmla="*/ 15 h 86"/>
                <a:gd name="T66" fmla="*/ 41 w 105"/>
                <a:gd name="T67" fmla="*/ 23 h 86"/>
                <a:gd name="T68" fmla="*/ 36 w 105"/>
                <a:gd name="T69" fmla="*/ 33 h 86"/>
                <a:gd name="T70" fmla="*/ 32 w 105"/>
                <a:gd name="T71" fmla="*/ 33 h 86"/>
                <a:gd name="T72" fmla="*/ 29 w 105"/>
                <a:gd name="T73" fmla="*/ 36 h 86"/>
                <a:gd name="T74" fmla="*/ 32 w 105"/>
                <a:gd name="T75" fmla="*/ 39 h 86"/>
                <a:gd name="T76" fmla="*/ 35 w 105"/>
                <a:gd name="T77" fmla="*/ 39 h 86"/>
                <a:gd name="T78" fmla="*/ 35 w 105"/>
                <a:gd name="T79" fmla="*/ 41 h 86"/>
                <a:gd name="T80" fmla="*/ 35 w 105"/>
                <a:gd name="T81" fmla="*/ 42 h 86"/>
                <a:gd name="T82" fmla="*/ 32 w 105"/>
                <a:gd name="T83" fmla="*/ 42 h 86"/>
                <a:gd name="T84" fmla="*/ 32 w 105"/>
                <a:gd name="T85" fmla="*/ 42 h 86"/>
                <a:gd name="T86" fmla="*/ 32 w 105"/>
                <a:gd name="T87" fmla="*/ 42 h 86"/>
                <a:gd name="T88" fmla="*/ 29 w 105"/>
                <a:gd name="T89" fmla="*/ 45 h 86"/>
                <a:gd name="T90" fmla="*/ 32 w 105"/>
                <a:gd name="T91" fmla="*/ 48 h 86"/>
                <a:gd name="T92" fmla="*/ 36 w 105"/>
                <a:gd name="T93" fmla="*/ 48 h 86"/>
                <a:gd name="T94" fmla="*/ 40 w 105"/>
                <a:gd name="T95" fmla="*/ 58 h 86"/>
                <a:gd name="T96" fmla="*/ 59 w 105"/>
                <a:gd name="T97" fmla="*/ 67 h 86"/>
                <a:gd name="T98" fmla="*/ 71 w 105"/>
                <a:gd name="T99" fmla="*/ 64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5" h="86">
                  <a:moveTo>
                    <a:pt x="105" y="76"/>
                  </a:moveTo>
                  <a:cubicBezTo>
                    <a:pt x="105" y="82"/>
                    <a:pt x="101" y="86"/>
                    <a:pt x="96" y="86"/>
                  </a:cubicBezTo>
                  <a:cubicBezTo>
                    <a:pt x="10" y="86"/>
                    <a:pt x="10" y="86"/>
                    <a:pt x="10" y="86"/>
                  </a:cubicBezTo>
                  <a:cubicBezTo>
                    <a:pt x="4" y="86"/>
                    <a:pt x="0" y="82"/>
                    <a:pt x="0" y="76"/>
                  </a:cubicBezTo>
                  <a:cubicBezTo>
                    <a:pt x="0" y="71"/>
                    <a:pt x="4" y="67"/>
                    <a:pt x="10" y="67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10" y="14"/>
                    <a:pt x="24" y="0"/>
                    <a:pt x="41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82" y="0"/>
                    <a:pt x="96" y="14"/>
                    <a:pt x="96" y="31"/>
                  </a:cubicBezTo>
                  <a:cubicBezTo>
                    <a:pt x="96" y="67"/>
                    <a:pt x="96" y="67"/>
                    <a:pt x="96" y="67"/>
                  </a:cubicBezTo>
                  <a:cubicBezTo>
                    <a:pt x="101" y="67"/>
                    <a:pt x="105" y="71"/>
                    <a:pt x="105" y="76"/>
                  </a:cubicBezTo>
                  <a:close/>
                  <a:moveTo>
                    <a:pt x="71" y="64"/>
                  </a:moveTo>
                  <a:cubicBezTo>
                    <a:pt x="69" y="55"/>
                    <a:pt x="69" y="55"/>
                    <a:pt x="69" y="55"/>
                  </a:cubicBezTo>
                  <a:cubicBezTo>
                    <a:pt x="68" y="56"/>
                    <a:pt x="64" y="57"/>
                    <a:pt x="60" y="57"/>
                  </a:cubicBezTo>
                  <a:cubicBezTo>
                    <a:pt x="57" y="57"/>
                    <a:pt x="53" y="56"/>
                    <a:pt x="51" y="53"/>
                  </a:cubicBezTo>
                  <a:cubicBezTo>
                    <a:pt x="49" y="52"/>
                    <a:pt x="49" y="50"/>
                    <a:pt x="48" y="48"/>
                  </a:cubicBezTo>
                  <a:cubicBezTo>
                    <a:pt x="66" y="48"/>
                    <a:pt x="66" y="48"/>
                    <a:pt x="66" y="48"/>
                  </a:cubicBezTo>
                  <a:cubicBezTo>
                    <a:pt x="68" y="48"/>
                    <a:pt x="69" y="47"/>
                    <a:pt x="69" y="45"/>
                  </a:cubicBezTo>
                  <a:cubicBezTo>
                    <a:pt x="69" y="44"/>
                    <a:pt x="68" y="42"/>
                    <a:pt x="66" y="42"/>
                  </a:cubicBezTo>
                  <a:cubicBezTo>
                    <a:pt x="66" y="42"/>
                    <a:pt x="66" y="42"/>
                    <a:pt x="66" y="42"/>
                  </a:cubicBezTo>
                  <a:cubicBezTo>
                    <a:pt x="66" y="42"/>
                    <a:pt x="66" y="42"/>
                    <a:pt x="66" y="42"/>
                  </a:cubicBezTo>
                  <a:cubicBezTo>
                    <a:pt x="47" y="42"/>
                    <a:pt x="47" y="42"/>
                    <a:pt x="47" y="42"/>
                  </a:cubicBezTo>
                  <a:cubicBezTo>
                    <a:pt x="47" y="42"/>
                    <a:pt x="47" y="42"/>
                    <a:pt x="47" y="41"/>
                  </a:cubicBezTo>
                  <a:cubicBezTo>
                    <a:pt x="47" y="40"/>
                    <a:pt x="47" y="40"/>
                    <a:pt x="47" y="39"/>
                  </a:cubicBezTo>
                  <a:cubicBezTo>
                    <a:pt x="67" y="39"/>
                    <a:pt x="67" y="39"/>
                    <a:pt x="67" y="39"/>
                  </a:cubicBezTo>
                  <a:cubicBezTo>
                    <a:pt x="68" y="39"/>
                    <a:pt x="70" y="38"/>
                    <a:pt x="70" y="36"/>
                  </a:cubicBezTo>
                  <a:cubicBezTo>
                    <a:pt x="70" y="35"/>
                    <a:pt x="68" y="33"/>
                    <a:pt x="67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9" y="31"/>
                    <a:pt x="49" y="30"/>
                    <a:pt x="51" y="28"/>
                  </a:cubicBezTo>
                  <a:cubicBezTo>
                    <a:pt x="53" y="26"/>
                    <a:pt x="56" y="24"/>
                    <a:pt x="60" y="24"/>
                  </a:cubicBezTo>
                  <a:cubicBezTo>
                    <a:pt x="63" y="24"/>
                    <a:pt x="67" y="25"/>
                    <a:pt x="69" y="26"/>
                  </a:cubicBezTo>
                  <a:cubicBezTo>
                    <a:pt x="71" y="17"/>
                    <a:pt x="71" y="17"/>
                    <a:pt x="71" y="17"/>
                  </a:cubicBezTo>
                  <a:cubicBezTo>
                    <a:pt x="68" y="16"/>
                    <a:pt x="64" y="15"/>
                    <a:pt x="59" y="15"/>
                  </a:cubicBezTo>
                  <a:cubicBezTo>
                    <a:pt x="52" y="15"/>
                    <a:pt x="46" y="18"/>
                    <a:pt x="41" y="23"/>
                  </a:cubicBezTo>
                  <a:cubicBezTo>
                    <a:pt x="39" y="26"/>
                    <a:pt x="37" y="29"/>
                    <a:pt x="36" y="33"/>
                  </a:cubicBezTo>
                  <a:cubicBezTo>
                    <a:pt x="32" y="33"/>
                    <a:pt x="32" y="33"/>
                    <a:pt x="32" y="33"/>
                  </a:cubicBezTo>
                  <a:cubicBezTo>
                    <a:pt x="30" y="33"/>
                    <a:pt x="29" y="35"/>
                    <a:pt x="29" y="36"/>
                  </a:cubicBezTo>
                  <a:cubicBezTo>
                    <a:pt x="29" y="38"/>
                    <a:pt x="30" y="39"/>
                    <a:pt x="32" y="39"/>
                  </a:cubicBezTo>
                  <a:cubicBezTo>
                    <a:pt x="35" y="39"/>
                    <a:pt x="35" y="39"/>
                    <a:pt x="35" y="39"/>
                  </a:cubicBezTo>
                  <a:cubicBezTo>
                    <a:pt x="35" y="40"/>
                    <a:pt x="35" y="40"/>
                    <a:pt x="35" y="41"/>
                  </a:cubicBezTo>
                  <a:cubicBezTo>
                    <a:pt x="35" y="42"/>
                    <a:pt x="35" y="42"/>
                    <a:pt x="35" y="42"/>
                  </a:cubicBezTo>
                  <a:cubicBezTo>
                    <a:pt x="32" y="42"/>
                    <a:pt x="32" y="42"/>
                    <a:pt x="32" y="42"/>
                  </a:cubicBezTo>
                  <a:cubicBezTo>
                    <a:pt x="32" y="42"/>
                    <a:pt x="32" y="42"/>
                    <a:pt x="32" y="42"/>
                  </a:cubicBezTo>
                  <a:cubicBezTo>
                    <a:pt x="32" y="42"/>
                    <a:pt x="32" y="42"/>
                    <a:pt x="32" y="42"/>
                  </a:cubicBezTo>
                  <a:cubicBezTo>
                    <a:pt x="30" y="42"/>
                    <a:pt x="29" y="44"/>
                    <a:pt x="29" y="45"/>
                  </a:cubicBezTo>
                  <a:cubicBezTo>
                    <a:pt x="29" y="47"/>
                    <a:pt x="30" y="48"/>
                    <a:pt x="32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7" y="52"/>
                    <a:pt x="38" y="55"/>
                    <a:pt x="40" y="58"/>
                  </a:cubicBezTo>
                  <a:cubicBezTo>
                    <a:pt x="45" y="64"/>
                    <a:pt x="51" y="67"/>
                    <a:pt x="59" y="67"/>
                  </a:cubicBezTo>
                  <a:cubicBezTo>
                    <a:pt x="64" y="67"/>
                    <a:pt x="68" y="65"/>
                    <a:pt x="71" y="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+mj-ea"/>
                <a:ea typeface="+mj-ea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5174464" y="3392082"/>
            <a:ext cx="258176" cy="339764"/>
            <a:chOff x="7981950" y="4114800"/>
            <a:chExt cx="393701" cy="495300"/>
          </a:xfrm>
          <a:solidFill>
            <a:srgbClr val="DE6E00"/>
          </a:solidFill>
        </p:grpSpPr>
        <p:sp>
          <p:nvSpPr>
            <p:cNvPr id="63" name="Freeform 62"/>
            <p:cNvSpPr>
              <a:spLocks noEditPoints="1"/>
            </p:cNvSpPr>
            <p:nvPr/>
          </p:nvSpPr>
          <p:spPr bwMode="auto">
            <a:xfrm>
              <a:off x="7981950" y="4114800"/>
              <a:ext cx="304800" cy="261938"/>
            </a:xfrm>
            <a:custGeom>
              <a:avLst/>
              <a:gdLst>
                <a:gd name="T0" fmla="*/ 0 w 81"/>
                <a:gd name="T1" fmla="*/ 13 h 70"/>
                <a:gd name="T2" fmla="*/ 0 w 81"/>
                <a:gd name="T3" fmla="*/ 27 h 70"/>
                <a:gd name="T4" fmla="*/ 0 w 81"/>
                <a:gd name="T5" fmla="*/ 43 h 70"/>
                <a:gd name="T6" fmla="*/ 13 w 81"/>
                <a:gd name="T7" fmla="*/ 56 h 70"/>
                <a:gd name="T8" fmla="*/ 36 w 81"/>
                <a:gd name="T9" fmla="*/ 56 h 70"/>
                <a:gd name="T10" fmla="*/ 49 w 81"/>
                <a:gd name="T11" fmla="*/ 69 h 70"/>
                <a:gd name="T12" fmla="*/ 53 w 81"/>
                <a:gd name="T13" fmla="*/ 70 h 70"/>
                <a:gd name="T14" fmla="*/ 55 w 81"/>
                <a:gd name="T15" fmla="*/ 70 h 70"/>
                <a:gd name="T16" fmla="*/ 58 w 81"/>
                <a:gd name="T17" fmla="*/ 65 h 70"/>
                <a:gd name="T18" fmla="*/ 58 w 81"/>
                <a:gd name="T19" fmla="*/ 56 h 70"/>
                <a:gd name="T20" fmla="*/ 68 w 81"/>
                <a:gd name="T21" fmla="*/ 56 h 70"/>
                <a:gd name="T22" fmla="*/ 81 w 81"/>
                <a:gd name="T23" fmla="*/ 43 h 70"/>
                <a:gd name="T24" fmla="*/ 81 w 81"/>
                <a:gd name="T25" fmla="*/ 27 h 70"/>
                <a:gd name="T26" fmla="*/ 81 w 81"/>
                <a:gd name="T27" fmla="*/ 13 h 70"/>
                <a:gd name="T28" fmla="*/ 68 w 81"/>
                <a:gd name="T29" fmla="*/ 0 h 70"/>
                <a:gd name="T30" fmla="*/ 60 w 81"/>
                <a:gd name="T31" fmla="*/ 0 h 70"/>
                <a:gd name="T32" fmla="*/ 20 w 81"/>
                <a:gd name="T33" fmla="*/ 0 h 70"/>
                <a:gd name="T34" fmla="*/ 13 w 81"/>
                <a:gd name="T35" fmla="*/ 0 h 70"/>
                <a:gd name="T36" fmla="*/ 0 w 81"/>
                <a:gd name="T37" fmla="*/ 13 h 70"/>
                <a:gd name="T38" fmla="*/ 54 w 81"/>
                <a:gd name="T39" fmla="*/ 27 h 70"/>
                <a:gd name="T40" fmla="*/ 62 w 81"/>
                <a:gd name="T41" fmla="*/ 20 h 70"/>
                <a:gd name="T42" fmla="*/ 69 w 81"/>
                <a:gd name="T43" fmla="*/ 27 h 70"/>
                <a:gd name="T44" fmla="*/ 62 w 81"/>
                <a:gd name="T45" fmla="*/ 35 h 70"/>
                <a:gd name="T46" fmla="*/ 54 w 81"/>
                <a:gd name="T47" fmla="*/ 27 h 70"/>
                <a:gd name="T48" fmla="*/ 33 w 81"/>
                <a:gd name="T49" fmla="*/ 27 h 70"/>
                <a:gd name="T50" fmla="*/ 40 w 81"/>
                <a:gd name="T51" fmla="*/ 20 h 70"/>
                <a:gd name="T52" fmla="*/ 48 w 81"/>
                <a:gd name="T53" fmla="*/ 27 h 70"/>
                <a:gd name="T54" fmla="*/ 40 w 81"/>
                <a:gd name="T55" fmla="*/ 35 h 70"/>
                <a:gd name="T56" fmla="*/ 33 w 81"/>
                <a:gd name="T57" fmla="*/ 27 h 70"/>
                <a:gd name="T58" fmla="*/ 12 w 81"/>
                <a:gd name="T59" fmla="*/ 27 h 70"/>
                <a:gd name="T60" fmla="*/ 19 w 81"/>
                <a:gd name="T61" fmla="*/ 20 h 70"/>
                <a:gd name="T62" fmla="*/ 27 w 81"/>
                <a:gd name="T63" fmla="*/ 27 h 70"/>
                <a:gd name="T64" fmla="*/ 19 w 81"/>
                <a:gd name="T65" fmla="*/ 35 h 70"/>
                <a:gd name="T66" fmla="*/ 12 w 81"/>
                <a:gd name="T67" fmla="*/ 27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1" h="70">
                  <a:moveTo>
                    <a:pt x="0" y="13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50"/>
                    <a:pt x="6" y="56"/>
                    <a:pt x="13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49" y="69"/>
                    <a:pt x="49" y="69"/>
                    <a:pt x="49" y="69"/>
                  </a:cubicBezTo>
                  <a:cubicBezTo>
                    <a:pt x="50" y="70"/>
                    <a:pt x="52" y="70"/>
                    <a:pt x="53" y="70"/>
                  </a:cubicBezTo>
                  <a:cubicBezTo>
                    <a:pt x="54" y="70"/>
                    <a:pt x="54" y="70"/>
                    <a:pt x="55" y="70"/>
                  </a:cubicBezTo>
                  <a:cubicBezTo>
                    <a:pt x="57" y="69"/>
                    <a:pt x="58" y="67"/>
                    <a:pt x="58" y="65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8" y="56"/>
                    <a:pt x="68" y="56"/>
                    <a:pt x="68" y="56"/>
                  </a:cubicBezTo>
                  <a:cubicBezTo>
                    <a:pt x="75" y="56"/>
                    <a:pt x="81" y="50"/>
                    <a:pt x="81" y="43"/>
                  </a:cubicBezTo>
                  <a:cubicBezTo>
                    <a:pt x="81" y="27"/>
                    <a:pt x="81" y="27"/>
                    <a:pt x="81" y="27"/>
                  </a:cubicBezTo>
                  <a:cubicBezTo>
                    <a:pt x="81" y="13"/>
                    <a:pt x="81" y="13"/>
                    <a:pt x="81" y="13"/>
                  </a:cubicBezTo>
                  <a:cubicBezTo>
                    <a:pt x="81" y="6"/>
                    <a:pt x="75" y="0"/>
                    <a:pt x="68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lose/>
                  <a:moveTo>
                    <a:pt x="54" y="27"/>
                  </a:moveTo>
                  <a:cubicBezTo>
                    <a:pt x="54" y="23"/>
                    <a:pt x="58" y="20"/>
                    <a:pt x="62" y="20"/>
                  </a:cubicBezTo>
                  <a:cubicBezTo>
                    <a:pt x="66" y="20"/>
                    <a:pt x="69" y="23"/>
                    <a:pt x="69" y="27"/>
                  </a:cubicBezTo>
                  <a:cubicBezTo>
                    <a:pt x="69" y="32"/>
                    <a:pt x="66" y="35"/>
                    <a:pt x="62" y="35"/>
                  </a:cubicBezTo>
                  <a:cubicBezTo>
                    <a:pt x="58" y="35"/>
                    <a:pt x="54" y="32"/>
                    <a:pt x="54" y="27"/>
                  </a:cubicBezTo>
                  <a:close/>
                  <a:moveTo>
                    <a:pt x="33" y="27"/>
                  </a:moveTo>
                  <a:cubicBezTo>
                    <a:pt x="33" y="23"/>
                    <a:pt x="36" y="20"/>
                    <a:pt x="40" y="20"/>
                  </a:cubicBezTo>
                  <a:cubicBezTo>
                    <a:pt x="45" y="20"/>
                    <a:pt x="48" y="23"/>
                    <a:pt x="48" y="27"/>
                  </a:cubicBezTo>
                  <a:cubicBezTo>
                    <a:pt x="48" y="32"/>
                    <a:pt x="45" y="35"/>
                    <a:pt x="40" y="35"/>
                  </a:cubicBezTo>
                  <a:cubicBezTo>
                    <a:pt x="36" y="35"/>
                    <a:pt x="33" y="32"/>
                    <a:pt x="33" y="27"/>
                  </a:cubicBezTo>
                  <a:close/>
                  <a:moveTo>
                    <a:pt x="12" y="27"/>
                  </a:moveTo>
                  <a:cubicBezTo>
                    <a:pt x="12" y="23"/>
                    <a:pt x="15" y="20"/>
                    <a:pt x="19" y="20"/>
                  </a:cubicBezTo>
                  <a:cubicBezTo>
                    <a:pt x="24" y="20"/>
                    <a:pt x="27" y="23"/>
                    <a:pt x="27" y="27"/>
                  </a:cubicBezTo>
                  <a:cubicBezTo>
                    <a:pt x="27" y="32"/>
                    <a:pt x="24" y="35"/>
                    <a:pt x="19" y="35"/>
                  </a:cubicBezTo>
                  <a:cubicBezTo>
                    <a:pt x="15" y="35"/>
                    <a:pt x="12" y="32"/>
                    <a:pt x="12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+mj-ea"/>
                <a:ea typeface="+mj-ea"/>
              </a:endParaRPr>
            </a:p>
          </p:txBody>
        </p:sp>
        <p:sp>
          <p:nvSpPr>
            <p:cNvPr id="64" name="Freeform 63"/>
            <p:cNvSpPr>
              <a:spLocks noEditPoints="1"/>
            </p:cNvSpPr>
            <p:nvPr/>
          </p:nvSpPr>
          <p:spPr bwMode="auto">
            <a:xfrm>
              <a:off x="8091488" y="4222750"/>
              <a:ext cx="284163" cy="387350"/>
            </a:xfrm>
            <a:custGeom>
              <a:avLst/>
              <a:gdLst>
                <a:gd name="T0" fmla="*/ 61 w 76"/>
                <a:gd name="T1" fmla="*/ 0 h 103"/>
                <a:gd name="T2" fmla="*/ 61 w 76"/>
                <a:gd name="T3" fmla="*/ 13 h 103"/>
                <a:gd name="T4" fmla="*/ 62 w 76"/>
                <a:gd name="T5" fmla="*/ 13 h 103"/>
                <a:gd name="T6" fmla="*/ 62 w 76"/>
                <a:gd name="T7" fmla="*/ 82 h 103"/>
                <a:gd name="T8" fmla="*/ 13 w 76"/>
                <a:gd name="T9" fmla="*/ 82 h 103"/>
                <a:gd name="T10" fmla="*/ 13 w 76"/>
                <a:gd name="T11" fmla="*/ 46 h 103"/>
                <a:gd name="T12" fmla="*/ 4 w 76"/>
                <a:gd name="T13" fmla="*/ 36 h 103"/>
                <a:gd name="T14" fmla="*/ 0 w 76"/>
                <a:gd name="T15" fmla="*/ 36 h 103"/>
                <a:gd name="T16" fmla="*/ 0 w 76"/>
                <a:gd name="T17" fmla="*/ 85 h 103"/>
                <a:gd name="T18" fmla="*/ 18 w 76"/>
                <a:gd name="T19" fmla="*/ 103 h 103"/>
                <a:gd name="T20" fmla="*/ 57 w 76"/>
                <a:gd name="T21" fmla="*/ 103 h 103"/>
                <a:gd name="T22" fmla="*/ 76 w 76"/>
                <a:gd name="T23" fmla="*/ 85 h 103"/>
                <a:gd name="T24" fmla="*/ 76 w 76"/>
                <a:gd name="T25" fmla="*/ 18 h 103"/>
                <a:gd name="T26" fmla="*/ 61 w 76"/>
                <a:gd name="T27" fmla="*/ 0 h 103"/>
                <a:gd name="T28" fmla="*/ 38 w 76"/>
                <a:gd name="T29" fmla="*/ 98 h 103"/>
                <a:gd name="T30" fmla="*/ 32 w 76"/>
                <a:gd name="T31" fmla="*/ 92 h 103"/>
                <a:gd name="T32" fmla="*/ 38 w 76"/>
                <a:gd name="T33" fmla="*/ 87 h 103"/>
                <a:gd name="T34" fmla="*/ 43 w 76"/>
                <a:gd name="T35" fmla="*/ 92 h 103"/>
                <a:gd name="T36" fmla="*/ 38 w 76"/>
                <a:gd name="T37" fmla="*/ 98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6" h="103">
                  <a:moveTo>
                    <a:pt x="61" y="0"/>
                  </a:moveTo>
                  <a:cubicBezTo>
                    <a:pt x="61" y="13"/>
                    <a:pt x="61" y="13"/>
                    <a:pt x="61" y="13"/>
                  </a:cubicBezTo>
                  <a:cubicBezTo>
                    <a:pt x="62" y="13"/>
                    <a:pt x="62" y="13"/>
                    <a:pt x="62" y="13"/>
                  </a:cubicBezTo>
                  <a:cubicBezTo>
                    <a:pt x="62" y="82"/>
                    <a:pt x="62" y="82"/>
                    <a:pt x="62" y="82"/>
                  </a:cubicBezTo>
                  <a:cubicBezTo>
                    <a:pt x="13" y="82"/>
                    <a:pt x="13" y="82"/>
                    <a:pt x="13" y="82"/>
                  </a:cubicBezTo>
                  <a:cubicBezTo>
                    <a:pt x="13" y="46"/>
                    <a:pt x="13" y="46"/>
                    <a:pt x="13" y="46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95"/>
                    <a:pt x="8" y="103"/>
                    <a:pt x="1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67" y="103"/>
                    <a:pt x="76" y="95"/>
                    <a:pt x="76" y="85"/>
                  </a:cubicBezTo>
                  <a:cubicBezTo>
                    <a:pt x="76" y="18"/>
                    <a:pt x="76" y="18"/>
                    <a:pt x="76" y="18"/>
                  </a:cubicBezTo>
                  <a:cubicBezTo>
                    <a:pt x="76" y="9"/>
                    <a:pt x="69" y="2"/>
                    <a:pt x="61" y="0"/>
                  </a:cubicBezTo>
                  <a:close/>
                  <a:moveTo>
                    <a:pt x="38" y="98"/>
                  </a:moveTo>
                  <a:cubicBezTo>
                    <a:pt x="34" y="98"/>
                    <a:pt x="32" y="95"/>
                    <a:pt x="32" y="92"/>
                  </a:cubicBezTo>
                  <a:cubicBezTo>
                    <a:pt x="32" y="89"/>
                    <a:pt x="34" y="87"/>
                    <a:pt x="38" y="87"/>
                  </a:cubicBezTo>
                  <a:cubicBezTo>
                    <a:pt x="41" y="87"/>
                    <a:pt x="43" y="89"/>
                    <a:pt x="43" y="92"/>
                  </a:cubicBezTo>
                  <a:cubicBezTo>
                    <a:pt x="43" y="95"/>
                    <a:pt x="41" y="98"/>
                    <a:pt x="38" y="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+mj-ea"/>
                <a:ea typeface="+mj-ea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5159125" y="4162988"/>
            <a:ext cx="288854" cy="321953"/>
            <a:chOff x="9174163" y="4232275"/>
            <a:chExt cx="457199" cy="509588"/>
          </a:xfrm>
          <a:solidFill>
            <a:srgbClr val="13918D"/>
          </a:solidFill>
        </p:grpSpPr>
        <p:sp>
          <p:nvSpPr>
            <p:cNvPr id="66" name="Freeform 65"/>
            <p:cNvSpPr/>
            <p:nvPr/>
          </p:nvSpPr>
          <p:spPr bwMode="auto">
            <a:xfrm>
              <a:off x="9305925" y="4232275"/>
              <a:ext cx="325437" cy="220663"/>
            </a:xfrm>
            <a:custGeom>
              <a:avLst/>
              <a:gdLst>
                <a:gd name="T0" fmla="*/ 82 w 87"/>
                <a:gd name="T1" fmla="*/ 28 h 59"/>
                <a:gd name="T2" fmla="*/ 47 w 87"/>
                <a:gd name="T3" fmla="*/ 2 h 59"/>
                <a:gd name="T4" fmla="*/ 41 w 87"/>
                <a:gd name="T5" fmla="*/ 0 h 59"/>
                <a:gd name="T6" fmla="*/ 34 w 87"/>
                <a:gd name="T7" fmla="*/ 3 h 59"/>
                <a:gd name="T8" fmla="*/ 2 w 87"/>
                <a:gd name="T9" fmla="*/ 46 h 59"/>
                <a:gd name="T10" fmla="*/ 0 w 87"/>
                <a:gd name="T11" fmla="*/ 50 h 59"/>
                <a:gd name="T12" fmla="*/ 8 w 87"/>
                <a:gd name="T13" fmla="*/ 50 h 59"/>
                <a:gd name="T14" fmla="*/ 40 w 87"/>
                <a:gd name="T15" fmla="*/ 7 h 59"/>
                <a:gd name="T16" fmla="*/ 41 w 87"/>
                <a:gd name="T17" fmla="*/ 7 h 59"/>
                <a:gd name="T18" fmla="*/ 42 w 87"/>
                <a:gd name="T19" fmla="*/ 7 h 59"/>
                <a:gd name="T20" fmla="*/ 77 w 87"/>
                <a:gd name="T21" fmla="*/ 33 h 59"/>
                <a:gd name="T22" fmla="*/ 78 w 87"/>
                <a:gd name="T23" fmla="*/ 36 h 59"/>
                <a:gd name="T24" fmla="*/ 65 w 87"/>
                <a:gd name="T25" fmla="*/ 54 h 59"/>
                <a:gd name="T26" fmla="*/ 70 w 87"/>
                <a:gd name="T27" fmla="*/ 59 h 59"/>
                <a:gd name="T28" fmla="*/ 84 w 87"/>
                <a:gd name="T29" fmla="*/ 40 h 59"/>
                <a:gd name="T30" fmla="*/ 82 w 87"/>
                <a:gd name="T31" fmla="*/ 28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7" h="59">
                  <a:moveTo>
                    <a:pt x="82" y="28"/>
                  </a:moveTo>
                  <a:cubicBezTo>
                    <a:pt x="47" y="2"/>
                    <a:pt x="47" y="2"/>
                    <a:pt x="47" y="2"/>
                  </a:cubicBezTo>
                  <a:cubicBezTo>
                    <a:pt x="45" y="0"/>
                    <a:pt x="43" y="0"/>
                    <a:pt x="41" y="0"/>
                  </a:cubicBezTo>
                  <a:cubicBezTo>
                    <a:pt x="38" y="0"/>
                    <a:pt x="36" y="1"/>
                    <a:pt x="34" y="3"/>
                  </a:cubicBezTo>
                  <a:cubicBezTo>
                    <a:pt x="2" y="46"/>
                    <a:pt x="2" y="46"/>
                    <a:pt x="2" y="46"/>
                  </a:cubicBezTo>
                  <a:cubicBezTo>
                    <a:pt x="1" y="47"/>
                    <a:pt x="1" y="48"/>
                    <a:pt x="0" y="50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40" y="7"/>
                    <a:pt x="40" y="7"/>
                    <a:pt x="40" y="7"/>
                  </a:cubicBezTo>
                  <a:cubicBezTo>
                    <a:pt x="40" y="7"/>
                    <a:pt x="40" y="7"/>
                    <a:pt x="41" y="7"/>
                  </a:cubicBezTo>
                  <a:cubicBezTo>
                    <a:pt x="41" y="7"/>
                    <a:pt x="42" y="7"/>
                    <a:pt x="42" y="7"/>
                  </a:cubicBezTo>
                  <a:cubicBezTo>
                    <a:pt x="77" y="33"/>
                    <a:pt x="77" y="33"/>
                    <a:pt x="77" y="33"/>
                  </a:cubicBezTo>
                  <a:cubicBezTo>
                    <a:pt x="78" y="34"/>
                    <a:pt x="79" y="35"/>
                    <a:pt x="78" y="36"/>
                  </a:cubicBezTo>
                  <a:cubicBezTo>
                    <a:pt x="65" y="54"/>
                    <a:pt x="65" y="54"/>
                    <a:pt x="65" y="54"/>
                  </a:cubicBezTo>
                  <a:cubicBezTo>
                    <a:pt x="67" y="55"/>
                    <a:pt x="69" y="57"/>
                    <a:pt x="70" y="59"/>
                  </a:cubicBezTo>
                  <a:cubicBezTo>
                    <a:pt x="84" y="40"/>
                    <a:pt x="84" y="40"/>
                    <a:pt x="84" y="40"/>
                  </a:cubicBezTo>
                  <a:cubicBezTo>
                    <a:pt x="87" y="36"/>
                    <a:pt x="86" y="31"/>
                    <a:pt x="82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+mj-ea"/>
                <a:ea typeface="+mj-ea"/>
              </a:endParaRPr>
            </a:p>
          </p:txBody>
        </p:sp>
        <p:sp>
          <p:nvSpPr>
            <p:cNvPr id="67" name="Freeform 66"/>
            <p:cNvSpPr/>
            <p:nvPr/>
          </p:nvSpPr>
          <p:spPr bwMode="auto">
            <a:xfrm>
              <a:off x="9174163" y="4378325"/>
              <a:ext cx="385762" cy="363538"/>
            </a:xfrm>
            <a:custGeom>
              <a:avLst/>
              <a:gdLst>
                <a:gd name="T0" fmla="*/ 60 w 103"/>
                <a:gd name="T1" fmla="*/ 63 h 97"/>
                <a:gd name="T2" fmla="*/ 60 w 103"/>
                <a:gd name="T3" fmla="*/ 49 h 97"/>
                <a:gd name="T4" fmla="*/ 65 w 103"/>
                <a:gd name="T5" fmla="*/ 44 h 97"/>
                <a:gd name="T6" fmla="*/ 103 w 103"/>
                <a:gd name="T7" fmla="*/ 44 h 97"/>
                <a:gd name="T8" fmla="*/ 103 w 103"/>
                <a:gd name="T9" fmla="*/ 31 h 97"/>
                <a:gd name="T10" fmla="*/ 88 w 103"/>
                <a:gd name="T11" fmla="*/ 16 h 97"/>
                <a:gd name="T12" fmla="*/ 17 w 103"/>
                <a:gd name="T13" fmla="*/ 16 h 97"/>
                <a:gd name="T14" fmla="*/ 14 w 103"/>
                <a:gd name="T15" fmla="*/ 17 h 97"/>
                <a:gd name="T16" fmla="*/ 14 w 103"/>
                <a:gd name="T17" fmla="*/ 17 h 97"/>
                <a:gd name="T18" fmla="*/ 15 w 103"/>
                <a:gd name="T19" fmla="*/ 16 h 97"/>
                <a:gd name="T20" fmla="*/ 16 w 103"/>
                <a:gd name="T21" fmla="*/ 15 h 97"/>
                <a:gd name="T22" fmla="*/ 17 w 103"/>
                <a:gd name="T23" fmla="*/ 14 h 97"/>
                <a:gd name="T24" fmla="*/ 18 w 103"/>
                <a:gd name="T25" fmla="*/ 13 h 97"/>
                <a:gd name="T26" fmla="*/ 18 w 103"/>
                <a:gd name="T27" fmla="*/ 12 h 97"/>
                <a:gd name="T28" fmla="*/ 19 w 103"/>
                <a:gd name="T29" fmla="*/ 12 h 97"/>
                <a:gd name="T30" fmla="*/ 29 w 103"/>
                <a:gd name="T31" fmla="*/ 7 h 97"/>
                <a:gd name="T32" fmla="*/ 30 w 103"/>
                <a:gd name="T33" fmla="*/ 7 h 97"/>
                <a:gd name="T34" fmla="*/ 32 w 103"/>
                <a:gd name="T35" fmla="*/ 3 h 97"/>
                <a:gd name="T36" fmla="*/ 35 w 103"/>
                <a:gd name="T37" fmla="*/ 0 h 97"/>
                <a:gd name="T38" fmla="*/ 29 w 103"/>
                <a:gd name="T39" fmla="*/ 0 h 97"/>
                <a:gd name="T40" fmla="*/ 14 w 103"/>
                <a:gd name="T41" fmla="*/ 7 h 97"/>
                <a:gd name="T42" fmla="*/ 14 w 103"/>
                <a:gd name="T43" fmla="*/ 8 h 97"/>
                <a:gd name="T44" fmla="*/ 13 w 103"/>
                <a:gd name="T45" fmla="*/ 8 h 97"/>
                <a:gd name="T46" fmla="*/ 12 w 103"/>
                <a:gd name="T47" fmla="*/ 9 h 97"/>
                <a:gd name="T48" fmla="*/ 11 w 103"/>
                <a:gd name="T49" fmla="*/ 10 h 97"/>
                <a:gd name="T50" fmla="*/ 10 w 103"/>
                <a:gd name="T51" fmla="*/ 11 h 97"/>
                <a:gd name="T52" fmla="*/ 9 w 103"/>
                <a:gd name="T53" fmla="*/ 12 h 97"/>
                <a:gd name="T54" fmla="*/ 9 w 103"/>
                <a:gd name="T55" fmla="*/ 13 h 97"/>
                <a:gd name="T56" fmla="*/ 8 w 103"/>
                <a:gd name="T57" fmla="*/ 13 h 97"/>
                <a:gd name="T58" fmla="*/ 7 w 103"/>
                <a:gd name="T59" fmla="*/ 14 h 97"/>
                <a:gd name="T60" fmla="*/ 6 w 103"/>
                <a:gd name="T61" fmla="*/ 15 h 97"/>
                <a:gd name="T62" fmla="*/ 0 w 103"/>
                <a:gd name="T63" fmla="*/ 30 h 97"/>
                <a:gd name="T64" fmla="*/ 0 w 103"/>
                <a:gd name="T65" fmla="*/ 76 h 97"/>
                <a:gd name="T66" fmla="*/ 6 w 103"/>
                <a:gd name="T67" fmla="*/ 91 h 97"/>
                <a:gd name="T68" fmla="*/ 15 w 103"/>
                <a:gd name="T69" fmla="*/ 96 h 97"/>
                <a:gd name="T70" fmla="*/ 20 w 103"/>
                <a:gd name="T71" fmla="*/ 97 h 97"/>
                <a:gd name="T72" fmla="*/ 85 w 103"/>
                <a:gd name="T73" fmla="*/ 97 h 97"/>
                <a:gd name="T74" fmla="*/ 85 w 103"/>
                <a:gd name="T75" fmla="*/ 96 h 97"/>
                <a:gd name="T76" fmla="*/ 88 w 103"/>
                <a:gd name="T77" fmla="*/ 96 h 97"/>
                <a:gd name="T78" fmla="*/ 103 w 103"/>
                <a:gd name="T79" fmla="*/ 81 h 97"/>
                <a:gd name="T80" fmla="*/ 103 w 103"/>
                <a:gd name="T81" fmla="*/ 69 h 97"/>
                <a:gd name="T82" fmla="*/ 65 w 103"/>
                <a:gd name="T83" fmla="*/ 69 h 97"/>
                <a:gd name="T84" fmla="*/ 60 w 103"/>
                <a:gd name="T85" fmla="*/ 63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3" h="97">
                  <a:moveTo>
                    <a:pt x="60" y="63"/>
                  </a:moveTo>
                  <a:cubicBezTo>
                    <a:pt x="60" y="49"/>
                    <a:pt x="60" y="49"/>
                    <a:pt x="60" y="49"/>
                  </a:cubicBezTo>
                  <a:cubicBezTo>
                    <a:pt x="60" y="46"/>
                    <a:pt x="62" y="44"/>
                    <a:pt x="65" y="44"/>
                  </a:cubicBezTo>
                  <a:cubicBezTo>
                    <a:pt x="103" y="44"/>
                    <a:pt x="103" y="44"/>
                    <a:pt x="103" y="44"/>
                  </a:cubicBezTo>
                  <a:cubicBezTo>
                    <a:pt x="103" y="31"/>
                    <a:pt x="103" y="31"/>
                    <a:pt x="103" y="31"/>
                  </a:cubicBezTo>
                  <a:cubicBezTo>
                    <a:pt x="103" y="23"/>
                    <a:pt x="96" y="16"/>
                    <a:pt x="88" y="16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6" y="16"/>
                    <a:pt x="15" y="16"/>
                    <a:pt x="14" y="17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5"/>
                    <a:pt x="16" y="15"/>
                    <a:pt x="16" y="15"/>
                  </a:cubicBezTo>
                  <a:cubicBezTo>
                    <a:pt x="16" y="15"/>
                    <a:pt x="16" y="14"/>
                    <a:pt x="17" y="14"/>
                  </a:cubicBezTo>
                  <a:cubicBezTo>
                    <a:pt x="17" y="14"/>
                    <a:pt x="17" y="14"/>
                    <a:pt x="18" y="13"/>
                  </a:cubicBezTo>
                  <a:cubicBezTo>
                    <a:pt x="18" y="13"/>
                    <a:pt x="18" y="13"/>
                    <a:pt x="18" y="12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2" y="9"/>
                    <a:pt x="25" y="7"/>
                    <a:pt x="29" y="7"/>
                  </a:cubicBezTo>
                  <a:cubicBezTo>
                    <a:pt x="30" y="7"/>
                    <a:pt x="30" y="7"/>
                    <a:pt x="30" y="7"/>
                  </a:cubicBezTo>
                  <a:cubicBezTo>
                    <a:pt x="31" y="6"/>
                    <a:pt x="31" y="5"/>
                    <a:pt x="32" y="3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4" y="0"/>
                    <a:pt x="18" y="3"/>
                    <a:pt x="14" y="7"/>
                  </a:cubicBezTo>
                  <a:cubicBezTo>
                    <a:pt x="14" y="7"/>
                    <a:pt x="14" y="7"/>
                    <a:pt x="14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2" y="9"/>
                    <a:pt x="11" y="10"/>
                    <a:pt x="11" y="10"/>
                  </a:cubicBezTo>
                  <a:cubicBezTo>
                    <a:pt x="11" y="10"/>
                    <a:pt x="11" y="11"/>
                    <a:pt x="10" y="11"/>
                  </a:cubicBezTo>
                  <a:cubicBezTo>
                    <a:pt x="10" y="11"/>
                    <a:pt x="10" y="11"/>
                    <a:pt x="9" y="12"/>
                  </a:cubicBezTo>
                  <a:cubicBezTo>
                    <a:pt x="9" y="12"/>
                    <a:pt x="9" y="12"/>
                    <a:pt x="9" y="13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5"/>
                    <a:pt x="6" y="15"/>
                    <a:pt x="6" y="15"/>
                  </a:cubicBezTo>
                  <a:cubicBezTo>
                    <a:pt x="2" y="19"/>
                    <a:pt x="0" y="24"/>
                    <a:pt x="0" y="30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82"/>
                    <a:pt x="2" y="88"/>
                    <a:pt x="6" y="91"/>
                  </a:cubicBezTo>
                  <a:cubicBezTo>
                    <a:pt x="8" y="94"/>
                    <a:pt x="12" y="96"/>
                    <a:pt x="15" y="96"/>
                  </a:cubicBezTo>
                  <a:cubicBezTo>
                    <a:pt x="17" y="97"/>
                    <a:pt x="19" y="97"/>
                    <a:pt x="20" y="97"/>
                  </a:cubicBezTo>
                  <a:cubicBezTo>
                    <a:pt x="85" y="97"/>
                    <a:pt x="85" y="97"/>
                    <a:pt x="85" y="97"/>
                  </a:cubicBezTo>
                  <a:cubicBezTo>
                    <a:pt x="85" y="96"/>
                    <a:pt x="85" y="96"/>
                    <a:pt x="85" y="96"/>
                  </a:cubicBezTo>
                  <a:cubicBezTo>
                    <a:pt x="88" y="96"/>
                    <a:pt x="88" y="96"/>
                    <a:pt x="88" y="96"/>
                  </a:cubicBezTo>
                  <a:cubicBezTo>
                    <a:pt x="96" y="96"/>
                    <a:pt x="103" y="90"/>
                    <a:pt x="103" y="81"/>
                  </a:cubicBezTo>
                  <a:cubicBezTo>
                    <a:pt x="103" y="69"/>
                    <a:pt x="103" y="69"/>
                    <a:pt x="103" y="69"/>
                  </a:cubicBezTo>
                  <a:cubicBezTo>
                    <a:pt x="65" y="69"/>
                    <a:pt x="65" y="69"/>
                    <a:pt x="65" y="69"/>
                  </a:cubicBezTo>
                  <a:cubicBezTo>
                    <a:pt x="62" y="69"/>
                    <a:pt x="60" y="67"/>
                    <a:pt x="60" y="6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+mj-ea"/>
                <a:ea typeface="+mj-ea"/>
              </a:endParaRPr>
            </a:p>
          </p:txBody>
        </p:sp>
        <p:sp>
          <p:nvSpPr>
            <p:cNvPr id="68" name="Oval 67"/>
            <p:cNvSpPr>
              <a:spLocks noChangeArrowheads="1"/>
            </p:cNvSpPr>
            <p:nvPr/>
          </p:nvSpPr>
          <p:spPr bwMode="auto">
            <a:xfrm>
              <a:off x="9421813" y="4565650"/>
              <a:ext cx="49212" cy="4921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+mj-ea"/>
                <a:ea typeface="+mj-ea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3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3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500"/>
                            </p:stCondLst>
                            <p:childTnLst>
                              <p:par>
                                <p:cTn id="6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3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3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500"/>
                            </p:stCondLst>
                            <p:childTnLst>
                              <p:par>
                                <p:cTn id="7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3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0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3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500"/>
                            </p:stCondLst>
                            <p:childTnLst>
                              <p:par>
                                <p:cTn id="8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3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000"/>
                            </p:stCondLst>
                            <p:childTnLst>
                              <p:par>
                                <p:cTn id="8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3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9500"/>
                            </p:stCondLst>
                            <p:childTnLst>
                              <p:par>
                                <p:cTn id="8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3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0"/>
                            </p:stCondLst>
                            <p:childTnLst>
                              <p:par>
                                <p:cTn id="9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3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500"/>
                            </p:stCondLst>
                            <p:childTnLst>
                              <p:par>
                                <p:cTn id="9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2500"/>
                            </p:stCondLst>
                            <p:childTnLst>
                              <p:par>
                                <p:cTn id="1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3500"/>
                            </p:stCondLst>
                            <p:childTnLst>
                              <p:par>
                                <p:cTn id="1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4500"/>
                            </p:stCondLst>
                            <p:childTnLst>
                              <p:par>
                                <p:cTn id="1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7" grpId="0"/>
      <p:bldP spid="28" grpId="0"/>
      <p:bldP spid="29" grpId="0"/>
      <p:bldP spid="30" grpId="0"/>
      <p:bldP spid="31" grpId="0"/>
      <p:bldP spid="33" grpId="0"/>
      <p:bldP spid="34" grpId="0"/>
      <p:bldP spid="35" grpId="0" animBg="1"/>
      <p:bldP spid="36" grpId="0"/>
      <p:bldP spid="37" grpId="0"/>
      <p:bldP spid="38" grpId="0" animBg="1"/>
      <p:bldP spid="39" grpId="0"/>
      <p:bldP spid="40" grpId="0"/>
      <p:bldP spid="41" grpId="0" animBg="1"/>
      <p:bldP spid="42" grpId="0"/>
      <p:bldP spid="43" grpId="0"/>
      <p:bldP spid="44" grpId="0" animBg="1"/>
      <p:bldP spid="45" grpId="0"/>
      <p:bldP spid="46" grpId="0"/>
      <p:bldP spid="4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232803" y="1164398"/>
            <a:ext cx="50600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3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感谢观看 </a:t>
            </a:r>
            <a:r>
              <a:rPr lang="en-US" altLang="zh-CN" sz="3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THANK YOU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115319" y="695233"/>
            <a:ext cx="2545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等线" panose="02010600030101010101" charset="-122"/>
                <a:cs typeface="+mn-cs"/>
              </a:rPr>
              <a:t>20XXPOWERPOINT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等线" panose="02010600030101010101" charset="-122"/>
              <a:cs typeface="+mn-cs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990221" y="1818228"/>
            <a:ext cx="280987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等线" panose="02010600030101010101" charset="-122"/>
                <a:cs typeface="+mn-cs"/>
              </a:rPr>
              <a:t>汇报：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等线" panose="02010600030101010101" charset="-122"/>
                <a:cs typeface="+mn-cs"/>
              </a:rPr>
              <a:t>xiazaii   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等线" panose="02010600030101010101" charset="-122"/>
                <a:cs typeface="+mn-cs"/>
              </a:rPr>
              <a:t>导师：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等线" panose="02010600030101010101" charset="-122"/>
                <a:cs typeface="+mn-cs"/>
              </a:rPr>
              <a:t>XXXX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4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159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3362568" y="982587"/>
            <a:ext cx="765244" cy="1012253"/>
            <a:chOff x="3464168" y="1490587"/>
            <a:chExt cx="765244" cy="1012253"/>
          </a:xfrm>
        </p:grpSpPr>
        <p:grpSp>
          <p:nvGrpSpPr>
            <p:cNvPr id="28" name="组合 27"/>
            <p:cNvGrpSpPr/>
            <p:nvPr>
              <p:custDataLst>
                <p:tags r:id="rId8"/>
              </p:custDataLst>
            </p:nvPr>
          </p:nvGrpSpPr>
          <p:grpSpPr>
            <a:xfrm>
              <a:off x="3464168" y="1490587"/>
              <a:ext cx="765244" cy="1012253"/>
              <a:chOff x="2611314" y="1802422"/>
              <a:chExt cx="852855" cy="1128144"/>
            </a:xfrm>
          </p:grpSpPr>
          <p:sp>
            <p:nvSpPr>
              <p:cNvPr id="29" name="圆角矩形 28"/>
              <p:cNvSpPr/>
              <p:nvPr/>
            </p:nvSpPr>
            <p:spPr>
              <a:xfrm>
                <a:off x="2691684" y="1872127"/>
                <a:ext cx="692115" cy="988735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rgbClr val="F2BE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prstClr val="white"/>
                  </a:solidFill>
                </a:endParaRPr>
              </a:p>
            </p:txBody>
          </p:sp>
          <p:sp>
            <p:nvSpPr>
              <p:cNvPr id="30" name="圆角矩形 29"/>
              <p:cNvSpPr/>
              <p:nvPr/>
            </p:nvSpPr>
            <p:spPr>
              <a:xfrm>
                <a:off x="2648941" y="1837294"/>
                <a:ext cx="777600" cy="1058400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rgbClr val="F2BE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prstClr val="white"/>
                  </a:solidFill>
                </a:endParaRPr>
              </a:p>
            </p:txBody>
          </p:sp>
          <p:sp>
            <p:nvSpPr>
              <p:cNvPr id="31" name="圆角矩形 30"/>
              <p:cNvSpPr/>
              <p:nvPr/>
            </p:nvSpPr>
            <p:spPr>
              <a:xfrm>
                <a:off x="2611314" y="1802422"/>
                <a:ext cx="852855" cy="1128144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rgbClr val="F2BE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0" name="文本框 39"/>
            <p:cNvSpPr txBox="1"/>
            <p:nvPr>
              <p:custDataLst>
                <p:tags r:id="rId9"/>
              </p:custDataLst>
            </p:nvPr>
          </p:nvSpPr>
          <p:spPr>
            <a:xfrm>
              <a:off x="3546708" y="1679130"/>
              <a:ext cx="600164" cy="623248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zh-CN" altLang="en-US" sz="3600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第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4064698" y="982587"/>
            <a:ext cx="765244" cy="1012253"/>
            <a:chOff x="4166298" y="1490587"/>
            <a:chExt cx="765244" cy="1012253"/>
          </a:xfrm>
        </p:grpSpPr>
        <p:grpSp>
          <p:nvGrpSpPr>
            <p:cNvPr id="32" name="组合 31"/>
            <p:cNvGrpSpPr/>
            <p:nvPr>
              <p:custDataLst>
                <p:tags r:id="rId6"/>
              </p:custDataLst>
            </p:nvPr>
          </p:nvGrpSpPr>
          <p:grpSpPr>
            <a:xfrm>
              <a:off x="4166298" y="1490587"/>
              <a:ext cx="765244" cy="1012253"/>
              <a:chOff x="2611314" y="1802422"/>
              <a:chExt cx="852855" cy="1128144"/>
            </a:xfrm>
          </p:grpSpPr>
          <p:sp>
            <p:nvSpPr>
              <p:cNvPr id="33" name="圆角矩形 32"/>
              <p:cNvSpPr/>
              <p:nvPr/>
            </p:nvSpPr>
            <p:spPr>
              <a:xfrm>
                <a:off x="2691684" y="1872127"/>
                <a:ext cx="692115" cy="988735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rgbClr val="F2BE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prstClr val="white"/>
                  </a:solidFill>
                </a:endParaRPr>
              </a:p>
            </p:txBody>
          </p:sp>
          <p:sp>
            <p:nvSpPr>
              <p:cNvPr id="34" name="圆角矩形 33"/>
              <p:cNvSpPr/>
              <p:nvPr/>
            </p:nvSpPr>
            <p:spPr>
              <a:xfrm>
                <a:off x="2648941" y="1837294"/>
                <a:ext cx="777600" cy="1058400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rgbClr val="F2BE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prstClr val="white"/>
                  </a:solidFill>
                </a:endParaRPr>
              </a:p>
            </p:txBody>
          </p:sp>
          <p:sp>
            <p:nvSpPr>
              <p:cNvPr id="35" name="圆角矩形 34"/>
              <p:cNvSpPr/>
              <p:nvPr/>
            </p:nvSpPr>
            <p:spPr>
              <a:xfrm>
                <a:off x="2611314" y="1802422"/>
                <a:ext cx="852855" cy="1128144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rgbClr val="F2BE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1" name="文本框 40"/>
            <p:cNvSpPr txBox="1"/>
            <p:nvPr>
              <p:custDataLst>
                <p:tags r:id="rId7"/>
              </p:custDataLst>
            </p:nvPr>
          </p:nvSpPr>
          <p:spPr>
            <a:xfrm>
              <a:off x="4349827" y="1621812"/>
              <a:ext cx="398186" cy="692498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en-US" altLang="zh-CN" sz="4050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1</a:t>
              </a:r>
              <a:endParaRPr lang="zh-CN" altLang="en-US" sz="405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766827" y="982587"/>
            <a:ext cx="765244" cy="1012253"/>
            <a:chOff x="4868427" y="1490587"/>
            <a:chExt cx="765244" cy="1012253"/>
          </a:xfrm>
        </p:grpSpPr>
        <p:grpSp>
          <p:nvGrpSpPr>
            <p:cNvPr id="36" name="组合 35"/>
            <p:cNvGrpSpPr/>
            <p:nvPr>
              <p:custDataLst>
                <p:tags r:id="rId4"/>
              </p:custDataLst>
            </p:nvPr>
          </p:nvGrpSpPr>
          <p:grpSpPr>
            <a:xfrm>
              <a:off x="4868427" y="1490587"/>
              <a:ext cx="765244" cy="1012253"/>
              <a:chOff x="2611314" y="1802422"/>
              <a:chExt cx="852855" cy="1128144"/>
            </a:xfrm>
          </p:grpSpPr>
          <p:sp>
            <p:nvSpPr>
              <p:cNvPr id="37" name="圆角矩形 36"/>
              <p:cNvSpPr/>
              <p:nvPr/>
            </p:nvSpPr>
            <p:spPr>
              <a:xfrm>
                <a:off x="2691684" y="1872127"/>
                <a:ext cx="692115" cy="988735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rgbClr val="F2BE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prstClr val="white"/>
                  </a:solidFill>
                </a:endParaRPr>
              </a:p>
            </p:txBody>
          </p:sp>
          <p:sp>
            <p:nvSpPr>
              <p:cNvPr id="38" name="圆角矩形 37"/>
              <p:cNvSpPr/>
              <p:nvPr/>
            </p:nvSpPr>
            <p:spPr>
              <a:xfrm>
                <a:off x="2648941" y="1837294"/>
                <a:ext cx="777600" cy="1058400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rgbClr val="F2BE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prstClr val="white"/>
                  </a:solidFill>
                </a:endParaRPr>
              </a:p>
            </p:txBody>
          </p:sp>
          <p:sp>
            <p:nvSpPr>
              <p:cNvPr id="39" name="圆角矩形 38"/>
              <p:cNvSpPr/>
              <p:nvPr/>
            </p:nvSpPr>
            <p:spPr>
              <a:xfrm>
                <a:off x="2611314" y="1802422"/>
                <a:ext cx="852855" cy="1128144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rgbClr val="F2BE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2" name="文本框 41"/>
            <p:cNvSpPr txBox="1"/>
            <p:nvPr>
              <p:custDataLst>
                <p:tags r:id="rId5"/>
              </p:custDataLst>
            </p:nvPr>
          </p:nvSpPr>
          <p:spPr>
            <a:xfrm>
              <a:off x="4950967" y="1679130"/>
              <a:ext cx="600164" cy="623248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zh-CN" altLang="en-US" sz="3600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章</a:t>
              </a:r>
            </a:p>
          </p:txBody>
        </p:sp>
      </p:grpSp>
      <p:sp>
        <p:nvSpPr>
          <p:cNvPr id="43" name="文本框 42"/>
          <p:cNvSpPr txBox="1"/>
          <p:nvPr>
            <p:custDataLst>
              <p:tags r:id="rId1"/>
            </p:custDataLst>
          </p:nvPr>
        </p:nvSpPr>
        <p:spPr>
          <a:xfrm>
            <a:off x="3055926" y="2478825"/>
            <a:ext cx="2842138" cy="429348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单击此处添加文字标题</a:t>
            </a:r>
          </a:p>
        </p:txBody>
      </p:sp>
      <p:cxnSp>
        <p:nvCxnSpPr>
          <p:cNvPr id="44" name="直接连接符 43"/>
          <p:cNvCxnSpPr/>
          <p:nvPr>
            <p:custDataLst>
              <p:tags r:id="rId2"/>
            </p:custDataLst>
          </p:nvPr>
        </p:nvCxnSpPr>
        <p:spPr>
          <a:xfrm>
            <a:off x="2887785" y="2360490"/>
            <a:ext cx="3178419" cy="0"/>
          </a:xfrm>
          <a:prstGeom prst="line">
            <a:avLst/>
          </a:prstGeom>
          <a:noFill/>
          <a:ln w="12700" cap="flat" cmpd="sng" algn="ctr">
            <a:solidFill>
              <a:srgbClr val="F2BE00"/>
            </a:solidFill>
            <a:prstDash val="solid"/>
            <a:miter lim="800000"/>
          </a:ln>
          <a:effectLst/>
        </p:spPr>
      </p:cxnSp>
      <p:cxnSp>
        <p:nvCxnSpPr>
          <p:cNvPr id="45" name="直接连接符 44"/>
          <p:cNvCxnSpPr/>
          <p:nvPr>
            <p:custDataLst>
              <p:tags r:id="rId3"/>
            </p:custDataLst>
          </p:nvPr>
        </p:nvCxnSpPr>
        <p:spPr>
          <a:xfrm>
            <a:off x="2887785" y="3026507"/>
            <a:ext cx="3178419" cy="0"/>
          </a:xfrm>
          <a:prstGeom prst="line">
            <a:avLst/>
          </a:prstGeom>
          <a:noFill/>
          <a:ln w="12700" cap="flat" cmpd="sng" algn="ctr">
            <a:solidFill>
              <a:srgbClr val="F2BE00"/>
            </a:solidFill>
            <a:prstDash val="solid"/>
            <a:miter lim="800000"/>
          </a:ln>
          <a:effectLst/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4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等腰三角形 40"/>
          <p:cNvSpPr>
            <a:spLocks noChangeArrowheads="1"/>
          </p:cNvSpPr>
          <p:nvPr/>
        </p:nvSpPr>
        <p:spPr bwMode="auto">
          <a:xfrm rot="18699970">
            <a:off x="3399673" y="1717544"/>
            <a:ext cx="396503" cy="473829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1015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099" name="等腰三角形 41"/>
          <p:cNvSpPr>
            <a:spLocks noChangeArrowheads="1"/>
          </p:cNvSpPr>
          <p:nvPr/>
        </p:nvSpPr>
        <p:spPr bwMode="auto">
          <a:xfrm rot="13479342">
            <a:off x="3455612" y="3572554"/>
            <a:ext cx="396503" cy="473830"/>
          </a:xfrm>
          <a:prstGeom prst="triangle">
            <a:avLst>
              <a:gd name="adj" fmla="val 50000"/>
            </a:avLst>
          </a:prstGeom>
          <a:solidFill>
            <a:srgbClr val="A5A5A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1015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00" name="等腰三角形 42"/>
          <p:cNvSpPr>
            <a:spLocks noChangeArrowheads="1"/>
          </p:cNvSpPr>
          <p:nvPr/>
        </p:nvSpPr>
        <p:spPr bwMode="auto">
          <a:xfrm rot="3026884">
            <a:off x="5246625" y="1735050"/>
            <a:ext cx="396503" cy="473829"/>
          </a:xfrm>
          <a:prstGeom prst="triangle">
            <a:avLst>
              <a:gd name="adj" fmla="val 50000"/>
            </a:avLst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1015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01" name="等腰三角形 43"/>
          <p:cNvSpPr>
            <a:spLocks noChangeArrowheads="1"/>
          </p:cNvSpPr>
          <p:nvPr/>
        </p:nvSpPr>
        <p:spPr bwMode="auto">
          <a:xfrm rot="7573868">
            <a:off x="5356034" y="3496281"/>
            <a:ext cx="396503" cy="473829"/>
          </a:xfrm>
          <a:prstGeom prst="triangle">
            <a:avLst>
              <a:gd name="adj" fmla="val 50000"/>
            </a:avLst>
          </a:prstGeom>
          <a:solidFill>
            <a:srgbClr val="ED7D3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1015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02" name="矩形 56"/>
          <p:cNvSpPr>
            <a:spLocks noChangeArrowheads="1"/>
          </p:cNvSpPr>
          <p:nvPr/>
        </p:nvSpPr>
        <p:spPr bwMode="auto">
          <a:xfrm>
            <a:off x="1644647" y="1636021"/>
            <a:ext cx="1887884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105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您的内容打在这里，或者通过复制您的文本</a:t>
            </a:r>
            <a:endParaRPr lang="zh-CN" altLang="en-US" sz="1050" dirty="0">
              <a:solidFill>
                <a:schemeClr val="accent1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4103" name="文本框 57"/>
          <p:cNvSpPr>
            <a:spLocks noChangeArrowheads="1"/>
          </p:cNvSpPr>
          <p:nvPr/>
        </p:nvSpPr>
        <p:spPr bwMode="auto">
          <a:xfrm>
            <a:off x="1536115" y="1238109"/>
            <a:ext cx="165813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700" b="1" dirty="0">
                <a:solidFill>
                  <a:schemeClr val="accent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标题一</a:t>
            </a:r>
          </a:p>
        </p:txBody>
      </p:sp>
      <p:sp>
        <p:nvSpPr>
          <p:cNvPr id="4104" name="矩形 58"/>
          <p:cNvSpPr>
            <a:spLocks noChangeArrowheads="1"/>
          </p:cNvSpPr>
          <p:nvPr/>
        </p:nvSpPr>
        <p:spPr bwMode="auto">
          <a:xfrm>
            <a:off x="1609765" y="4243390"/>
            <a:ext cx="188886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您的内容打在这里，或者通过复制您的文本</a:t>
            </a:r>
            <a:endParaRPr lang="zh-CN" altLang="en-US" sz="105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4105" name="文本框 59"/>
          <p:cNvSpPr>
            <a:spLocks noChangeArrowheads="1"/>
          </p:cNvSpPr>
          <p:nvPr/>
        </p:nvSpPr>
        <p:spPr bwMode="auto">
          <a:xfrm>
            <a:off x="1591027" y="3845479"/>
            <a:ext cx="165813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7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标题二</a:t>
            </a:r>
          </a:p>
        </p:txBody>
      </p:sp>
      <p:sp>
        <p:nvSpPr>
          <p:cNvPr id="4106" name="矩形 60"/>
          <p:cNvSpPr>
            <a:spLocks noChangeArrowheads="1"/>
          </p:cNvSpPr>
          <p:nvPr/>
        </p:nvSpPr>
        <p:spPr bwMode="auto">
          <a:xfrm>
            <a:off x="5960723" y="1632029"/>
            <a:ext cx="188886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105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您的内容打在这里，或者通过复制您的文本</a:t>
            </a:r>
            <a:endParaRPr lang="zh-CN" altLang="en-US" sz="1050" dirty="0">
              <a:solidFill>
                <a:schemeClr val="bg2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4107" name="文本框 61"/>
          <p:cNvSpPr>
            <a:spLocks noChangeArrowheads="1"/>
          </p:cNvSpPr>
          <p:nvPr/>
        </p:nvSpPr>
        <p:spPr bwMode="auto">
          <a:xfrm>
            <a:off x="5960724" y="1234117"/>
            <a:ext cx="1659109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700" b="1" dirty="0">
                <a:solidFill>
                  <a:schemeClr val="bg2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标题三</a:t>
            </a:r>
          </a:p>
        </p:txBody>
      </p:sp>
      <p:sp>
        <p:nvSpPr>
          <p:cNvPr id="4108" name="矩形 62"/>
          <p:cNvSpPr>
            <a:spLocks noChangeArrowheads="1"/>
          </p:cNvSpPr>
          <p:nvPr/>
        </p:nvSpPr>
        <p:spPr bwMode="auto">
          <a:xfrm>
            <a:off x="6110307" y="4243390"/>
            <a:ext cx="188886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1050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您的内容打在这里，或者通过复制您的文本</a:t>
            </a:r>
            <a:endParaRPr lang="zh-CN" altLang="en-US" sz="1050" dirty="0">
              <a:solidFill>
                <a:schemeClr val="accent6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4109" name="文本框 63"/>
          <p:cNvSpPr>
            <a:spLocks noChangeArrowheads="1"/>
          </p:cNvSpPr>
          <p:nvPr/>
        </p:nvSpPr>
        <p:spPr bwMode="auto">
          <a:xfrm>
            <a:off x="6110307" y="3845479"/>
            <a:ext cx="165911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700" b="1" dirty="0">
                <a:solidFill>
                  <a:schemeClr val="accent6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标题四</a:t>
            </a:r>
          </a:p>
        </p:txBody>
      </p:sp>
      <p:sp>
        <p:nvSpPr>
          <p:cNvPr id="4110" name="文本框 64"/>
          <p:cNvSpPr>
            <a:spLocks noChangeArrowheads="1"/>
          </p:cNvSpPr>
          <p:nvPr/>
        </p:nvSpPr>
        <p:spPr bwMode="auto">
          <a:xfrm>
            <a:off x="3508018" y="2478471"/>
            <a:ext cx="2046267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4500" b="1" dirty="0">
                <a:solidFill>
                  <a:schemeClr val="accent3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项目</a:t>
            </a:r>
          </a:p>
        </p:txBody>
      </p:sp>
      <p:grpSp>
        <p:nvGrpSpPr>
          <p:cNvPr id="4111" name="Group 4"/>
          <p:cNvGrpSpPr/>
          <p:nvPr/>
        </p:nvGrpSpPr>
        <p:grpSpPr bwMode="auto">
          <a:xfrm>
            <a:off x="5901354" y="3634301"/>
            <a:ext cx="461461" cy="1080328"/>
            <a:chOff x="0" y="0"/>
            <a:chExt cx="503" cy="1178"/>
          </a:xfrm>
        </p:grpSpPr>
        <p:sp>
          <p:nvSpPr>
            <p:cNvPr id="4112" name="Freeform 5"/>
            <p:cNvSpPr>
              <a:spLocks noChangeArrowheads="1"/>
            </p:cNvSpPr>
            <p:nvPr/>
          </p:nvSpPr>
          <p:spPr bwMode="auto">
            <a:xfrm>
              <a:off x="0" y="206"/>
              <a:ext cx="503" cy="972"/>
            </a:xfrm>
            <a:custGeom>
              <a:avLst/>
              <a:gdLst>
                <a:gd name="T0" fmla="*/ 27 w 35"/>
                <a:gd name="T1" fmla="*/ 0 h 71"/>
                <a:gd name="T2" fmla="*/ 9 w 35"/>
                <a:gd name="T3" fmla="*/ 0 h 71"/>
                <a:gd name="T4" fmla="*/ 0 w 35"/>
                <a:gd name="T5" fmla="*/ 7 h 71"/>
                <a:gd name="T6" fmla="*/ 0 w 35"/>
                <a:gd name="T7" fmla="*/ 7 h 71"/>
                <a:gd name="T8" fmla="*/ 0 w 35"/>
                <a:gd name="T9" fmla="*/ 8 h 71"/>
                <a:gd name="T10" fmla="*/ 0 w 35"/>
                <a:gd name="T11" fmla="*/ 32 h 71"/>
                <a:gd name="T12" fmla="*/ 3 w 35"/>
                <a:gd name="T13" fmla="*/ 35 h 71"/>
                <a:gd name="T14" fmla="*/ 6 w 35"/>
                <a:gd name="T15" fmla="*/ 32 h 71"/>
                <a:gd name="T16" fmla="*/ 6 w 35"/>
                <a:gd name="T17" fmla="*/ 11 h 71"/>
                <a:gd name="T18" fmla="*/ 8 w 35"/>
                <a:gd name="T19" fmla="*/ 11 h 71"/>
                <a:gd name="T20" fmla="*/ 8 w 35"/>
                <a:gd name="T21" fmla="*/ 31 h 71"/>
                <a:gd name="T22" fmla="*/ 9 w 35"/>
                <a:gd name="T23" fmla="*/ 32 h 71"/>
                <a:gd name="T24" fmla="*/ 9 w 35"/>
                <a:gd name="T25" fmla="*/ 67 h 71"/>
                <a:gd name="T26" fmla="*/ 13 w 35"/>
                <a:gd name="T27" fmla="*/ 71 h 71"/>
                <a:gd name="T28" fmla="*/ 17 w 35"/>
                <a:gd name="T29" fmla="*/ 67 h 71"/>
                <a:gd name="T30" fmla="*/ 17 w 35"/>
                <a:gd name="T31" fmla="*/ 36 h 71"/>
                <a:gd name="T32" fmla="*/ 19 w 35"/>
                <a:gd name="T33" fmla="*/ 36 h 71"/>
                <a:gd name="T34" fmla="*/ 19 w 35"/>
                <a:gd name="T35" fmla="*/ 67 h 71"/>
                <a:gd name="T36" fmla="*/ 23 w 35"/>
                <a:gd name="T37" fmla="*/ 71 h 71"/>
                <a:gd name="T38" fmla="*/ 27 w 35"/>
                <a:gd name="T39" fmla="*/ 67 h 71"/>
                <a:gd name="T40" fmla="*/ 27 w 35"/>
                <a:gd name="T41" fmla="*/ 31 h 71"/>
                <a:gd name="T42" fmla="*/ 27 w 35"/>
                <a:gd name="T43" fmla="*/ 31 h 71"/>
                <a:gd name="T44" fmla="*/ 27 w 35"/>
                <a:gd name="T45" fmla="*/ 11 h 71"/>
                <a:gd name="T46" fmla="*/ 29 w 35"/>
                <a:gd name="T47" fmla="*/ 11 h 71"/>
                <a:gd name="T48" fmla="*/ 29 w 35"/>
                <a:gd name="T49" fmla="*/ 32 h 71"/>
                <a:gd name="T50" fmla="*/ 32 w 35"/>
                <a:gd name="T51" fmla="*/ 35 h 71"/>
                <a:gd name="T52" fmla="*/ 35 w 35"/>
                <a:gd name="T53" fmla="*/ 32 h 71"/>
                <a:gd name="T54" fmla="*/ 35 w 35"/>
                <a:gd name="T55" fmla="*/ 8 h 71"/>
                <a:gd name="T56" fmla="*/ 35 w 35"/>
                <a:gd name="T57" fmla="*/ 7 h 71"/>
                <a:gd name="T58" fmla="*/ 35 w 35"/>
                <a:gd name="T59" fmla="*/ 7 h 71"/>
                <a:gd name="T60" fmla="*/ 27 w 35"/>
                <a:gd name="T61" fmla="*/ 0 h 7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5"/>
                <a:gd name="T94" fmla="*/ 0 h 71"/>
                <a:gd name="T95" fmla="*/ 35 w 35"/>
                <a:gd name="T96" fmla="*/ 71 h 71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5" h="71">
                  <a:moveTo>
                    <a:pt x="27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3" y="0"/>
                    <a:pt x="0" y="5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4"/>
                    <a:pt x="2" y="35"/>
                    <a:pt x="3" y="35"/>
                  </a:cubicBezTo>
                  <a:cubicBezTo>
                    <a:pt x="5" y="35"/>
                    <a:pt x="6" y="34"/>
                    <a:pt x="6" y="32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9" y="32"/>
                    <a:pt x="9" y="32"/>
                  </a:cubicBezTo>
                  <a:cubicBezTo>
                    <a:pt x="9" y="67"/>
                    <a:pt x="9" y="67"/>
                    <a:pt x="9" y="67"/>
                  </a:cubicBezTo>
                  <a:cubicBezTo>
                    <a:pt x="9" y="70"/>
                    <a:pt x="10" y="71"/>
                    <a:pt x="13" y="71"/>
                  </a:cubicBezTo>
                  <a:cubicBezTo>
                    <a:pt x="15" y="71"/>
                    <a:pt x="17" y="70"/>
                    <a:pt x="17" y="67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67"/>
                    <a:pt x="19" y="67"/>
                    <a:pt x="19" y="67"/>
                  </a:cubicBezTo>
                  <a:cubicBezTo>
                    <a:pt x="19" y="70"/>
                    <a:pt x="20" y="71"/>
                    <a:pt x="23" y="71"/>
                  </a:cubicBezTo>
                  <a:cubicBezTo>
                    <a:pt x="25" y="71"/>
                    <a:pt x="27" y="70"/>
                    <a:pt x="27" y="67"/>
                  </a:cubicBezTo>
                  <a:cubicBezTo>
                    <a:pt x="27" y="31"/>
                    <a:pt x="27" y="31"/>
                    <a:pt x="27" y="31"/>
                  </a:cubicBezTo>
                  <a:cubicBezTo>
                    <a:pt x="27" y="31"/>
                    <a:pt x="27" y="31"/>
                    <a:pt x="27" y="31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9" y="11"/>
                    <a:pt x="29" y="11"/>
                    <a:pt x="29" y="11"/>
                  </a:cubicBezTo>
                  <a:cubicBezTo>
                    <a:pt x="29" y="32"/>
                    <a:pt x="29" y="32"/>
                    <a:pt x="29" y="32"/>
                  </a:cubicBezTo>
                  <a:cubicBezTo>
                    <a:pt x="29" y="34"/>
                    <a:pt x="30" y="35"/>
                    <a:pt x="32" y="35"/>
                  </a:cubicBezTo>
                  <a:cubicBezTo>
                    <a:pt x="33" y="35"/>
                    <a:pt x="35" y="34"/>
                    <a:pt x="35" y="32"/>
                  </a:cubicBezTo>
                  <a:cubicBezTo>
                    <a:pt x="35" y="8"/>
                    <a:pt x="35" y="8"/>
                    <a:pt x="35" y="8"/>
                  </a:cubicBezTo>
                  <a:cubicBezTo>
                    <a:pt x="35" y="7"/>
                    <a:pt x="35" y="7"/>
                    <a:pt x="35" y="7"/>
                  </a:cubicBezTo>
                  <a:cubicBezTo>
                    <a:pt x="35" y="7"/>
                    <a:pt x="35" y="7"/>
                    <a:pt x="35" y="7"/>
                  </a:cubicBezTo>
                  <a:cubicBezTo>
                    <a:pt x="35" y="4"/>
                    <a:pt x="32" y="0"/>
                    <a:pt x="27" y="0"/>
                  </a:cubicBezTo>
                  <a:close/>
                </a:path>
              </a:pathLst>
            </a:custGeom>
            <a:solidFill>
              <a:srgbClr val="ED7D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zh-CN" sz="1015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4113" name="Oval 6"/>
            <p:cNvSpPr>
              <a:spLocks noChangeArrowheads="1"/>
            </p:cNvSpPr>
            <p:nvPr/>
          </p:nvSpPr>
          <p:spPr bwMode="auto">
            <a:xfrm>
              <a:off x="158" y="0"/>
              <a:ext cx="187" cy="192"/>
            </a:xfrm>
            <a:prstGeom prst="ellipse">
              <a:avLst/>
            </a:prstGeom>
            <a:solidFill>
              <a:srgbClr val="ED7D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zh-CN" sz="1015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</p:grpSp>
      <p:grpSp>
        <p:nvGrpSpPr>
          <p:cNvPr id="4114" name="Group 4"/>
          <p:cNvGrpSpPr/>
          <p:nvPr/>
        </p:nvGrpSpPr>
        <p:grpSpPr bwMode="auto">
          <a:xfrm>
            <a:off x="5815772" y="1070381"/>
            <a:ext cx="461461" cy="1080327"/>
            <a:chOff x="0" y="0"/>
            <a:chExt cx="503" cy="1178"/>
          </a:xfrm>
        </p:grpSpPr>
        <p:sp>
          <p:nvSpPr>
            <p:cNvPr id="4115" name="Freeform 5"/>
            <p:cNvSpPr>
              <a:spLocks noChangeArrowheads="1"/>
            </p:cNvSpPr>
            <p:nvPr/>
          </p:nvSpPr>
          <p:spPr bwMode="auto">
            <a:xfrm>
              <a:off x="0" y="206"/>
              <a:ext cx="503" cy="972"/>
            </a:xfrm>
            <a:custGeom>
              <a:avLst/>
              <a:gdLst>
                <a:gd name="T0" fmla="*/ 27 w 35"/>
                <a:gd name="T1" fmla="*/ 0 h 71"/>
                <a:gd name="T2" fmla="*/ 9 w 35"/>
                <a:gd name="T3" fmla="*/ 0 h 71"/>
                <a:gd name="T4" fmla="*/ 0 w 35"/>
                <a:gd name="T5" fmla="*/ 7 h 71"/>
                <a:gd name="T6" fmla="*/ 0 w 35"/>
                <a:gd name="T7" fmla="*/ 7 h 71"/>
                <a:gd name="T8" fmla="*/ 0 w 35"/>
                <a:gd name="T9" fmla="*/ 8 h 71"/>
                <a:gd name="T10" fmla="*/ 0 w 35"/>
                <a:gd name="T11" fmla="*/ 32 h 71"/>
                <a:gd name="T12" fmla="*/ 3 w 35"/>
                <a:gd name="T13" fmla="*/ 35 h 71"/>
                <a:gd name="T14" fmla="*/ 6 w 35"/>
                <a:gd name="T15" fmla="*/ 32 h 71"/>
                <a:gd name="T16" fmla="*/ 6 w 35"/>
                <a:gd name="T17" fmla="*/ 11 h 71"/>
                <a:gd name="T18" fmla="*/ 8 w 35"/>
                <a:gd name="T19" fmla="*/ 11 h 71"/>
                <a:gd name="T20" fmla="*/ 8 w 35"/>
                <a:gd name="T21" fmla="*/ 31 h 71"/>
                <a:gd name="T22" fmla="*/ 9 w 35"/>
                <a:gd name="T23" fmla="*/ 32 h 71"/>
                <a:gd name="T24" fmla="*/ 9 w 35"/>
                <a:gd name="T25" fmla="*/ 67 h 71"/>
                <a:gd name="T26" fmla="*/ 13 w 35"/>
                <a:gd name="T27" fmla="*/ 71 h 71"/>
                <a:gd name="T28" fmla="*/ 17 w 35"/>
                <a:gd name="T29" fmla="*/ 67 h 71"/>
                <a:gd name="T30" fmla="*/ 17 w 35"/>
                <a:gd name="T31" fmla="*/ 36 h 71"/>
                <a:gd name="T32" fmla="*/ 19 w 35"/>
                <a:gd name="T33" fmla="*/ 36 h 71"/>
                <a:gd name="T34" fmla="*/ 19 w 35"/>
                <a:gd name="T35" fmla="*/ 67 h 71"/>
                <a:gd name="T36" fmla="*/ 23 w 35"/>
                <a:gd name="T37" fmla="*/ 71 h 71"/>
                <a:gd name="T38" fmla="*/ 27 w 35"/>
                <a:gd name="T39" fmla="*/ 67 h 71"/>
                <a:gd name="T40" fmla="*/ 27 w 35"/>
                <a:gd name="T41" fmla="*/ 31 h 71"/>
                <a:gd name="T42" fmla="*/ 27 w 35"/>
                <a:gd name="T43" fmla="*/ 31 h 71"/>
                <a:gd name="T44" fmla="*/ 27 w 35"/>
                <a:gd name="T45" fmla="*/ 11 h 71"/>
                <a:gd name="T46" fmla="*/ 29 w 35"/>
                <a:gd name="T47" fmla="*/ 11 h 71"/>
                <a:gd name="T48" fmla="*/ 29 w 35"/>
                <a:gd name="T49" fmla="*/ 32 h 71"/>
                <a:gd name="T50" fmla="*/ 32 w 35"/>
                <a:gd name="T51" fmla="*/ 35 h 71"/>
                <a:gd name="T52" fmla="*/ 35 w 35"/>
                <a:gd name="T53" fmla="*/ 32 h 71"/>
                <a:gd name="T54" fmla="*/ 35 w 35"/>
                <a:gd name="T55" fmla="*/ 8 h 71"/>
                <a:gd name="T56" fmla="*/ 35 w 35"/>
                <a:gd name="T57" fmla="*/ 7 h 71"/>
                <a:gd name="T58" fmla="*/ 35 w 35"/>
                <a:gd name="T59" fmla="*/ 7 h 71"/>
                <a:gd name="T60" fmla="*/ 27 w 35"/>
                <a:gd name="T61" fmla="*/ 0 h 7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5"/>
                <a:gd name="T94" fmla="*/ 0 h 71"/>
                <a:gd name="T95" fmla="*/ 35 w 35"/>
                <a:gd name="T96" fmla="*/ 71 h 71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5" h="71">
                  <a:moveTo>
                    <a:pt x="27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3" y="0"/>
                    <a:pt x="0" y="5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4"/>
                    <a:pt x="2" y="35"/>
                    <a:pt x="3" y="35"/>
                  </a:cubicBezTo>
                  <a:cubicBezTo>
                    <a:pt x="5" y="35"/>
                    <a:pt x="6" y="34"/>
                    <a:pt x="6" y="32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9" y="32"/>
                    <a:pt x="9" y="32"/>
                  </a:cubicBezTo>
                  <a:cubicBezTo>
                    <a:pt x="9" y="67"/>
                    <a:pt x="9" y="67"/>
                    <a:pt x="9" y="67"/>
                  </a:cubicBezTo>
                  <a:cubicBezTo>
                    <a:pt x="9" y="70"/>
                    <a:pt x="10" y="71"/>
                    <a:pt x="13" y="71"/>
                  </a:cubicBezTo>
                  <a:cubicBezTo>
                    <a:pt x="15" y="71"/>
                    <a:pt x="17" y="70"/>
                    <a:pt x="17" y="67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67"/>
                    <a:pt x="19" y="67"/>
                    <a:pt x="19" y="67"/>
                  </a:cubicBezTo>
                  <a:cubicBezTo>
                    <a:pt x="19" y="70"/>
                    <a:pt x="20" y="71"/>
                    <a:pt x="23" y="71"/>
                  </a:cubicBezTo>
                  <a:cubicBezTo>
                    <a:pt x="25" y="71"/>
                    <a:pt x="27" y="70"/>
                    <a:pt x="27" y="67"/>
                  </a:cubicBezTo>
                  <a:cubicBezTo>
                    <a:pt x="27" y="31"/>
                    <a:pt x="27" y="31"/>
                    <a:pt x="27" y="31"/>
                  </a:cubicBezTo>
                  <a:cubicBezTo>
                    <a:pt x="27" y="31"/>
                    <a:pt x="27" y="31"/>
                    <a:pt x="27" y="31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9" y="11"/>
                    <a:pt x="29" y="11"/>
                    <a:pt x="29" y="11"/>
                  </a:cubicBezTo>
                  <a:cubicBezTo>
                    <a:pt x="29" y="32"/>
                    <a:pt x="29" y="32"/>
                    <a:pt x="29" y="32"/>
                  </a:cubicBezTo>
                  <a:cubicBezTo>
                    <a:pt x="29" y="34"/>
                    <a:pt x="30" y="35"/>
                    <a:pt x="32" y="35"/>
                  </a:cubicBezTo>
                  <a:cubicBezTo>
                    <a:pt x="33" y="35"/>
                    <a:pt x="35" y="34"/>
                    <a:pt x="35" y="32"/>
                  </a:cubicBezTo>
                  <a:cubicBezTo>
                    <a:pt x="35" y="8"/>
                    <a:pt x="35" y="8"/>
                    <a:pt x="35" y="8"/>
                  </a:cubicBezTo>
                  <a:cubicBezTo>
                    <a:pt x="35" y="7"/>
                    <a:pt x="35" y="7"/>
                    <a:pt x="35" y="7"/>
                  </a:cubicBezTo>
                  <a:cubicBezTo>
                    <a:pt x="35" y="7"/>
                    <a:pt x="35" y="7"/>
                    <a:pt x="35" y="7"/>
                  </a:cubicBezTo>
                  <a:cubicBezTo>
                    <a:pt x="35" y="4"/>
                    <a:pt x="32" y="0"/>
                    <a:pt x="27" y="0"/>
                  </a:cubicBezTo>
                  <a:close/>
                </a:path>
              </a:pathLst>
            </a:custGeom>
            <a:solidFill>
              <a:srgbClr val="5B9B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zh-CN" sz="1015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4116" name="Oval 6"/>
            <p:cNvSpPr>
              <a:spLocks noChangeArrowheads="1"/>
            </p:cNvSpPr>
            <p:nvPr/>
          </p:nvSpPr>
          <p:spPr bwMode="auto">
            <a:xfrm>
              <a:off x="158" y="0"/>
              <a:ext cx="187" cy="192"/>
            </a:xfrm>
            <a:prstGeom prst="ellipse">
              <a:avLst/>
            </a:prstGeom>
            <a:solidFill>
              <a:srgbClr val="5B9B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zh-CN" sz="1015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</p:grpSp>
      <p:grpSp>
        <p:nvGrpSpPr>
          <p:cNvPr id="4117" name="Group 4"/>
          <p:cNvGrpSpPr/>
          <p:nvPr/>
        </p:nvGrpSpPr>
        <p:grpSpPr bwMode="auto">
          <a:xfrm>
            <a:off x="3074148" y="1108696"/>
            <a:ext cx="461461" cy="1080328"/>
            <a:chOff x="0" y="0"/>
            <a:chExt cx="503" cy="1178"/>
          </a:xfrm>
        </p:grpSpPr>
        <p:sp>
          <p:nvSpPr>
            <p:cNvPr id="4118" name="Freeform 5"/>
            <p:cNvSpPr>
              <a:spLocks noChangeArrowheads="1"/>
            </p:cNvSpPr>
            <p:nvPr/>
          </p:nvSpPr>
          <p:spPr bwMode="auto">
            <a:xfrm>
              <a:off x="0" y="206"/>
              <a:ext cx="503" cy="972"/>
            </a:xfrm>
            <a:custGeom>
              <a:avLst/>
              <a:gdLst>
                <a:gd name="T0" fmla="*/ 27 w 35"/>
                <a:gd name="T1" fmla="*/ 0 h 71"/>
                <a:gd name="T2" fmla="*/ 9 w 35"/>
                <a:gd name="T3" fmla="*/ 0 h 71"/>
                <a:gd name="T4" fmla="*/ 0 w 35"/>
                <a:gd name="T5" fmla="*/ 7 h 71"/>
                <a:gd name="T6" fmla="*/ 0 w 35"/>
                <a:gd name="T7" fmla="*/ 7 h 71"/>
                <a:gd name="T8" fmla="*/ 0 w 35"/>
                <a:gd name="T9" fmla="*/ 8 h 71"/>
                <a:gd name="T10" fmla="*/ 0 w 35"/>
                <a:gd name="T11" fmla="*/ 32 h 71"/>
                <a:gd name="T12" fmla="*/ 3 w 35"/>
                <a:gd name="T13" fmla="*/ 35 h 71"/>
                <a:gd name="T14" fmla="*/ 6 w 35"/>
                <a:gd name="T15" fmla="*/ 32 h 71"/>
                <a:gd name="T16" fmla="*/ 6 w 35"/>
                <a:gd name="T17" fmla="*/ 11 h 71"/>
                <a:gd name="T18" fmla="*/ 8 w 35"/>
                <a:gd name="T19" fmla="*/ 11 h 71"/>
                <a:gd name="T20" fmla="*/ 8 w 35"/>
                <a:gd name="T21" fmla="*/ 31 h 71"/>
                <a:gd name="T22" fmla="*/ 9 w 35"/>
                <a:gd name="T23" fmla="*/ 32 h 71"/>
                <a:gd name="T24" fmla="*/ 9 w 35"/>
                <a:gd name="T25" fmla="*/ 67 h 71"/>
                <a:gd name="T26" fmla="*/ 13 w 35"/>
                <a:gd name="T27" fmla="*/ 71 h 71"/>
                <a:gd name="T28" fmla="*/ 17 w 35"/>
                <a:gd name="T29" fmla="*/ 67 h 71"/>
                <a:gd name="T30" fmla="*/ 17 w 35"/>
                <a:gd name="T31" fmla="*/ 36 h 71"/>
                <a:gd name="T32" fmla="*/ 19 w 35"/>
                <a:gd name="T33" fmla="*/ 36 h 71"/>
                <a:gd name="T34" fmla="*/ 19 w 35"/>
                <a:gd name="T35" fmla="*/ 67 h 71"/>
                <a:gd name="T36" fmla="*/ 23 w 35"/>
                <a:gd name="T37" fmla="*/ 71 h 71"/>
                <a:gd name="T38" fmla="*/ 27 w 35"/>
                <a:gd name="T39" fmla="*/ 67 h 71"/>
                <a:gd name="T40" fmla="*/ 27 w 35"/>
                <a:gd name="T41" fmla="*/ 31 h 71"/>
                <a:gd name="T42" fmla="*/ 27 w 35"/>
                <a:gd name="T43" fmla="*/ 31 h 71"/>
                <a:gd name="T44" fmla="*/ 27 w 35"/>
                <a:gd name="T45" fmla="*/ 11 h 71"/>
                <a:gd name="T46" fmla="*/ 29 w 35"/>
                <a:gd name="T47" fmla="*/ 11 h 71"/>
                <a:gd name="T48" fmla="*/ 29 w 35"/>
                <a:gd name="T49" fmla="*/ 32 h 71"/>
                <a:gd name="T50" fmla="*/ 32 w 35"/>
                <a:gd name="T51" fmla="*/ 35 h 71"/>
                <a:gd name="T52" fmla="*/ 35 w 35"/>
                <a:gd name="T53" fmla="*/ 32 h 71"/>
                <a:gd name="T54" fmla="*/ 35 w 35"/>
                <a:gd name="T55" fmla="*/ 8 h 71"/>
                <a:gd name="T56" fmla="*/ 35 w 35"/>
                <a:gd name="T57" fmla="*/ 7 h 71"/>
                <a:gd name="T58" fmla="*/ 35 w 35"/>
                <a:gd name="T59" fmla="*/ 7 h 71"/>
                <a:gd name="T60" fmla="*/ 27 w 35"/>
                <a:gd name="T61" fmla="*/ 0 h 7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5"/>
                <a:gd name="T94" fmla="*/ 0 h 71"/>
                <a:gd name="T95" fmla="*/ 35 w 35"/>
                <a:gd name="T96" fmla="*/ 71 h 71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5" h="71">
                  <a:moveTo>
                    <a:pt x="27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3" y="0"/>
                    <a:pt x="0" y="5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4"/>
                    <a:pt x="2" y="35"/>
                    <a:pt x="3" y="35"/>
                  </a:cubicBezTo>
                  <a:cubicBezTo>
                    <a:pt x="5" y="35"/>
                    <a:pt x="6" y="34"/>
                    <a:pt x="6" y="32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9" y="32"/>
                    <a:pt x="9" y="32"/>
                  </a:cubicBezTo>
                  <a:cubicBezTo>
                    <a:pt x="9" y="67"/>
                    <a:pt x="9" y="67"/>
                    <a:pt x="9" y="67"/>
                  </a:cubicBezTo>
                  <a:cubicBezTo>
                    <a:pt x="9" y="70"/>
                    <a:pt x="10" y="71"/>
                    <a:pt x="13" y="71"/>
                  </a:cubicBezTo>
                  <a:cubicBezTo>
                    <a:pt x="15" y="71"/>
                    <a:pt x="17" y="70"/>
                    <a:pt x="17" y="67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67"/>
                    <a:pt x="19" y="67"/>
                    <a:pt x="19" y="67"/>
                  </a:cubicBezTo>
                  <a:cubicBezTo>
                    <a:pt x="19" y="70"/>
                    <a:pt x="20" y="71"/>
                    <a:pt x="23" y="71"/>
                  </a:cubicBezTo>
                  <a:cubicBezTo>
                    <a:pt x="25" y="71"/>
                    <a:pt x="27" y="70"/>
                    <a:pt x="27" y="67"/>
                  </a:cubicBezTo>
                  <a:cubicBezTo>
                    <a:pt x="27" y="31"/>
                    <a:pt x="27" y="31"/>
                    <a:pt x="27" y="31"/>
                  </a:cubicBezTo>
                  <a:cubicBezTo>
                    <a:pt x="27" y="31"/>
                    <a:pt x="27" y="31"/>
                    <a:pt x="27" y="31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9" y="11"/>
                    <a:pt x="29" y="11"/>
                    <a:pt x="29" y="11"/>
                  </a:cubicBezTo>
                  <a:cubicBezTo>
                    <a:pt x="29" y="32"/>
                    <a:pt x="29" y="32"/>
                    <a:pt x="29" y="32"/>
                  </a:cubicBezTo>
                  <a:cubicBezTo>
                    <a:pt x="29" y="34"/>
                    <a:pt x="30" y="35"/>
                    <a:pt x="32" y="35"/>
                  </a:cubicBezTo>
                  <a:cubicBezTo>
                    <a:pt x="33" y="35"/>
                    <a:pt x="35" y="34"/>
                    <a:pt x="35" y="32"/>
                  </a:cubicBezTo>
                  <a:cubicBezTo>
                    <a:pt x="35" y="8"/>
                    <a:pt x="35" y="8"/>
                    <a:pt x="35" y="8"/>
                  </a:cubicBezTo>
                  <a:cubicBezTo>
                    <a:pt x="35" y="7"/>
                    <a:pt x="35" y="7"/>
                    <a:pt x="35" y="7"/>
                  </a:cubicBezTo>
                  <a:cubicBezTo>
                    <a:pt x="35" y="7"/>
                    <a:pt x="35" y="7"/>
                    <a:pt x="35" y="7"/>
                  </a:cubicBezTo>
                  <a:cubicBezTo>
                    <a:pt x="35" y="4"/>
                    <a:pt x="32" y="0"/>
                    <a:pt x="27" y="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zh-CN" sz="1015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4119" name="Oval 6"/>
            <p:cNvSpPr>
              <a:spLocks noChangeArrowheads="1"/>
            </p:cNvSpPr>
            <p:nvPr/>
          </p:nvSpPr>
          <p:spPr bwMode="auto">
            <a:xfrm>
              <a:off x="158" y="0"/>
              <a:ext cx="187" cy="192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zh-CN" sz="1015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</p:grpSp>
      <p:grpSp>
        <p:nvGrpSpPr>
          <p:cNvPr id="4120" name="Group 4"/>
          <p:cNvGrpSpPr/>
          <p:nvPr/>
        </p:nvGrpSpPr>
        <p:grpSpPr bwMode="auto">
          <a:xfrm>
            <a:off x="2952907" y="3596324"/>
            <a:ext cx="461461" cy="1080328"/>
            <a:chOff x="0" y="0"/>
            <a:chExt cx="503" cy="1178"/>
          </a:xfrm>
        </p:grpSpPr>
        <p:sp>
          <p:nvSpPr>
            <p:cNvPr id="4121" name="Freeform 5"/>
            <p:cNvSpPr>
              <a:spLocks noChangeArrowheads="1"/>
            </p:cNvSpPr>
            <p:nvPr/>
          </p:nvSpPr>
          <p:spPr bwMode="auto">
            <a:xfrm>
              <a:off x="0" y="206"/>
              <a:ext cx="503" cy="972"/>
            </a:xfrm>
            <a:custGeom>
              <a:avLst/>
              <a:gdLst>
                <a:gd name="T0" fmla="*/ 27 w 35"/>
                <a:gd name="T1" fmla="*/ 0 h 71"/>
                <a:gd name="T2" fmla="*/ 9 w 35"/>
                <a:gd name="T3" fmla="*/ 0 h 71"/>
                <a:gd name="T4" fmla="*/ 0 w 35"/>
                <a:gd name="T5" fmla="*/ 7 h 71"/>
                <a:gd name="T6" fmla="*/ 0 w 35"/>
                <a:gd name="T7" fmla="*/ 7 h 71"/>
                <a:gd name="T8" fmla="*/ 0 w 35"/>
                <a:gd name="T9" fmla="*/ 8 h 71"/>
                <a:gd name="T10" fmla="*/ 0 w 35"/>
                <a:gd name="T11" fmla="*/ 32 h 71"/>
                <a:gd name="T12" fmla="*/ 3 w 35"/>
                <a:gd name="T13" fmla="*/ 35 h 71"/>
                <a:gd name="T14" fmla="*/ 6 w 35"/>
                <a:gd name="T15" fmla="*/ 32 h 71"/>
                <a:gd name="T16" fmla="*/ 6 w 35"/>
                <a:gd name="T17" fmla="*/ 11 h 71"/>
                <a:gd name="T18" fmla="*/ 8 w 35"/>
                <a:gd name="T19" fmla="*/ 11 h 71"/>
                <a:gd name="T20" fmla="*/ 8 w 35"/>
                <a:gd name="T21" fmla="*/ 31 h 71"/>
                <a:gd name="T22" fmla="*/ 9 w 35"/>
                <a:gd name="T23" fmla="*/ 32 h 71"/>
                <a:gd name="T24" fmla="*/ 9 w 35"/>
                <a:gd name="T25" fmla="*/ 67 h 71"/>
                <a:gd name="T26" fmla="*/ 13 w 35"/>
                <a:gd name="T27" fmla="*/ 71 h 71"/>
                <a:gd name="T28" fmla="*/ 17 w 35"/>
                <a:gd name="T29" fmla="*/ 67 h 71"/>
                <a:gd name="T30" fmla="*/ 17 w 35"/>
                <a:gd name="T31" fmla="*/ 36 h 71"/>
                <a:gd name="T32" fmla="*/ 19 w 35"/>
                <a:gd name="T33" fmla="*/ 36 h 71"/>
                <a:gd name="T34" fmla="*/ 19 w 35"/>
                <a:gd name="T35" fmla="*/ 67 h 71"/>
                <a:gd name="T36" fmla="*/ 23 w 35"/>
                <a:gd name="T37" fmla="*/ 71 h 71"/>
                <a:gd name="T38" fmla="*/ 27 w 35"/>
                <a:gd name="T39" fmla="*/ 67 h 71"/>
                <a:gd name="T40" fmla="*/ 27 w 35"/>
                <a:gd name="T41" fmla="*/ 31 h 71"/>
                <a:gd name="T42" fmla="*/ 27 w 35"/>
                <a:gd name="T43" fmla="*/ 31 h 71"/>
                <a:gd name="T44" fmla="*/ 27 w 35"/>
                <a:gd name="T45" fmla="*/ 11 h 71"/>
                <a:gd name="T46" fmla="*/ 29 w 35"/>
                <a:gd name="T47" fmla="*/ 11 h 71"/>
                <a:gd name="T48" fmla="*/ 29 w 35"/>
                <a:gd name="T49" fmla="*/ 32 h 71"/>
                <a:gd name="T50" fmla="*/ 32 w 35"/>
                <a:gd name="T51" fmla="*/ 35 h 71"/>
                <a:gd name="T52" fmla="*/ 35 w 35"/>
                <a:gd name="T53" fmla="*/ 32 h 71"/>
                <a:gd name="T54" fmla="*/ 35 w 35"/>
                <a:gd name="T55" fmla="*/ 8 h 71"/>
                <a:gd name="T56" fmla="*/ 35 w 35"/>
                <a:gd name="T57" fmla="*/ 7 h 71"/>
                <a:gd name="T58" fmla="*/ 35 w 35"/>
                <a:gd name="T59" fmla="*/ 7 h 71"/>
                <a:gd name="T60" fmla="*/ 27 w 35"/>
                <a:gd name="T61" fmla="*/ 0 h 7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5"/>
                <a:gd name="T94" fmla="*/ 0 h 71"/>
                <a:gd name="T95" fmla="*/ 35 w 35"/>
                <a:gd name="T96" fmla="*/ 71 h 71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5" h="71">
                  <a:moveTo>
                    <a:pt x="27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3" y="0"/>
                    <a:pt x="0" y="5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4"/>
                    <a:pt x="2" y="35"/>
                    <a:pt x="3" y="35"/>
                  </a:cubicBezTo>
                  <a:cubicBezTo>
                    <a:pt x="5" y="35"/>
                    <a:pt x="6" y="34"/>
                    <a:pt x="6" y="32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9" y="32"/>
                    <a:pt x="9" y="32"/>
                  </a:cubicBezTo>
                  <a:cubicBezTo>
                    <a:pt x="9" y="67"/>
                    <a:pt x="9" y="67"/>
                    <a:pt x="9" y="67"/>
                  </a:cubicBezTo>
                  <a:cubicBezTo>
                    <a:pt x="9" y="70"/>
                    <a:pt x="10" y="71"/>
                    <a:pt x="13" y="71"/>
                  </a:cubicBezTo>
                  <a:cubicBezTo>
                    <a:pt x="15" y="71"/>
                    <a:pt x="17" y="70"/>
                    <a:pt x="17" y="67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67"/>
                    <a:pt x="19" y="67"/>
                    <a:pt x="19" y="67"/>
                  </a:cubicBezTo>
                  <a:cubicBezTo>
                    <a:pt x="19" y="70"/>
                    <a:pt x="20" y="71"/>
                    <a:pt x="23" y="71"/>
                  </a:cubicBezTo>
                  <a:cubicBezTo>
                    <a:pt x="25" y="71"/>
                    <a:pt x="27" y="70"/>
                    <a:pt x="27" y="67"/>
                  </a:cubicBezTo>
                  <a:cubicBezTo>
                    <a:pt x="27" y="31"/>
                    <a:pt x="27" y="31"/>
                    <a:pt x="27" y="31"/>
                  </a:cubicBezTo>
                  <a:cubicBezTo>
                    <a:pt x="27" y="31"/>
                    <a:pt x="27" y="31"/>
                    <a:pt x="27" y="31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9" y="11"/>
                    <a:pt x="29" y="11"/>
                    <a:pt x="29" y="11"/>
                  </a:cubicBezTo>
                  <a:cubicBezTo>
                    <a:pt x="29" y="32"/>
                    <a:pt x="29" y="32"/>
                    <a:pt x="29" y="32"/>
                  </a:cubicBezTo>
                  <a:cubicBezTo>
                    <a:pt x="29" y="34"/>
                    <a:pt x="30" y="35"/>
                    <a:pt x="32" y="35"/>
                  </a:cubicBezTo>
                  <a:cubicBezTo>
                    <a:pt x="33" y="35"/>
                    <a:pt x="35" y="34"/>
                    <a:pt x="35" y="32"/>
                  </a:cubicBezTo>
                  <a:cubicBezTo>
                    <a:pt x="35" y="8"/>
                    <a:pt x="35" y="8"/>
                    <a:pt x="35" y="8"/>
                  </a:cubicBezTo>
                  <a:cubicBezTo>
                    <a:pt x="35" y="7"/>
                    <a:pt x="35" y="7"/>
                    <a:pt x="35" y="7"/>
                  </a:cubicBezTo>
                  <a:cubicBezTo>
                    <a:pt x="35" y="7"/>
                    <a:pt x="35" y="7"/>
                    <a:pt x="35" y="7"/>
                  </a:cubicBezTo>
                  <a:cubicBezTo>
                    <a:pt x="35" y="4"/>
                    <a:pt x="32" y="0"/>
                    <a:pt x="27" y="0"/>
                  </a:cubicBezTo>
                  <a:close/>
                </a:path>
              </a:pathLst>
            </a:cu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zh-CN" sz="1015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4122" name="Oval 6"/>
            <p:cNvSpPr>
              <a:spLocks noChangeArrowheads="1"/>
            </p:cNvSpPr>
            <p:nvPr/>
          </p:nvSpPr>
          <p:spPr bwMode="auto">
            <a:xfrm>
              <a:off x="158" y="0"/>
              <a:ext cx="187" cy="192"/>
            </a:xfrm>
            <a:prstGeom prst="ellipse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zh-CN" sz="1015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</p:grpSp>
      <p:sp>
        <p:nvSpPr>
          <p:cNvPr id="31" name="标题 8"/>
          <p:cNvSpPr txBox="1">
            <a:spLocks noChangeArrowheads="1"/>
          </p:cNvSpPr>
          <p:nvPr/>
        </p:nvSpPr>
        <p:spPr bwMode="auto">
          <a:xfrm>
            <a:off x="4732981" y="-776622"/>
            <a:ext cx="545762" cy="34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19" tIns="40809" rIns="81619" bIns="40809" anchor="ctr"/>
          <a:lstStyle/>
          <a:p>
            <a:pPr algn="ctr"/>
            <a:r>
              <a:rPr lang="en-US" altLang="zh-CN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15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88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88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88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2.96296E-6 L 0.21745 0.01135 " pathEditMode="relative" rAng="0" ptsTypes="AA">
                                      <p:cBhvr>
                                        <p:cTn id="31" dur="1088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72" y="556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88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88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4.07407E-6 L 0.21927 0.00672 " pathEditMode="relative" rAng="0" ptsTypes="AA">
                                      <p:cBhvr>
                                        <p:cTn id="43" dur="1088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64" y="324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88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88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3.33333E-6 L -0.19935 -0.00371 " pathEditMode="relative" rAng="0" ptsTypes="AA">
                                      <p:cBhvr>
                                        <p:cTn id="55" dur="1088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74" y="-185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1088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1088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85185E-6 L -0.22214 -0.00509 " pathEditMode="relative" rAng="0" ptsTypes="AA">
                                      <p:cBhvr>
                                        <p:cTn id="67" dur="1088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07" y="-255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1088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1088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2736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3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  <p:bldP spid="4099" grpId="0" animBg="1"/>
      <p:bldP spid="4100" grpId="0" animBg="1"/>
      <p:bldP spid="4101" grpId="0" animBg="1"/>
      <p:bldP spid="4102" grpId="0"/>
      <p:bldP spid="4103" grpId="0"/>
      <p:bldP spid="4104" grpId="0"/>
      <p:bldP spid="4105" grpId="0"/>
      <p:bldP spid="4106" grpId="0"/>
      <p:bldP spid="4107" grpId="0"/>
      <p:bldP spid="4108" grpId="0"/>
      <p:bldP spid="4109" grpId="0"/>
      <p:bldP spid="4110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矩形 1"/>
          <p:cNvSpPr>
            <a:spLocks noChangeArrowheads="1"/>
          </p:cNvSpPr>
          <p:nvPr/>
        </p:nvSpPr>
        <p:spPr bwMode="auto">
          <a:xfrm>
            <a:off x="5346585" y="1256789"/>
            <a:ext cx="2376264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5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您的内容打在这里，或者通过复制您的文本。您的内容打在这里，或者通过复制您的文本。您的内容打在这里，或者通过复制您的文本。</a:t>
            </a:r>
            <a:endParaRPr lang="zh-CN" altLang="zh-CN" sz="1400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8" name="TextBox 18"/>
          <p:cNvSpPr txBox="1">
            <a:spLocks noChangeArrowheads="1"/>
          </p:cNvSpPr>
          <p:nvPr/>
        </p:nvSpPr>
        <p:spPr bwMode="auto">
          <a:xfrm>
            <a:off x="5657554" y="810276"/>
            <a:ext cx="1975146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2800" b="1">
                <a:solidFill>
                  <a:schemeClr val="accent4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2100" dirty="0"/>
              <a:t>点击输入标题</a:t>
            </a:r>
          </a:p>
        </p:txBody>
      </p:sp>
      <p:cxnSp>
        <p:nvCxnSpPr>
          <p:cNvPr id="72" name="直接连接符 71"/>
          <p:cNvCxnSpPr/>
          <p:nvPr/>
        </p:nvCxnSpPr>
        <p:spPr>
          <a:xfrm>
            <a:off x="1097712" y="3705876"/>
            <a:ext cx="2974975" cy="0"/>
          </a:xfrm>
          <a:prstGeom prst="line">
            <a:avLst/>
          </a:prstGeom>
          <a:ln w="6350">
            <a:solidFill>
              <a:srgbClr val="B2B2B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1" name="直接连接符 70"/>
          <p:cNvCxnSpPr/>
          <p:nvPr/>
        </p:nvCxnSpPr>
        <p:spPr>
          <a:xfrm>
            <a:off x="1116762" y="3095904"/>
            <a:ext cx="2974975" cy="0"/>
          </a:xfrm>
          <a:prstGeom prst="line">
            <a:avLst/>
          </a:prstGeom>
          <a:ln w="6350">
            <a:solidFill>
              <a:srgbClr val="B2B2B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0" name="直接连接符 69"/>
          <p:cNvCxnSpPr/>
          <p:nvPr/>
        </p:nvCxnSpPr>
        <p:spPr>
          <a:xfrm>
            <a:off x="1116762" y="2519840"/>
            <a:ext cx="2974975" cy="0"/>
          </a:xfrm>
          <a:prstGeom prst="line">
            <a:avLst/>
          </a:prstGeom>
          <a:ln w="6350">
            <a:solidFill>
              <a:srgbClr val="B2B2B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直接连接符 67"/>
          <p:cNvCxnSpPr/>
          <p:nvPr/>
        </p:nvCxnSpPr>
        <p:spPr>
          <a:xfrm>
            <a:off x="1116762" y="1924726"/>
            <a:ext cx="2974975" cy="0"/>
          </a:xfrm>
          <a:prstGeom prst="line">
            <a:avLst/>
          </a:prstGeom>
          <a:ln w="6350">
            <a:solidFill>
              <a:srgbClr val="B2B2B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" name="直接连接符 2"/>
          <p:cNvCxnSpPr/>
          <p:nvPr/>
        </p:nvCxnSpPr>
        <p:spPr>
          <a:xfrm>
            <a:off x="1129462" y="1314754"/>
            <a:ext cx="2974975" cy="0"/>
          </a:xfrm>
          <a:prstGeom prst="line">
            <a:avLst/>
          </a:prstGeom>
          <a:ln w="6350">
            <a:solidFill>
              <a:srgbClr val="B2B2B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>
            <a:off x="1478712" y="1743230"/>
            <a:ext cx="242887" cy="2593975"/>
            <a:chOff x="1906025" y="1913466"/>
            <a:chExt cx="323849" cy="3458633"/>
          </a:xfrm>
        </p:grpSpPr>
        <p:sp>
          <p:nvSpPr>
            <p:cNvPr id="493" name="Freeform 66"/>
            <p:cNvSpPr/>
            <p:nvPr/>
          </p:nvSpPr>
          <p:spPr bwMode="auto">
            <a:xfrm>
              <a:off x="1946241" y="1913466"/>
              <a:ext cx="283633" cy="3458633"/>
            </a:xfrm>
            <a:custGeom>
              <a:avLst/>
              <a:gdLst>
                <a:gd name="T0" fmla="*/ 34 w 34"/>
                <a:gd name="T1" fmla="*/ 406 h 417"/>
                <a:gd name="T2" fmla="*/ 23 w 34"/>
                <a:gd name="T3" fmla="*/ 417 h 417"/>
                <a:gd name="T4" fmla="*/ 11 w 34"/>
                <a:gd name="T5" fmla="*/ 417 h 417"/>
                <a:gd name="T6" fmla="*/ 0 w 34"/>
                <a:gd name="T7" fmla="*/ 406 h 417"/>
                <a:gd name="T8" fmla="*/ 0 w 34"/>
                <a:gd name="T9" fmla="*/ 11 h 417"/>
                <a:gd name="T10" fmla="*/ 11 w 34"/>
                <a:gd name="T11" fmla="*/ 0 h 417"/>
                <a:gd name="T12" fmla="*/ 23 w 34"/>
                <a:gd name="T13" fmla="*/ 0 h 417"/>
                <a:gd name="T14" fmla="*/ 34 w 34"/>
                <a:gd name="T15" fmla="*/ 11 h 417"/>
                <a:gd name="T16" fmla="*/ 34 w 34"/>
                <a:gd name="T17" fmla="*/ 406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417">
                  <a:moveTo>
                    <a:pt x="34" y="406"/>
                  </a:moveTo>
                  <a:cubicBezTo>
                    <a:pt x="34" y="412"/>
                    <a:pt x="29" y="417"/>
                    <a:pt x="23" y="417"/>
                  </a:cubicBezTo>
                  <a:cubicBezTo>
                    <a:pt x="11" y="417"/>
                    <a:pt x="11" y="417"/>
                    <a:pt x="11" y="417"/>
                  </a:cubicBezTo>
                  <a:cubicBezTo>
                    <a:pt x="5" y="417"/>
                    <a:pt x="0" y="412"/>
                    <a:pt x="0" y="406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9" y="0"/>
                    <a:pt x="34" y="5"/>
                    <a:pt x="34" y="11"/>
                  </a:cubicBezTo>
                  <a:lnTo>
                    <a:pt x="34" y="406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500" name="Freeform 72"/>
            <p:cNvSpPr/>
            <p:nvPr/>
          </p:nvSpPr>
          <p:spPr bwMode="auto">
            <a:xfrm>
              <a:off x="1906025" y="1913466"/>
              <a:ext cx="281517" cy="3458633"/>
            </a:xfrm>
            <a:custGeom>
              <a:avLst/>
              <a:gdLst>
                <a:gd name="T0" fmla="*/ 34 w 34"/>
                <a:gd name="T1" fmla="*/ 406 h 417"/>
                <a:gd name="T2" fmla="*/ 22 w 34"/>
                <a:gd name="T3" fmla="*/ 417 h 417"/>
                <a:gd name="T4" fmla="*/ 11 w 34"/>
                <a:gd name="T5" fmla="*/ 417 h 417"/>
                <a:gd name="T6" fmla="*/ 0 w 34"/>
                <a:gd name="T7" fmla="*/ 406 h 417"/>
                <a:gd name="T8" fmla="*/ 0 w 34"/>
                <a:gd name="T9" fmla="*/ 11 h 417"/>
                <a:gd name="T10" fmla="*/ 11 w 34"/>
                <a:gd name="T11" fmla="*/ 0 h 417"/>
                <a:gd name="T12" fmla="*/ 22 w 34"/>
                <a:gd name="T13" fmla="*/ 0 h 417"/>
                <a:gd name="T14" fmla="*/ 34 w 34"/>
                <a:gd name="T15" fmla="*/ 11 h 417"/>
                <a:gd name="T16" fmla="*/ 34 w 34"/>
                <a:gd name="T17" fmla="*/ 406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417">
                  <a:moveTo>
                    <a:pt x="34" y="406"/>
                  </a:moveTo>
                  <a:cubicBezTo>
                    <a:pt x="34" y="412"/>
                    <a:pt x="29" y="417"/>
                    <a:pt x="22" y="417"/>
                  </a:cubicBezTo>
                  <a:cubicBezTo>
                    <a:pt x="11" y="417"/>
                    <a:pt x="11" y="417"/>
                    <a:pt x="11" y="417"/>
                  </a:cubicBezTo>
                  <a:cubicBezTo>
                    <a:pt x="5" y="417"/>
                    <a:pt x="0" y="412"/>
                    <a:pt x="0" y="406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9" y="0"/>
                    <a:pt x="34" y="5"/>
                    <a:pt x="34" y="11"/>
                  </a:cubicBezTo>
                  <a:lnTo>
                    <a:pt x="34" y="406"/>
                  </a:lnTo>
                  <a:close/>
                </a:path>
              </a:pathLst>
            </a:custGeom>
            <a:solidFill>
              <a:srgbClr val="0933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1889874" y="1930555"/>
            <a:ext cx="241301" cy="2406650"/>
            <a:chOff x="2454241" y="2163233"/>
            <a:chExt cx="321735" cy="3208867"/>
          </a:xfrm>
        </p:grpSpPr>
        <p:sp>
          <p:nvSpPr>
            <p:cNvPr id="494" name="Freeform 67"/>
            <p:cNvSpPr/>
            <p:nvPr/>
          </p:nvSpPr>
          <p:spPr bwMode="auto">
            <a:xfrm>
              <a:off x="2494459" y="2163233"/>
              <a:ext cx="281517" cy="3208867"/>
            </a:xfrm>
            <a:custGeom>
              <a:avLst/>
              <a:gdLst>
                <a:gd name="T0" fmla="*/ 34 w 34"/>
                <a:gd name="T1" fmla="*/ 376 h 387"/>
                <a:gd name="T2" fmla="*/ 23 w 34"/>
                <a:gd name="T3" fmla="*/ 387 h 387"/>
                <a:gd name="T4" fmla="*/ 12 w 34"/>
                <a:gd name="T5" fmla="*/ 387 h 387"/>
                <a:gd name="T6" fmla="*/ 0 w 34"/>
                <a:gd name="T7" fmla="*/ 376 h 387"/>
                <a:gd name="T8" fmla="*/ 0 w 34"/>
                <a:gd name="T9" fmla="*/ 11 h 387"/>
                <a:gd name="T10" fmla="*/ 12 w 34"/>
                <a:gd name="T11" fmla="*/ 0 h 387"/>
                <a:gd name="T12" fmla="*/ 23 w 34"/>
                <a:gd name="T13" fmla="*/ 0 h 387"/>
                <a:gd name="T14" fmla="*/ 34 w 34"/>
                <a:gd name="T15" fmla="*/ 11 h 387"/>
                <a:gd name="T16" fmla="*/ 34 w 34"/>
                <a:gd name="T17" fmla="*/ 376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387">
                  <a:moveTo>
                    <a:pt x="34" y="376"/>
                  </a:moveTo>
                  <a:cubicBezTo>
                    <a:pt x="34" y="382"/>
                    <a:pt x="29" y="387"/>
                    <a:pt x="23" y="387"/>
                  </a:cubicBezTo>
                  <a:cubicBezTo>
                    <a:pt x="12" y="387"/>
                    <a:pt x="12" y="387"/>
                    <a:pt x="12" y="387"/>
                  </a:cubicBezTo>
                  <a:cubicBezTo>
                    <a:pt x="5" y="387"/>
                    <a:pt x="0" y="382"/>
                    <a:pt x="0" y="376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9" y="0"/>
                    <a:pt x="34" y="5"/>
                    <a:pt x="34" y="11"/>
                  </a:cubicBezTo>
                  <a:lnTo>
                    <a:pt x="34" y="376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501" name="Freeform 73"/>
            <p:cNvSpPr/>
            <p:nvPr/>
          </p:nvSpPr>
          <p:spPr bwMode="auto">
            <a:xfrm>
              <a:off x="2454241" y="2163233"/>
              <a:ext cx="281517" cy="3208867"/>
            </a:xfrm>
            <a:custGeom>
              <a:avLst/>
              <a:gdLst>
                <a:gd name="T0" fmla="*/ 34 w 34"/>
                <a:gd name="T1" fmla="*/ 376 h 387"/>
                <a:gd name="T2" fmla="*/ 23 w 34"/>
                <a:gd name="T3" fmla="*/ 387 h 387"/>
                <a:gd name="T4" fmla="*/ 11 w 34"/>
                <a:gd name="T5" fmla="*/ 387 h 387"/>
                <a:gd name="T6" fmla="*/ 0 w 34"/>
                <a:gd name="T7" fmla="*/ 376 h 387"/>
                <a:gd name="T8" fmla="*/ 0 w 34"/>
                <a:gd name="T9" fmla="*/ 11 h 387"/>
                <a:gd name="T10" fmla="*/ 11 w 34"/>
                <a:gd name="T11" fmla="*/ 0 h 387"/>
                <a:gd name="T12" fmla="*/ 23 w 34"/>
                <a:gd name="T13" fmla="*/ 0 h 387"/>
                <a:gd name="T14" fmla="*/ 34 w 34"/>
                <a:gd name="T15" fmla="*/ 11 h 387"/>
                <a:gd name="T16" fmla="*/ 34 w 34"/>
                <a:gd name="T17" fmla="*/ 376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387">
                  <a:moveTo>
                    <a:pt x="34" y="376"/>
                  </a:moveTo>
                  <a:cubicBezTo>
                    <a:pt x="34" y="382"/>
                    <a:pt x="29" y="387"/>
                    <a:pt x="23" y="387"/>
                  </a:cubicBezTo>
                  <a:cubicBezTo>
                    <a:pt x="11" y="387"/>
                    <a:pt x="11" y="387"/>
                    <a:pt x="11" y="387"/>
                  </a:cubicBezTo>
                  <a:cubicBezTo>
                    <a:pt x="5" y="387"/>
                    <a:pt x="0" y="382"/>
                    <a:pt x="0" y="376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9" y="0"/>
                    <a:pt x="34" y="5"/>
                    <a:pt x="34" y="11"/>
                  </a:cubicBezTo>
                  <a:lnTo>
                    <a:pt x="34" y="376"/>
                  </a:lnTo>
                  <a:close/>
                </a:path>
              </a:pathLst>
            </a:custGeom>
            <a:solidFill>
              <a:srgbClr val="239B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2299449" y="1406680"/>
            <a:ext cx="242888" cy="2930525"/>
            <a:chOff x="3000341" y="1464733"/>
            <a:chExt cx="323851" cy="3907367"/>
          </a:xfrm>
        </p:grpSpPr>
        <p:sp>
          <p:nvSpPr>
            <p:cNvPr id="495" name="Freeform 68"/>
            <p:cNvSpPr/>
            <p:nvPr/>
          </p:nvSpPr>
          <p:spPr bwMode="auto">
            <a:xfrm>
              <a:off x="3042675" y="1464733"/>
              <a:ext cx="281517" cy="3907367"/>
            </a:xfrm>
            <a:custGeom>
              <a:avLst/>
              <a:gdLst>
                <a:gd name="T0" fmla="*/ 34 w 34"/>
                <a:gd name="T1" fmla="*/ 460 h 471"/>
                <a:gd name="T2" fmla="*/ 23 w 34"/>
                <a:gd name="T3" fmla="*/ 471 h 471"/>
                <a:gd name="T4" fmla="*/ 12 w 34"/>
                <a:gd name="T5" fmla="*/ 471 h 471"/>
                <a:gd name="T6" fmla="*/ 0 w 34"/>
                <a:gd name="T7" fmla="*/ 460 h 471"/>
                <a:gd name="T8" fmla="*/ 0 w 34"/>
                <a:gd name="T9" fmla="*/ 12 h 471"/>
                <a:gd name="T10" fmla="*/ 12 w 34"/>
                <a:gd name="T11" fmla="*/ 0 h 471"/>
                <a:gd name="T12" fmla="*/ 23 w 34"/>
                <a:gd name="T13" fmla="*/ 0 h 471"/>
                <a:gd name="T14" fmla="*/ 34 w 34"/>
                <a:gd name="T15" fmla="*/ 12 h 471"/>
                <a:gd name="T16" fmla="*/ 34 w 34"/>
                <a:gd name="T17" fmla="*/ 460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471">
                  <a:moveTo>
                    <a:pt x="34" y="460"/>
                  </a:moveTo>
                  <a:cubicBezTo>
                    <a:pt x="34" y="466"/>
                    <a:pt x="29" y="471"/>
                    <a:pt x="23" y="471"/>
                  </a:cubicBezTo>
                  <a:cubicBezTo>
                    <a:pt x="12" y="471"/>
                    <a:pt x="12" y="471"/>
                    <a:pt x="12" y="471"/>
                  </a:cubicBezTo>
                  <a:cubicBezTo>
                    <a:pt x="6" y="471"/>
                    <a:pt x="0" y="466"/>
                    <a:pt x="0" y="46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6"/>
                    <a:pt x="6" y="0"/>
                    <a:pt x="1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9" y="0"/>
                    <a:pt x="34" y="6"/>
                    <a:pt x="34" y="12"/>
                  </a:cubicBezTo>
                  <a:lnTo>
                    <a:pt x="34" y="46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502" name="Freeform 74"/>
            <p:cNvSpPr/>
            <p:nvPr/>
          </p:nvSpPr>
          <p:spPr bwMode="auto">
            <a:xfrm>
              <a:off x="3000341" y="1464733"/>
              <a:ext cx="283633" cy="3907367"/>
            </a:xfrm>
            <a:custGeom>
              <a:avLst/>
              <a:gdLst>
                <a:gd name="T0" fmla="*/ 34 w 34"/>
                <a:gd name="T1" fmla="*/ 460 h 471"/>
                <a:gd name="T2" fmla="*/ 23 w 34"/>
                <a:gd name="T3" fmla="*/ 471 h 471"/>
                <a:gd name="T4" fmla="*/ 12 w 34"/>
                <a:gd name="T5" fmla="*/ 471 h 471"/>
                <a:gd name="T6" fmla="*/ 0 w 34"/>
                <a:gd name="T7" fmla="*/ 460 h 471"/>
                <a:gd name="T8" fmla="*/ 0 w 34"/>
                <a:gd name="T9" fmla="*/ 12 h 471"/>
                <a:gd name="T10" fmla="*/ 12 w 34"/>
                <a:gd name="T11" fmla="*/ 0 h 471"/>
                <a:gd name="T12" fmla="*/ 23 w 34"/>
                <a:gd name="T13" fmla="*/ 0 h 471"/>
                <a:gd name="T14" fmla="*/ 34 w 34"/>
                <a:gd name="T15" fmla="*/ 12 h 471"/>
                <a:gd name="T16" fmla="*/ 34 w 34"/>
                <a:gd name="T17" fmla="*/ 460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471">
                  <a:moveTo>
                    <a:pt x="34" y="460"/>
                  </a:moveTo>
                  <a:cubicBezTo>
                    <a:pt x="34" y="466"/>
                    <a:pt x="29" y="471"/>
                    <a:pt x="23" y="471"/>
                  </a:cubicBezTo>
                  <a:cubicBezTo>
                    <a:pt x="12" y="471"/>
                    <a:pt x="12" y="471"/>
                    <a:pt x="12" y="471"/>
                  </a:cubicBezTo>
                  <a:cubicBezTo>
                    <a:pt x="5" y="471"/>
                    <a:pt x="0" y="466"/>
                    <a:pt x="0" y="46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6"/>
                    <a:pt x="5" y="0"/>
                    <a:pt x="1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9" y="0"/>
                    <a:pt x="34" y="6"/>
                    <a:pt x="34" y="12"/>
                  </a:cubicBezTo>
                  <a:lnTo>
                    <a:pt x="34" y="460"/>
                  </a:lnTo>
                  <a:close/>
                </a:path>
              </a:pathLst>
            </a:custGeom>
            <a:solidFill>
              <a:srgbClr val="9CDB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2716962" y="1325718"/>
            <a:ext cx="242888" cy="3011488"/>
            <a:chOff x="3557025" y="1356784"/>
            <a:chExt cx="323851" cy="4015317"/>
          </a:xfrm>
        </p:grpSpPr>
        <p:sp>
          <p:nvSpPr>
            <p:cNvPr id="496" name="Freeform 69"/>
            <p:cNvSpPr/>
            <p:nvPr/>
          </p:nvSpPr>
          <p:spPr bwMode="auto">
            <a:xfrm>
              <a:off x="3599359" y="1356784"/>
              <a:ext cx="281517" cy="4015317"/>
            </a:xfrm>
            <a:custGeom>
              <a:avLst/>
              <a:gdLst>
                <a:gd name="T0" fmla="*/ 34 w 34"/>
                <a:gd name="T1" fmla="*/ 473 h 484"/>
                <a:gd name="T2" fmla="*/ 22 w 34"/>
                <a:gd name="T3" fmla="*/ 484 h 484"/>
                <a:gd name="T4" fmla="*/ 11 w 34"/>
                <a:gd name="T5" fmla="*/ 484 h 484"/>
                <a:gd name="T6" fmla="*/ 0 w 34"/>
                <a:gd name="T7" fmla="*/ 473 h 484"/>
                <a:gd name="T8" fmla="*/ 0 w 34"/>
                <a:gd name="T9" fmla="*/ 11 h 484"/>
                <a:gd name="T10" fmla="*/ 11 w 34"/>
                <a:gd name="T11" fmla="*/ 0 h 484"/>
                <a:gd name="T12" fmla="*/ 22 w 34"/>
                <a:gd name="T13" fmla="*/ 0 h 484"/>
                <a:gd name="T14" fmla="*/ 34 w 34"/>
                <a:gd name="T15" fmla="*/ 11 h 484"/>
                <a:gd name="T16" fmla="*/ 34 w 34"/>
                <a:gd name="T17" fmla="*/ 473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484">
                  <a:moveTo>
                    <a:pt x="34" y="473"/>
                  </a:moveTo>
                  <a:cubicBezTo>
                    <a:pt x="34" y="479"/>
                    <a:pt x="28" y="484"/>
                    <a:pt x="22" y="484"/>
                  </a:cubicBezTo>
                  <a:cubicBezTo>
                    <a:pt x="11" y="484"/>
                    <a:pt x="11" y="484"/>
                    <a:pt x="11" y="484"/>
                  </a:cubicBezTo>
                  <a:cubicBezTo>
                    <a:pt x="5" y="484"/>
                    <a:pt x="0" y="479"/>
                    <a:pt x="0" y="473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8" y="0"/>
                    <a:pt x="34" y="5"/>
                    <a:pt x="34" y="11"/>
                  </a:cubicBezTo>
                  <a:lnTo>
                    <a:pt x="34" y="473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503" name="Freeform 75"/>
            <p:cNvSpPr/>
            <p:nvPr/>
          </p:nvSpPr>
          <p:spPr bwMode="auto">
            <a:xfrm>
              <a:off x="3557025" y="1356784"/>
              <a:ext cx="273051" cy="4015317"/>
            </a:xfrm>
            <a:custGeom>
              <a:avLst/>
              <a:gdLst>
                <a:gd name="T0" fmla="*/ 33 w 33"/>
                <a:gd name="T1" fmla="*/ 473 h 484"/>
                <a:gd name="T2" fmla="*/ 22 w 33"/>
                <a:gd name="T3" fmla="*/ 484 h 484"/>
                <a:gd name="T4" fmla="*/ 11 w 33"/>
                <a:gd name="T5" fmla="*/ 484 h 484"/>
                <a:gd name="T6" fmla="*/ 0 w 33"/>
                <a:gd name="T7" fmla="*/ 473 h 484"/>
                <a:gd name="T8" fmla="*/ 0 w 33"/>
                <a:gd name="T9" fmla="*/ 11 h 484"/>
                <a:gd name="T10" fmla="*/ 11 w 33"/>
                <a:gd name="T11" fmla="*/ 0 h 484"/>
                <a:gd name="T12" fmla="*/ 22 w 33"/>
                <a:gd name="T13" fmla="*/ 0 h 484"/>
                <a:gd name="T14" fmla="*/ 33 w 33"/>
                <a:gd name="T15" fmla="*/ 11 h 484"/>
                <a:gd name="T16" fmla="*/ 33 w 33"/>
                <a:gd name="T17" fmla="*/ 473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484">
                  <a:moveTo>
                    <a:pt x="33" y="473"/>
                  </a:moveTo>
                  <a:cubicBezTo>
                    <a:pt x="33" y="479"/>
                    <a:pt x="28" y="484"/>
                    <a:pt x="22" y="484"/>
                  </a:cubicBezTo>
                  <a:cubicBezTo>
                    <a:pt x="11" y="484"/>
                    <a:pt x="11" y="484"/>
                    <a:pt x="11" y="484"/>
                  </a:cubicBezTo>
                  <a:cubicBezTo>
                    <a:pt x="5" y="484"/>
                    <a:pt x="0" y="479"/>
                    <a:pt x="0" y="473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8" y="0"/>
                    <a:pt x="33" y="5"/>
                    <a:pt x="33" y="11"/>
                  </a:cubicBezTo>
                  <a:lnTo>
                    <a:pt x="33" y="473"/>
                  </a:lnTo>
                  <a:close/>
                </a:path>
              </a:pathLst>
            </a:custGeom>
            <a:solidFill>
              <a:srgbClr val="AFBA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3128124" y="2054380"/>
            <a:ext cx="242888" cy="2282825"/>
            <a:chOff x="4105241" y="2328333"/>
            <a:chExt cx="323851" cy="3043767"/>
          </a:xfrm>
        </p:grpSpPr>
        <p:sp>
          <p:nvSpPr>
            <p:cNvPr id="497" name="Freeform 70"/>
            <p:cNvSpPr/>
            <p:nvPr/>
          </p:nvSpPr>
          <p:spPr bwMode="auto">
            <a:xfrm>
              <a:off x="4145459" y="2328333"/>
              <a:ext cx="283633" cy="3043767"/>
            </a:xfrm>
            <a:custGeom>
              <a:avLst/>
              <a:gdLst>
                <a:gd name="T0" fmla="*/ 34 w 34"/>
                <a:gd name="T1" fmla="*/ 356 h 367"/>
                <a:gd name="T2" fmla="*/ 22 w 34"/>
                <a:gd name="T3" fmla="*/ 367 h 367"/>
                <a:gd name="T4" fmla="*/ 11 w 34"/>
                <a:gd name="T5" fmla="*/ 367 h 367"/>
                <a:gd name="T6" fmla="*/ 0 w 34"/>
                <a:gd name="T7" fmla="*/ 356 h 367"/>
                <a:gd name="T8" fmla="*/ 0 w 34"/>
                <a:gd name="T9" fmla="*/ 11 h 367"/>
                <a:gd name="T10" fmla="*/ 11 w 34"/>
                <a:gd name="T11" fmla="*/ 0 h 367"/>
                <a:gd name="T12" fmla="*/ 22 w 34"/>
                <a:gd name="T13" fmla="*/ 0 h 367"/>
                <a:gd name="T14" fmla="*/ 34 w 34"/>
                <a:gd name="T15" fmla="*/ 11 h 367"/>
                <a:gd name="T16" fmla="*/ 34 w 34"/>
                <a:gd name="T17" fmla="*/ 356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367">
                  <a:moveTo>
                    <a:pt x="34" y="356"/>
                  </a:moveTo>
                  <a:cubicBezTo>
                    <a:pt x="34" y="362"/>
                    <a:pt x="29" y="367"/>
                    <a:pt x="22" y="367"/>
                  </a:cubicBezTo>
                  <a:cubicBezTo>
                    <a:pt x="11" y="367"/>
                    <a:pt x="11" y="367"/>
                    <a:pt x="11" y="367"/>
                  </a:cubicBezTo>
                  <a:cubicBezTo>
                    <a:pt x="5" y="367"/>
                    <a:pt x="0" y="362"/>
                    <a:pt x="0" y="356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9" y="0"/>
                    <a:pt x="34" y="5"/>
                    <a:pt x="34" y="11"/>
                  </a:cubicBezTo>
                  <a:lnTo>
                    <a:pt x="34" y="356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504" name="Freeform 76"/>
            <p:cNvSpPr/>
            <p:nvPr/>
          </p:nvSpPr>
          <p:spPr bwMode="auto">
            <a:xfrm>
              <a:off x="4105241" y="2328333"/>
              <a:ext cx="281517" cy="3043767"/>
            </a:xfrm>
            <a:custGeom>
              <a:avLst/>
              <a:gdLst>
                <a:gd name="T0" fmla="*/ 34 w 34"/>
                <a:gd name="T1" fmla="*/ 356 h 367"/>
                <a:gd name="T2" fmla="*/ 22 w 34"/>
                <a:gd name="T3" fmla="*/ 367 h 367"/>
                <a:gd name="T4" fmla="*/ 11 w 34"/>
                <a:gd name="T5" fmla="*/ 367 h 367"/>
                <a:gd name="T6" fmla="*/ 0 w 34"/>
                <a:gd name="T7" fmla="*/ 356 h 367"/>
                <a:gd name="T8" fmla="*/ 0 w 34"/>
                <a:gd name="T9" fmla="*/ 11 h 367"/>
                <a:gd name="T10" fmla="*/ 11 w 34"/>
                <a:gd name="T11" fmla="*/ 0 h 367"/>
                <a:gd name="T12" fmla="*/ 22 w 34"/>
                <a:gd name="T13" fmla="*/ 0 h 367"/>
                <a:gd name="T14" fmla="*/ 34 w 34"/>
                <a:gd name="T15" fmla="*/ 11 h 367"/>
                <a:gd name="T16" fmla="*/ 34 w 34"/>
                <a:gd name="T17" fmla="*/ 356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367">
                  <a:moveTo>
                    <a:pt x="34" y="356"/>
                  </a:moveTo>
                  <a:cubicBezTo>
                    <a:pt x="34" y="362"/>
                    <a:pt x="28" y="367"/>
                    <a:pt x="22" y="367"/>
                  </a:cubicBezTo>
                  <a:cubicBezTo>
                    <a:pt x="11" y="367"/>
                    <a:pt x="11" y="367"/>
                    <a:pt x="11" y="367"/>
                  </a:cubicBezTo>
                  <a:cubicBezTo>
                    <a:pt x="5" y="367"/>
                    <a:pt x="0" y="362"/>
                    <a:pt x="0" y="356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8" y="0"/>
                    <a:pt x="34" y="5"/>
                    <a:pt x="34" y="11"/>
                  </a:cubicBezTo>
                  <a:lnTo>
                    <a:pt x="34" y="356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3539287" y="2241705"/>
            <a:ext cx="241300" cy="2095500"/>
            <a:chOff x="4653459" y="2578100"/>
            <a:chExt cx="321733" cy="2794000"/>
          </a:xfrm>
        </p:grpSpPr>
        <p:sp>
          <p:nvSpPr>
            <p:cNvPr id="499" name="Freeform 71"/>
            <p:cNvSpPr/>
            <p:nvPr/>
          </p:nvSpPr>
          <p:spPr bwMode="auto">
            <a:xfrm>
              <a:off x="4693675" y="2578100"/>
              <a:ext cx="281517" cy="2794000"/>
            </a:xfrm>
            <a:custGeom>
              <a:avLst/>
              <a:gdLst>
                <a:gd name="T0" fmla="*/ 34 w 34"/>
                <a:gd name="T1" fmla="*/ 326 h 337"/>
                <a:gd name="T2" fmla="*/ 23 w 34"/>
                <a:gd name="T3" fmla="*/ 337 h 337"/>
                <a:gd name="T4" fmla="*/ 11 w 34"/>
                <a:gd name="T5" fmla="*/ 337 h 337"/>
                <a:gd name="T6" fmla="*/ 0 w 34"/>
                <a:gd name="T7" fmla="*/ 326 h 337"/>
                <a:gd name="T8" fmla="*/ 0 w 34"/>
                <a:gd name="T9" fmla="*/ 12 h 337"/>
                <a:gd name="T10" fmla="*/ 11 w 34"/>
                <a:gd name="T11" fmla="*/ 0 h 337"/>
                <a:gd name="T12" fmla="*/ 23 w 34"/>
                <a:gd name="T13" fmla="*/ 0 h 337"/>
                <a:gd name="T14" fmla="*/ 34 w 34"/>
                <a:gd name="T15" fmla="*/ 12 h 337"/>
                <a:gd name="T16" fmla="*/ 34 w 34"/>
                <a:gd name="T17" fmla="*/ 326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337">
                  <a:moveTo>
                    <a:pt x="34" y="326"/>
                  </a:moveTo>
                  <a:cubicBezTo>
                    <a:pt x="34" y="332"/>
                    <a:pt x="29" y="337"/>
                    <a:pt x="23" y="337"/>
                  </a:cubicBezTo>
                  <a:cubicBezTo>
                    <a:pt x="11" y="337"/>
                    <a:pt x="11" y="337"/>
                    <a:pt x="11" y="337"/>
                  </a:cubicBezTo>
                  <a:cubicBezTo>
                    <a:pt x="5" y="337"/>
                    <a:pt x="0" y="332"/>
                    <a:pt x="0" y="326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9" y="0"/>
                    <a:pt x="34" y="5"/>
                    <a:pt x="34" y="12"/>
                  </a:cubicBezTo>
                  <a:lnTo>
                    <a:pt x="34" y="326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505" name="Freeform 77"/>
            <p:cNvSpPr/>
            <p:nvPr/>
          </p:nvSpPr>
          <p:spPr bwMode="auto">
            <a:xfrm>
              <a:off x="4653459" y="2578100"/>
              <a:ext cx="281517" cy="2794000"/>
            </a:xfrm>
            <a:custGeom>
              <a:avLst/>
              <a:gdLst>
                <a:gd name="T0" fmla="*/ 34 w 34"/>
                <a:gd name="T1" fmla="*/ 326 h 337"/>
                <a:gd name="T2" fmla="*/ 22 w 34"/>
                <a:gd name="T3" fmla="*/ 337 h 337"/>
                <a:gd name="T4" fmla="*/ 11 w 34"/>
                <a:gd name="T5" fmla="*/ 337 h 337"/>
                <a:gd name="T6" fmla="*/ 0 w 34"/>
                <a:gd name="T7" fmla="*/ 326 h 337"/>
                <a:gd name="T8" fmla="*/ 0 w 34"/>
                <a:gd name="T9" fmla="*/ 12 h 337"/>
                <a:gd name="T10" fmla="*/ 11 w 34"/>
                <a:gd name="T11" fmla="*/ 0 h 337"/>
                <a:gd name="T12" fmla="*/ 22 w 34"/>
                <a:gd name="T13" fmla="*/ 0 h 337"/>
                <a:gd name="T14" fmla="*/ 34 w 34"/>
                <a:gd name="T15" fmla="*/ 12 h 337"/>
                <a:gd name="T16" fmla="*/ 34 w 34"/>
                <a:gd name="T17" fmla="*/ 326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337">
                  <a:moveTo>
                    <a:pt x="34" y="326"/>
                  </a:moveTo>
                  <a:cubicBezTo>
                    <a:pt x="34" y="332"/>
                    <a:pt x="29" y="337"/>
                    <a:pt x="22" y="337"/>
                  </a:cubicBezTo>
                  <a:cubicBezTo>
                    <a:pt x="11" y="337"/>
                    <a:pt x="11" y="337"/>
                    <a:pt x="11" y="337"/>
                  </a:cubicBezTo>
                  <a:cubicBezTo>
                    <a:pt x="5" y="337"/>
                    <a:pt x="0" y="332"/>
                    <a:pt x="0" y="326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9" y="0"/>
                    <a:pt x="34" y="5"/>
                    <a:pt x="34" y="12"/>
                  </a:cubicBezTo>
                  <a:lnTo>
                    <a:pt x="34" y="326"/>
                  </a:lnTo>
                  <a:close/>
                </a:path>
              </a:pathLst>
            </a:custGeom>
            <a:solidFill>
              <a:srgbClr val="FF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</a:endParaRPr>
            </a:p>
          </p:txBody>
        </p:sp>
      </p:grpSp>
      <p:sp>
        <p:nvSpPr>
          <p:cNvPr id="125952" name="TextBox 125951"/>
          <p:cNvSpPr txBox="1"/>
          <p:nvPr/>
        </p:nvSpPr>
        <p:spPr>
          <a:xfrm>
            <a:off x="1371568" y="4374946"/>
            <a:ext cx="369332" cy="44879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1803589" y="4373455"/>
            <a:ext cx="369332" cy="4859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2218057" y="4373455"/>
            <a:ext cx="369332" cy="4859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2650079" y="4373455"/>
            <a:ext cx="369332" cy="4859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3095372" y="4373455"/>
            <a:ext cx="369332" cy="4859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3481136" y="4373455"/>
            <a:ext cx="369332" cy="4859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</a:p>
        </p:txBody>
      </p:sp>
      <p:sp>
        <p:nvSpPr>
          <p:cNvPr id="125955" name="TextBox 125954"/>
          <p:cNvSpPr txBox="1"/>
          <p:nvPr/>
        </p:nvSpPr>
        <p:spPr>
          <a:xfrm>
            <a:off x="516737" y="4156279"/>
            <a:ext cx="5931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1200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516737" y="3586417"/>
            <a:ext cx="5931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</a:t>
            </a:r>
            <a:endParaRPr lang="zh-CN" altLang="en-US" sz="1200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516737" y="2968124"/>
            <a:ext cx="5931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400</a:t>
            </a:r>
            <a:endParaRPr lang="zh-CN" altLang="en-US" sz="1200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516737" y="2386267"/>
            <a:ext cx="5931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600</a:t>
            </a:r>
            <a:endParaRPr lang="zh-CN" altLang="en-US" sz="1200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516737" y="1793062"/>
            <a:ext cx="5931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800</a:t>
            </a:r>
            <a:endParaRPr lang="zh-CN" altLang="en-US" sz="1200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516737" y="1197229"/>
            <a:ext cx="5931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1000</a:t>
            </a:r>
            <a:endParaRPr lang="zh-CN" altLang="en-US" sz="1200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3" name="直接连接符 72"/>
          <p:cNvCxnSpPr/>
          <p:nvPr/>
        </p:nvCxnSpPr>
        <p:spPr>
          <a:xfrm>
            <a:off x="1097712" y="4337206"/>
            <a:ext cx="2974975" cy="0"/>
          </a:xfrm>
          <a:prstGeom prst="line">
            <a:avLst/>
          </a:prstGeom>
          <a:ln w="6350">
            <a:solidFill>
              <a:srgbClr val="B2B2B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2" name="TextBox 35"/>
          <p:cNvSpPr txBox="1"/>
          <p:nvPr/>
        </p:nvSpPr>
        <p:spPr>
          <a:xfrm>
            <a:off x="5346062" y="3925446"/>
            <a:ext cx="2643072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3000" dirty="0">
                <a:solidFill>
                  <a:schemeClr val="accent3"/>
                </a:solidFill>
                <a:latin typeface="微软雅黑" panose="020B0503020204020204" pitchFamily="34" charset="-122"/>
              </a:rPr>
              <a:t>20,000,000</a:t>
            </a:r>
            <a:endParaRPr lang="zh-CN" altLang="en-US" sz="3000" dirty="0">
              <a:solidFill>
                <a:schemeClr val="accent3"/>
              </a:solidFill>
              <a:latin typeface="微软雅黑" panose="020B0503020204020204" pitchFamily="34" charset="-122"/>
            </a:endParaRPr>
          </a:p>
        </p:txBody>
      </p:sp>
      <p:sp>
        <p:nvSpPr>
          <p:cNvPr id="63" name="TextBox 36"/>
          <p:cNvSpPr txBox="1"/>
          <p:nvPr/>
        </p:nvSpPr>
        <p:spPr>
          <a:xfrm>
            <a:off x="5366767" y="3586416"/>
            <a:ext cx="962600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500" b="1" dirty="0">
                <a:solidFill>
                  <a:schemeClr val="accent3"/>
                </a:solidFill>
                <a:latin typeface="微软雅黑" panose="020B0503020204020204" pitchFamily="34" charset="-122"/>
              </a:rPr>
              <a:t>全年总额：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59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" fill="hold"/>
                                            <p:tgtEl>
                                              <p:spTgt spid="1259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" fill="hold"/>
                                            <p:tgtEl>
                                              <p:spTgt spid="1259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100" fill="hold"/>
                                            <p:tgtEl>
                                              <p:spTgt spid="1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100" fill="hold"/>
                                            <p:tgtEl>
                                              <p:spTgt spid="15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00" fill="hold"/>
                                            <p:tgtEl>
                                              <p:spTgt spid="1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00" fill="hold"/>
                                            <p:tgtEl>
                                              <p:spTgt spid="1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100" fill="hold"/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100" fill="hold"/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5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100" fill="hold"/>
                                            <p:tgtEl>
                                              <p:spTgt spid="1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100" fill="hold"/>
                                            <p:tgtEl>
                                              <p:spTgt spid="1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0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100" fill="hold"/>
                                            <p:tgtEl>
                                              <p:spTgt spid="1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100" fill="hold"/>
                                            <p:tgtEl>
                                              <p:spTgt spid="1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59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100" fill="hold"/>
                                            <p:tgtEl>
                                              <p:spTgt spid="1259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100" fill="hold"/>
                                            <p:tgtEl>
                                              <p:spTgt spid="1259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40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2" dur="100" fill="hold"/>
                                            <p:tgtEl>
                                              <p:spTgt spid="1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3" dur="100" fill="hold"/>
                                            <p:tgtEl>
                                              <p:spTgt spid="1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4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100" fill="hold"/>
                                            <p:tgtEl>
                                              <p:spTgt spid="1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100" fill="hold"/>
                                            <p:tgtEl>
                                              <p:spTgt spid="1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9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50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100" fill="hold"/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3" dur="100" fill="hold"/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4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5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7" dur="100" fill="hold"/>
                                            <p:tgtEl>
                                              <p:spTgt spid="1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8" dur="100" fill="hold"/>
                                            <p:tgtEl>
                                              <p:spTgt spid="1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9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60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2" dur="100" fill="hold"/>
                                            <p:tgtEl>
                                              <p:spTgt spid="1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3" dur="100" fill="hold"/>
                                            <p:tgtEl>
                                              <p:spTgt spid="1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4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65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7" dur="300"/>
                                            <p:tgtEl>
                                              <p:spTgt spid="7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8" presetID="22" presetClass="entr" presetSubtype="8" fill="hold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0" dur="300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1" presetID="22" presetClass="entr" presetSubtype="8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3" dur="300"/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4" presetID="22" presetClass="entr" presetSubtype="8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6" dur="3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7" presetID="22" presetClass="entr" presetSubtype="8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9" dur="30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0" presetID="22" presetClass="entr" presetSubtype="8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2" dur="3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3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84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86" dur="4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7" presetID="22" presetClass="entr" presetSubtype="4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89" dur="4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0" presetID="22" presetClass="entr" presetSubtype="4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92" dur="4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3" presetID="22" presetClass="entr" presetSubtype="4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95" dur="4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6" presetID="22" presetClass="entr" presetSubtype="4" fill="hold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98" dur="4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9" presetID="22" presetClass="entr" presetSubtype="4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01" dur="4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2" presetID="2" presetClass="entr" presetSubtype="2" fill="hold" grpId="0" nodeType="withEffect" p14:presetBounceEnd="48000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10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04" dur="500" fill="hold"/>
                                            <p:tgtEl>
                                              <p:spTgt spid="4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105" dur="500" fill="hold"/>
                                            <p:tgtEl>
                                              <p:spTgt spid="4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6" presetID="22" presetClass="entr" presetSubtype="4" fill="hold" grpId="0" nodeType="withEffect">
                                      <p:stCondLst>
                                        <p:cond delay="1400"/>
                                      </p:stCondLst>
                                      <p:iterate type="lt">
                                        <p:tmPct val="7797"/>
                                      </p:iterate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08" dur="500"/>
                                            <p:tgtEl>
                                              <p:spTgt spid="48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9" fill="hold">
                                <p:stCondLst>
                                  <p:cond delay="6200"/>
                                </p:stCondLst>
                                <p:childTnLst>
                                  <p:par>
                                    <p:cTn id="11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2" dur="500"/>
                                            <p:tgtEl>
                                              <p:spTgt spid="6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3" fill="hold">
                                <p:stCondLst>
                                  <p:cond delay="6700"/>
                                </p:stCondLst>
                                <p:childTnLst>
                                  <p:par>
                                    <p:cTn id="11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6" dur="5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86" grpId="0"/>
          <p:bldP spid="498" grpId="0"/>
          <p:bldP spid="125952" grpId="0"/>
          <p:bldP spid="153" grpId="0"/>
          <p:bldP spid="154" grpId="0"/>
          <p:bldP spid="155" grpId="0"/>
          <p:bldP spid="156" grpId="0"/>
          <p:bldP spid="157" grpId="0"/>
          <p:bldP spid="125955" grpId="0"/>
          <p:bldP spid="159" grpId="0"/>
          <p:bldP spid="160" grpId="0"/>
          <p:bldP spid="161" grpId="0"/>
          <p:bldP spid="162" grpId="0"/>
          <p:bldP spid="163" grpId="0"/>
          <p:bldP spid="62" grpId="0"/>
          <p:bldP spid="6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59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" fill="hold"/>
                                            <p:tgtEl>
                                              <p:spTgt spid="1259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" fill="hold"/>
                                            <p:tgtEl>
                                              <p:spTgt spid="1259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100" fill="hold"/>
                                            <p:tgtEl>
                                              <p:spTgt spid="1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100" fill="hold"/>
                                            <p:tgtEl>
                                              <p:spTgt spid="15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00" fill="hold"/>
                                            <p:tgtEl>
                                              <p:spTgt spid="1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00" fill="hold"/>
                                            <p:tgtEl>
                                              <p:spTgt spid="1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100" fill="hold"/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100" fill="hold"/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5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100" fill="hold"/>
                                            <p:tgtEl>
                                              <p:spTgt spid="1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100" fill="hold"/>
                                            <p:tgtEl>
                                              <p:spTgt spid="1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0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100" fill="hold"/>
                                            <p:tgtEl>
                                              <p:spTgt spid="1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100" fill="hold"/>
                                            <p:tgtEl>
                                              <p:spTgt spid="1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59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100" fill="hold"/>
                                            <p:tgtEl>
                                              <p:spTgt spid="1259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100" fill="hold"/>
                                            <p:tgtEl>
                                              <p:spTgt spid="1259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40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2" dur="100" fill="hold"/>
                                            <p:tgtEl>
                                              <p:spTgt spid="1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3" dur="100" fill="hold"/>
                                            <p:tgtEl>
                                              <p:spTgt spid="1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4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100" fill="hold"/>
                                            <p:tgtEl>
                                              <p:spTgt spid="1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100" fill="hold"/>
                                            <p:tgtEl>
                                              <p:spTgt spid="1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9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50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100" fill="hold"/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3" dur="100" fill="hold"/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4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5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7" dur="100" fill="hold"/>
                                            <p:tgtEl>
                                              <p:spTgt spid="1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8" dur="100" fill="hold"/>
                                            <p:tgtEl>
                                              <p:spTgt spid="1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9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60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2" dur="100" fill="hold"/>
                                            <p:tgtEl>
                                              <p:spTgt spid="1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3" dur="100" fill="hold"/>
                                            <p:tgtEl>
                                              <p:spTgt spid="1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4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65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7" dur="300"/>
                                            <p:tgtEl>
                                              <p:spTgt spid="7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8" presetID="22" presetClass="entr" presetSubtype="8" fill="hold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0" dur="300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1" presetID="22" presetClass="entr" presetSubtype="8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3" dur="300"/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4" presetID="22" presetClass="entr" presetSubtype="8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6" dur="3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7" presetID="22" presetClass="entr" presetSubtype="8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9" dur="30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0" presetID="22" presetClass="entr" presetSubtype="8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2" dur="3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3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84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86" dur="4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7" presetID="22" presetClass="entr" presetSubtype="4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89" dur="4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0" presetID="22" presetClass="entr" presetSubtype="4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92" dur="4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3" presetID="22" presetClass="entr" presetSubtype="4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95" dur="4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6" presetID="22" presetClass="entr" presetSubtype="4" fill="hold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98" dur="4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9" presetID="22" presetClass="entr" presetSubtype="4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01" dur="4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2" presetID="2" presetClass="entr" presetSubtype="2" fill="hold" grpId="0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10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4" dur="500" fill="hold"/>
                                            <p:tgtEl>
                                              <p:spTgt spid="4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5" dur="500" fill="hold"/>
                                            <p:tgtEl>
                                              <p:spTgt spid="4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6" presetID="22" presetClass="entr" presetSubtype="4" fill="hold" grpId="0" nodeType="withEffect">
                                      <p:stCondLst>
                                        <p:cond delay="1400"/>
                                      </p:stCondLst>
                                      <p:iterate type="lt">
                                        <p:tmPct val="7797"/>
                                      </p:iterate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08" dur="500"/>
                                            <p:tgtEl>
                                              <p:spTgt spid="48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9" fill="hold">
                                <p:stCondLst>
                                  <p:cond delay="6200"/>
                                </p:stCondLst>
                                <p:childTnLst>
                                  <p:par>
                                    <p:cTn id="11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2" dur="500"/>
                                            <p:tgtEl>
                                              <p:spTgt spid="6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3" fill="hold">
                                <p:stCondLst>
                                  <p:cond delay="6700"/>
                                </p:stCondLst>
                                <p:childTnLst>
                                  <p:par>
                                    <p:cTn id="11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6" dur="5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86" grpId="0"/>
          <p:bldP spid="498" grpId="0"/>
          <p:bldP spid="125952" grpId="0"/>
          <p:bldP spid="153" grpId="0"/>
          <p:bldP spid="154" grpId="0"/>
          <p:bldP spid="155" grpId="0"/>
          <p:bldP spid="156" grpId="0"/>
          <p:bldP spid="157" grpId="0"/>
          <p:bldP spid="125955" grpId="0"/>
          <p:bldP spid="159" grpId="0"/>
          <p:bldP spid="160" grpId="0"/>
          <p:bldP spid="161" grpId="0"/>
          <p:bldP spid="162" grpId="0"/>
          <p:bldP spid="163" grpId="0"/>
          <p:bldP spid="62" grpId="0"/>
          <p:bldP spid="63" grpId="0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7" name="Freeform 11"/>
          <p:cNvSpPr/>
          <p:nvPr/>
        </p:nvSpPr>
        <p:spPr bwMode="auto">
          <a:xfrm>
            <a:off x="3953563" y="1512264"/>
            <a:ext cx="517922" cy="111919"/>
          </a:xfrm>
          <a:custGeom>
            <a:avLst/>
            <a:gdLst>
              <a:gd name="T0" fmla="*/ 184 w 184"/>
              <a:gd name="T1" fmla="*/ 26 h 40"/>
              <a:gd name="T2" fmla="*/ 170 w 184"/>
              <a:gd name="T3" fmla="*/ 40 h 40"/>
              <a:gd name="T4" fmla="*/ 14 w 184"/>
              <a:gd name="T5" fmla="*/ 40 h 40"/>
              <a:gd name="T6" fmla="*/ 0 w 184"/>
              <a:gd name="T7" fmla="*/ 26 h 40"/>
              <a:gd name="T8" fmla="*/ 0 w 184"/>
              <a:gd name="T9" fmla="*/ 13 h 40"/>
              <a:gd name="T10" fmla="*/ 14 w 184"/>
              <a:gd name="T11" fmla="*/ 0 h 40"/>
              <a:gd name="T12" fmla="*/ 170 w 184"/>
              <a:gd name="T13" fmla="*/ 0 h 40"/>
              <a:gd name="T14" fmla="*/ 184 w 184"/>
              <a:gd name="T15" fmla="*/ 13 h 40"/>
              <a:gd name="T16" fmla="*/ 184 w 184"/>
              <a:gd name="T17" fmla="*/ 26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4" h="40">
                <a:moveTo>
                  <a:pt x="184" y="26"/>
                </a:moveTo>
                <a:cubicBezTo>
                  <a:pt x="184" y="34"/>
                  <a:pt x="177" y="40"/>
                  <a:pt x="170" y="40"/>
                </a:cubicBezTo>
                <a:cubicBezTo>
                  <a:pt x="14" y="40"/>
                  <a:pt x="14" y="40"/>
                  <a:pt x="14" y="40"/>
                </a:cubicBezTo>
                <a:cubicBezTo>
                  <a:pt x="6" y="40"/>
                  <a:pt x="0" y="34"/>
                  <a:pt x="0" y="26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6"/>
                  <a:pt x="6" y="0"/>
                  <a:pt x="14" y="0"/>
                </a:cubicBezTo>
                <a:cubicBezTo>
                  <a:pt x="170" y="0"/>
                  <a:pt x="170" y="0"/>
                  <a:pt x="170" y="0"/>
                </a:cubicBezTo>
                <a:cubicBezTo>
                  <a:pt x="177" y="0"/>
                  <a:pt x="184" y="6"/>
                  <a:pt x="184" y="13"/>
                </a:cubicBezTo>
                <a:lnTo>
                  <a:pt x="184" y="26"/>
                </a:lnTo>
                <a:close/>
              </a:path>
            </a:pathLst>
          </a:custGeom>
          <a:solidFill>
            <a:srgbClr val="DE401F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  <p:sp>
        <p:nvSpPr>
          <p:cNvPr id="1139" name="Freeform 546"/>
          <p:cNvSpPr/>
          <p:nvPr/>
        </p:nvSpPr>
        <p:spPr bwMode="auto">
          <a:xfrm>
            <a:off x="3953563" y="2258275"/>
            <a:ext cx="517922" cy="113110"/>
          </a:xfrm>
          <a:custGeom>
            <a:avLst/>
            <a:gdLst>
              <a:gd name="T0" fmla="*/ 184 w 184"/>
              <a:gd name="T1" fmla="*/ 27 h 40"/>
              <a:gd name="T2" fmla="*/ 170 w 184"/>
              <a:gd name="T3" fmla="*/ 40 h 40"/>
              <a:gd name="T4" fmla="*/ 14 w 184"/>
              <a:gd name="T5" fmla="*/ 40 h 40"/>
              <a:gd name="T6" fmla="*/ 0 w 184"/>
              <a:gd name="T7" fmla="*/ 27 h 40"/>
              <a:gd name="T8" fmla="*/ 0 w 184"/>
              <a:gd name="T9" fmla="*/ 14 h 40"/>
              <a:gd name="T10" fmla="*/ 14 w 184"/>
              <a:gd name="T11" fmla="*/ 0 h 40"/>
              <a:gd name="T12" fmla="*/ 170 w 184"/>
              <a:gd name="T13" fmla="*/ 0 h 40"/>
              <a:gd name="T14" fmla="*/ 184 w 184"/>
              <a:gd name="T15" fmla="*/ 14 h 40"/>
              <a:gd name="T16" fmla="*/ 184 w 184"/>
              <a:gd name="T17" fmla="*/ 27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4" h="40">
                <a:moveTo>
                  <a:pt x="184" y="27"/>
                </a:moveTo>
                <a:cubicBezTo>
                  <a:pt x="184" y="34"/>
                  <a:pt x="178" y="40"/>
                  <a:pt x="170" y="40"/>
                </a:cubicBezTo>
                <a:cubicBezTo>
                  <a:pt x="14" y="40"/>
                  <a:pt x="14" y="40"/>
                  <a:pt x="14" y="40"/>
                </a:cubicBezTo>
                <a:cubicBezTo>
                  <a:pt x="6" y="40"/>
                  <a:pt x="0" y="34"/>
                  <a:pt x="0" y="27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6"/>
                  <a:pt x="6" y="0"/>
                  <a:pt x="14" y="0"/>
                </a:cubicBezTo>
                <a:cubicBezTo>
                  <a:pt x="170" y="0"/>
                  <a:pt x="170" y="0"/>
                  <a:pt x="170" y="0"/>
                </a:cubicBezTo>
                <a:cubicBezTo>
                  <a:pt x="178" y="0"/>
                  <a:pt x="184" y="6"/>
                  <a:pt x="184" y="14"/>
                </a:cubicBezTo>
                <a:lnTo>
                  <a:pt x="184" y="27"/>
                </a:lnTo>
                <a:close/>
              </a:path>
            </a:pathLst>
          </a:custGeom>
          <a:solidFill>
            <a:srgbClr val="9CB8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  <p:sp>
        <p:nvSpPr>
          <p:cNvPr id="1140" name="Freeform 547"/>
          <p:cNvSpPr/>
          <p:nvPr/>
        </p:nvSpPr>
        <p:spPr bwMode="auto">
          <a:xfrm>
            <a:off x="3953563" y="3005478"/>
            <a:ext cx="517922" cy="113110"/>
          </a:xfrm>
          <a:custGeom>
            <a:avLst/>
            <a:gdLst>
              <a:gd name="T0" fmla="*/ 184 w 184"/>
              <a:gd name="T1" fmla="*/ 27 h 40"/>
              <a:gd name="T2" fmla="*/ 170 w 184"/>
              <a:gd name="T3" fmla="*/ 40 h 40"/>
              <a:gd name="T4" fmla="*/ 14 w 184"/>
              <a:gd name="T5" fmla="*/ 40 h 40"/>
              <a:gd name="T6" fmla="*/ 0 w 184"/>
              <a:gd name="T7" fmla="*/ 27 h 40"/>
              <a:gd name="T8" fmla="*/ 0 w 184"/>
              <a:gd name="T9" fmla="*/ 14 h 40"/>
              <a:gd name="T10" fmla="*/ 14 w 184"/>
              <a:gd name="T11" fmla="*/ 0 h 40"/>
              <a:gd name="T12" fmla="*/ 170 w 184"/>
              <a:gd name="T13" fmla="*/ 0 h 40"/>
              <a:gd name="T14" fmla="*/ 184 w 184"/>
              <a:gd name="T15" fmla="*/ 14 h 40"/>
              <a:gd name="T16" fmla="*/ 184 w 184"/>
              <a:gd name="T17" fmla="*/ 27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4" h="40">
                <a:moveTo>
                  <a:pt x="184" y="27"/>
                </a:moveTo>
                <a:cubicBezTo>
                  <a:pt x="184" y="34"/>
                  <a:pt x="178" y="40"/>
                  <a:pt x="170" y="40"/>
                </a:cubicBezTo>
                <a:cubicBezTo>
                  <a:pt x="14" y="40"/>
                  <a:pt x="14" y="40"/>
                  <a:pt x="14" y="40"/>
                </a:cubicBezTo>
                <a:cubicBezTo>
                  <a:pt x="6" y="40"/>
                  <a:pt x="0" y="34"/>
                  <a:pt x="0" y="27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6"/>
                  <a:pt x="6" y="0"/>
                  <a:pt x="14" y="0"/>
                </a:cubicBezTo>
                <a:cubicBezTo>
                  <a:pt x="170" y="0"/>
                  <a:pt x="170" y="0"/>
                  <a:pt x="170" y="0"/>
                </a:cubicBezTo>
                <a:cubicBezTo>
                  <a:pt x="178" y="0"/>
                  <a:pt x="184" y="6"/>
                  <a:pt x="184" y="14"/>
                </a:cubicBezTo>
                <a:lnTo>
                  <a:pt x="184" y="27"/>
                </a:lnTo>
                <a:close/>
              </a:path>
            </a:pathLst>
          </a:custGeom>
          <a:solidFill>
            <a:srgbClr val="54B3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  <p:sp>
        <p:nvSpPr>
          <p:cNvPr id="1141" name="Freeform 548"/>
          <p:cNvSpPr/>
          <p:nvPr/>
        </p:nvSpPr>
        <p:spPr bwMode="auto">
          <a:xfrm>
            <a:off x="3953563" y="3752679"/>
            <a:ext cx="515541" cy="113110"/>
          </a:xfrm>
          <a:custGeom>
            <a:avLst/>
            <a:gdLst>
              <a:gd name="T0" fmla="*/ 183 w 183"/>
              <a:gd name="T1" fmla="*/ 27 h 40"/>
              <a:gd name="T2" fmla="*/ 170 w 183"/>
              <a:gd name="T3" fmla="*/ 40 h 40"/>
              <a:gd name="T4" fmla="*/ 13 w 183"/>
              <a:gd name="T5" fmla="*/ 40 h 40"/>
              <a:gd name="T6" fmla="*/ 0 w 183"/>
              <a:gd name="T7" fmla="*/ 27 h 40"/>
              <a:gd name="T8" fmla="*/ 0 w 183"/>
              <a:gd name="T9" fmla="*/ 14 h 40"/>
              <a:gd name="T10" fmla="*/ 13 w 183"/>
              <a:gd name="T11" fmla="*/ 0 h 40"/>
              <a:gd name="T12" fmla="*/ 170 w 183"/>
              <a:gd name="T13" fmla="*/ 0 h 40"/>
              <a:gd name="T14" fmla="*/ 183 w 183"/>
              <a:gd name="T15" fmla="*/ 14 h 40"/>
              <a:gd name="T16" fmla="*/ 183 w 183"/>
              <a:gd name="T17" fmla="*/ 27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3" h="40">
                <a:moveTo>
                  <a:pt x="183" y="27"/>
                </a:moveTo>
                <a:cubicBezTo>
                  <a:pt x="183" y="34"/>
                  <a:pt x="177" y="40"/>
                  <a:pt x="170" y="40"/>
                </a:cubicBezTo>
                <a:cubicBezTo>
                  <a:pt x="13" y="40"/>
                  <a:pt x="13" y="40"/>
                  <a:pt x="13" y="40"/>
                </a:cubicBezTo>
                <a:cubicBezTo>
                  <a:pt x="6" y="40"/>
                  <a:pt x="0" y="34"/>
                  <a:pt x="0" y="27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6"/>
                  <a:pt x="6" y="0"/>
                  <a:pt x="13" y="0"/>
                </a:cubicBezTo>
                <a:cubicBezTo>
                  <a:pt x="170" y="0"/>
                  <a:pt x="170" y="0"/>
                  <a:pt x="170" y="0"/>
                </a:cubicBezTo>
                <a:cubicBezTo>
                  <a:pt x="177" y="0"/>
                  <a:pt x="183" y="6"/>
                  <a:pt x="183" y="14"/>
                </a:cubicBezTo>
                <a:lnTo>
                  <a:pt x="183" y="27"/>
                </a:lnTo>
                <a:close/>
              </a:path>
            </a:pathLst>
          </a:custGeom>
          <a:solidFill>
            <a:srgbClr val="F79E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  <p:sp>
        <p:nvSpPr>
          <p:cNvPr id="551" name="矩形 550"/>
          <p:cNvSpPr/>
          <p:nvPr/>
        </p:nvSpPr>
        <p:spPr>
          <a:xfrm>
            <a:off x="4621736" y="1353696"/>
            <a:ext cx="2921313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2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您的内容打在这里，或者通过复制您的文本。您的内容打在这里，</a:t>
            </a:r>
          </a:p>
        </p:txBody>
      </p:sp>
      <p:sp>
        <p:nvSpPr>
          <p:cNvPr id="552" name="矩形 551"/>
          <p:cNvSpPr/>
          <p:nvPr/>
        </p:nvSpPr>
        <p:spPr>
          <a:xfrm>
            <a:off x="4621736" y="2102031"/>
            <a:ext cx="2921313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2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您的内容打在这里，或者通过复制您的文本。您的内容打在这里，</a:t>
            </a:r>
          </a:p>
        </p:txBody>
      </p:sp>
      <p:sp>
        <p:nvSpPr>
          <p:cNvPr id="553" name="矩形 552"/>
          <p:cNvSpPr/>
          <p:nvPr/>
        </p:nvSpPr>
        <p:spPr>
          <a:xfrm>
            <a:off x="4621736" y="2850366"/>
            <a:ext cx="2921313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2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您的内容打在这里，或者通过复制您的文本。您的内容打在这里，</a:t>
            </a:r>
          </a:p>
        </p:txBody>
      </p:sp>
      <p:sp>
        <p:nvSpPr>
          <p:cNvPr id="554" name="矩形 553"/>
          <p:cNvSpPr/>
          <p:nvPr/>
        </p:nvSpPr>
        <p:spPr>
          <a:xfrm>
            <a:off x="4621736" y="3598702"/>
            <a:ext cx="2921313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2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您的内容打在这里，或者通过复制您的文本。您的内容打在这里，</a:t>
            </a:r>
          </a:p>
        </p:txBody>
      </p:sp>
      <p:sp>
        <p:nvSpPr>
          <p:cNvPr id="1543" name="TextBox 1542"/>
          <p:cNvSpPr txBox="1"/>
          <p:nvPr/>
        </p:nvSpPr>
        <p:spPr>
          <a:xfrm>
            <a:off x="3920011" y="1217818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800" b="1" dirty="0">
                <a:solidFill>
                  <a:srgbClr val="DE401F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40%</a:t>
            </a:r>
            <a:endParaRPr lang="zh-CN" altLang="en-US" sz="1800" b="1" dirty="0">
              <a:solidFill>
                <a:srgbClr val="DE401F"/>
              </a:solidFill>
              <a:latin typeface="方正北魏楷书简体" panose="03000509000000000000" pitchFamily="65" charset="-122"/>
              <a:ea typeface="方正北魏楷书简体" panose="03000509000000000000" pitchFamily="65" charset="-122"/>
            </a:endParaRPr>
          </a:p>
        </p:txBody>
      </p:sp>
      <p:sp>
        <p:nvSpPr>
          <p:cNvPr id="556" name="TextBox 555"/>
          <p:cNvSpPr txBox="1"/>
          <p:nvPr/>
        </p:nvSpPr>
        <p:spPr>
          <a:xfrm>
            <a:off x="3910037" y="1967833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00" b="1" dirty="0">
                <a:solidFill>
                  <a:srgbClr val="DE401F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25%</a:t>
            </a:r>
            <a:endParaRPr lang="zh-CN" altLang="en-US" sz="1800" b="1" dirty="0">
              <a:solidFill>
                <a:srgbClr val="DE401F"/>
              </a:solidFill>
              <a:latin typeface="方正北魏楷书简体" panose="03000509000000000000" pitchFamily="65" charset="-122"/>
              <a:ea typeface="方正北魏楷书简体" panose="03000509000000000000" pitchFamily="65" charset="-122"/>
            </a:endParaRPr>
          </a:p>
        </p:txBody>
      </p:sp>
      <p:sp>
        <p:nvSpPr>
          <p:cNvPr id="557" name="TextBox 556"/>
          <p:cNvSpPr txBox="1"/>
          <p:nvPr/>
        </p:nvSpPr>
        <p:spPr>
          <a:xfrm>
            <a:off x="3910037" y="2717848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00" b="1" dirty="0">
                <a:solidFill>
                  <a:srgbClr val="DE401F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25%</a:t>
            </a:r>
            <a:endParaRPr lang="zh-CN" altLang="en-US" sz="1800" b="1" dirty="0">
              <a:solidFill>
                <a:srgbClr val="DE401F"/>
              </a:solidFill>
              <a:latin typeface="方正北魏楷书简体" panose="03000509000000000000" pitchFamily="65" charset="-122"/>
              <a:ea typeface="方正北魏楷书简体" panose="03000509000000000000" pitchFamily="65" charset="-122"/>
            </a:endParaRPr>
          </a:p>
        </p:txBody>
      </p:sp>
      <p:sp>
        <p:nvSpPr>
          <p:cNvPr id="558" name="TextBox 557"/>
          <p:cNvSpPr txBox="1"/>
          <p:nvPr/>
        </p:nvSpPr>
        <p:spPr>
          <a:xfrm>
            <a:off x="3920011" y="3467863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800" b="1" dirty="0">
                <a:solidFill>
                  <a:srgbClr val="DE401F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10%</a:t>
            </a:r>
            <a:endParaRPr lang="zh-CN" altLang="en-US" sz="1800" b="1" dirty="0">
              <a:solidFill>
                <a:srgbClr val="DE401F"/>
              </a:solidFill>
              <a:latin typeface="方正北魏楷书简体" panose="03000509000000000000" pitchFamily="65" charset="-122"/>
              <a:ea typeface="方正北魏楷书简体" panose="03000509000000000000" pitchFamily="65" charset="-122"/>
            </a:endParaRPr>
          </a:p>
        </p:txBody>
      </p:sp>
      <p:cxnSp>
        <p:nvCxnSpPr>
          <p:cNvPr id="1545" name="直接连接符 1544"/>
          <p:cNvCxnSpPr/>
          <p:nvPr/>
        </p:nvCxnSpPr>
        <p:spPr>
          <a:xfrm>
            <a:off x="3831772" y="1310153"/>
            <a:ext cx="0" cy="264634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4" name="Freeform 8"/>
          <p:cNvSpPr/>
          <p:nvPr/>
        </p:nvSpPr>
        <p:spPr bwMode="auto">
          <a:xfrm>
            <a:off x="1590845" y="2136532"/>
            <a:ext cx="796529" cy="757238"/>
          </a:xfrm>
          <a:custGeom>
            <a:avLst/>
            <a:gdLst>
              <a:gd name="T0" fmla="*/ 126 w 283"/>
              <a:gd name="T1" fmla="*/ 269 h 269"/>
              <a:gd name="T2" fmla="*/ 283 w 283"/>
              <a:gd name="T3" fmla="*/ 176 h 269"/>
              <a:gd name="T4" fmla="*/ 41 w 283"/>
              <a:gd name="T5" fmla="*/ 0 h 269"/>
              <a:gd name="T6" fmla="*/ 0 w 283"/>
              <a:gd name="T7" fmla="*/ 180 h 269"/>
              <a:gd name="T8" fmla="*/ 126 w 283"/>
              <a:gd name="T9" fmla="*/ 269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3" h="269">
                <a:moveTo>
                  <a:pt x="126" y="269"/>
                </a:moveTo>
                <a:cubicBezTo>
                  <a:pt x="283" y="176"/>
                  <a:pt x="283" y="176"/>
                  <a:pt x="283" y="176"/>
                </a:cubicBezTo>
                <a:cubicBezTo>
                  <a:pt x="231" y="88"/>
                  <a:pt x="144" y="23"/>
                  <a:pt x="41" y="0"/>
                </a:cubicBezTo>
                <a:cubicBezTo>
                  <a:pt x="0" y="180"/>
                  <a:pt x="0" y="180"/>
                  <a:pt x="0" y="180"/>
                </a:cubicBezTo>
                <a:cubicBezTo>
                  <a:pt x="53" y="191"/>
                  <a:pt x="99" y="224"/>
                  <a:pt x="126" y="269"/>
                </a:cubicBezTo>
                <a:close/>
              </a:path>
            </a:pathLst>
          </a:custGeom>
          <a:solidFill>
            <a:srgbClr val="F79E1E"/>
          </a:solidFill>
          <a:ln>
            <a:noFill/>
          </a:ln>
          <a:scene3d>
            <a:camera prst="isometricTopUp"/>
            <a:lightRig rig="threePt" dir="t"/>
          </a:scene3d>
          <a:sp3d extrusionH="127000">
            <a:bevelT w="114300" prst="hardEdge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  <p:sp>
        <p:nvSpPr>
          <p:cNvPr id="1345" name="Freeform 9"/>
          <p:cNvSpPr/>
          <p:nvPr/>
        </p:nvSpPr>
        <p:spPr bwMode="auto">
          <a:xfrm>
            <a:off x="2343494" y="2103058"/>
            <a:ext cx="638175" cy="1214438"/>
          </a:xfrm>
          <a:custGeom>
            <a:avLst/>
            <a:gdLst>
              <a:gd name="T0" fmla="*/ 174 w 227"/>
              <a:gd name="T1" fmla="*/ 0 h 432"/>
              <a:gd name="T2" fmla="*/ 17 w 227"/>
              <a:gd name="T3" fmla="*/ 93 h 432"/>
              <a:gd name="T4" fmla="*/ 44 w 227"/>
              <a:gd name="T5" fmla="*/ 193 h 432"/>
              <a:gd name="T6" fmla="*/ 0 w 227"/>
              <a:gd name="T7" fmla="*/ 316 h 432"/>
              <a:gd name="T8" fmla="*/ 141 w 227"/>
              <a:gd name="T9" fmla="*/ 432 h 432"/>
              <a:gd name="T10" fmla="*/ 227 w 227"/>
              <a:gd name="T11" fmla="*/ 193 h 432"/>
              <a:gd name="T12" fmla="*/ 174 w 227"/>
              <a:gd name="T13" fmla="*/ 0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7" h="432">
                <a:moveTo>
                  <a:pt x="174" y="0"/>
                </a:moveTo>
                <a:cubicBezTo>
                  <a:pt x="17" y="93"/>
                  <a:pt x="17" y="93"/>
                  <a:pt x="17" y="93"/>
                </a:cubicBezTo>
                <a:cubicBezTo>
                  <a:pt x="34" y="122"/>
                  <a:pt x="44" y="156"/>
                  <a:pt x="44" y="193"/>
                </a:cubicBezTo>
                <a:cubicBezTo>
                  <a:pt x="44" y="240"/>
                  <a:pt x="28" y="283"/>
                  <a:pt x="0" y="316"/>
                </a:cubicBezTo>
                <a:cubicBezTo>
                  <a:pt x="141" y="432"/>
                  <a:pt x="141" y="432"/>
                  <a:pt x="141" y="432"/>
                </a:cubicBezTo>
                <a:cubicBezTo>
                  <a:pt x="195" y="367"/>
                  <a:pt x="227" y="284"/>
                  <a:pt x="227" y="193"/>
                </a:cubicBezTo>
                <a:cubicBezTo>
                  <a:pt x="227" y="122"/>
                  <a:pt x="208" y="57"/>
                  <a:pt x="174" y="0"/>
                </a:cubicBezTo>
                <a:close/>
              </a:path>
            </a:pathLst>
          </a:custGeom>
          <a:solidFill>
            <a:srgbClr val="54B391"/>
          </a:solidFill>
          <a:ln>
            <a:noFill/>
          </a:ln>
          <a:scene3d>
            <a:camera prst="isometricTopUp"/>
            <a:lightRig rig="threePt" dir="t"/>
          </a:scene3d>
          <a:sp3d extrusionH="127000">
            <a:bevelT w="114300" prst="hardEdge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  <p:sp>
        <p:nvSpPr>
          <p:cNvPr id="1343" name="Freeform 7"/>
          <p:cNvSpPr/>
          <p:nvPr/>
        </p:nvSpPr>
        <p:spPr bwMode="auto">
          <a:xfrm>
            <a:off x="1019131" y="2211227"/>
            <a:ext cx="1296591" cy="1757363"/>
          </a:xfrm>
          <a:custGeom>
            <a:avLst/>
            <a:gdLst>
              <a:gd name="T0" fmla="*/ 189 w 461"/>
              <a:gd name="T1" fmla="*/ 378 h 625"/>
              <a:gd name="T2" fmla="*/ 381 w 461"/>
              <a:gd name="T3" fmla="*/ 186 h 625"/>
              <a:gd name="T4" fmla="*/ 420 w 461"/>
              <a:gd name="T5" fmla="*/ 189 h 625"/>
              <a:gd name="T6" fmla="*/ 461 w 461"/>
              <a:gd name="T7" fmla="*/ 9 h 625"/>
              <a:gd name="T8" fmla="*/ 378 w 461"/>
              <a:gd name="T9" fmla="*/ 0 h 625"/>
              <a:gd name="T10" fmla="*/ 0 w 461"/>
              <a:gd name="T11" fmla="*/ 378 h 625"/>
              <a:gd name="T12" fmla="*/ 92 w 461"/>
              <a:gd name="T13" fmla="*/ 625 h 625"/>
              <a:gd name="T14" fmla="*/ 235 w 461"/>
              <a:gd name="T15" fmla="*/ 502 h 625"/>
              <a:gd name="T16" fmla="*/ 189 w 461"/>
              <a:gd name="T17" fmla="*/ 378 h 6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61" h="625">
                <a:moveTo>
                  <a:pt x="189" y="378"/>
                </a:moveTo>
                <a:cubicBezTo>
                  <a:pt x="189" y="272"/>
                  <a:pt x="275" y="186"/>
                  <a:pt x="381" y="186"/>
                </a:cubicBezTo>
                <a:cubicBezTo>
                  <a:pt x="395" y="186"/>
                  <a:pt x="408" y="187"/>
                  <a:pt x="420" y="189"/>
                </a:cubicBezTo>
                <a:cubicBezTo>
                  <a:pt x="461" y="9"/>
                  <a:pt x="461" y="9"/>
                  <a:pt x="461" y="9"/>
                </a:cubicBezTo>
                <a:cubicBezTo>
                  <a:pt x="434" y="3"/>
                  <a:pt x="406" y="0"/>
                  <a:pt x="378" y="0"/>
                </a:cubicBezTo>
                <a:cubicBezTo>
                  <a:pt x="169" y="0"/>
                  <a:pt x="0" y="169"/>
                  <a:pt x="0" y="378"/>
                </a:cubicBezTo>
                <a:cubicBezTo>
                  <a:pt x="0" y="472"/>
                  <a:pt x="35" y="559"/>
                  <a:pt x="92" y="625"/>
                </a:cubicBezTo>
                <a:cubicBezTo>
                  <a:pt x="235" y="502"/>
                  <a:pt x="235" y="502"/>
                  <a:pt x="235" y="502"/>
                </a:cubicBezTo>
                <a:cubicBezTo>
                  <a:pt x="206" y="468"/>
                  <a:pt x="189" y="425"/>
                  <a:pt x="189" y="378"/>
                </a:cubicBezTo>
                <a:close/>
              </a:path>
            </a:pathLst>
          </a:custGeom>
          <a:solidFill>
            <a:srgbClr val="DE401F"/>
          </a:solidFill>
          <a:ln>
            <a:noFill/>
          </a:ln>
          <a:scene3d>
            <a:camera prst="isometricTopUp"/>
            <a:lightRig rig="threePt" dir="t"/>
          </a:scene3d>
          <a:sp3d extrusionH="127000">
            <a:bevelT w="114300" prst="hardEdge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  <p:sp>
        <p:nvSpPr>
          <p:cNvPr id="1346" name="Freeform 10"/>
          <p:cNvSpPr/>
          <p:nvPr/>
        </p:nvSpPr>
        <p:spPr bwMode="auto">
          <a:xfrm>
            <a:off x="1771695" y="2927243"/>
            <a:ext cx="1626394" cy="717947"/>
          </a:xfrm>
          <a:custGeom>
            <a:avLst/>
            <a:gdLst>
              <a:gd name="T0" fmla="*/ 289 w 578"/>
              <a:gd name="T1" fmla="*/ 69 h 255"/>
              <a:gd name="T2" fmla="*/ 143 w 578"/>
              <a:gd name="T3" fmla="*/ 1 h 255"/>
              <a:gd name="T4" fmla="*/ 0 w 578"/>
              <a:gd name="T5" fmla="*/ 124 h 255"/>
              <a:gd name="T6" fmla="*/ 286 w 578"/>
              <a:gd name="T7" fmla="*/ 255 h 255"/>
              <a:gd name="T8" fmla="*/ 578 w 578"/>
              <a:gd name="T9" fmla="*/ 116 h 255"/>
              <a:gd name="T10" fmla="*/ 437 w 578"/>
              <a:gd name="T11" fmla="*/ 0 h 255"/>
              <a:gd name="T12" fmla="*/ 289 w 578"/>
              <a:gd name="T13" fmla="*/ 69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8" h="255">
                <a:moveTo>
                  <a:pt x="289" y="69"/>
                </a:moveTo>
                <a:cubicBezTo>
                  <a:pt x="230" y="69"/>
                  <a:pt x="178" y="42"/>
                  <a:pt x="143" y="1"/>
                </a:cubicBezTo>
                <a:cubicBezTo>
                  <a:pt x="0" y="124"/>
                  <a:pt x="0" y="124"/>
                  <a:pt x="0" y="124"/>
                </a:cubicBezTo>
                <a:cubicBezTo>
                  <a:pt x="69" y="204"/>
                  <a:pt x="172" y="255"/>
                  <a:pt x="286" y="255"/>
                </a:cubicBezTo>
                <a:cubicBezTo>
                  <a:pt x="404" y="255"/>
                  <a:pt x="509" y="201"/>
                  <a:pt x="578" y="116"/>
                </a:cubicBezTo>
                <a:cubicBezTo>
                  <a:pt x="437" y="0"/>
                  <a:pt x="437" y="0"/>
                  <a:pt x="437" y="0"/>
                </a:cubicBezTo>
                <a:cubicBezTo>
                  <a:pt x="401" y="42"/>
                  <a:pt x="348" y="69"/>
                  <a:pt x="289" y="69"/>
                </a:cubicBezTo>
                <a:close/>
              </a:path>
            </a:pathLst>
          </a:custGeom>
          <a:solidFill>
            <a:srgbClr val="9CB81F"/>
          </a:solidFill>
          <a:ln>
            <a:noFill/>
          </a:ln>
          <a:scene3d>
            <a:camera prst="isometricTopUp"/>
            <a:lightRig rig="threePt" dir="t"/>
          </a:scene3d>
          <a:sp3d extrusionH="127000">
            <a:bevelT w="114300" prst="hardEdge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  <p:sp>
        <p:nvSpPr>
          <p:cNvPr id="36" name="文本框 14"/>
          <p:cNvSpPr txBox="1">
            <a:spLocks noChangeArrowheads="1"/>
          </p:cNvSpPr>
          <p:nvPr/>
        </p:nvSpPr>
        <p:spPr bwMode="auto">
          <a:xfrm>
            <a:off x="1294933" y="1771392"/>
            <a:ext cx="1571473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2100" b="1" dirty="0">
                <a:solidFill>
                  <a:schemeClr val="accent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代理商推广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1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"/>
                                        <p:tgtEl>
                                          <p:spTgt spid="1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"/>
                                        <p:tgtEl>
                                          <p:spTgt spid="1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"/>
                                        <p:tgtEl>
                                          <p:spTgt spid="1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1" presetClass="entr" presetSubtype="0" fill="hold" grpId="0" nodeType="withEffect">
                                  <p:stCondLst>
                                    <p:cond delay="2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400" tmFilter="0,0; .5, 1; 1, 1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0" dur="300"/>
                                        <p:tgtEl>
                                          <p:spTgt spid="1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300"/>
                                        <p:tgtEl>
                                          <p:spTgt spid="1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300"/>
                                        <p:tgtEl>
                                          <p:spTgt spid="1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300"/>
                                        <p:tgtEl>
                                          <p:spTgt spid="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"/>
                                        <p:tgtEl>
                                          <p:spTgt spid="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300"/>
                                        <p:tgtEl>
                                          <p:spTgt spid="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300"/>
                                        <p:tgtEl>
                                          <p:spTgt spid="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300"/>
                                        <p:tgtEl>
                                          <p:spTgt spid="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300"/>
                                        <p:tgtEl>
                                          <p:spTgt spid="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4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8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12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16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7" grpId="0" animBg="1"/>
      <p:bldP spid="1139" grpId="0" animBg="1"/>
      <p:bldP spid="1140" grpId="0" animBg="1"/>
      <p:bldP spid="1141" grpId="0" animBg="1"/>
      <p:bldP spid="551" grpId="0"/>
      <p:bldP spid="552" grpId="0"/>
      <p:bldP spid="553" grpId="0"/>
      <p:bldP spid="554" grpId="0"/>
      <p:bldP spid="1543" grpId="0"/>
      <p:bldP spid="556" grpId="0"/>
      <p:bldP spid="557" grpId="0"/>
      <p:bldP spid="558" grpId="0"/>
      <p:bldP spid="1344" grpId="0" animBg="1"/>
      <p:bldP spid="1345" grpId="0" animBg="1"/>
      <p:bldP spid="1343" grpId="0" animBg="1"/>
      <p:bldP spid="1346" grpId="0" animBg="1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3"/>
          <p:cNvSpPr/>
          <p:nvPr/>
        </p:nvSpPr>
        <p:spPr bwMode="auto">
          <a:xfrm>
            <a:off x="2093304" y="2952751"/>
            <a:ext cx="2468710" cy="1519607"/>
          </a:xfrm>
          <a:custGeom>
            <a:avLst/>
            <a:gdLst>
              <a:gd name="T0" fmla="*/ 112 w 112"/>
              <a:gd name="T1" fmla="*/ 69 h 69"/>
              <a:gd name="T2" fmla="*/ 87 w 112"/>
              <a:gd name="T3" fmla="*/ 55 h 69"/>
              <a:gd name="T4" fmla="*/ 25 w 112"/>
              <a:gd name="T5" fmla="*/ 55 h 69"/>
              <a:gd name="T6" fmla="*/ 0 w 112"/>
              <a:gd name="T7" fmla="*/ 30 h 69"/>
              <a:gd name="T8" fmla="*/ 0 w 112"/>
              <a:gd name="T9" fmla="*/ 25 h 69"/>
              <a:gd name="T10" fmla="*/ 25 w 112"/>
              <a:gd name="T11" fmla="*/ 0 h 69"/>
              <a:gd name="T12" fmla="*/ 87 w 112"/>
              <a:gd name="T13" fmla="*/ 0 h 69"/>
              <a:gd name="T14" fmla="*/ 112 w 112"/>
              <a:gd name="T15" fmla="*/ 25 h 69"/>
              <a:gd name="T16" fmla="*/ 112 w 112"/>
              <a:gd name="T17" fmla="*/ 69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2" h="69">
                <a:moveTo>
                  <a:pt x="112" y="69"/>
                </a:moveTo>
                <a:cubicBezTo>
                  <a:pt x="107" y="61"/>
                  <a:pt x="98" y="55"/>
                  <a:pt x="87" y="55"/>
                </a:cubicBezTo>
                <a:cubicBezTo>
                  <a:pt x="25" y="55"/>
                  <a:pt x="25" y="55"/>
                  <a:pt x="25" y="55"/>
                </a:cubicBezTo>
                <a:cubicBezTo>
                  <a:pt x="11" y="55"/>
                  <a:pt x="0" y="43"/>
                  <a:pt x="0" y="30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11"/>
                  <a:pt x="11" y="0"/>
                  <a:pt x="25" y="0"/>
                </a:cubicBezTo>
                <a:cubicBezTo>
                  <a:pt x="87" y="0"/>
                  <a:pt x="87" y="0"/>
                  <a:pt x="87" y="0"/>
                </a:cubicBezTo>
                <a:cubicBezTo>
                  <a:pt x="101" y="0"/>
                  <a:pt x="112" y="11"/>
                  <a:pt x="112" y="25"/>
                </a:cubicBezTo>
                <a:lnTo>
                  <a:pt x="112" y="69"/>
                </a:lnTo>
                <a:close/>
              </a:path>
            </a:pathLst>
          </a:custGeom>
          <a:solidFill>
            <a:srgbClr val="00C3D9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800"/>
          </a:p>
        </p:txBody>
      </p:sp>
      <p:sp>
        <p:nvSpPr>
          <p:cNvPr id="11" name="Freeform 56"/>
          <p:cNvSpPr/>
          <p:nvPr/>
        </p:nvSpPr>
        <p:spPr bwMode="auto">
          <a:xfrm>
            <a:off x="2671847" y="1903508"/>
            <a:ext cx="1877464" cy="1125443"/>
          </a:xfrm>
          <a:custGeom>
            <a:avLst/>
            <a:gdLst>
              <a:gd name="T0" fmla="*/ 85 w 85"/>
              <a:gd name="T1" fmla="*/ 51 h 51"/>
              <a:gd name="T2" fmla="*/ 66 w 85"/>
              <a:gd name="T3" fmla="*/ 40 h 51"/>
              <a:gd name="T4" fmla="*/ 19 w 85"/>
              <a:gd name="T5" fmla="*/ 40 h 51"/>
              <a:gd name="T6" fmla="*/ 0 w 85"/>
              <a:gd name="T7" fmla="*/ 22 h 51"/>
              <a:gd name="T8" fmla="*/ 0 w 85"/>
              <a:gd name="T9" fmla="*/ 18 h 51"/>
              <a:gd name="T10" fmla="*/ 19 w 85"/>
              <a:gd name="T11" fmla="*/ 0 h 51"/>
              <a:gd name="T12" fmla="*/ 66 w 85"/>
              <a:gd name="T13" fmla="*/ 0 h 51"/>
              <a:gd name="T14" fmla="*/ 85 w 85"/>
              <a:gd name="T15" fmla="*/ 18 h 51"/>
              <a:gd name="T16" fmla="*/ 85 w 85"/>
              <a:gd name="T17" fmla="*/ 51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5" h="51">
                <a:moveTo>
                  <a:pt x="85" y="51"/>
                </a:moveTo>
                <a:cubicBezTo>
                  <a:pt x="81" y="45"/>
                  <a:pt x="74" y="40"/>
                  <a:pt x="66" y="40"/>
                </a:cubicBezTo>
                <a:cubicBezTo>
                  <a:pt x="19" y="40"/>
                  <a:pt x="19" y="40"/>
                  <a:pt x="19" y="40"/>
                </a:cubicBezTo>
                <a:cubicBezTo>
                  <a:pt x="9" y="40"/>
                  <a:pt x="0" y="32"/>
                  <a:pt x="0" y="22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8"/>
                  <a:pt x="9" y="0"/>
                  <a:pt x="19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76" y="0"/>
                  <a:pt x="85" y="8"/>
                  <a:pt x="85" y="18"/>
                </a:cubicBezTo>
                <a:lnTo>
                  <a:pt x="85" y="51"/>
                </a:lnTo>
                <a:close/>
              </a:path>
            </a:pathLst>
          </a:custGeom>
          <a:solidFill>
            <a:srgbClr val="F4C60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800"/>
          </a:p>
        </p:txBody>
      </p:sp>
      <p:sp>
        <p:nvSpPr>
          <p:cNvPr id="12" name="Freeform 58"/>
          <p:cNvSpPr/>
          <p:nvPr/>
        </p:nvSpPr>
        <p:spPr bwMode="auto">
          <a:xfrm>
            <a:off x="4684104" y="2474803"/>
            <a:ext cx="2204207" cy="1343270"/>
          </a:xfrm>
          <a:custGeom>
            <a:avLst/>
            <a:gdLst>
              <a:gd name="T0" fmla="*/ 0 w 100"/>
              <a:gd name="T1" fmla="*/ 61 h 61"/>
              <a:gd name="T2" fmla="*/ 22 w 100"/>
              <a:gd name="T3" fmla="*/ 48 h 61"/>
              <a:gd name="T4" fmla="*/ 78 w 100"/>
              <a:gd name="T5" fmla="*/ 48 h 61"/>
              <a:gd name="T6" fmla="*/ 100 w 100"/>
              <a:gd name="T7" fmla="*/ 26 h 61"/>
              <a:gd name="T8" fmla="*/ 100 w 100"/>
              <a:gd name="T9" fmla="*/ 22 h 61"/>
              <a:gd name="T10" fmla="*/ 78 w 100"/>
              <a:gd name="T11" fmla="*/ 0 h 61"/>
              <a:gd name="T12" fmla="*/ 22 w 100"/>
              <a:gd name="T13" fmla="*/ 0 h 61"/>
              <a:gd name="T14" fmla="*/ 0 w 100"/>
              <a:gd name="T15" fmla="*/ 22 h 61"/>
              <a:gd name="T16" fmla="*/ 0 w 100"/>
              <a:gd name="T17" fmla="*/ 61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0" h="61">
                <a:moveTo>
                  <a:pt x="0" y="61"/>
                </a:moveTo>
                <a:cubicBezTo>
                  <a:pt x="4" y="54"/>
                  <a:pt x="13" y="48"/>
                  <a:pt x="22" y="48"/>
                </a:cubicBezTo>
                <a:cubicBezTo>
                  <a:pt x="78" y="48"/>
                  <a:pt x="78" y="48"/>
                  <a:pt x="78" y="48"/>
                </a:cubicBezTo>
                <a:cubicBezTo>
                  <a:pt x="90" y="48"/>
                  <a:pt x="100" y="38"/>
                  <a:pt x="100" y="26"/>
                </a:cubicBezTo>
                <a:cubicBezTo>
                  <a:pt x="100" y="22"/>
                  <a:pt x="100" y="22"/>
                  <a:pt x="100" y="22"/>
                </a:cubicBezTo>
                <a:cubicBezTo>
                  <a:pt x="100" y="10"/>
                  <a:pt x="90" y="0"/>
                  <a:pt x="78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10" y="0"/>
                  <a:pt x="0" y="10"/>
                  <a:pt x="0" y="22"/>
                </a:cubicBezTo>
                <a:lnTo>
                  <a:pt x="0" y="61"/>
                </a:lnTo>
                <a:close/>
              </a:path>
            </a:pathLst>
          </a:custGeom>
          <a:solidFill>
            <a:srgbClr val="DF7307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800"/>
          </a:p>
        </p:txBody>
      </p:sp>
      <p:sp>
        <p:nvSpPr>
          <p:cNvPr id="13" name="Freeform 60"/>
          <p:cNvSpPr/>
          <p:nvPr/>
        </p:nvSpPr>
        <p:spPr bwMode="auto">
          <a:xfrm>
            <a:off x="4684104" y="1581150"/>
            <a:ext cx="1587028" cy="969852"/>
          </a:xfrm>
          <a:custGeom>
            <a:avLst/>
            <a:gdLst>
              <a:gd name="T0" fmla="*/ 0 w 72"/>
              <a:gd name="T1" fmla="*/ 44 h 44"/>
              <a:gd name="T2" fmla="*/ 16 w 72"/>
              <a:gd name="T3" fmla="*/ 34 h 44"/>
              <a:gd name="T4" fmla="*/ 56 w 72"/>
              <a:gd name="T5" fmla="*/ 34 h 44"/>
              <a:gd name="T6" fmla="*/ 72 w 72"/>
              <a:gd name="T7" fmla="*/ 18 h 44"/>
              <a:gd name="T8" fmla="*/ 72 w 72"/>
              <a:gd name="T9" fmla="*/ 16 h 44"/>
              <a:gd name="T10" fmla="*/ 56 w 72"/>
              <a:gd name="T11" fmla="*/ 0 h 44"/>
              <a:gd name="T12" fmla="*/ 16 w 72"/>
              <a:gd name="T13" fmla="*/ 0 h 44"/>
              <a:gd name="T14" fmla="*/ 0 w 72"/>
              <a:gd name="T15" fmla="*/ 16 h 44"/>
              <a:gd name="T16" fmla="*/ 0 w 72"/>
              <a:gd name="T17" fmla="*/ 4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" h="44">
                <a:moveTo>
                  <a:pt x="0" y="44"/>
                </a:moveTo>
                <a:cubicBezTo>
                  <a:pt x="3" y="38"/>
                  <a:pt x="9" y="34"/>
                  <a:pt x="16" y="34"/>
                </a:cubicBezTo>
                <a:cubicBezTo>
                  <a:pt x="56" y="34"/>
                  <a:pt x="56" y="34"/>
                  <a:pt x="56" y="34"/>
                </a:cubicBezTo>
                <a:cubicBezTo>
                  <a:pt x="65" y="34"/>
                  <a:pt x="72" y="27"/>
                  <a:pt x="72" y="18"/>
                </a:cubicBezTo>
                <a:cubicBezTo>
                  <a:pt x="72" y="16"/>
                  <a:pt x="72" y="16"/>
                  <a:pt x="72" y="16"/>
                </a:cubicBezTo>
                <a:cubicBezTo>
                  <a:pt x="72" y="7"/>
                  <a:pt x="65" y="0"/>
                  <a:pt x="56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lnTo>
                  <a:pt x="0" y="44"/>
                </a:lnTo>
                <a:close/>
              </a:path>
            </a:pathLst>
          </a:custGeom>
          <a:solidFill>
            <a:srgbClr val="01D48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1800"/>
          </a:p>
        </p:txBody>
      </p:sp>
      <p:sp>
        <p:nvSpPr>
          <p:cNvPr id="16" name="TextBox 15"/>
          <p:cNvSpPr txBox="1"/>
          <p:nvPr/>
        </p:nvSpPr>
        <p:spPr>
          <a:xfrm>
            <a:off x="987129" y="3161406"/>
            <a:ext cx="1025644" cy="338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rgbClr val="00C3D9"/>
                </a:solidFill>
                <a:latin typeface="+mj-lt"/>
              </a:rPr>
              <a:t>微信营销</a:t>
            </a:r>
            <a:endParaRPr lang="en-US" sz="1600" dirty="0">
              <a:solidFill>
                <a:srgbClr val="00C3D9"/>
              </a:solidFill>
              <a:latin typeface="+mj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9600" y="3404167"/>
            <a:ext cx="1447800" cy="599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</a:rPr>
              <a:t>您的内容打在这里，或者通过复制您的文本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00150" y="1977499"/>
            <a:ext cx="1447800" cy="338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各种分享平台</a:t>
            </a:r>
            <a:endParaRPr lang="en-US" sz="1600" dirty="0">
              <a:solidFill>
                <a:srgbClr val="F4C60E"/>
              </a:solidFill>
              <a:latin typeface="+mj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219200" y="2253279"/>
            <a:ext cx="1447800" cy="599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</a:rPr>
              <a:t>您的内容打在这里，或者通过复制您的文本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01310" y="1524697"/>
            <a:ext cx="1290191" cy="338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rgbClr val="01D48F"/>
                </a:solidFill>
                <a:latin typeface="+mj-lt"/>
              </a:rPr>
              <a:t>朋友圈推广</a:t>
            </a:r>
            <a:endParaRPr lang="en-US" sz="1600" dirty="0">
              <a:solidFill>
                <a:srgbClr val="01D48F"/>
              </a:solidFill>
              <a:latin typeface="+mj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01310" y="1793818"/>
            <a:ext cx="1447800" cy="599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</a:rPr>
              <a:t>您的内容打在这里，或者通过复制您的文本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45279" y="2743089"/>
            <a:ext cx="1025644" cy="338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rgbClr val="DF7307"/>
                </a:solidFill>
                <a:latin typeface="+mj-lt"/>
              </a:rPr>
              <a:t>微博营销</a:t>
            </a:r>
            <a:endParaRPr lang="en-US" sz="1600" dirty="0">
              <a:solidFill>
                <a:srgbClr val="DF7307"/>
              </a:solidFill>
              <a:latin typeface="+mj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122080" y="2945120"/>
            <a:ext cx="1447800" cy="599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</a:rPr>
              <a:t>您的内容打在这里，或者通过复制您的文本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37850" y="2212324"/>
            <a:ext cx="1056108" cy="338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+mj-lt"/>
              </a:rPr>
              <a:t>平台分享</a:t>
            </a:r>
            <a:endParaRPr lang="en-US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94903" y="1810467"/>
            <a:ext cx="945457" cy="338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+mj-lt"/>
              </a:rPr>
              <a:t>朋友圈</a:t>
            </a:r>
            <a:endParaRPr lang="en-US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163107" y="3393571"/>
            <a:ext cx="1138863" cy="338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+mj-lt"/>
              </a:rPr>
              <a:t>微信营销</a:t>
            </a:r>
            <a:endParaRPr lang="en-US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598610" y="2845983"/>
            <a:ext cx="1025618" cy="338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+mj-lt"/>
              </a:rPr>
              <a:t>微博营销</a:t>
            </a:r>
            <a:endParaRPr lang="en-US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2" name="Freeform 12"/>
          <p:cNvSpPr>
            <a:spLocks noEditPoints="1"/>
          </p:cNvSpPr>
          <p:nvPr/>
        </p:nvSpPr>
        <p:spPr bwMode="auto">
          <a:xfrm>
            <a:off x="2654078" y="3393571"/>
            <a:ext cx="473126" cy="369450"/>
          </a:xfrm>
          <a:custGeom>
            <a:avLst/>
            <a:gdLst>
              <a:gd name="T0" fmla="*/ 451 w 771"/>
              <a:gd name="T1" fmla="*/ 411 h 602"/>
              <a:gd name="T2" fmla="*/ 457 w 771"/>
              <a:gd name="T3" fmla="*/ 396 h 602"/>
              <a:gd name="T4" fmla="*/ 459 w 771"/>
              <a:gd name="T5" fmla="*/ 388 h 602"/>
              <a:gd name="T6" fmla="*/ 463 w 771"/>
              <a:gd name="T7" fmla="*/ 372 h 602"/>
              <a:gd name="T8" fmla="*/ 464 w 771"/>
              <a:gd name="T9" fmla="*/ 365 h 602"/>
              <a:gd name="T10" fmla="*/ 466 w 771"/>
              <a:gd name="T11" fmla="*/ 341 h 602"/>
              <a:gd name="T12" fmla="*/ 233 w 771"/>
              <a:gd name="T13" fmla="*/ 139 h 602"/>
              <a:gd name="T14" fmla="*/ 201 w 771"/>
              <a:gd name="T15" fmla="*/ 141 h 602"/>
              <a:gd name="T16" fmla="*/ 201 w 771"/>
              <a:gd name="T17" fmla="*/ 141 h 602"/>
              <a:gd name="T18" fmla="*/ 0 w 771"/>
              <a:gd name="T19" fmla="*/ 341 h 602"/>
              <a:gd name="T20" fmla="*/ 61 w 771"/>
              <a:gd name="T21" fmla="*/ 477 h 602"/>
              <a:gd name="T22" fmla="*/ 37 w 771"/>
              <a:gd name="T23" fmla="*/ 602 h 602"/>
              <a:gd name="T24" fmla="*/ 129 w 771"/>
              <a:gd name="T25" fmla="*/ 522 h 602"/>
              <a:gd name="T26" fmla="*/ 233 w 771"/>
              <a:gd name="T27" fmla="*/ 544 h 602"/>
              <a:gd name="T28" fmla="*/ 363 w 771"/>
              <a:gd name="T29" fmla="*/ 509 h 602"/>
              <a:gd name="T30" fmla="*/ 363 w 771"/>
              <a:gd name="T31" fmla="*/ 509 h 602"/>
              <a:gd name="T32" fmla="*/ 383 w 771"/>
              <a:gd name="T33" fmla="*/ 496 h 602"/>
              <a:gd name="T34" fmla="*/ 389 w 771"/>
              <a:gd name="T35" fmla="*/ 491 h 602"/>
              <a:gd name="T36" fmla="*/ 402 w 771"/>
              <a:gd name="T37" fmla="*/ 480 h 602"/>
              <a:gd name="T38" fmla="*/ 408 w 771"/>
              <a:gd name="T39" fmla="*/ 474 h 602"/>
              <a:gd name="T40" fmla="*/ 419 w 771"/>
              <a:gd name="T41" fmla="*/ 462 h 602"/>
              <a:gd name="T42" fmla="*/ 424 w 771"/>
              <a:gd name="T43" fmla="*/ 457 h 602"/>
              <a:gd name="T44" fmla="*/ 448 w 771"/>
              <a:gd name="T45" fmla="*/ 417 h 602"/>
              <a:gd name="T46" fmla="*/ 451 w 771"/>
              <a:gd name="T47" fmla="*/ 411 h 602"/>
              <a:gd name="T48" fmla="*/ 771 w 771"/>
              <a:gd name="T49" fmla="*/ 263 h 602"/>
              <a:gd name="T50" fmla="*/ 771 w 771"/>
              <a:gd name="T51" fmla="*/ 263 h 602"/>
              <a:gd name="T52" fmla="*/ 469 w 771"/>
              <a:gd name="T53" fmla="*/ 0 h 602"/>
              <a:gd name="T54" fmla="*/ 243 w 771"/>
              <a:gd name="T55" fmla="*/ 89 h 602"/>
              <a:gd name="T56" fmla="*/ 508 w 771"/>
              <a:gd name="T57" fmla="*/ 341 h 602"/>
              <a:gd name="T58" fmla="*/ 424 w 771"/>
              <a:gd name="T59" fmla="*/ 523 h 602"/>
              <a:gd name="T60" fmla="*/ 469 w 771"/>
              <a:gd name="T61" fmla="*/ 526 h 602"/>
              <a:gd name="T62" fmla="*/ 603 w 771"/>
              <a:gd name="T63" fmla="*/ 498 h 602"/>
              <a:gd name="T64" fmla="*/ 722 w 771"/>
              <a:gd name="T65" fmla="*/ 602 h 602"/>
              <a:gd name="T66" fmla="*/ 692 w 771"/>
              <a:gd name="T67" fmla="*/ 440 h 602"/>
              <a:gd name="T68" fmla="*/ 771 w 771"/>
              <a:gd name="T69" fmla="*/ 263 h 6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71" h="602">
                <a:moveTo>
                  <a:pt x="451" y="411"/>
                </a:moveTo>
                <a:cubicBezTo>
                  <a:pt x="453" y="406"/>
                  <a:pt x="455" y="401"/>
                  <a:pt x="457" y="396"/>
                </a:cubicBezTo>
                <a:cubicBezTo>
                  <a:pt x="458" y="393"/>
                  <a:pt x="458" y="391"/>
                  <a:pt x="459" y="388"/>
                </a:cubicBezTo>
                <a:cubicBezTo>
                  <a:pt x="460" y="383"/>
                  <a:pt x="462" y="377"/>
                  <a:pt x="463" y="372"/>
                </a:cubicBezTo>
                <a:cubicBezTo>
                  <a:pt x="463" y="370"/>
                  <a:pt x="464" y="367"/>
                  <a:pt x="464" y="365"/>
                </a:cubicBezTo>
                <a:cubicBezTo>
                  <a:pt x="465" y="357"/>
                  <a:pt x="466" y="349"/>
                  <a:pt x="466" y="341"/>
                </a:cubicBezTo>
                <a:cubicBezTo>
                  <a:pt x="466" y="230"/>
                  <a:pt x="361" y="139"/>
                  <a:pt x="233" y="139"/>
                </a:cubicBezTo>
                <a:cubicBezTo>
                  <a:pt x="222" y="139"/>
                  <a:pt x="212" y="140"/>
                  <a:pt x="201" y="141"/>
                </a:cubicBezTo>
                <a:lnTo>
                  <a:pt x="201" y="141"/>
                </a:lnTo>
                <a:cubicBezTo>
                  <a:pt x="88" y="154"/>
                  <a:pt x="0" y="239"/>
                  <a:pt x="0" y="341"/>
                </a:cubicBezTo>
                <a:cubicBezTo>
                  <a:pt x="0" y="394"/>
                  <a:pt x="23" y="441"/>
                  <a:pt x="61" y="477"/>
                </a:cubicBezTo>
                <a:lnTo>
                  <a:pt x="37" y="602"/>
                </a:lnTo>
                <a:lnTo>
                  <a:pt x="129" y="522"/>
                </a:lnTo>
                <a:cubicBezTo>
                  <a:pt x="161" y="536"/>
                  <a:pt x="196" y="544"/>
                  <a:pt x="233" y="544"/>
                </a:cubicBezTo>
                <a:cubicBezTo>
                  <a:pt x="281" y="544"/>
                  <a:pt x="325" y="531"/>
                  <a:pt x="363" y="509"/>
                </a:cubicBezTo>
                <a:cubicBezTo>
                  <a:pt x="363" y="509"/>
                  <a:pt x="363" y="509"/>
                  <a:pt x="363" y="509"/>
                </a:cubicBezTo>
                <a:cubicBezTo>
                  <a:pt x="370" y="505"/>
                  <a:pt x="376" y="500"/>
                  <a:pt x="383" y="496"/>
                </a:cubicBezTo>
                <a:cubicBezTo>
                  <a:pt x="385" y="494"/>
                  <a:pt x="387" y="493"/>
                  <a:pt x="389" y="491"/>
                </a:cubicBezTo>
                <a:cubicBezTo>
                  <a:pt x="393" y="487"/>
                  <a:pt x="398" y="484"/>
                  <a:pt x="402" y="480"/>
                </a:cubicBezTo>
                <a:cubicBezTo>
                  <a:pt x="404" y="478"/>
                  <a:pt x="406" y="476"/>
                  <a:pt x="408" y="474"/>
                </a:cubicBezTo>
                <a:cubicBezTo>
                  <a:pt x="412" y="470"/>
                  <a:pt x="415" y="466"/>
                  <a:pt x="419" y="462"/>
                </a:cubicBezTo>
                <a:cubicBezTo>
                  <a:pt x="421" y="460"/>
                  <a:pt x="422" y="458"/>
                  <a:pt x="424" y="457"/>
                </a:cubicBezTo>
                <a:cubicBezTo>
                  <a:pt x="433" y="445"/>
                  <a:pt x="442" y="431"/>
                  <a:pt x="448" y="417"/>
                </a:cubicBezTo>
                <a:cubicBezTo>
                  <a:pt x="449" y="415"/>
                  <a:pt x="450" y="413"/>
                  <a:pt x="451" y="411"/>
                </a:cubicBezTo>
                <a:close/>
                <a:moveTo>
                  <a:pt x="771" y="263"/>
                </a:moveTo>
                <a:lnTo>
                  <a:pt x="771" y="263"/>
                </a:lnTo>
                <a:cubicBezTo>
                  <a:pt x="771" y="118"/>
                  <a:pt x="635" y="0"/>
                  <a:pt x="469" y="0"/>
                </a:cubicBezTo>
                <a:cubicBezTo>
                  <a:pt x="379" y="0"/>
                  <a:pt x="299" y="35"/>
                  <a:pt x="243" y="89"/>
                </a:cubicBezTo>
                <a:cubicBezTo>
                  <a:pt x="390" y="94"/>
                  <a:pt x="508" y="205"/>
                  <a:pt x="508" y="341"/>
                </a:cubicBezTo>
                <a:cubicBezTo>
                  <a:pt x="508" y="413"/>
                  <a:pt x="476" y="477"/>
                  <a:pt x="424" y="523"/>
                </a:cubicBezTo>
                <a:cubicBezTo>
                  <a:pt x="439" y="525"/>
                  <a:pt x="453" y="526"/>
                  <a:pt x="469" y="526"/>
                </a:cubicBezTo>
                <a:cubicBezTo>
                  <a:pt x="517" y="526"/>
                  <a:pt x="563" y="516"/>
                  <a:pt x="603" y="498"/>
                </a:cubicBezTo>
                <a:lnTo>
                  <a:pt x="722" y="602"/>
                </a:lnTo>
                <a:lnTo>
                  <a:pt x="692" y="440"/>
                </a:lnTo>
                <a:cubicBezTo>
                  <a:pt x="741" y="393"/>
                  <a:pt x="771" y="331"/>
                  <a:pt x="771" y="26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51422" tIns="25711" rIns="51422" bIns="25711" numCol="1" anchor="t" anchorCtr="0" compatLnSpc="1"/>
          <a:lstStyle/>
          <a:p>
            <a:endParaRPr lang="zh-CN" altLang="en-US" sz="1015"/>
          </a:p>
        </p:txBody>
      </p:sp>
      <p:grpSp>
        <p:nvGrpSpPr>
          <p:cNvPr id="2" name="组合 1"/>
          <p:cNvGrpSpPr/>
          <p:nvPr/>
        </p:nvGrpSpPr>
        <p:grpSpPr>
          <a:xfrm>
            <a:off x="5173111" y="2842742"/>
            <a:ext cx="394520" cy="372418"/>
            <a:chOff x="3192323" y="6405978"/>
            <a:chExt cx="526026" cy="496557"/>
          </a:xfrm>
          <a:solidFill>
            <a:schemeClr val="bg1"/>
          </a:solidFill>
        </p:grpSpPr>
        <p:sp>
          <p:nvSpPr>
            <p:cNvPr id="43" name="Freeform 33"/>
            <p:cNvSpPr/>
            <p:nvPr/>
          </p:nvSpPr>
          <p:spPr bwMode="auto">
            <a:xfrm>
              <a:off x="3200233" y="6405978"/>
              <a:ext cx="510206" cy="245311"/>
            </a:xfrm>
            <a:custGeom>
              <a:avLst/>
              <a:gdLst>
                <a:gd name="T0" fmla="*/ 530 w 626"/>
                <a:gd name="T1" fmla="*/ 0 h 300"/>
                <a:gd name="T2" fmla="*/ 97 w 626"/>
                <a:gd name="T3" fmla="*/ 0 h 300"/>
                <a:gd name="T4" fmla="*/ 0 w 626"/>
                <a:gd name="T5" fmla="*/ 73 h 300"/>
                <a:gd name="T6" fmla="*/ 313 w 626"/>
                <a:gd name="T7" fmla="*/ 300 h 300"/>
                <a:gd name="T8" fmla="*/ 626 w 626"/>
                <a:gd name="T9" fmla="*/ 73 h 300"/>
                <a:gd name="T10" fmla="*/ 530 w 626"/>
                <a:gd name="T11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6" h="300">
                  <a:moveTo>
                    <a:pt x="530" y="0"/>
                  </a:moveTo>
                  <a:lnTo>
                    <a:pt x="97" y="0"/>
                  </a:lnTo>
                  <a:cubicBezTo>
                    <a:pt x="54" y="0"/>
                    <a:pt x="17" y="30"/>
                    <a:pt x="0" y="73"/>
                  </a:cubicBezTo>
                  <a:lnTo>
                    <a:pt x="313" y="300"/>
                  </a:lnTo>
                  <a:lnTo>
                    <a:pt x="626" y="73"/>
                  </a:lnTo>
                  <a:cubicBezTo>
                    <a:pt x="609" y="30"/>
                    <a:pt x="572" y="0"/>
                    <a:pt x="53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51422" tIns="25711" rIns="51422" bIns="25711" numCol="1" anchor="t" anchorCtr="0" compatLnSpc="1"/>
            <a:lstStyle/>
            <a:p>
              <a:endParaRPr lang="zh-CN" altLang="en-US" sz="1015"/>
            </a:p>
          </p:txBody>
        </p:sp>
        <p:sp>
          <p:nvSpPr>
            <p:cNvPr id="52" name="Freeform 34"/>
            <p:cNvSpPr/>
            <p:nvPr/>
          </p:nvSpPr>
          <p:spPr bwMode="auto">
            <a:xfrm>
              <a:off x="3192323" y="6542482"/>
              <a:ext cx="526026" cy="360053"/>
            </a:xfrm>
            <a:custGeom>
              <a:avLst/>
              <a:gdLst>
                <a:gd name="T0" fmla="*/ 322 w 644"/>
                <a:gd name="T1" fmla="*/ 230 h 440"/>
                <a:gd name="T2" fmla="*/ 311 w 644"/>
                <a:gd name="T3" fmla="*/ 226 h 440"/>
                <a:gd name="T4" fmla="*/ 0 w 644"/>
                <a:gd name="T5" fmla="*/ 0 h 440"/>
                <a:gd name="T6" fmla="*/ 0 w 644"/>
                <a:gd name="T7" fmla="*/ 317 h 440"/>
                <a:gd name="T8" fmla="*/ 106 w 644"/>
                <a:gd name="T9" fmla="*/ 440 h 440"/>
                <a:gd name="T10" fmla="*/ 539 w 644"/>
                <a:gd name="T11" fmla="*/ 440 h 440"/>
                <a:gd name="T12" fmla="*/ 644 w 644"/>
                <a:gd name="T13" fmla="*/ 317 h 440"/>
                <a:gd name="T14" fmla="*/ 644 w 644"/>
                <a:gd name="T15" fmla="*/ 0 h 440"/>
                <a:gd name="T16" fmla="*/ 333 w 644"/>
                <a:gd name="T17" fmla="*/ 226 h 440"/>
                <a:gd name="T18" fmla="*/ 322 w 644"/>
                <a:gd name="T19" fmla="*/ 230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4" h="440">
                  <a:moveTo>
                    <a:pt x="322" y="230"/>
                  </a:moveTo>
                  <a:cubicBezTo>
                    <a:pt x="318" y="230"/>
                    <a:pt x="315" y="229"/>
                    <a:pt x="311" y="226"/>
                  </a:cubicBezTo>
                  <a:lnTo>
                    <a:pt x="0" y="0"/>
                  </a:lnTo>
                  <a:lnTo>
                    <a:pt x="0" y="317"/>
                  </a:lnTo>
                  <a:cubicBezTo>
                    <a:pt x="0" y="385"/>
                    <a:pt x="47" y="440"/>
                    <a:pt x="106" y="440"/>
                  </a:cubicBezTo>
                  <a:lnTo>
                    <a:pt x="539" y="440"/>
                  </a:lnTo>
                  <a:cubicBezTo>
                    <a:pt x="597" y="440"/>
                    <a:pt x="644" y="385"/>
                    <a:pt x="644" y="317"/>
                  </a:cubicBezTo>
                  <a:lnTo>
                    <a:pt x="644" y="0"/>
                  </a:lnTo>
                  <a:lnTo>
                    <a:pt x="333" y="226"/>
                  </a:lnTo>
                  <a:cubicBezTo>
                    <a:pt x="330" y="229"/>
                    <a:pt x="326" y="230"/>
                    <a:pt x="322" y="23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51422" tIns="25711" rIns="51422" bIns="25711" numCol="1" anchor="t" anchorCtr="0" compatLnSpc="1"/>
            <a:lstStyle/>
            <a:p>
              <a:endParaRPr lang="zh-CN" altLang="en-US" sz="1015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5" grpId="0"/>
      <p:bldP spid="26" grpId="0"/>
      <p:bldP spid="34" grpId="0"/>
      <p:bldP spid="41" grpId="0"/>
      <p:bldP spid="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725833" y="3005499"/>
            <a:ext cx="928873" cy="417938"/>
          </a:xfrm>
          <a:prstGeom prst="rect">
            <a:avLst/>
          </a:prstGeom>
          <a:solidFill>
            <a:srgbClr val="A97D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sz="1200" noProof="1">
              <a:latin typeface="+mj-ea"/>
              <a:ea typeface="+mj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165677" y="3402648"/>
            <a:ext cx="928873" cy="417938"/>
          </a:xfrm>
          <a:prstGeom prst="rect">
            <a:avLst/>
          </a:prstGeom>
          <a:solidFill>
            <a:srgbClr val="FF58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sz="1200" noProof="1">
              <a:latin typeface="+mj-ea"/>
              <a:ea typeface="+mj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605523" y="3794327"/>
            <a:ext cx="928873" cy="416844"/>
          </a:xfrm>
          <a:prstGeom prst="rect">
            <a:avLst/>
          </a:prstGeom>
          <a:solidFill>
            <a:srgbClr val="47D7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sz="1200" noProof="1">
              <a:latin typeface="+mj-ea"/>
              <a:ea typeface="+mj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043180" y="4188196"/>
            <a:ext cx="929966" cy="417938"/>
          </a:xfrm>
          <a:prstGeom prst="rect">
            <a:avLst/>
          </a:prstGeom>
          <a:solidFill>
            <a:srgbClr val="FFA6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sz="1200" noProof="1">
              <a:latin typeface="+mj-ea"/>
              <a:ea typeface="+mj-ea"/>
            </a:endParaRPr>
          </a:p>
        </p:txBody>
      </p:sp>
      <p:sp>
        <p:nvSpPr>
          <p:cNvPr id="14349" name="Freeform 716"/>
          <p:cNvSpPr>
            <a:spLocks noChangeAspect="1" noEditPoints="1" noChangeArrowheads="1"/>
          </p:cNvSpPr>
          <p:nvPr/>
        </p:nvSpPr>
        <p:spPr bwMode="auto">
          <a:xfrm>
            <a:off x="1010357" y="2565678"/>
            <a:ext cx="897144" cy="1115960"/>
          </a:xfrm>
          <a:custGeom>
            <a:avLst/>
            <a:gdLst>
              <a:gd name="T0" fmla="*/ 553 w 585"/>
              <a:gd name="T1" fmla="*/ 656 h 726"/>
              <a:gd name="T2" fmla="*/ 516 w 585"/>
              <a:gd name="T3" fmla="*/ 629 h 726"/>
              <a:gd name="T4" fmla="*/ 532 w 585"/>
              <a:gd name="T5" fmla="*/ 478 h 726"/>
              <a:gd name="T6" fmla="*/ 541 w 585"/>
              <a:gd name="T7" fmla="*/ 430 h 726"/>
              <a:gd name="T8" fmla="*/ 374 w 585"/>
              <a:gd name="T9" fmla="*/ 339 h 726"/>
              <a:gd name="T10" fmla="*/ 400 w 585"/>
              <a:gd name="T11" fmla="*/ 271 h 726"/>
              <a:gd name="T12" fmla="*/ 471 w 585"/>
              <a:gd name="T13" fmla="*/ 246 h 726"/>
              <a:gd name="T14" fmla="*/ 515 w 585"/>
              <a:gd name="T15" fmla="*/ 201 h 726"/>
              <a:gd name="T16" fmla="*/ 527 w 585"/>
              <a:gd name="T17" fmla="*/ 168 h 726"/>
              <a:gd name="T18" fmla="*/ 512 w 585"/>
              <a:gd name="T19" fmla="*/ 140 h 726"/>
              <a:gd name="T20" fmla="*/ 486 w 585"/>
              <a:gd name="T21" fmla="*/ 181 h 726"/>
              <a:gd name="T22" fmla="*/ 451 w 585"/>
              <a:gd name="T23" fmla="*/ 221 h 726"/>
              <a:gd name="T24" fmla="*/ 431 w 585"/>
              <a:gd name="T25" fmla="*/ 225 h 726"/>
              <a:gd name="T26" fmla="*/ 410 w 585"/>
              <a:gd name="T27" fmla="*/ 130 h 726"/>
              <a:gd name="T28" fmla="*/ 420 w 585"/>
              <a:gd name="T29" fmla="*/ 112 h 726"/>
              <a:gd name="T30" fmla="*/ 458 w 585"/>
              <a:gd name="T31" fmla="*/ 90 h 726"/>
              <a:gd name="T32" fmla="*/ 466 w 585"/>
              <a:gd name="T33" fmla="*/ 64 h 726"/>
              <a:gd name="T34" fmla="*/ 428 w 585"/>
              <a:gd name="T35" fmla="*/ 5 h 726"/>
              <a:gd name="T36" fmla="*/ 370 w 585"/>
              <a:gd name="T37" fmla="*/ 66 h 726"/>
              <a:gd name="T38" fmla="*/ 363 w 585"/>
              <a:gd name="T39" fmla="*/ 85 h 726"/>
              <a:gd name="T40" fmla="*/ 357 w 585"/>
              <a:gd name="T41" fmla="*/ 84 h 726"/>
              <a:gd name="T42" fmla="*/ 339 w 585"/>
              <a:gd name="T43" fmla="*/ 94 h 726"/>
              <a:gd name="T44" fmla="*/ 247 w 585"/>
              <a:gd name="T45" fmla="*/ 94 h 726"/>
              <a:gd name="T46" fmla="*/ 232 w 585"/>
              <a:gd name="T47" fmla="*/ 118 h 726"/>
              <a:gd name="T48" fmla="*/ 249 w 585"/>
              <a:gd name="T49" fmla="*/ 165 h 726"/>
              <a:gd name="T50" fmla="*/ 273 w 585"/>
              <a:gd name="T51" fmla="*/ 207 h 726"/>
              <a:gd name="T52" fmla="*/ 302 w 585"/>
              <a:gd name="T53" fmla="*/ 235 h 726"/>
              <a:gd name="T54" fmla="*/ 297 w 585"/>
              <a:gd name="T55" fmla="*/ 286 h 726"/>
              <a:gd name="T56" fmla="*/ 267 w 585"/>
              <a:gd name="T57" fmla="*/ 323 h 726"/>
              <a:gd name="T58" fmla="*/ 247 w 585"/>
              <a:gd name="T59" fmla="*/ 410 h 726"/>
              <a:gd name="T60" fmla="*/ 216 w 585"/>
              <a:gd name="T61" fmla="*/ 500 h 726"/>
              <a:gd name="T62" fmla="*/ 210 w 585"/>
              <a:gd name="T63" fmla="*/ 524 h 726"/>
              <a:gd name="T64" fmla="*/ 71 w 585"/>
              <a:gd name="T65" fmla="*/ 595 h 726"/>
              <a:gd name="T66" fmla="*/ 23 w 585"/>
              <a:gd name="T67" fmla="*/ 616 h 726"/>
              <a:gd name="T68" fmla="*/ 4 w 585"/>
              <a:gd name="T69" fmla="*/ 641 h 726"/>
              <a:gd name="T70" fmla="*/ 5 w 585"/>
              <a:gd name="T71" fmla="*/ 681 h 726"/>
              <a:gd name="T72" fmla="*/ 24 w 585"/>
              <a:gd name="T73" fmla="*/ 717 h 726"/>
              <a:gd name="T74" fmla="*/ 39 w 585"/>
              <a:gd name="T75" fmla="*/ 701 h 726"/>
              <a:gd name="T76" fmla="*/ 51 w 585"/>
              <a:gd name="T77" fmla="*/ 652 h 726"/>
              <a:gd name="T78" fmla="*/ 200 w 585"/>
              <a:gd name="T79" fmla="*/ 585 h 726"/>
              <a:gd name="T80" fmla="*/ 265 w 585"/>
              <a:gd name="T81" fmla="*/ 533 h 726"/>
              <a:gd name="T82" fmla="*/ 335 w 585"/>
              <a:gd name="T83" fmla="*/ 418 h 726"/>
              <a:gd name="T84" fmla="*/ 438 w 585"/>
              <a:gd name="T85" fmla="*/ 454 h 726"/>
              <a:gd name="T86" fmla="*/ 478 w 585"/>
              <a:gd name="T87" fmla="*/ 468 h 726"/>
              <a:gd name="T88" fmla="*/ 471 w 585"/>
              <a:gd name="T89" fmla="*/ 601 h 726"/>
              <a:gd name="T90" fmla="*/ 463 w 585"/>
              <a:gd name="T91" fmla="*/ 649 h 726"/>
              <a:gd name="T92" fmla="*/ 519 w 585"/>
              <a:gd name="T93" fmla="*/ 681 h 726"/>
              <a:gd name="T94" fmla="*/ 569 w 585"/>
              <a:gd name="T95" fmla="*/ 677 h 726"/>
              <a:gd name="T96" fmla="*/ 577 w 585"/>
              <a:gd name="T97" fmla="*/ 661 h 726"/>
              <a:gd name="T98" fmla="*/ 553 w 585"/>
              <a:gd name="T99" fmla="*/ 656 h 726"/>
              <a:gd name="T100" fmla="*/ 303 w 585"/>
              <a:gd name="T101" fmla="*/ 197 h 726"/>
              <a:gd name="T102" fmla="*/ 291 w 585"/>
              <a:gd name="T103" fmla="*/ 185 h 726"/>
              <a:gd name="T104" fmla="*/ 280 w 585"/>
              <a:gd name="T105" fmla="*/ 129 h 726"/>
              <a:gd name="T106" fmla="*/ 310 w 585"/>
              <a:gd name="T107" fmla="*/ 141 h 726"/>
              <a:gd name="T108" fmla="*/ 303 w 585"/>
              <a:gd name="T109" fmla="*/ 197 h 7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585" h="726">
                <a:moveTo>
                  <a:pt x="553" y="656"/>
                </a:moveTo>
                <a:cubicBezTo>
                  <a:pt x="547" y="660"/>
                  <a:pt x="531" y="652"/>
                  <a:pt x="516" y="629"/>
                </a:cubicBezTo>
                <a:cubicBezTo>
                  <a:pt x="502" y="607"/>
                  <a:pt x="527" y="496"/>
                  <a:pt x="532" y="478"/>
                </a:cubicBezTo>
                <a:cubicBezTo>
                  <a:pt x="537" y="459"/>
                  <a:pt x="541" y="430"/>
                  <a:pt x="541" y="430"/>
                </a:cubicBezTo>
                <a:cubicBezTo>
                  <a:pt x="529" y="394"/>
                  <a:pt x="374" y="339"/>
                  <a:pt x="374" y="339"/>
                </a:cubicBezTo>
                <a:cubicBezTo>
                  <a:pt x="387" y="325"/>
                  <a:pt x="400" y="271"/>
                  <a:pt x="400" y="271"/>
                </a:cubicBezTo>
                <a:cubicBezTo>
                  <a:pt x="403" y="321"/>
                  <a:pt x="458" y="262"/>
                  <a:pt x="471" y="246"/>
                </a:cubicBezTo>
                <a:cubicBezTo>
                  <a:pt x="484" y="230"/>
                  <a:pt x="515" y="201"/>
                  <a:pt x="515" y="201"/>
                </a:cubicBezTo>
                <a:cubicBezTo>
                  <a:pt x="528" y="194"/>
                  <a:pt x="527" y="188"/>
                  <a:pt x="527" y="168"/>
                </a:cubicBezTo>
                <a:cubicBezTo>
                  <a:pt x="527" y="148"/>
                  <a:pt x="512" y="140"/>
                  <a:pt x="512" y="140"/>
                </a:cubicBezTo>
                <a:cubicBezTo>
                  <a:pt x="487" y="145"/>
                  <a:pt x="486" y="169"/>
                  <a:pt x="486" y="181"/>
                </a:cubicBezTo>
                <a:cubicBezTo>
                  <a:pt x="486" y="193"/>
                  <a:pt x="451" y="221"/>
                  <a:pt x="451" y="221"/>
                </a:cubicBezTo>
                <a:cubicBezTo>
                  <a:pt x="446" y="221"/>
                  <a:pt x="431" y="225"/>
                  <a:pt x="431" y="225"/>
                </a:cubicBezTo>
                <a:cubicBezTo>
                  <a:pt x="432" y="202"/>
                  <a:pt x="410" y="130"/>
                  <a:pt x="410" y="130"/>
                </a:cubicBezTo>
                <a:cubicBezTo>
                  <a:pt x="410" y="117"/>
                  <a:pt x="420" y="112"/>
                  <a:pt x="420" y="112"/>
                </a:cubicBezTo>
                <a:cubicBezTo>
                  <a:pt x="448" y="125"/>
                  <a:pt x="458" y="90"/>
                  <a:pt x="458" y="90"/>
                </a:cubicBezTo>
                <a:cubicBezTo>
                  <a:pt x="471" y="89"/>
                  <a:pt x="466" y="64"/>
                  <a:pt x="466" y="64"/>
                </a:cubicBezTo>
                <a:cubicBezTo>
                  <a:pt x="478" y="20"/>
                  <a:pt x="428" y="5"/>
                  <a:pt x="428" y="5"/>
                </a:cubicBezTo>
                <a:cubicBezTo>
                  <a:pt x="365" y="0"/>
                  <a:pt x="370" y="66"/>
                  <a:pt x="370" y="66"/>
                </a:cubicBezTo>
                <a:cubicBezTo>
                  <a:pt x="373" y="76"/>
                  <a:pt x="370" y="92"/>
                  <a:pt x="363" y="85"/>
                </a:cubicBezTo>
                <a:cubicBezTo>
                  <a:pt x="362" y="83"/>
                  <a:pt x="359" y="83"/>
                  <a:pt x="357" y="84"/>
                </a:cubicBezTo>
                <a:cubicBezTo>
                  <a:pt x="349" y="85"/>
                  <a:pt x="339" y="94"/>
                  <a:pt x="339" y="94"/>
                </a:cubicBezTo>
                <a:cubicBezTo>
                  <a:pt x="322" y="89"/>
                  <a:pt x="247" y="94"/>
                  <a:pt x="247" y="94"/>
                </a:cubicBezTo>
                <a:cubicBezTo>
                  <a:pt x="214" y="96"/>
                  <a:pt x="232" y="118"/>
                  <a:pt x="232" y="118"/>
                </a:cubicBezTo>
                <a:cubicBezTo>
                  <a:pt x="228" y="130"/>
                  <a:pt x="249" y="165"/>
                  <a:pt x="249" y="165"/>
                </a:cubicBezTo>
                <a:cubicBezTo>
                  <a:pt x="257" y="172"/>
                  <a:pt x="273" y="207"/>
                  <a:pt x="273" y="207"/>
                </a:cubicBezTo>
                <a:cubicBezTo>
                  <a:pt x="277" y="234"/>
                  <a:pt x="302" y="235"/>
                  <a:pt x="302" y="235"/>
                </a:cubicBezTo>
                <a:cubicBezTo>
                  <a:pt x="302" y="235"/>
                  <a:pt x="299" y="274"/>
                  <a:pt x="297" y="286"/>
                </a:cubicBezTo>
                <a:cubicBezTo>
                  <a:pt x="294" y="298"/>
                  <a:pt x="267" y="323"/>
                  <a:pt x="267" y="323"/>
                </a:cubicBezTo>
                <a:cubicBezTo>
                  <a:pt x="233" y="360"/>
                  <a:pt x="247" y="410"/>
                  <a:pt x="247" y="410"/>
                </a:cubicBezTo>
                <a:cubicBezTo>
                  <a:pt x="234" y="424"/>
                  <a:pt x="217" y="495"/>
                  <a:pt x="216" y="500"/>
                </a:cubicBezTo>
                <a:cubicBezTo>
                  <a:pt x="214" y="505"/>
                  <a:pt x="210" y="524"/>
                  <a:pt x="210" y="524"/>
                </a:cubicBezTo>
                <a:cubicBezTo>
                  <a:pt x="160" y="528"/>
                  <a:pt x="93" y="579"/>
                  <a:pt x="71" y="595"/>
                </a:cubicBezTo>
                <a:cubicBezTo>
                  <a:pt x="48" y="611"/>
                  <a:pt x="23" y="616"/>
                  <a:pt x="23" y="616"/>
                </a:cubicBezTo>
                <a:cubicBezTo>
                  <a:pt x="0" y="612"/>
                  <a:pt x="0" y="632"/>
                  <a:pt x="4" y="641"/>
                </a:cubicBezTo>
                <a:cubicBezTo>
                  <a:pt x="8" y="650"/>
                  <a:pt x="5" y="681"/>
                  <a:pt x="5" y="681"/>
                </a:cubicBezTo>
                <a:cubicBezTo>
                  <a:pt x="0" y="706"/>
                  <a:pt x="24" y="717"/>
                  <a:pt x="24" y="717"/>
                </a:cubicBezTo>
                <a:cubicBezTo>
                  <a:pt x="40" y="726"/>
                  <a:pt x="41" y="713"/>
                  <a:pt x="39" y="701"/>
                </a:cubicBezTo>
                <a:cubicBezTo>
                  <a:pt x="36" y="689"/>
                  <a:pt x="51" y="652"/>
                  <a:pt x="51" y="652"/>
                </a:cubicBezTo>
                <a:cubicBezTo>
                  <a:pt x="57" y="633"/>
                  <a:pt x="200" y="585"/>
                  <a:pt x="200" y="585"/>
                </a:cubicBezTo>
                <a:cubicBezTo>
                  <a:pt x="247" y="577"/>
                  <a:pt x="265" y="533"/>
                  <a:pt x="265" y="533"/>
                </a:cubicBezTo>
                <a:cubicBezTo>
                  <a:pt x="283" y="516"/>
                  <a:pt x="335" y="418"/>
                  <a:pt x="335" y="418"/>
                </a:cubicBezTo>
                <a:cubicBezTo>
                  <a:pt x="349" y="444"/>
                  <a:pt x="418" y="451"/>
                  <a:pt x="438" y="454"/>
                </a:cubicBezTo>
                <a:cubicBezTo>
                  <a:pt x="458" y="456"/>
                  <a:pt x="478" y="468"/>
                  <a:pt x="478" y="468"/>
                </a:cubicBezTo>
                <a:cubicBezTo>
                  <a:pt x="467" y="485"/>
                  <a:pt x="472" y="583"/>
                  <a:pt x="471" y="601"/>
                </a:cubicBezTo>
                <a:cubicBezTo>
                  <a:pt x="470" y="620"/>
                  <a:pt x="463" y="649"/>
                  <a:pt x="463" y="649"/>
                </a:cubicBezTo>
                <a:cubicBezTo>
                  <a:pt x="451" y="690"/>
                  <a:pt x="495" y="677"/>
                  <a:pt x="519" y="681"/>
                </a:cubicBezTo>
                <a:cubicBezTo>
                  <a:pt x="543" y="685"/>
                  <a:pt x="569" y="677"/>
                  <a:pt x="569" y="677"/>
                </a:cubicBezTo>
                <a:cubicBezTo>
                  <a:pt x="569" y="677"/>
                  <a:pt x="569" y="677"/>
                  <a:pt x="577" y="661"/>
                </a:cubicBezTo>
                <a:cubicBezTo>
                  <a:pt x="585" y="645"/>
                  <a:pt x="560" y="652"/>
                  <a:pt x="553" y="656"/>
                </a:cubicBezTo>
                <a:close/>
                <a:moveTo>
                  <a:pt x="303" y="197"/>
                </a:moveTo>
                <a:cubicBezTo>
                  <a:pt x="303" y="197"/>
                  <a:pt x="298" y="188"/>
                  <a:pt x="291" y="185"/>
                </a:cubicBezTo>
                <a:cubicBezTo>
                  <a:pt x="283" y="182"/>
                  <a:pt x="273" y="140"/>
                  <a:pt x="280" y="129"/>
                </a:cubicBezTo>
                <a:cubicBezTo>
                  <a:pt x="280" y="129"/>
                  <a:pt x="300" y="143"/>
                  <a:pt x="310" y="141"/>
                </a:cubicBezTo>
                <a:cubicBezTo>
                  <a:pt x="310" y="141"/>
                  <a:pt x="300" y="189"/>
                  <a:pt x="303" y="197"/>
                </a:cubicBezTo>
                <a:close/>
              </a:path>
            </a:pathLst>
          </a:custGeom>
          <a:solidFill>
            <a:srgbClr val="FFA6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 sz="1015">
              <a:latin typeface="+mj-ea"/>
              <a:ea typeface="+mj-ea"/>
            </a:endParaRPr>
          </a:p>
        </p:txBody>
      </p:sp>
      <p:sp>
        <p:nvSpPr>
          <p:cNvPr id="14350" name="Freeform 711"/>
          <p:cNvSpPr>
            <a:spLocks noChangeAspect="1" noEditPoints="1" noChangeArrowheads="1"/>
          </p:cNvSpPr>
          <p:nvPr/>
        </p:nvSpPr>
        <p:spPr bwMode="auto">
          <a:xfrm>
            <a:off x="2586925" y="2195881"/>
            <a:ext cx="873074" cy="1117053"/>
          </a:xfrm>
          <a:custGeom>
            <a:avLst/>
            <a:gdLst>
              <a:gd name="T0" fmla="*/ 558 w 582"/>
              <a:gd name="T1" fmla="*/ 703 h 742"/>
              <a:gd name="T2" fmla="*/ 505 w 582"/>
              <a:gd name="T3" fmla="*/ 678 h 742"/>
              <a:gd name="T4" fmla="*/ 486 w 582"/>
              <a:gd name="T5" fmla="*/ 524 h 742"/>
              <a:gd name="T6" fmla="*/ 490 w 582"/>
              <a:gd name="T7" fmla="*/ 484 h 742"/>
              <a:gd name="T8" fmla="*/ 348 w 582"/>
              <a:gd name="T9" fmla="*/ 355 h 742"/>
              <a:gd name="T10" fmla="*/ 365 w 582"/>
              <a:gd name="T11" fmla="*/ 298 h 742"/>
              <a:gd name="T12" fmla="*/ 446 w 582"/>
              <a:gd name="T13" fmla="*/ 271 h 742"/>
              <a:gd name="T14" fmla="*/ 483 w 582"/>
              <a:gd name="T15" fmla="*/ 260 h 742"/>
              <a:gd name="T16" fmla="*/ 485 w 582"/>
              <a:gd name="T17" fmla="*/ 222 h 742"/>
              <a:gd name="T18" fmla="*/ 438 w 582"/>
              <a:gd name="T19" fmla="*/ 244 h 742"/>
              <a:gd name="T20" fmla="*/ 382 w 582"/>
              <a:gd name="T21" fmla="*/ 247 h 742"/>
              <a:gd name="T22" fmla="*/ 390 w 582"/>
              <a:gd name="T23" fmla="*/ 146 h 742"/>
              <a:gd name="T24" fmla="*/ 406 w 582"/>
              <a:gd name="T25" fmla="*/ 125 h 742"/>
              <a:gd name="T26" fmla="*/ 445 w 582"/>
              <a:gd name="T27" fmla="*/ 107 h 742"/>
              <a:gd name="T28" fmla="*/ 459 w 582"/>
              <a:gd name="T29" fmla="*/ 81 h 742"/>
              <a:gd name="T30" fmla="*/ 423 w 582"/>
              <a:gd name="T31" fmla="*/ 8 h 742"/>
              <a:gd name="T32" fmla="*/ 372 w 582"/>
              <a:gd name="T33" fmla="*/ 77 h 742"/>
              <a:gd name="T34" fmla="*/ 349 w 582"/>
              <a:gd name="T35" fmla="*/ 102 h 742"/>
              <a:gd name="T36" fmla="*/ 317 w 582"/>
              <a:gd name="T37" fmla="*/ 122 h 742"/>
              <a:gd name="T38" fmla="*/ 300 w 582"/>
              <a:gd name="T39" fmla="*/ 129 h 742"/>
              <a:gd name="T40" fmla="*/ 213 w 582"/>
              <a:gd name="T41" fmla="*/ 177 h 742"/>
              <a:gd name="T42" fmla="*/ 262 w 582"/>
              <a:gd name="T43" fmla="*/ 246 h 742"/>
              <a:gd name="T44" fmla="*/ 275 w 582"/>
              <a:gd name="T45" fmla="*/ 275 h 742"/>
              <a:gd name="T46" fmla="*/ 245 w 582"/>
              <a:gd name="T47" fmla="*/ 335 h 742"/>
              <a:gd name="T48" fmla="*/ 242 w 582"/>
              <a:gd name="T49" fmla="*/ 415 h 742"/>
              <a:gd name="T50" fmla="*/ 240 w 582"/>
              <a:gd name="T51" fmla="*/ 534 h 742"/>
              <a:gd name="T52" fmla="*/ 227 w 582"/>
              <a:gd name="T53" fmla="*/ 542 h 742"/>
              <a:gd name="T54" fmla="*/ 111 w 582"/>
              <a:gd name="T55" fmla="*/ 522 h 742"/>
              <a:gd name="T56" fmla="*/ 63 w 582"/>
              <a:gd name="T57" fmla="*/ 506 h 742"/>
              <a:gd name="T58" fmla="*/ 28 w 582"/>
              <a:gd name="T59" fmla="*/ 512 h 742"/>
              <a:gd name="T60" fmla="*/ 11 w 582"/>
              <a:gd name="T61" fmla="*/ 541 h 742"/>
              <a:gd name="T62" fmla="*/ 0 w 582"/>
              <a:gd name="T63" fmla="*/ 593 h 742"/>
              <a:gd name="T64" fmla="*/ 20 w 582"/>
              <a:gd name="T65" fmla="*/ 594 h 742"/>
              <a:gd name="T66" fmla="*/ 54 w 582"/>
              <a:gd name="T67" fmla="*/ 570 h 742"/>
              <a:gd name="T68" fmla="*/ 113 w 582"/>
              <a:gd name="T69" fmla="*/ 566 h 742"/>
              <a:gd name="T70" fmla="*/ 246 w 582"/>
              <a:gd name="T71" fmla="*/ 606 h 742"/>
              <a:gd name="T72" fmla="*/ 293 w 582"/>
              <a:gd name="T73" fmla="*/ 552 h 742"/>
              <a:gd name="T74" fmla="*/ 325 w 582"/>
              <a:gd name="T75" fmla="*/ 449 h 742"/>
              <a:gd name="T76" fmla="*/ 435 w 582"/>
              <a:gd name="T77" fmla="*/ 518 h 742"/>
              <a:gd name="T78" fmla="*/ 455 w 582"/>
              <a:gd name="T79" fmla="*/ 646 h 742"/>
              <a:gd name="T80" fmla="*/ 462 w 582"/>
              <a:gd name="T81" fmla="*/ 711 h 742"/>
              <a:gd name="T82" fmla="*/ 505 w 582"/>
              <a:gd name="T83" fmla="*/ 730 h 742"/>
              <a:gd name="T84" fmla="*/ 560 w 582"/>
              <a:gd name="T85" fmla="*/ 723 h 742"/>
              <a:gd name="T86" fmla="*/ 575 w 582"/>
              <a:gd name="T87" fmla="*/ 710 h 742"/>
              <a:gd name="T88" fmla="*/ 558 w 582"/>
              <a:gd name="T89" fmla="*/ 703 h 742"/>
              <a:gd name="T90" fmla="*/ 288 w 582"/>
              <a:gd name="T91" fmla="*/ 191 h 742"/>
              <a:gd name="T92" fmla="*/ 281 w 582"/>
              <a:gd name="T93" fmla="*/ 227 h 742"/>
              <a:gd name="T94" fmla="*/ 270 w 582"/>
              <a:gd name="T95" fmla="*/ 193 h 742"/>
              <a:gd name="T96" fmla="*/ 288 w 582"/>
              <a:gd name="T97" fmla="*/ 191 h 7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82" h="742">
                <a:moveTo>
                  <a:pt x="558" y="703"/>
                </a:moveTo>
                <a:cubicBezTo>
                  <a:pt x="544" y="707"/>
                  <a:pt x="523" y="702"/>
                  <a:pt x="505" y="678"/>
                </a:cubicBezTo>
                <a:cubicBezTo>
                  <a:pt x="486" y="654"/>
                  <a:pt x="486" y="524"/>
                  <a:pt x="486" y="524"/>
                </a:cubicBezTo>
                <a:cubicBezTo>
                  <a:pt x="490" y="508"/>
                  <a:pt x="490" y="484"/>
                  <a:pt x="490" y="484"/>
                </a:cubicBezTo>
                <a:cubicBezTo>
                  <a:pt x="479" y="447"/>
                  <a:pt x="348" y="355"/>
                  <a:pt x="348" y="355"/>
                </a:cubicBezTo>
                <a:cubicBezTo>
                  <a:pt x="358" y="339"/>
                  <a:pt x="365" y="298"/>
                  <a:pt x="365" y="298"/>
                </a:cubicBezTo>
                <a:cubicBezTo>
                  <a:pt x="382" y="303"/>
                  <a:pt x="437" y="274"/>
                  <a:pt x="446" y="271"/>
                </a:cubicBezTo>
                <a:cubicBezTo>
                  <a:pt x="455" y="268"/>
                  <a:pt x="483" y="260"/>
                  <a:pt x="483" y="260"/>
                </a:cubicBezTo>
                <a:cubicBezTo>
                  <a:pt x="499" y="252"/>
                  <a:pt x="485" y="222"/>
                  <a:pt x="485" y="222"/>
                </a:cubicBezTo>
                <a:cubicBezTo>
                  <a:pt x="447" y="211"/>
                  <a:pt x="438" y="244"/>
                  <a:pt x="438" y="244"/>
                </a:cubicBezTo>
                <a:cubicBezTo>
                  <a:pt x="417" y="256"/>
                  <a:pt x="382" y="247"/>
                  <a:pt x="382" y="247"/>
                </a:cubicBezTo>
                <a:cubicBezTo>
                  <a:pt x="407" y="199"/>
                  <a:pt x="390" y="146"/>
                  <a:pt x="390" y="146"/>
                </a:cubicBezTo>
                <a:cubicBezTo>
                  <a:pt x="387" y="131"/>
                  <a:pt x="406" y="125"/>
                  <a:pt x="406" y="125"/>
                </a:cubicBezTo>
                <a:cubicBezTo>
                  <a:pt x="431" y="138"/>
                  <a:pt x="445" y="107"/>
                  <a:pt x="445" y="107"/>
                </a:cubicBezTo>
                <a:cubicBezTo>
                  <a:pt x="461" y="115"/>
                  <a:pt x="459" y="81"/>
                  <a:pt x="459" y="81"/>
                </a:cubicBezTo>
                <a:cubicBezTo>
                  <a:pt x="487" y="22"/>
                  <a:pt x="423" y="8"/>
                  <a:pt x="423" y="8"/>
                </a:cubicBezTo>
                <a:cubicBezTo>
                  <a:pt x="364" y="0"/>
                  <a:pt x="372" y="77"/>
                  <a:pt x="372" y="77"/>
                </a:cubicBezTo>
                <a:cubicBezTo>
                  <a:pt x="365" y="93"/>
                  <a:pt x="349" y="102"/>
                  <a:pt x="349" y="102"/>
                </a:cubicBezTo>
                <a:cubicBezTo>
                  <a:pt x="330" y="102"/>
                  <a:pt x="318" y="117"/>
                  <a:pt x="317" y="122"/>
                </a:cubicBezTo>
                <a:cubicBezTo>
                  <a:pt x="316" y="127"/>
                  <a:pt x="300" y="129"/>
                  <a:pt x="300" y="129"/>
                </a:cubicBezTo>
                <a:cubicBezTo>
                  <a:pt x="236" y="133"/>
                  <a:pt x="213" y="177"/>
                  <a:pt x="213" y="177"/>
                </a:cubicBezTo>
                <a:cubicBezTo>
                  <a:pt x="212" y="190"/>
                  <a:pt x="254" y="236"/>
                  <a:pt x="262" y="246"/>
                </a:cubicBezTo>
                <a:cubicBezTo>
                  <a:pt x="267" y="251"/>
                  <a:pt x="272" y="265"/>
                  <a:pt x="275" y="275"/>
                </a:cubicBezTo>
                <a:cubicBezTo>
                  <a:pt x="266" y="304"/>
                  <a:pt x="245" y="335"/>
                  <a:pt x="245" y="335"/>
                </a:cubicBezTo>
                <a:cubicBezTo>
                  <a:pt x="213" y="363"/>
                  <a:pt x="242" y="415"/>
                  <a:pt x="242" y="415"/>
                </a:cubicBezTo>
                <a:cubicBezTo>
                  <a:pt x="221" y="447"/>
                  <a:pt x="240" y="534"/>
                  <a:pt x="240" y="534"/>
                </a:cubicBezTo>
                <a:cubicBezTo>
                  <a:pt x="245" y="549"/>
                  <a:pt x="227" y="542"/>
                  <a:pt x="227" y="542"/>
                </a:cubicBezTo>
                <a:cubicBezTo>
                  <a:pt x="201" y="518"/>
                  <a:pt x="135" y="522"/>
                  <a:pt x="111" y="522"/>
                </a:cubicBezTo>
                <a:cubicBezTo>
                  <a:pt x="87" y="522"/>
                  <a:pt x="83" y="525"/>
                  <a:pt x="63" y="506"/>
                </a:cubicBezTo>
                <a:cubicBezTo>
                  <a:pt x="43" y="488"/>
                  <a:pt x="32" y="503"/>
                  <a:pt x="28" y="512"/>
                </a:cubicBezTo>
                <a:cubicBezTo>
                  <a:pt x="24" y="521"/>
                  <a:pt x="22" y="530"/>
                  <a:pt x="11" y="541"/>
                </a:cubicBezTo>
                <a:cubicBezTo>
                  <a:pt x="0" y="552"/>
                  <a:pt x="0" y="573"/>
                  <a:pt x="0" y="593"/>
                </a:cubicBezTo>
                <a:cubicBezTo>
                  <a:pt x="0" y="613"/>
                  <a:pt x="20" y="608"/>
                  <a:pt x="20" y="594"/>
                </a:cubicBezTo>
                <a:cubicBezTo>
                  <a:pt x="20" y="581"/>
                  <a:pt x="31" y="581"/>
                  <a:pt x="54" y="570"/>
                </a:cubicBezTo>
                <a:cubicBezTo>
                  <a:pt x="76" y="560"/>
                  <a:pt x="113" y="566"/>
                  <a:pt x="113" y="566"/>
                </a:cubicBezTo>
                <a:cubicBezTo>
                  <a:pt x="113" y="566"/>
                  <a:pt x="220" y="604"/>
                  <a:pt x="246" y="606"/>
                </a:cubicBezTo>
                <a:cubicBezTo>
                  <a:pt x="273" y="609"/>
                  <a:pt x="293" y="552"/>
                  <a:pt x="293" y="552"/>
                </a:cubicBezTo>
                <a:cubicBezTo>
                  <a:pt x="309" y="514"/>
                  <a:pt x="325" y="449"/>
                  <a:pt x="325" y="449"/>
                </a:cubicBezTo>
                <a:cubicBezTo>
                  <a:pt x="341" y="464"/>
                  <a:pt x="435" y="518"/>
                  <a:pt x="435" y="518"/>
                </a:cubicBezTo>
                <a:cubicBezTo>
                  <a:pt x="421" y="542"/>
                  <a:pt x="451" y="629"/>
                  <a:pt x="455" y="646"/>
                </a:cubicBezTo>
                <a:cubicBezTo>
                  <a:pt x="459" y="663"/>
                  <a:pt x="462" y="711"/>
                  <a:pt x="462" y="711"/>
                </a:cubicBezTo>
                <a:cubicBezTo>
                  <a:pt x="459" y="742"/>
                  <a:pt x="497" y="735"/>
                  <a:pt x="505" y="730"/>
                </a:cubicBezTo>
                <a:cubicBezTo>
                  <a:pt x="513" y="725"/>
                  <a:pt x="551" y="723"/>
                  <a:pt x="560" y="723"/>
                </a:cubicBezTo>
                <a:cubicBezTo>
                  <a:pt x="570" y="723"/>
                  <a:pt x="575" y="710"/>
                  <a:pt x="575" y="710"/>
                </a:cubicBezTo>
                <a:cubicBezTo>
                  <a:pt x="582" y="705"/>
                  <a:pt x="571" y="699"/>
                  <a:pt x="558" y="703"/>
                </a:cubicBezTo>
                <a:close/>
                <a:moveTo>
                  <a:pt x="288" y="191"/>
                </a:moveTo>
                <a:cubicBezTo>
                  <a:pt x="288" y="191"/>
                  <a:pt x="283" y="206"/>
                  <a:pt x="281" y="227"/>
                </a:cubicBezTo>
                <a:cubicBezTo>
                  <a:pt x="277" y="215"/>
                  <a:pt x="275" y="201"/>
                  <a:pt x="270" y="193"/>
                </a:cubicBezTo>
                <a:cubicBezTo>
                  <a:pt x="264" y="181"/>
                  <a:pt x="288" y="191"/>
                  <a:pt x="288" y="191"/>
                </a:cubicBezTo>
                <a:close/>
              </a:path>
            </a:pathLst>
          </a:custGeom>
          <a:solidFill>
            <a:srgbClr val="47D7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 sz="1015">
              <a:latin typeface="+mj-ea"/>
              <a:ea typeface="+mj-ea"/>
            </a:endParaRPr>
          </a:p>
        </p:txBody>
      </p:sp>
      <p:sp>
        <p:nvSpPr>
          <p:cNvPr id="14351" name="Freeform 714"/>
          <p:cNvSpPr>
            <a:spLocks noChangeAspect="1" noEditPoints="1" noChangeArrowheads="1"/>
          </p:cNvSpPr>
          <p:nvPr/>
        </p:nvSpPr>
        <p:spPr bwMode="auto">
          <a:xfrm>
            <a:off x="4306814" y="1788883"/>
            <a:ext cx="562356" cy="1115960"/>
          </a:xfrm>
          <a:custGeom>
            <a:avLst/>
            <a:gdLst>
              <a:gd name="T0" fmla="*/ 345 w 403"/>
              <a:gd name="T1" fmla="*/ 335 h 798"/>
              <a:gd name="T2" fmla="*/ 370 w 403"/>
              <a:gd name="T3" fmla="*/ 334 h 798"/>
              <a:gd name="T4" fmla="*/ 399 w 403"/>
              <a:gd name="T5" fmla="*/ 317 h 798"/>
              <a:gd name="T6" fmla="*/ 401 w 403"/>
              <a:gd name="T7" fmla="*/ 287 h 798"/>
              <a:gd name="T8" fmla="*/ 370 w 403"/>
              <a:gd name="T9" fmla="*/ 277 h 798"/>
              <a:gd name="T10" fmla="*/ 353 w 403"/>
              <a:gd name="T11" fmla="*/ 299 h 798"/>
              <a:gd name="T12" fmla="*/ 285 w 403"/>
              <a:gd name="T13" fmla="*/ 283 h 798"/>
              <a:gd name="T14" fmla="*/ 287 w 403"/>
              <a:gd name="T15" fmla="*/ 246 h 798"/>
              <a:gd name="T16" fmla="*/ 285 w 403"/>
              <a:gd name="T17" fmla="*/ 161 h 798"/>
              <a:gd name="T18" fmla="*/ 293 w 403"/>
              <a:gd name="T19" fmla="*/ 144 h 798"/>
              <a:gd name="T20" fmla="*/ 329 w 403"/>
              <a:gd name="T21" fmla="*/ 121 h 798"/>
              <a:gd name="T22" fmla="*/ 346 w 403"/>
              <a:gd name="T23" fmla="*/ 88 h 798"/>
              <a:gd name="T24" fmla="*/ 325 w 403"/>
              <a:gd name="T25" fmla="*/ 23 h 798"/>
              <a:gd name="T26" fmla="*/ 259 w 403"/>
              <a:gd name="T27" fmla="*/ 85 h 798"/>
              <a:gd name="T28" fmla="*/ 253 w 403"/>
              <a:gd name="T29" fmla="*/ 104 h 798"/>
              <a:gd name="T30" fmla="*/ 192 w 403"/>
              <a:gd name="T31" fmla="*/ 142 h 798"/>
              <a:gd name="T32" fmla="*/ 164 w 403"/>
              <a:gd name="T33" fmla="*/ 157 h 798"/>
              <a:gd name="T34" fmla="*/ 92 w 403"/>
              <a:gd name="T35" fmla="*/ 198 h 798"/>
              <a:gd name="T36" fmla="*/ 91 w 403"/>
              <a:gd name="T37" fmla="*/ 274 h 798"/>
              <a:gd name="T38" fmla="*/ 97 w 403"/>
              <a:gd name="T39" fmla="*/ 345 h 798"/>
              <a:gd name="T40" fmla="*/ 108 w 403"/>
              <a:gd name="T41" fmla="*/ 380 h 798"/>
              <a:gd name="T42" fmla="*/ 124 w 403"/>
              <a:gd name="T43" fmla="*/ 383 h 798"/>
              <a:gd name="T44" fmla="*/ 138 w 403"/>
              <a:gd name="T45" fmla="*/ 385 h 798"/>
              <a:gd name="T46" fmla="*/ 146 w 403"/>
              <a:gd name="T47" fmla="*/ 426 h 798"/>
              <a:gd name="T48" fmla="*/ 148 w 403"/>
              <a:gd name="T49" fmla="*/ 555 h 798"/>
              <a:gd name="T50" fmla="*/ 79 w 403"/>
              <a:gd name="T51" fmla="*/ 666 h 798"/>
              <a:gd name="T52" fmla="*/ 31 w 403"/>
              <a:gd name="T53" fmla="*/ 733 h 798"/>
              <a:gd name="T54" fmla="*/ 43 w 403"/>
              <a:gd name="T55" fmla="*/ 780 h 798"/>
              <a:gd name="T56" fmla="*/ 77 w 403"/>
              <a:gd name="T57" fmla="*/ 788 h 798"/>
              <a:gd name="T58" fmla="*/ 108 w 403"/>
              <a:gd name="T59" fmla="*/ 792 h 798"/>
              <a:gd name="T60" fmla="*/ 130 w 403"/>
              <a:gd name="T61" fmla="*/ 786 h 798"/>
              <a:gd name="T62" fmla="*/ 95 w 403"/>
              <a:gd name="T63" fmla="*/ 772 h 798"/>
              <a:gd name="T64" fmla="*/ 75 w 403"/>
              <a:gd name="T65" fmla="*/ 740 h 798"/>
              <a:gd name="T66" fmla="*/ 168 w 403"/>
              <a:gd name="T67" fmla="*/ 633 h 798"/>
              <a:gd name="T68" fmla="*/ 205 w 403"/>
              <a:gd name="T69" fmla="*/ 657 h 798"/>
              <a:gd name="T70" fmla="*/ 221 w 403"/>
              <a:gd name="T71" fmla="*/ 660 h 798"/>
              <a:gd name="T72" fmla="*/ 216 w 403"/>
              <a:gd name="T73" fmla="*/ 645 h 798"/>
              <a:gd name="T74" fmla="*/ 209 w 403"/>
              <a:gd name="T75" fmla="*/ 591 h 798"/>
              <a:gd name="T76" fmla="*/ 253 w 403"/>
              <a:gd name="T77" fmla="*/ 564 h 798"/>
              <a:gd name="T78" fmla="*/ 377 w 403"/>
              <a:gd name="T79" fmla="*/ 518 h 798"/>
              <a:gd name="T80" fmla="*/ 394 w 403"/>
              <a:gd name="T81" fmla="*/ 483 h 798"/>
              <a:gd name="T82" fmla="*/ 253 w 403"/>
              <a:gd name="T83" fmla="*/ 378 h 798"/>
              <a:gd name="T84" fmla="*/ 262 w 403"/>
              <a:gd name="T85" fmla="*/ 323 h 798"/>
              <a:gd name="T86" fmla="*/ 345 w 403"/>
              <a:gd name="T87" fmla="*/ 335 h 798"/>
              <a:gd name="T88" fmla="*/ 178 w 403"/>
              <a:gd name="T89" fmla="*/ 283 h 798"/>
              <a:gd name="T90" fmla="*/ 168 w 403"/>
              <a:gd name="T91" fmla="*/ 339 h 798"/>
              <a:gd name="T92" fmla="*/ 147 w 403"/>
              <a:gd name="T93" fmla="*/ 363 h 798"/>
              <a:gd name="T94" fmla="*/ 134 w 403"/>
              <a:gd name="T95" fmla="*/ 342 h 798"/>
              <a:gd name="T96" fmla="*/ 126 w 403"/>
              <a:gd name="T97" fmla="*/ 294 h 798"/>
              <a:gd name="T98" fmla="*/ 134 w 403"/>
              <a:gd name="T99" fmla="*/ 218 h 798"/>
              <a:gd name="T100" fmla="*/ 178 w 403"/>
              <a:gd name="T101" fmla="*/ 206 h 798"/>
              <a:gd name="T102" fmla="*/ 178 w 403"/>
              <a:gd name="T103" fmla="*/ 283 h 798"/>
              <a:gd name="T104" fmla="*/ 289 w 403"/>
              <a:gd name="T105" fmla="*/ 486 h 798"/>
              <a:gd name="T106" fmla="*/ 221 w 403"/>
              <a:gd name="T107" fmla="*/ 527 h 798"/>
              <a:gd name="T108" fmla="*/ 225 w 403"/>
              <a:gd name="T109" fmla="*/ 472 h 798"/>
              <a:gd name="T110" fmla="*/ 289 w 403"/>
              <a:gd name="T111" fmla="*/ 486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03" h="798">
                <a:moveTo>
                  <a:pt x="345" y="335"/>
                </a:moveTo>
                <a:cubicBezTo>
                  <a:pt x="357" y="334"/>
                  <a:pt x="355" y="330"/>
                  <a:pt x="370" y="334"/>
                </a:cubicBezTo>
                <a:cubicBezTo>
                  <a:pt x="385" y="338"/>
                  <a:pt x="398" y="326"/>
                  <a:pt x="399" y="317"/>
                </a:cubicBezTo>
                <a:cubicBezTo>
                  <a:pt x="401" y="307"/>
                  <a:pt x="403" y="303"/>
                  <a:pt x="401" y="287"/>
                </a:cubicBezTo>
                <a:cubicBezTo>
                  <a:pt x="398" y="271"/>
                  <a:pt x="370" y="277"/>
                  <a:pt x="370" y="277"/>
                </a:cubicBezTo>
                <a:cubicBezTo>
                  <a:pt x="353" y="278"/>
                  <a:pt x="353" y="299"/>
                  <a:pt x="353" y="299"/>
                </a:cubicBezTo>
                <a:cubicBezTo>
                  <a:pt x="337" y="309"/>
                  <a:pt x="293" y="291"/>
                  <a:pt x="285" y="283"/>
                </a:cubicBezTo>
                <a:cubicBezTo>
                  <a:pt x="277" y="275"/>
                  <a:pt x="281" y="273"/>
                  <a:pt x="287" y="246"/>
                </a:cubicBezTo>
                <a:cubicBezTo>
                  <a:pt x="294" y="220"/>
                  <a:pt x="289" y="181"/>
                  <a:pt x="285" y="161"/>
                </a:cubicBezTo>
                <a:cubicBezTo>
                  <a:pt x="281" y="141"/>
                  <a:pt x="293" y="144"/>
                  <a:pt x="293" y="144"/>
                </a:cubicBezTo>
                <a:cubicBezTo>
                  <a:pt x="317" y="149"/>
                  <a:pt x="329" y="121"/>
                  <a:pt x="329" y="121"/>
                </a:cubicBezTo>
                <a:cubicBezTo>
                  <a:pt x="345" y="125"/>
                  <a:pt x="346" y="88"/>
                  <a:pt x="346" y="88"/>
                </a:cubicBezTo>
                <a:cubicBezTo>
                  <a:pt x="371" y="49"/>
                  <a:pt x="325" y="23"/>
                  <a:pt x="325" y="23"/>
                </a:cubicBezTo>
                <a:cubicBezTo>
                  <a:pt x="242" y="0"/>
                  <a:pt x="259" y="85"/>
                  <a:pt x="259" y="85"/>
                </a:cubicBezTo>
                <a:cubicBezTo>
                  <a:pt x="261" y="92"/>
                  <a:pt x="253" y="104"/>
                  <a:pt x="253" y="104"/>
                </a:cubicBezTo>
                <a:cubicBezTo>
                  <a:pt x="229" y="101"/>
                  <a:pt x="201" y="136"/>
                  <a:pt x="192" y="142"/>
                </a:cubicBezTo>
                <a:cubicBezTo>
                  <a:pt x="182" y="149"/>
                  <a:pt x="189" y="149"/>
                  <a:pt x="164" y="157"/>
                </a:cubicBezTo>
                <a:cubicBezTo>
                  <a:pt x="138" y="165"/>
                  <a:pt x="92" y="198"/>
                  <a:pt x="92" y="198"/>
                </a:cubicBezTo>
                <a:cubicBezTo>
                  <a:pt x="71" y="213"/>
                  <a:pt x="84" y="257"/>
                  <a:pt x="91" y="274"/>
                </a:cubicBezTo>
                <a:cubicBezTo>
                  <a:pt x="97" y="291"/>
                  <a:pt x="97" y="345"/>
                  <a:pt x="97" y="345"/>
                </a:cubicBezTo>
                <a:cubicBezTo>
                  <a:pt x="87" y="359"/>
                  <a:pt x="108" y="380"/>
                  <a:pt x="108" y="380"/>
                </a:cubicBezTo>
                <a:cubicBezTo>
                  <a:pt x="108" y="380"/>
                  <a:pt x="116" y="380"/>
                  <a:pt x="124" y="383"/>
                </a:cubicBezTo>
                <a:cubicBezTo>
                  <a:pt x="128" y="385"/>
                  <a:pt x="133" y="386"/>
                  <a:pt x="138" y="385"/>
                </a:cubicBezTo>
                <a:cubicBezTo>
                  <a:pt x="133" y="410"/>
                  <a:pt x="146" y="426"/>
                  <a:pt x="146" y="426"/>
                </a:cubicBezTo>
                <a:cubicBezTo>
                  <a:pt x="136" y="440"/>
                  <a:pt x="148" y="555"/>
                  <a:pt x="148" y="555"/>
                </a:cubicBezTo>
                <a:cubicBezTo>
                  <a:pt x="130" y="563"/>
                  <a:pt x="89" y="644"/>
                  <a:pt x="79" y="666"/>
                </a:cubicBezTo>
                <a:cubicBezTo>
                  <a:pt x="68" y="689"/>
                  <a:pt x="31" y="733"/>
                  <a:pt x="31" y="733"/>
                </a:cubicBezTo>
                <a:cubicBezTo>
                  <a:pt x="0" y="762"/>
                  <a:pt x="31" y="777"/>
                  <a:pt x="43" y="780"/>
                </a:cubicBezTo>
                <a:cubicBezTo>
                  <a:pt x="55" y="782"/>
                  <a:pt x="67" y="782"/>
                  <a:pt x="77" y="788"/>
                </a:cubicBezTo>
                <a:cubicBezTo>
                  <a:pt x="88" y="793"/>
                  <a:pt x="96" y="790"/>
                  <a:pt x="108" y="792"/>
                </a:cubicBezTo>
                <a:cubicBezTo>
                  <a:pt x="120" y="793"/>
                  <a:pt x="122" y="798"/>
                  <a:pt x="130" y="786"/>
                </a:cubicBezTo>
                <a:cubicBezTo>
                  <a:pt x="138" y="774"/>
                  <a:pt x="107" y="776"/>
                  <a:pt x="95" y="772"/>
                </a:cubicBezTo>
                <a:cubicBezTo>
                  <a:pt x="83" y="768"/>
                  <a:pt x="75" y="740"/>
                  <a:pt x="75" y="740"/>
                </a:cubicBezTo>
                <a:cubicBezTo>
                  <a:pt x="63" y="718"/>
                  <a:pt x="168" y="633"/>
                  <a:pt x="168" y="633"/>
                </a:cubicBezTo>
                <a:cubicBezTo>
                  <a:pt x="172" y="659"/>
                  <a:pt x="194" y="656"/>
                  <a:pt x="205" y="657"/>
                </a:cubicBezTo>
                <a:cubicBezTo>
                  <a:pt x="216" y="659"/>
                  <a:pt x="205" y="657"/>
                  <a:pt x="221" y="660"/>
                </a:cubicBezTo>
                <a:cubicBezTo>
                  <a:pt x="237" y="663"/>
                  <a:pt x="228" y="656"/>
                  <a:pt x="216" y="645"/>
                </a:cubicBezTo>
                <a:cubicBezTo>
                  <a:pt x="204" y="635"/>
                  <a:pt x="204" y="601"/>
                  <a:pt x="209" y="591"/>
                </a:cubicBezTo>
                <a:cubicBezTo>
                  <a:pt x="214" y="580"/>
                  <a:pt x="201" y="579"/>
                  <a:pt x="253" y="564"/>
                </a:cubicBezTo>
                <a:cubicBezTo>
                  <a:pt x="305" y="549"/>
                  <a:pt x="377" y="518"/>
                  <a:pt x="377" y="518"/>
                </a:cubicBezTo>
                <a:cubicBezTo>
                  <a:pt x="395" y="515"/>
                  <a:pt x="394" y="483"/>
                  <a:pt x="394" y="483"/>
                </a:cubicBezTo>
                <a:cubicBezTo>
                  <a:pt x="386" y="443"/>
                  <a:pt x="253" y="378"/>
                  <a:pt x="253" y="378"/>
                </a:cubicBezTo>
                <a:cubicBezTo>
                  <a:pt x="265" y="370"/>
                  <a:pt x="262" y="323"/>
                  <a:pt x="262" y="323"/>
                </a:cubicBezTo>
                <a:cubicBezTo>
                  <a:pt x="270" y="337"/>
                  <a:pt x="333" y="337"/>
                  <a:pt x="345" y="335"/>
                </a:cubicBezTo>
                <a:close/>
                <a:moveTo>
                  <a:pt x="178" y="283"/>
                </a:moveTo>
                <a:cubicBezTo>
                  <a:pt x="178" y="301"/>
                  <a:pt x="168" y="339"/>
                  <a:pt x="168" y="339"/>
                </a:cubicBezTo>
                <a:cubicBezTo>
                  <a:pt x="159" y="347"/>
                  <a:pt x="152" y="355"/>
                  <a:pt x="147" y="363"/>
                </a:cubicBezTo>
                <a:cubicBezTo>
                  <a:pt x="145" y="356"/>
                  <a:pt x="140" y="348"/>
                  <a:pt x="134" y="342"/>
                </a:cubicBezTo>
                <a:cubicBezTo>
                  <a:pt x="125" y="331"/>
                  <a:pt x="128" y="317"/>
                  <a:pt x="126" y="294"/>
                </a:cubicBezTo>
                <a:cubicBezTo>
                  <a:pt x="125" y="271"/>
                  <a:pt x="134" y="218"/>
                  <a:pt x="134" y="218"/>
                </a:cubicBezTo>
                <a:cubicBezTo>
                  <a:pt x="145" y="216"/>
                  <a:pt x="178" y="206"/>
                  <a:pt x="178" y="206"/>
                </a:cubicBezTo>
                <a:cubicBezTo>
                  <a:pt x="170" y="214"/>
                  <a:pt x="178" y="266"/>
                  <a:pt x="178" y="283"/>
                </a:cubicBezTo>
                <a:close/>
                <a:moveTo>
                  <a:pt x="289" y="486"/>
                </a:moveTo>
                <a:cubicBezTo>
                  <a:pt x="271" y="486"/>
                  <a:pt x="221" y="527"/>
                  <a:pt x="221" y="527"/>
                </a:cubicBezTo>
                <a:cubicBezTo>
                  <a:pt x="228" y="515"/>
                  <a:pt x="225" y="472"/>
                  <a:pt x="225" y="472"/>
                </a:cubicBezTo>
                <a:cubicBezTo>
                  <a:pt x="234" y="484"/>
                  <a:pt x="289" y="486"/>
                  <a:pt x="289" y="486"/>
                </a:cubicBezTo>
                <a:close/>
              </a:path>
            </a:pathLst>
          </a:custGeom>
          <a:solidFill>
            <a:srgbClr val="FF58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 sz="1015">
              <a:latin typeface="+mj-ea"/>
              <a:ea typeface="+mj-ea"/>
            </a:endParaRPr>
          </a:p>
        </p:txBody>
      </p:sp>
      <p:sp>
        <p:nvSpPr>
          <p:cNvPr id="14352" name="Freeform 715"/>
          <p:cNvSpPr>
            <a:spLocks noChangeAspect="1" noChangeArrowheads="1"/>
          </p:cNvSpPr>
          <p:nvPr/>
        </p:nvSpPr>
        <p:spPr bwMode="auto">
          <a:xfrm>
            <a:off x="5778348" y="1425649"/>
            <a:ext cx="747256" cy="1115960"/>
          </a:xfrm>
          <a:custGeom>
            <a:avLst/>
            <a:gdLst>
              <a:gd name="T0" fmla="*/ 309 w 507"/>
              <a:gd name="T1" fmla="*/ 447 h 755"/>
              <a:gd name="T2" fmla="*/ 235 w 507"/>
              <a:gd name="T3" fmla="*/ 537 h 755"/>
              <a:gd name="T4" fmla="*/ 196 w 507"/>
              <a:gd name="T5" fmla="*/ 576 h 755"/>
              <a:gd name="T6" fmla="*/ 104 w 507"/>
              <a:gd name="T7" fmla="*/ 638 h 755"/>
              <a:gd name="T8" fmla="*/ 60 w 507"/>
              <a:gd name="T9" fmla="*/ 683 h 755"/>
              <a:gd name="T10" fmla="*/ 62 w 507"/>
              <a:gd name="T11" fmla="*/ 735 h 755"/>
              <a:gd name="T12" fmla="*/ 59 w 507"/>
              <a:gd name="T13" fmla="*/ 753 h 755"/>
              <a:gd name="T14" fmla="*/ 26 w 507"/>
              <a:gd name="T15" fmla="*/ 713 h 755"/>
              <a:gd name="T16" fmla="*/ 15 w 507"/>
              <a:gd name="T17" fmla="*/ 679 h 755"/>
              <a:gd name="T18" fmla="*/ 24 w 507"/>
              <a:gd name="T19" fmla="*/ 649 h 755"/>
              <a:gd name="T20" fmla="*/ 92 w 507"/>
              <a:gd name="T21" fmla="*/ 592 h 755"/>
              <a:gd name="T22" fmla="*/ 167 w 507"/>
              <a:gd name="T23" fmla="*/ 529 h 755"/>
              <a:gd name="T24" fmla="*/ 188 w 507"/>
              <a:gd name="T25" fmla="*/ 505 h 755"/>
              <a:gd name="T26" fmla="*/ 233 w 507"/>
              <a:gd name="T27" fmla="*/ 411 h 755"/>
              <a:gd name="T28" fmla="*/ 269 w 507"/>
              <a:gd name="T29" fmla="*/ 315 h 755"/>
              <a:gd name="T30" fmla="*/ 273 w 507"/>
              <a:gd name="T31" fmla="*/ 274 h 755"/>
              <a:gd name="T32" fmla="*/ 267 w 507"/>
              <a:gd name="T33" fmla="*/ 157 h 755"/>
              <a:gd name="T34" fmla="*/ 215 w 507"/>
              <a:gd name="T35" fmla="*/ 142 h 755"/>
              <a:gd name="T36" fmla="*/ 200 w 507"/>
              <a:gd name="T37" fmla="*/ 256 h 755"/>
              <a:gd name="T38" fmla="*/ 212 w 507"/>
              <a:gd name="T39" fmla="*/ 283 h 755"/>
              <a:gd name="T40" fmla="*/ 208 w 507"/>
              <a:gd name="T41" fmla="*/ 304 h 755"/>
              <a:gd name="T42" fmla="*/ 169 w 507"/>
              <a:gd name="T43" fmla="*/ 288 h 755"/>
              <a:gd name="T44" fmla="*/ 163 w 507"/>
              <a:gd name="T45" fmla="*/ 256 h 755"/>
              <a:gd name="T46" fmla="*/ 180 w 507"/>
              <a:gd name="T47" fmla="*/ 105 h 755"/>
              <a:gd name="T48" fmla="*/ 211 w 507"/>
              <a:gd name="T49" fmla="*/ 105 h 755"/>
              <a:gd name="T50" fmla="*/ 320 w 507"/>
              <a:gd name="T51" fmla="*/ 103 h 755"/>
              <a:gd name="T52" fmla="*/ 341 w 507"/>
              <a:gd name="T53" fmla="*/ 85 h 755"/>
              <a:gd name="T54" fmla="*/ 397 w 507"/>
              <a:gd name="T55" fmla="*/ 10 h 755"/>
              <a:gd name="T56" fmla="*/ 433 w 507"/>
              <a:gd name="T57" fmla="*/ 81 h 755"/>
              <a:gd name="T58" fmla="*/ 410 w 507"/>
              <a:gd name="T59" fmla="*/ 117 h 755"/>
              <a:gd name="T60" fmla="*/ 378 w 507"/>
              <a:gd name="T61" fmla="*/ 137 h 755"/>
              <a:gd name="T62" fmla="*/ 389 w 507"/>
              <a:gd name="T63" fmla="*/ 181 h 755"/>
              <a:gd name="T64" fmla="*/ 397 w 507"/>
              <a:gd name="T65" fmla="*/ 235 h 755"/>
              <a:gd name="T66" fmla="*/ 430 w 507"/>
              <a:gd name="T67" fmla="*/ 211 h 755"/>
              <a:gd name="T68" fmla="*/ 435 w 507"/>
              <a:gd name="T69" fmla="*/ 191 h 755"/>
              <a:gd name="T70" fmla="*/ 434 w 507"/>
              <a:gd name="T71" fmla="*/ 165 h 755"/>
              <a:gd name="T72" fmla="*/ 454 w 507"/>
              <a:gd name="T73" fmla="*/ 153 h 755"/>
              <a:gd name="T74" fmla="*/ 481 w 507"/>
              <a:gd name="T75" fmla="*/ 189 h 755"/>
              <a:gd name="T76" fmla="*/ 462 w 507"/>
              <a:gd name="T77" fmla="*/ 217 h 755"/>
              <a:gd name="T78" fmla="*/ 432 w 507"/>
              <a:gd name="T79" fmla="*/ 260 h 755"/>
              <a:gd name="T80" fmla="*/ 372 w 507"/>
              <a:gd name="T81" fmla="*/ 287 h 755"/>
              <a:gd name="T82" fmla="*/ 364 w 507"/>
              <a:gd name="T83" fmla="*/ 286 h 755"/>
              <a:gd name="T84" fmla="*/ 357 w 507"/>
              <a:gd name="T85" fmla="*/ 352 h 755"/>
              <a:gd name="T86" fmla="*/ 507 w 507"/>
              <a:gd name="T87" fmla="*/ 448 h 755"/>
              <a:gd name="T88" fmla="*/ 497 w 507"/>
              <a:gd name="T89" fmla="*/ 488 h 755"/>
              <a:gd name="T90" fmla="*/ 442 w 507"/>
              <a:gd name="T91" fmla="*/ 633 h 755"/>
              <a:gd name="T92" fmla="*/ 477 w 507"/>
              <a:gd name="T93" fmla="*/ 670 h 755"/>
              <a:gd name="T94" fmla="*/ 498 w 507"/>
              <a:gd name="T95" fmla="*/ 683 h 755"/>
              <a:gd name="T96" fmla="*/ 483 w 507"/>
              <a:gd name="T97" fmla="*/ 689 h 755"/>
              <a:gd name="T98" fmla="*/ 451 w 507"/>
              <a:gd name="T99" fmla="*/ 694 h 755"/>
              <a:gd name="T100" fmla="*/ 405 w 507"/>
              <a:gd name="T101" fmla="*/ 673 h 755"/>
              <a:gd name="T102" fmla="*/ 389 w 507"/>
              <a:gd name="T103" fmla="*/ 640 h 755"/>
              <a:gd name="T104" fmla="*/ 410 w 507"/>
              <a:gd name="T105" fmla="*/ 584 h 755"/>
              <a:gd name="T106" fmla="*/ 446 w 507"/>
              <a:gd name="T107" fmla="*/ 469 h 755"/>
              <a:gd name="T108" fmla="*/ 309 w 507"/>
              <a:gd name="T109" fmla="*/ 447 h 7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507" h="755">
                <a:moveTo>
                  <a:pt x="309" y="447"/>
                </a:moveTo>
                <a:cubicBezTo>
                  <a:pt x="309" y="447"/>
                  <a:pt x="249" y="526"/>
                  <a:pt x="235" y="537"/>
                </a:cubicBezTo>
                <a:cubicBezTo>
                  <a:pt x="220" y="548"/>
                  <a:pt x="208" y="572"/>
                  <a:pt x="196" y="576"/>
                </a:cubicBezTo>
                <a:cubicBezTo>
                  <a:pt x="184" y="580"/>
                  <a:pt x="124" y="625"/>
                  <a:pt x="104" y="638"/>
                </a:cubicBezTo>
                <a:cubicBezTo>
                  <a:pt x="84" y="652"/>
                  <a:pt x="62" y="669"/>
                  <a:pt x="60" y="683"/>
                </a:cubicBezTo>
                <a:cubicBezTo>
                  <a:pt x="59" y="698"/>
                  <a:pt x="52" y="726"/>
                  <a:pt x="62" y="735"/>
                </a:cubicBezTo>
                <a:cubicBezTo>
                  <a:pt x="71" y="745"/>
                  <a:pt x="74" y="755"/>
                  <a:pt x="59" y="753"/>
                </a:cubicBezTo>
                <a:cubicBezTo>
                  <a:pt x="44" y="750"/>
                  <a:pt x="26" y="734"/>
                  <a:pt x="26" y="713"/>
                </a:cubicBezTo>
                <a:cubicBezTo>
                  <a:pt x="26" y="691"/>
                  <a:pt x="20" y="685"/>
                  <a:pt x="15" y="679"/>
                </a:cubicBezTo>
                <a:cubicBezTo>
                  <a:pt x="10" y="674"/>
                  <a:pt x="0" y="656"/>
                  <a:pt x="24" y="649"/>
                </a:cubicBezTo>
                <a:cubicBezTo>
                  <a:pt x="24" y="649"/>
                  <a:pt x="75" y="621"/>
                  <a:pt x="92" y="592"/>
                </a:cubicBezTo>
                <a:cubicBezTo>
                  <a:pt x="110" y="562"/>
                  <a:pt x="148" y="538"/>
                  <a:pt x="167" y="529"/>
                </a:cubicBezTo>
                <a:cubicBezTo>
                  <a:pt x="167" y="529"/>
                  <a:pt x="183" y="526"/>
                  <a:pt x="188" y="505"/>
                </a:cubicBezTo>
                <a:cubicBezTo>
                  <a:pt x="193" y="484"/>
                  <a:pt x="223" y="419"/>
                  <a:pt x="233" y="411"/>
                </a:cubicBezTo>
                <a:cubicBezTo>
                  <a:pt x="233" y="411"/>
                  <a:pt x="227" y="331"/>
                  <a:pt x="269" y="315"/>
                </a:cubicBezTo>
                <a:cubicBezTo>
                  <a:pt x="269" y="315"/>
                  <a:pt x="281" y="286"/>
                  <a:pt x="273" y="274"/>
                </a:cubicBezTo>
                <a:cubicBezTo>
                  <a:pt x="265" y="262"/>
                  <a:pt x="263" y="169"/>
                  <a:pt x="267" y="157"/>
                </a:cubicBezTo>
                <a:cubicBezTo>
                  <a:pt x="267" y="157"/>
                  <a:pt x="231" y="150"/>
                  <a:pt x="215" y="142"/>
                </a:cubicBezTo>
                <a:cubicBezTo>
                  <a:pt x="199" y="134"/>
                  <a:pt x="188" y="239"/>
                  <a:pt x="200" y="256"/>
                </a:cubicBezTo>
                <a:cubicBezTo>
                  <a:pt x="200" y="256"/>
                  <a:pt x="215" y="267"/>
                  <a:pt x="212" y="283"/>
                </a:cubicBezTo>
                <a:cubicBezTo>
                  <a:pt x="209" y="299"/>
                  <a:pt x="208" y="304"/>
                  <a:pt x="208" y="304"/>
                </a:cubicBezTo>
                <a:cubicBezTo>
                  <a:pt x="208" y="304"/>
                  <a:pt x="180" y="310"/>
                  <a:pt x="169" y="288"/>
                </a:cubicBezTo>
                <a:cubicBezTo>
                  <a:pt x="159" y="267"/>
                  <a:pt x="163" y="256"/>
                  <a:pt x="163" y="256"/>
                </a:cubicBezTo>
                <a:cubicBezTo>
                  <a:pt x="161" y="251"/>
                  <a:pt x="142" y="111"/>
                  <a:pt x="180" y="105"/>
                </a:cubicBezTo>
                <a:cubicBezTo>
                  <a:pt x="180" y="105"/>
                  <a:pt x="200" y="106"/>
                  <a:pt x="211" y="105"/>
                </a:cubicBezTo>
                <a:cubicBezTo>
                  <a:pt x="221" y="103"/>
                  <a:pt x="297" y="90"/>
                  <a:pt x="320" y="103"/>
                </a:cubicBezTo>
                <a:cubicBezTo>
                  <a:pt x="320" y="103"/>
                  <a:pt x="337" y="95"/>
                  <a:pt x="341" y="85"/>
                </a:cubicBezTo>
                <a:cubicBezTo>
                  <a:pt x="341" y="85"/>
                  <a:pt x="329" y="0"/>
                  <a:pt x="397" y="10"/>
                </a:cubicBezTo>
                <a:cubicBezTo>
                  <a:pt x="397" y="10"/>
                  <a:pt x="457" y="29"/>
                  <a:pt x="433" y="81"/>
                </a:cubicBezTo>
                <a:cubicBezTo>
                  <a:pt x="433" y="81"/>
                  <a:pt x="428" y="126"/>
                  <a:pt x="410" y="117"/>
                </a:cubicBezTo>
                <a:cubicBezTo>
                  <a:pt x="410" y="117"/>
                  <a:pt x="396" y="147"/>
                  <a:pt x="378" y="137"/>
                </a:cubicBezTo>
                <a:cubicBezTo>
                  <a:pt x="378" y="137"/>
                  <a:pt x="390" y="162"/>
                  <a:pt x="389" y="181"/>
                </a:cubicBezTo>
                <a:cubicBezTo>
                  <a:pt x="388" y="199"/>
                  <a:pt x="400" y="219"/>
                  <a:pt x="397" y="235"/>
                </a:cubicBezTo>
                <a:cubicBezTo>
                  <a:pt x="397" y="235"/>
                  <a:pt x="422" y="221"/>
                  <a:pt x="430" y="211"/>
                </a:cubicBezTo>
                <a:cubicBezTo>
                  <a:pt x="438" y="202"/>
                  <a:pt x="438" y="197"/>
                  <a:pt x="435" y="191"/>
                </a:cubicBezTo>
                <a:cubicBezTo>
                  <a:pt x="433" y="186"/>
                  <a:pt x="424" y="174"/>
                  <a:pt x="434" y="165"/>
                </a:cubicBezTo>
                <a:cubicBezTo>
                  <a:pt x="445" y="155"/>
                  <a:pt x="454" y="153"/>
                  <a:pt x="454" y="153"/>
                </a:cubicBezTo>
                <a:cubicBezTo>
                  <a:pt x="454" y="153"/>
                  <a:pt x="486" y="165"/>
                  <a:pt x="481" y="189"/>
                </a:cubicBezTo>
                <a:cubicBezTo>
                  <a:pt x="481" y="189"/>
                  <a:pt x="473" y="210"/>
                  <a:pt x="462" y="217"/>
                </a:cubicBezTo>
                <a:cubicBezTo>
                  <a:pt x="451" y="223"/>
                  <a:pt x="442" y="246"/>
                  <a:pt x="432" y="260"/>
                </a:cubicBezTo>
                <a:cubicBezTo>
                  <a:pt x="421" y="275"/>
                  <a:pt x="384" y="303"/>
                  <a:pt x="372" y="287"/>
                </a:cubicBezTo>
                <a:cubicBezTo>
                  <a:pt x="364" y="286"/>
                  <a:pt x="364" y="286"/>
                  <a:pt x="364" y="286"/>
                </a:cubicBezTo>
                <a:cubicBezTo>
                  <a:pt x="364" y="286"/>
                  <a:pt x="362" y="339"/>
                  <a:pt x="357" y="352"/>
                </a:cubicBezTo>
                <a:cubicBezTo>
                  <a:pt x="357" y="352"/>
                  <a:pt x="505" y="416"/>
                  <a:pt x="507" y="448"/>
                </a:cubicBezTo>
                <a:cubicBezTo>
                  <a:pt x="507" y="448"/>
                  <a:pt x="507" y="472"/>
                  <a:pt x="497" y="488"/>
                </a:cubicBezTo>
                <a:cubicBezTo>
                  <a:pt x="497" y="488"/>
                  <a:pt x="432" y="606"/>
                  <a:pt x="442" y="633"/>
                </a:cubicBezTo>
                <a:cubicBezTo>
                  <a:pt x="442" y="633"/>
                  <a:pt x="463" y="666"/>
                  <a:pt x="477" y="670"/>
                </a:cubicBezTo>
                <a:cubicBezTo>
                  <a:pt x="490" y="674"/>
                  <a:pt x="507" y="678"/>
                  <a:pt x="498" y="683"/>
                </a:cubicBezTo>
                <a:cubicBezTo>
                  <a:pt x="489" y="689"/>
                  <a:pt x="491" y="686"/>
                  <a:pt x="483" y="689"/>
                </a:cubicBezTo>
                <a:cubicBezTo>
                  <a:pt x="475" y="691"/>
                  <a:pt x="463" y="698"/>
                  <a:pt x="451" y="694"/>
                </a:cubicBezTo>
                <a:cubicBezTo>
                  <a:pt x="439" y="690"/>
                  <a:pt x="416" y="674"/>
                  <a:pt x="405" y="673"/>
                </a:cubicBezTo>
                <a:cubicBezTo>
                  <a:pt x="394" y="671"/>
                  <a:pt x="364" y="665"/>
                  <a:pt x="389" y="640"/>
                </a:cubicBezTo>
                <a:cubicBezTo>
                  <a:pt x="389" y="640"/>
                  <a:pt x="406" y="601"/>
                  <a:pt x="410" y="584"/>
                </a:cubicBezTo>
                <a:cubicBezTo>
                  <a:pt x="414" y="566"/>
                  <a:pt x="418" y="485"/>
                  <a:pt x="446" y="469"/>
                </a:cubicBezTo>
                <a:cubicBezTo>
                  <a:pt x="446" y="469"/>
                  <a:pt x="329" y="461"/>
                  <a:pt x="309" y="447"/>
                </a:cubicBezTo>
                <a:close/>
              </a:path>
            </a:pathLst>
          </a:custGeom>
          <a:solidFill>
            <a:srgbClr val="A97D1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 sz="1015">
              <a:latin typeface="+mj-ea"/>
              <a:ea typeface="+mj-ea"/>
            </a:endParaRPr>
          </a:p>
        </p:txBody>
      </p:sp>
      <p:sp>
        <p:nvSpPr>
          <p:cNvPr id="18" name="L 形 17"/>
          <p:cNvSpPr/>
          <p:nvPr/>
        </p:nvSpPr>
        <p:spPr>
          <a:xfrm rot="5400000">
            <a:off x="1033880" y="3419607"/>
            <a:ext cx="850100" cy="1415737"/>
          </a:xfrm>
          <a:prstGeom prst="corner">
            <a:avLst>
              <a:gd name="adj1" fmla="val 16120"/>
              <a:gd name="adj2" fmla="val 16110"/>
            </a:avLst>
          </a:prstGeom>
          <a:solidFill>
            <a:srgbClr val="FFA615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19" name="等腰三角形 18"/>
          <p:cNvSpPr/>
          <p:nvPr/>
        </p:nvSpPr>
        <p:spPr>
          <a:xfrm>
            <a:off x="1928289" y="3315121"/>
            <a:ext cx="241791" cy="241792"/>
          </a:xfrm>
          <a:prstGeom prst="triangle">
            <a:avLst>
              <a:gd name="adj" fmla="val 100000"/>
            </a:avLst>
          </a:prstGeom>
          <a:solidFill>
            <a:srgbClr val="47D7CA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20" name="L 形 19"/>
          <p:cNvSpPr/>
          <p:nvPr/>
        </p:nvSpPr>
        <p:spPr>
          <a:xfrm rot="5400000">
            <a:off x="2598411" y="3032303"/>
            <a:ext cx="850100" cy="1415737"/>
          </a:xfrm>
          <a:prstGeom prst="corner">
            <a:avLst>
              <a:gd name="adj1" fmla="val 16120"/>
              <a:gd name="adj2" fmla="val 16110"/>
            </a:avLst>
          </a:prstGeom>
          <a:solidFill>
            <a:srgbClr val="47D7CA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21" name="任意多边形 20"/>
          <p:cNvSpPr/>
          <p:nvPr/>
        </p:nvSpPr>
        <p:spPr>
          <a:xfrm>
            <a:off x="2455634" y="3455163"/>
            <a:ext cx="1277883" cy="1120336"/>
          </a:xfrm>
          <a:custGeom>
            <a:avLst/>
            <a:gdLst>
              <a:gd name="connsiteX0" fmla="*/ 0 w 1352443"/>
              <a:gd name="connsiteY0" fmla="*/ 0 h 1185496"/>
              <a:gd name="connsiteX1" fmla="*/ 1352443 w 1352443"/>
              <a:gd name="connsiteY1" fmla="*/ 0 h 1185496"/>
              <a:gd name="connsiteX2" fmla="*/ 1352443 w 1352443"/>
              <a:gd name="connsiteY2" fmla="*/ 1185496 h 1185496"/>
              <a:gd name="connsiteX3" fmla="*/ 0 w 1352443"/>
              <a:gd name="connsiteY3" fmla="*/ 1185496 h 1185496"/>
              <a:gd name="connsiteX4" fmla="*/ 0 w 1352443"/>
              <a:gd name="connsiteY4" fmla="*/ 0 h 1185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2443" h="1185496">
                <a:moveTo>
                  <a:pt x="0" y="0"/>
                </a:moveTo>
                <a:lnTo>
                  <a:pt x="1352443" y="0"/>
                </a:lnTo>
                <a:lnTo>
                  <a:pt x="1352443" y="1185496"/>
                </a:lnTo>
                <a:lnTo>
                  <a:pt x="0" y="118549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105703" tIns="105703" rIns="105703" bIns="105703" spcCol="1270"/>
          <a:lstStyle/>
          <a:p>
            <a:pPr defTabSz="1233170">
              <a:lnSpc>
                <a:spcPct val="90000"/>
              </a:lnSpc>
              <a:spcAft>
                <a:spcPct val="35000"/>
              </a:spcAft>
            </a:pPr>
            <a:endParaRPr lang="zh-CN" altLang="en-US" sz="2775" noProof="1">
              <a:latin typeface="+mj-ea"/>
              <a:ea typeface="+mj-ea"/>
            </a:endParaRPr>
          </a:p>
        </p:txBody>
      </p:sp>
      <p:sp>
        <p:nvSpPr>
          <p:cNvPr id="22" name="等腰三角形 21"/>
          <p:cNvSpPr/>
          <p:nvPr/>
        </p:nvSpPr>
        <p:spPr>
          <a:xfrm>
            <a:off x="3492820" y="2928912"/>
            <a:ext cx="240697" cy="240697"/>
          </a:xfrm>
          <a:prstGeom prst="triangle">
            <a:avLst>
              <a:gd name="adj" fmla="val 100000"/>
            </a:avLst>
          </a:prstGeom>
          <a:solidFill>
            <a:srgbClr val="FF588D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23" name="L 形 22"/>
          <p:cNvSpPr/>
          <p:nvPr/>
        </p:nvSpPr>
        <p:spPr>
          <a:xfrm rot="5400000">
            <a:off x="4161849" y="2646094"/>
            <a:ext cx="851192" cy="1414643"/>
          </a:xfrm>
          <a:prstGeom prst="corner">
            <a:avLst>
              <a:gd name="adj1" fmla="val 16120"/>
              <a:gd name="adj2" fmla="val 16110"/>
            </a:avLst>
          </a:prstGeom>
          <a:solidFill>
            <a:srgbClr val="FF588D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24" name="任意多边形 23"/>
          <p:cNvSpPr/>
          <p:nvPr/>
        </p:nvSpPr>
        <p:spPr>
          <a:xfrm>
            <a:off x="4020165" y="3068954"/>
            <a:ext cx="1277883" cy="1119242"/>
          </a:xfrm>
          <a:custGeom>
            <a:avLst/>
            <a:gdLst>
              <a:gd name="connsiteX0" fmla="*/ 0 w 1352443"/>
              <a:gd name="connsiteY0" fmla="*/ 0 h 1185496"/>
              <a:gd name="connsiteX1" fmla="*/ 1352443 w 1352443"/>
              <a:gd name="connsiteY1" fmla="*/ 0 h 1185496"/>
              <a:gd name="connsiteX2" fmla="*/ 1352443 w 1352443"/>
              <a:gd name="connsiteY2" fmla="*/ 1185496 h 1185496"/>
              <a:gd name="connsiteX3" fmla="*/ 0 w 1352443"/>
              <a:gd name="connsiteY3" fmla="*/ 1185496 h 1185496"/>
              <a:gd name="connsiteX4" fmla="*/ 0 w 1352443"/>
              <a:gd name="connsiteY4" fmla="*/ 0 h 1185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2443" h="1185496">
                <a:moveTo>
                  <a:pt x="0" y="0"/>
                </a:moveTo>
                <a:lnTo>
                  <a:pt x="1352443" y="0"/>
                </a:lnTo>
                <a:lnTo>
                  <a:pt x="1352443" y="1185496"/>
                </a:lnTo>
                <a:lnTo>
                  <a:pt x="0" y="118549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105703" tIns="105703" rIns="105703" bIns="105703" spcCol="1270"/>
          <a:lstStyle/>
          <a:p>
            <a:pPr defTabSz="1233170">
              <a:lnSpc>
                <a:spcPct val="90000"/>
              </a:lnSpc>
              <a:spcAft>
                <a:spcPct val="35000"/>
              </a:spcAft>
            </a:pPr>
            <a:endParaRPr lang="zh-CN" altLang="en-US" sz="2775" noProof="1">
              <a:latin typeface="+mj-ea"/>
              <a:ea typeface="+mj-ea"/>
            </a:endParaRPr>
          </a:p>
        </p:txBody>
      </p:sp>
      <p:sp>
        <p:nvSpPr>
          <p:cNvPr id="25" name="等腰三角形 24"/>
          <p:cNvSpPr/>
          <p:nvPr/>
        </p:nvSpPr>
        <p:spPr>
          <a:xfrm>
            <a:off x="5057352" y="2541609"/>
            <a:ext cx="240697" cy="240697"/>
          </a:xfrm>
          <a:prstGeom prst="triangle">
            <a:avLst>
              <a:gd name="adj" fmla="val 100000"/>
            </a:avLst>
          </a:prstGeom>
          <a:solidFill>
            <a:srgbClr val="A97D14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26" name="L 形 25"/>
          <p:cNvSpPr/>
          <p:nvPr/>
        </p:nvSpPr>
        <p:spPr>
          <a:xfrm rot="5400000">
            <a:off x="5726380" y="2258790"/>
            <a:ext cx="851192" cy="1414643"/>
          </a:xfrm>
          <a:prstGeom prst="corner">
            <a:avLst>
              <a:gd name="adj1" fmla="val 16120"/>
              <a:gd name="adj2" fmla="val 16110"/>
            </a:avLst>
          </a:prstGeom>
          <a:solidFill>
            <a:srgbClr val="A97D14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27" name="任意多边形 26"/>
          <p:cNvSpPr/>
          <p:nvPr/>
        </p:nvSpPr>
        <p:spPr>
          <a:xfrm>
            <a:off x="5584697" y="2681651"/>
            <a:ext cx="1277883" cy="1120336"/>
          </a:xfrm>
          <a:custGeom>
            <a:avLst/>
            <a:gdLst>
              <a:gd name="connsiteX0" fmla="*/ 0 w 1352443"/>
              <a:gd name="connsiteY0" fmla="*/ 0 h 1185496"/>
              <a:gd name="connsiteX1" fmla="*/ 1352443 w 1352443"/>
              <a:gd name="connsiteY1" fmla="*/ 0 h 1185496"/>
              <a:gd name="connsiteX2" fmla="*/ 1352443 w 1352443"/>
              <a:gd name="connsiteY2" fmla="*/ 1185496 h 1185496"/>
              <a:gd name="connsiteX3" fmla="*/ 0 w 1352443"/>
              <a:gd name="connsiteY3" fmla="*/ 1185496 h 1185496"/>
              <a:gd name="connsiteX4" fmla="*/ 0 w 1352443"/>
              <a:gd name="connsiteY4" fmla="*/ 0 h 1185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2443" h="1185496">
                <a:moveTo>
                  <a:pt x="0" y="0"/>
                </a:moveTo>
                <a:lnTo>
                  <a:pt x="1352443" y="0"/>
                </a:lnTo>
                <a:lnTo>
                  <a:pt x="1352443" y="1185496"/>
                </a:lnTo>
                <a:lnTo>
                  <a:pt x="0" y="118549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162840" tIns="162840" rIns="162840" bIns="162840" spcCol="1270"/>
          <a:lstStyle/>
          <a:p>
            <a:pPr defTabSz="1899920">
              <a:lnSpc>
                <a:spcPct val="90000"/>
              </a:lnSpc>
              <a:spcAft>
                <a:spcPct val="35000"/>
              </a:spcAft>
            </a:pPr>
            <a:endParaRPr lang="zh-CN" altLang="en-US" sz="4275" noProof="1">
              <a:latin typeface="+mj-ea"/>
              <a:ea typeface="+mj-ea"/>
            </a:endParaRPr>
          </a:p>
        </p:txBody>
      </p:sp>
      <p:sp>
        <p:nvSpPr>
          <p:cNvPr id="28" name="等腰三角形 27"/>
          <p:cNvSpPr/>
          <p:nvPr/>
        </p:nvSpPr>
        <p:spPr>
          <a:xfrm>
            <a:off x="386733" y="4311827"/>
            <a:ext cx="241792" cy="240697"/>
          </a:xfrm>
          <a:prstGeom prst="triangle">
            <a:avLst>
              <a:gd name="adj" fmla="val 100000"/>
            </a:avLst>
          </a:prstGeom>
          <a:solidFill>
            <a:srgbClr val="FFA615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14365" name="文本框 29"/>
          <p:cNvSpPr txBox="1">
            <a:spLocks noChangeArrowheads="1"/>
          </p:cNvSpPr>
          <p:nvPr/>
        </p:nvSpPr>
        <p:spPr bwMode="auto">
          <a:xfrm>
            <a:off x="1131801" y="4270252"/>
            <a:ext cx="7855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+mj-ea"/>
                <a:ea typeface="+mj-ea"/>
              </a:rPr>
              <a:t>添加标题</a:t>
            </a:r>
          </a:p>
        </p:txBody>
      </p:sp>
      <p:sp>
        <p:nvSpPr>
          <p:cNvPr id="14368" name="文本框 32"/>
          <p:cNvSpPr txBox="1">
            <a:spLocks noChangeArrowheads="1"/>
          </p:cNvSpPr>
          <p:nvPr/>
        </p:nvSpPr>
        <p:spPr bwMode="auto">
          <a:xfrm>
            <a:off x="2702170" y="3887810"/>
            <a:ext cx="7848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+mj-ea"/>
                <a:ea typeface="+mj-ea"/>
              </a:rPr>
              <a:t>添加标题</a:t>
            </a:r>
          </a:p>
        </p:txBody>
      </p:sp>
      <p:sp>
        <p:nvSpPr>
          <p:cNvPr id="14371" name="文本框 35"/>
          <p:cNvSpPr txBox="1">
            <a:spLocks noChangeArrowheads="1"/>
          </p:cNvSpPr>
          <p:nvPr/>
        </p:nvSpPr>
        <p:spPr bwMode="auto">
          <a:xfrm>
            <a:off x="4222582" y="3466072"/>
            <a:ext cx="7848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+mj-ea"/>
                <a:ea typeface="+mj-ea"/>
              </a:rPr>
              <a:t>添加标题</a:t>
            </a:r>
          </a:p>
        </p:txBody>
      </p:sp>
      <p:sp>
        <p:nvSpPr>
          <p:cNvPr id="14374" name="文本框 38"/>
          <p:cNvSpPr txBox="1">
            <a:spLocks noChangeArrowheads="1"/>
          </p:cNvSpPr>
          <p:nvPr/>
        </p:nvSpPr>
        <p:spPr bwMode="auto">
          <a:xfrm>
            <a:off x="5775059" y="3069261"/>
            <a:ext cx="7848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+mj-ea"/>
                <a:ea typeface="+mj-ea"/>
              </a:rPr>
              <a:t>添加标题</a:t>
            </a:r>
          </a:p>
        </p:txBody>
      </p:sp>
      <p:sp>
        <p:nvSpPr>
          <p:cNvPr id="40" name="矩形 39"/>
          <p:cNvSpPr/>
          <p:nvPr/>
        </p:nvSpPr>
        <p:spPr>
          <a:xfrm>
            <a:off x="7338504" y="2183283"/>
            <a:ext cx="928873" cy="41793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sz="1200" noProof="1">
              <a:latin typeface="+mj-ea"/>
              <a:ea typeface="+mj-ea"/>
            </a:endParaRPr>
          </a:p>
        </p:txBody>
      </p:sp>
      <p:sp>
        <p:nvSpPr>
          <p:cNvPr id="41" name="Freeform 714"/>
          <p:cNvSpPr>
            <a:spLocks noChangeAspect="1" noEditPoints="1" noChangeArrowheads="1"/>
          </p:cNvSpPr>
          <p:nvPr/>
        </p:nvSpPr>
        <p:spPr bwMode="auto">
          <a:xfrm>
            <a:off x="7479641" y="569518"/>
            <a:ext cx="562356" cy="1115960"/>
          </a:xfrm>
          <a:custGeom>
            <a:avLst/>
            <a:gdLst>
              <a:gd name="T0" fmla="*/ 345 w 403"/>
              <a:gd name="T1" fmla="*/ 335 h 798"/>
              <a:gd name="T2" fmla="*/ 370 w 403"/>
              <a:gd name="T3" fmla="*/ 334 h 798"/>
              <a:gd name="T4" fmla="*/ 399 w 403"/>
              <a:gd name="T5" fmla="*/ 317 h 798"/>
              <a:gd name="T6" fmla="*/ 401 w 403"/>
              <a:gd name="T7" fmla="*/ 287 h 798"/>
              <a:gd name="T8" fmla="*/ 370 w 403"/>
              <a:gd name="T9" fmla="*/ 277 h 798"/>
              <a:gd name="T10" fmla="*/ 353 w 403"/>
              <a:gd name="T11" fmla="*/ 299 h 798"/>
              <a:gd name="T12" fmla="*/ 285 w 403"/>
              <a:gd name="T13" fmla="*/ 283 h 798"/>
              <a:gd name="T14" fmla="*/ 287 w 403"/>
              <a:gd name="T15" fmla="*/ 246 h 798"/>
              <a:gd name="T16" fmla="*/ 285 w 403"/>
              <a:gd name="T17" fmla="*/ 161 h 798"/>
              <a:gd name="T18" fmla="*/ 293 w 403"/>
              <a:gd name="T19" fmla="*/ 144 h 798"/>
              <a:gd name="T20" fmla="*/ 329 w 403"/>
              <a:gd name="T21" fmla="*/ 121 h 798"/>
              <a:gd name="T22" fmla="*/ 346 w 403"/>
              <a:gd name="T23" fmla="*/ 88 h 798"/>
              <a:gd name="T24" fmla="*/ 325 w 403"/>
              <a:gd name="T25" fmla="*/ 23 h 798"/>
              <a:gd name="T26" fmla="*/ 259 w 403"/>
              <a:gd name="T27" fmla="*/ 85 h 798"/>
              <a:gd name="T28" fmla="*/ 253 w 403"/>
              <a:gd name="T29" fmla="*/ 104 h 798"/>
              <a:gd name="T30" fmla="*/ 192 w 403"/>
              <a:gd name="T31" fmla="*/ 142 h 798"/>
              <a:gd name="T32" fmla="*/ 164 w 403"/>
              <a:gd name="T33" fmla="*/ 157 h 798"/>
              <a:gd name="T34" fmla="*/ 92 w 403"/>
              <a:gd name="T35" fmla="*/ 198 h 798"/>
              <a:gd name="T36" fmla="*/ 91 w 403"/>
              <a:gd name="T37" fmla="*/ 274 h 798"/>
              <a:gd name="T38" fmla="*/ 97 w 403"/>
              <a:gd name="T39" fmla="*/ 345 h 798"/>
              <a:gd name="T40" fmla="*/ 108 w 403"/>
              <a:gd name="T41" fmla="*/ 380 h 798"/>
              <a:gd name="T42" fmla="*/ 124 w 403"/>
              <a:gd name="T43" fmla="*/ 383 h 798"/>
              <a:gd name="T44" fmla="*/ 138 w 403"/>
              <a:gd name="T45" fmla="*/ 385 h 798"/>
              <a:gd name="T46" fmla="*/ 146 w 403"/>
              <a:gd name="T47" fmla="*/ 426 h 798"/>
              <a:gd name="T48" fmla="*/ 148 w 403"/>
              <a:gd name="T49" fmla="*/ 555 h 798"/>
              <a:gd name="T50" fmla="*/ 79 w 403"/>
              <a:gd name="T51" fmla="*/ 666 h 798"/>
              <a:gd name="T52" fmla="*/ 31 w 403"/>
              <a:gd name="T53" fmla="*/ 733 h 798"/>
              <a:gd name="T54" fmla="*/ 43 w 403"/>
              <a:gd name="T55" fmla="*/ 780 h 798"/>
              <a:gd name="T56" fmla="*/ 77 w 403"/>
              <a:gd name="T57" fmla="*/ 788 h 798"/>
              <a:gd name="T58" fmla="*/ 108 w 403"/>
              <a:gd name="T59" fmla="*/ 792 h 798"/>
              <a:gd name="T60" fmla="*/ 130 w 403"/>
              <a:gd name="T61" fmla="*/ 786 h 798"/>
              <a:gd name="T62" fmla="*/ 95 w 403"/>
              <a:gd name="T63" fmla="*/ 772 h 798"/>
              <a:gd name="T64" fmla="*/ 75 w 403"/>
              <a:gd name="T65" fmla="*/ 740 h 798"/>
              <a:gd name="T66" fmla="*/ 168 w 403"/>
              <a:gd name="T67" fmla="*/ 633 h 798"/>
              <a:gd name="T68" fmla="*/ 205 w 403"/>
              <a:gd name="T69" fmla="*/ 657 h 798"/>
              <a:gd name="T70" fmla="*/ 221 w 403"/>
              <a:gd name="T71" fmla="*/ 660 h 798"/>
              <a:gd name="T72" fmla="*/ 216 w 403"/>
              <a:gd name="T73" fmla="*/ 645 h 798"/>
              <a:gd name="T74" fmla="*/ 209 w 403"/>
              <a:gd name="T75" fmla="*/ 591 h 798"/>
              <a:gd name="T76" fmla="*/ 253 w 403"/>
              <a:gd name="T77" fmla="*/ 564 h 798"/>
              <a:gd name="T78" fmla="*/ 377 w 403"/>
              <a:gd name="T79" fmla="*/ 518 h 798"/>
              <a:gd name="T80" fmla="*/ 394 w 403"/>
              <a:gd name="T81" fmla="*/ 483 h 798"/>
              <a:gd name="T82" fmla="*/ 253 w 403"/>
              <a:gd name="T83" fmla="*/ 378 h 798"/>
              <a:gd name="T84" fmla="*/ 262 w 403"/>
              <a:gd name="T85" fmla="*/ 323 h 798"/>
              <a:gd name="T86" fmla="*/ 345 w 403"/>
              <a:gd name="T87" fmla="*/ 335 h 798"/>
              <a:gd name="T88" fmla="*/ 178 w 403"/>
              <a:gd name="T89" fmla="*/ 283 h 798"/>
              <a:gd name="T90" fmla="*/ 168 w 403"/>
              <a:gd name="T91" fmla="*/ 339 h 798"/>
              <a:gd name="T92" fmla="*/ 147 w 403"/>
              <a:gd name="T93" fmla="*/ 363 h 798"/>
              <a:gd name="T94" fmla="*/ 134 w 403"/>
              <a:gd name="T95" fmla="*/ 342 h 798"/>
              <a:gd name="T96" fmla="*/ 126 w 403"/>
              <a:gd name="T97" fmla="*/ 294 h 798"/>
              <a:gd name="T98" fmla="*/ 134 w 403"/>
              <a:gd name="T99" fmla="*/ 218 h 798"/>
              <a:gd name="T100" fmla="*/ 178 w 403"/>
              <a:gd name="T101" fmla="*/ 206 h 798"/>
              <a:gd name="T102" fmla="*/ 178 w 403"/>
              <a:gd name="T103" fmla="*/ 283 h 798"/>
              <a:gd name="T104" fmla="*/ 289 w 403"/>
              <a:gd name="T105" fmla="*/ 486 h 798"/>
              <a:gd name="T106" fmla="*/ 221 w 403"/>
              <a:gd name="T107" fmla="*/ 527 h 798"/>
              <a:gd name="T108" fmla="*/ 225 w 403"/>
              <a:gd name="T109" fmla="*/ 472 h 798"/>
              <a:gd name="T110" fmla="*/ 289 w 403"/>
              <a:gd name="T111" fmla="*/ 486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03" h="798">
                <a:moveTo>
                  <a:pt x="345" y="335"/>
                </a:moveTo>
                <a:cubicBezTo>
                  <a:pt x="357" y="334"/>
                  <a:pt x="355" y="330"/>
                  <a:pt x="370" y="334"/>
                </a:cubicBezTo>
                <a:cubicBezTo>
                  <a:pt x="385" y="338"/>
                  <a:pt x="398" y="326"/>
                  <a:pt x="399" y="317"/>
                </a:cubicBezTo>
                <a:cubicBezTo>
                  <a:pt x="401" y="307"/>
                  <a:pt x="403" y="303"/>
                  <a:pt x="401" y="287"/>
                </a:cubicBezTo>
                <a:cubicBezTo>
                  <a:pt x="398" y="271"/>
                  <a:pt x="370" y="277"/>
                  <a:pt x="370" y="277"/>
                </a:cubicBezTo>
                <a:cubicBezTo>
                  <a:pt x="353" y="278"/>
                  <a:pt x="353" y="299"/>
                  <a:pt x="353" y="299"/>
                </a:cubicBezTo>
                <a:cubicBezTo>
                  <a:pt x="337" y="309"/>
                  <a:pt x="293" y="291"/>
                  <a:pt x="285" y="283"/>
                </a:cubicBezTo>
                <a:cubicBezTo>
                  <a:pt x="277" y="275"/>
                  <a:pt x="281" y="273"/>
                  <a:pt x="287" y="246"/>
                </a:cubicBezTo>
                <a:cubicBezTo>
                  <a:pt x="294" y="220"/>
                  <a:pt x="289" y="181"/>
                  <a:pt x="285" y="161"/>
                </a:cubicBezTo>
                <a:cubicBezTo>
                  <a:pt x="281" y="141"/>
                  <a:pt x="293" y="144"/>
                  <a:pt x="293" y="144"/>
                </a:cubicBezTo>
                <a:cubicBezTo>
                  <a:pt x="317" y="149"/>
                  <a:pt x="329" y="121"/>
                  <a:pt x="329" y="121"/>
                </a:cubicBezTo>
                <a:cubicBezTo>
                  <a:pt x="345" y="125"/>
                  <a:pt x="346" y="88"/>
                  <a:pt x="346" y="88"/>
                </a:cubicBezTo>
                <a:cubicBezTo>
                  <a:pt x="371" y="49"/>
                  <a:pt x="325" y="23"/>
                  <a:pt x="325" y="23"/>
                </a:cubicBezTo>
                <a:cubicBezTo>
                  <a:pt x="242" y="0"/>
                  <a:pt x="259" y="85"/>
                  <a:pt x="259" y="85"/>
                </a:cubicBezTo>
                <a:cubicBezTo>
                  <a:pt x="261" y="92"/>
                  <a:pt x="253" y="104"/>
                  <a:pt x="253" y="104"/>
                </a:cubicBezTo>
                <a:cubicBezTo>
                  <a:pt x="229" y="101"/>
                  <a:pt x="201" y="136"/>
                  <a:pt x="192" y="142"/>
                </a:cubicBezTo>
                <a:cubicBezTo>
                  <a:pt x="182" y="149"/>
                  <a:pt x="189" y="149"/>
                  <a:pt x="164" y="157"/>
                </a:cubicBezTo>
                <a:cubicBezTo>
                  <a:pt x="138" y="165"/>
                  <a:pt x="92" y="198"/>
                  <a:pt x="92" y="198"/>
                </a:cubicBezTo>
                <a:cubicBezTo>
                  <a:pt x="71" y="213"/>
                  <a:pt x="84" y="257"/>
                  <a:pt x="91" y="274"/>
                </a:cubicBezTo>
                <a:cubicBezTo>
                  <a:pt x="97" y="291"/>
                  <a:pt x="97" y="345"/>
                  <a:pt x="97" y="345"/>
                </a:cubicBezTo>
                <a:cubicBezTo>
                  <a:pt x="87" y="359"/>
                  <a:pt x="108" y="380"/>
                  <a:pt x="108" y="380"/>
                </a:cubicBezTo>
                <a:cubicBezTo>
                  <a:pt x="108" y="380"/>
                  <a:pt x="116" y="380"/>
                  <a:pt x="124" y="383"/>
                </a:cubicBezTo>
                <a:cubicBezTo>
                  <a:pt x="128" y="385"/>
                  <a:pt x="133" y="386"/>
                  <a:pt x="138" y="385"/>
                </a:cubicBezTo>
                <a:cubicBezTo>
                  <a:pt x="133" y="410"/>
                  <a:pt x="146" y="426"/>
                  <a:pt x="146" y="426"/>
                </a:cubicBezTo>
                <a:cubicBezTo>
                  <a:pt x="136" y="440"/>
                  <a:pt x="148" y="555"/>
                  <a:pt x="148" y="555"/>
                </a:cubicBezTo>
                <a:cubicBezTo>
                  <a:pt x="130" y="563"/>
                  <a:pt x="89" y="644"/>
                  <a:pt x="79" y="666"/>
                </a:cubicBezTo>
                <a:cubicBezTo>
                  <a:pt x="68" y="689"/>
                  <a:pt x="31" y="733"/>
                  <a:pt x="31" y="733"/>
                </a:cubicBezTo>
                <a:cubicBezTo>
                  <a:pt x="0" y="762"/>
                  <a:pt x="31" y="777"/>
                  <a:pt x="43" y="780"/>
                </a:cubicBezTo>
                <a:cubicBezTo>
                  <a:pt x="55" y="782"/>
                  <a:pt x="67" y="782"/>
                  <a:pt x="77" y="788"/>
                </a:cubicBezTo>
                <a:cubicBezTo>
                  <a:pt x="88" y="793"/>
                  <a:pt x="96" y="790"/>
                  <a:pt x="108" y="792"/>
                </a:cubicBezTo>
                <a:cubicBezTo>
                  <a:pt x="120" y="793"/>
                  <a:pt x="122" y="798"/>
                  <a:pt x="130" y="786"/>
                </a:cubicBezTo>
                <a:cubicBezTo>
                  <a:pt x="138" y="774"/>
                  <a:pt x="107" y="776"/>
                  <a:pt x="95" y="772"/>
                </a:cubicBezTo>
                <a:cubicBezTo>
                  <a:pt x="83" y="768"/>
                  <a:pt x="75" y="740"/>
                  <a:pt x="75" y="740"/>
                </a:cubicBezTo>
                <a:cubicBezTo>
                  <a:pt x="63" y="718"/>
                  <a:pt x="168" y="633"/>
                  <a:pt x="168" y="633"/>
                </a:cubicBezTo>
                <a:cubicBezTo>
                  <a:pt x="172" y="659"/>
                  <a:pt x="194" y="656"/>
                  <a:pt x="205" y="657"/>
                </a:cubicBezTo>
                <a:cubicBezTo>
                  <a:pt x="216" y="659"/>
                  <a:pt x="205" y="657"/>
                  <a:pt x="221" y="660"/>
                </a:cubicBezTo>
                <a:cubicBezTo>
                  <a:pt x="237" y="663"/>
                  <a:pt x="228" y="656"/>
                  <a:pt x="216" y="645"/>
                </a:cubicBezTo>
                <a:cubicBezTo>
                  <a:pt x="204" y="635"/>
                  <a:pt x="204" y="601"/>
                  <a:pt x="209" y="591"/>
                </a:cubicBezTo>
                <a:cubicBezTo>
                  <a:pt x="214" y="580"/>
                  <a:pt x="201" y="579"/>
                  <a:pt x="253" y="564"/>
                </a:cubicBezTo>
                <a:cubicBezTo>
                  <a:pt x="305" y="549"/>
                  <a:pt x="377" y="518"/>
                  <a:pt x="377" y="518"/>
                </a:cubicBezTo>
                <a:cubicBezTo>
                  <a:pt x="395" y="515"/>
                  <a:pt x="394" y="483"/>
                  <a:pt x="394" y="483"/>
                </a:cubicBezTo>
                <a:cubicBezTo>
                  <a:pt x="386" y="443"/>
                  <a:pt x="253" y="378"/>
                  <a:pt x="253" y="378"/>
                </a:cubicBezTo>
                <a:cubicBezTo>
                  <a:pt x="265" y="370"/>
                  <a:pt x="262" y="323"/>
                  <a:pt x="262" y="323"/>
                </a:cubicBezTo>
                <a:cubicBezTo>
                  <a:pt x="270" y="337"/>
                  <a:pt x="333" y="337"/>
                  <a:pt x="345" y="335"/>
                </a:cubicBezTo>
                <a:close/>
                <a:moveTo>
                  <a:pt x="178" y="283"/>
                </a:moveTo>
                <a:cubicBezTo>
                  <a:pt x="178" y="301"/>
                  <a:pt x="168" y="339"/>
                  <a:pt x="168" y="339"/>
                </a:cubicBezTo>
                <a:cubicBezTo>
                  <a:pt x="159" y="347"/>
                  <a:pt x="152" y="355"/>
                  <a:pt x="147" y="363"/>
                </a:cubicBezTo>
                <a:cubicBezTo>
                  <a:pt x="145" y="356"/>
                  <a:pt x="140" y="348"/>
                  <a:pt x="134" y="342"/>
                </a:cubicBezTo>
                <a:cubicBezTo>
                  <a:pt x="125" y="331"/>
                  <a:pt x="128" y="317"/>
                  <a:pt x="126" y="294"/>
                </a:cubicBezTo>
                <a:cubicBezTo>
                  <a:pt x="125" y="271"/>
                  <a:pt x="134" y="218"/>
                  <a:pt x="134" y="218"/>
                </a:cubicBezTo>
                <a:cubicBezTo>
                  <a:pt x="145" y="216"/>
                  <a:pt x="178" y="206"/>
                  <a:pt x="178" y="206"/>
                </a:cubicBezTo>
                <a:cubicBezTo>
                  <a:pt x="170" y="214"/>
                  <a:pt x="178" y="266"/>
                  <a:pt x="178" y="283"/>
                </a:cubicBezTo>
                <a:close/>
                <a:moveTo>
                  <a:pt x="289" y="486"/>
                </a:moveTo>
                <a:cubicBezTo>
                  <a:pt x="271" y="486"/>
                  <a:pt x="221" y="527"/>
                  <a:pt x="221" y="527"/>
                </a:cubicBezTo>
                <a:cubicBezTo>
                  <a:pt x="228" y="515"/>
                  <a:pt x="225" y="472"/>
                  <a:pt x="225" y="472"/>
                </a:cubicBezTo>
                <a:cubicBezTo>
                  <a:pt x="234" y="484"/>
                  <a:pt x="289" y="486"/>
                  <a:pt x="289" y="486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/>
          <a:lstStyle/>
          <a:p>
            <a:endParaRPr lang="zh-CN" altLang="en-US" sz="1015">
              <a:latin typeface="+mj-ea"/>
              <a:ea typeface="+mj-ea"/>
            </a:endParaRPr>
          </a:p>
        </p:txBody>
      </p:sp>
      <p:sp>
        <p:nvSpPr>
          <p:cNvPr id="42" name="等腰三角形 41"/>
          <p:cNvSpPr/>
          <p:nvPr/>
        </p:nvSpPr>
        <p:spPr>
          <a:xfrm>
            <a:off x="6665646" y="1709547"/>
            <a:ext cx="240697" cy="240697"/>
          </a:xfrm>
          <a:prstGeom prst="triangle">
            <a:avLst>
              <a:gd name="adj" fmla="val 10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43" name="L 形 42"/>
          <p:cNvSpPr/>
          <p:nvPr/>
        </p:nvSpPr>
        <p:spPr>
          <a:xfrm rot="5400000">
            <a:off x="7334675" y="1426728"/>
            <a:ext cx="851192" cy="1414643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44" name="任意多边形 43"/>
          <p:cNvSpPr/>
          <p:nvPr/>
        </p:nvSpPr>
        <p:spPr>
          <a:xfrm>
            <a:off x="7192991" y="1849588"/>
            <a:ext cx="1277883" cy="1119242"/>
          </a:xfrm>
          <a:custGeom>
            <a:avLst/>
            <a:gdLst>
              <a:gd name="connsiteX0" fmla="*/ 0 w 1352443"/>
              <a:gd name="connsiteY0" fmla="*/ 0 h 1185496"/>
              <a:gd name="connsiteX1" fmla="*/ 1352443 w 1352443"/>
              <a:gd name="connsiteY1" fmla="*/ 0 h 1185496"/>
              <a:gd name="connsiteX2" fmla="*/ 1352443 w 1352443"/>
              <a:gd name="connsiteY2" fmla="*/ 1185496 h 1185496"/>
              <a:gd name="connsiteX3" fmla="*/ 0 w 1352443"/>
              <a:gd name="connsiteY3" fmla="*/ 1185496 h 1185496"/>
              <a:gd name="connsiteX4" fmla="*/ 0 w 1352443"/>
              <a:gd name="connsiteY4" fmla="*/ 0 h 1185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2443" h="1185496">
                <a:moveTo>
                  <a:pt x="0" y="0"/>
                </a:moveTo>
                <a:lnTo>
                  <a:pt x="1352443" y="0"/>
                </a:lnTo>
                <a:lnTo>
                  <a:pt x="1352443" y="1185496"/>
                </a:lnTo>
                <a:lnTo>
                  <a:pt x="0" y="118549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105703" tIns="105703" rIns="105703" bIns="105703" spcCol="1270"/>
          <a:lstStyle/>
          <a:p>
            <a:pPr defTabSz="1233170">
              <a:lnSpc>
                <a:spcPct val="90000"/>
              </a:lnSpc>
              <a:spcAft>
                <a:spcPct val="35000"/>
              </a:spcAft>
            </a:pPr>
            <a:endParaRPr lang="zh-CN" altLang="en-US" sz="2775" noProof="1">
              <a:latin typeface="+mj-ea"/>
              <a:ea typeface="+mj-ea"/>
            </a:endParaRPr>
          </a:p>
        </p:txBody>
      </p:sp>
      <p:sp>
        <p:nvSpPr>
          <p:cNvPr id="47" name="文本框 35"/>
          <p:cNvSpPr txBox="1">
            <a:spLocks noChangeArrowheads="1"/>
          </p:cNvSpPr>
          <p:nvPr/>
        </p:nvSpPr>
        <p:spPr bwMode="auto">
          <a:xfrm>
            <a:off x="7383354" y="2246833"/>
            <a:ext cx="7848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+mj-ea"/>
                <a:ea typeface="+mj-ea"/>
              </a:rPr>
              <a:t>添加标题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3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3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2" dur="3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6" dur="3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8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3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400" fill="hold"/>
                                            <p:tgtEl>
                                              <p:spTgt spid="1436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400" fill="hold"/>
                                            <p:tgtEl>
                                              <p:spTgt spid="1436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" dur="400"/>
                                            <p:tgtEl>
                                              <p:spTgt spid="143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" presetID="6" presetClass="emph" presetSubtype="0" fill="hold" grpId="1" nodeType="withEffect" p14:presetBounceEnd="73000">
                                      <p:stCondLst>
                                        <p:cond delay="400"/>
                                      </p:stCondLst>
                                      <p:childTnLst>
                                        <p:animScale p14:bounceEnd="73000">
                                          <p:cBhvr>
                                            <p:cTn id="24" dur="300" fill="hold"/>
                                            <p:tgtEl>
                                              <p:spTgt spid="14365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25" presetID="2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3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143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143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0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3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3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7" dur="3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9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1" dur="3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43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3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400" fill="hold"/>
                                            <p:tgtEl>
                                              <p:spTgt spid="1436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400" fill="hold"/>
                                            <p:tgtEl>
                                              <p:spTgt spid="1436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7" dur="400"/>
                                            <p:tgtEl>
                                              <p:spTgt spid="143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8" presetID="6" presetClass="emph" presetSubtype="0" fill="hold" grpId="1" nodeType="withEffect" p14:presetBounceEnd="73000">
                                      <p:stCondLst>
                                        <p:cond delay="400"/>
                                      </p:stCondLst>
                                      <p:childTnLst>
                                        <p:animScale p14:bounceEnd="73000">
                                          <p:cBhvr>
                                            <p:cTn id="49" dur="300" fill="hold"/>
                                            <p:tgtEl>
                                              <p:spTgt spid="14368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50" presetID="2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3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1435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1435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4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55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7" dur="3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8" dur="3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9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60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62" dur="3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3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6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6" dur="3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7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68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3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0" dur="400" fill="hold"/>
                                            <p:tgtEl>
                                              <p:spTgt spid="1437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1" dur="400" fill="hold"/>
                                            <p:tgtEl>
                                              <p:spTgt spid="1437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2" dur="400"/>
                                            <p:tgtEl>
                                              <p:spTgt spid="143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3" presetID="6" presetClass="emph" presetSubtype="0" fill="hold" grpId="1" nodeType="withEffect" p14:presetBounceEnd="73000">
                                      <p:stCondLst>
                                        <p:cond delay="400"/>
                                      </p:stCondLst>
                                      <p:childTnLst>
                                        <p:animScale p14:bounceEnd="73000">
                                          <p:cBhvr>
                                            <p:cTn id="74" dur="300" fill="hold"/>
                                            <p:tgtEl>
                                              <p:spTgt spid="14371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75" presetID="2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3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1435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1435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9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80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2" dur="3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3" dur="3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4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8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87" dur="3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8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89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1" dur="3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2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93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3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5" dur="400" fill="hold"/>
                                            <p:tgtEl>
                                              <p:spTgt spid="1437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400" fill="hold"/>
                                            <p:tgtEl>
                                              <p:spTgt spid="1437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7" dur="400"/>
                                            <p:tgtEl>
                                              <p:spTgt spid="1437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8" presetID="6" presetClass="emph" presetSubtype="0" fill="hold" grpId="1" nodeType="withEffect" p14:presetBounceEnd="73000">
                                      <p:stCondLst>
                                        <p:cond delay="400"/>
                                      </p:stCondLst>
                                      <p:childTnLst>
                                        <p:animScale p14:bounceEnd="73000">
                                          <p:cBhvr>
                                            <p:cTn id="99" dur="300" fill="hold"/>
                                            <p:tgtEl>
                                              <p:spTgt spid="14374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00" presetID="2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3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2" dur="500" fill="hold"/>
                                            <p:tgtEl>
                                              <p:spTgt spid="143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3" dur="500" fill="hold"/>
                                            <p:tgtEl>
                                              <p:spTgt spid="1435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4" fill="hold">
                                <p:stCondLst>
                                  <p:cond delay="8000"/>
                                </p:stCondLst>
                                <p:childTnLst>
                                  <p:par>
                                    <p:cTn id="105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7" dur="3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8" dur="3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9" fill="hold">
                                <p:stCondLst>
                                  <p:cond delay="8500"/>
                                </p:stCondLst>
                                <p:childTnLst>
                                  <p:par>
                                    <p:cTn id="110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2" dur="3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3" fill="hold">
                                <p:stCondLst>
                                  <p:cond delay="9000"/>
                                </p:stCondLst>
                                <p:childTnLst>
                                  <p:par>
                                    <p:cTn id="11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6" dur="3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7" fill="hold">
                                <p:stCondLst>
                                  <p:cond delay="9500"/>
                                </p:stCondLst>
                                <p:childTnLst>
                                  <p:par>
                                    <p:cTn id="118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0" dur="4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1" dur="4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2" dur="4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3" presetID="6" presetClass="emph" presetSubtype="0" fill="hold" grpId="1" nodeType="withEffect" p14:presetBounceEnd="73000">
                                      <p:stCondLst>
                                        <p:cond delay="400"/>
                                      </p:stCondLst>
                                      <p:childTnLst>
                                        <p:animScale p14:bounceEnd="73000">
                                          <p:cBhvr>
                                            <p:cTn id="124" dur="300" fill="hold"/>
                                            <p:tgtEl>
                                              <p:spTgt spid="47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25" presetID="2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7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8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 animBg="1"/>
          <p:bldP spid="11" grpId="0" animBg="1"/>
          <p:bldP spid="12" grpId="0" animBg="1"/>
          <p:bldP spid="13" grpId="0" animBg="1"/>
          <p:bldP spid="14349" grpId="0" animBg="1"/>
          <p:bldP spid="14350" grpId="0" animBg="1"/>
          <p:bldP spid="14351" grpId="0" animBg="1"/>
          <p:bldP spid="14352" grpId="0" animBg="1"/>
          <p:bldP spid="14365" grpId="0"/>
          <p:bldP spid="14365" grpId="1"/>
          <p:bldP spid="14368" grpId="0"/>
          <p:bldP spid="14368" grpId="1"/>
          <p:bldP spid="14371" grpId="0"/>
          <p:bldP spid="14371" grpId="1"/>
          <p:bldP spid="14374" grpId="0"/>
          <p:bldP spid="14374" grpId="1"/>
          <p:bldP spid="40" grpId="0" animBg="1"/>
          <p:bldP spid="41" grpId="0" animBg="1"/>
          <p:bldP spid="47" grpId="0"/>
          <p:bldP spid="47" grpId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3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3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2" dur="3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6" dur="3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8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3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400" fill="hold"/>
                                            <p:tgtEl>
                                              <p:spTgt spid="1436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400" fill="hold"/>
                                            <p:tgtEl>
                                              <p:spTgt spid="1436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" dur="400"/>
                                            <p:tgtEl>
                                              <p:spTgt spid="143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" presetID="6" presetClass="emph" presetSubtype="0" fill="hold" grpId="1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animScale>
                                          <p:cBhvr>
                                            <p:cTn id="24" dur="300" fill="hold"/>
                                            <p:tgtEl>
                                              <p:spTgt spid="14365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25" presetID="2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3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143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143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0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3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3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7" dur="3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9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1" dur="3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43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3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400" fill="hold"/>
                                            <p:tgtEl>
                                              <p:spTgt spid="1436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400" fill="hold"/>
                                            <p:tgtEl>
                                              <p:spTgt spid="1436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7" dur="400"/>
                                            <p:tgtEl>
                                              <p:spTgt spid="143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8" presetID="6" presetClass="emph" presetSubtype="0" fill="hold" grpId="1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animScale>
                                          <p:cBhvr>
                                            <p:cTn id="49" dur="300" fill="hold"/>
                                            <p:tgtEl>
                                              <p:spTgt spid="14368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50" presetID="2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3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1435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1435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4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55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7" dur="3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8" dur="3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9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60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62" dur="3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3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6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6" dur="3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7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68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3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0" dur="400" fill="hold"/>
                                            <p:tgtEl>
                                              <p:spTgt spid="1437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1" dur="400" fill="hold"/>
                                            <p:tgtEl>
                                              <p:spTgt spid="1437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2" dur="400"/>
                                            <p:tgtEl>
                                              <p:spTgt spid="143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3" presetID="6" presetClass="emph" presetSubtype="0" fill="hold" grpId="1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animScale>
                                          <p:cBhvr>
                                            <p:cTn id="74" dur="300" fill="hold"/>
                                            <p:tgtEl>
                                              <p:spTgt spid="14371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75" presetID="2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3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1435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1435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9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80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2" dur="3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3" dur="3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4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8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87" dur="3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8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89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1" dur="3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2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93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3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5" dur="400" fill="hold"/>
                                            <p:tgtEl>
                                              <p:spTgt spid="1437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400" fill="hold"/>
                                            <p:tgtEl>
                                              <p:spTgt spid="1437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7" dur="400"/>
                                            <p:tgtEl>
                                              <p:spTgt spid="1437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8" presetID="6" presetClass="emph" presetSubtype="0" fill="hold" grpId="1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animScale>
                                          <p:cBhvr>
                                            <p:cTn id="99" dur="300" fill="hold"/>
                                            <p:tgtEl>
                                              <p:spTgt spid="14374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00" presetID="2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3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2" dur="500" fill="hold"/>
                                            <p:tgtEl>
                                              <p:spTgt spid="143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3" dur="500" fill="hold"/>
                                            <p:tgtEl>
                                              <p:spTgt spid="1435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4" fill="hold">
                                <p:stCondLst>
                                  <p:cond delay="8000"/>
                                </p:stCondLst>
                                <p:childTnLst>
                                  <p:par>
                                    <p:cTn id="105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7" dur="3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8" dur="3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9" fill="hold">
                                <p:stCondLst>
                                  <p:cond delay="8500"/>
                                </p:stCondLst>
                                <p:childTnLst>
                                  <p:par>
                                    <p:cTn id="110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2" dur="3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3" fill="hold">
                                <p:stCondLst>
                                  <p:cond delay="9000"/>
                                </p:stCondLst>
                                <p:childTnLst>
                                  <p:par>
                                    <p:cTn id="11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6" dur="3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7" fill="hold">
                                <p:stCondLst>
                                  <p:cond delay="9500"/>
                                </p:stCondLst>
                                <p:childTnLst>
                                  <p:par>
                                    <p:cTn id="118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0" dur="4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1" dur="4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2" dur="4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3" presetID="6" presetClass="emph" presetSubtype="0" fill="hold" grpId="1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animScale>
                                          <p:cBhvr>
                                            <p:cTn id="124" dur="300" fill="hold"/>
                                            <p:tgtEl>
                                              <p:spTgt spid="47"/>
                                            </p:tgtEl>
                                          </p:cBhvr>
                                          <p:by x="90000" y="9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25" presetID="2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7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8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 animBg="1"/>
          <p:bldP spid="11" grpId="0" animBg="1"/>
          <p:bldP spid="12" grpId="0" animBg="1"/>
          <p:bldP spid="13" grpId="0" animBg="1"/>
          <p:bldP spid="14349" grpId="0" animBg="1"/>
          <p:bldP spid="14350" grpId="0" animBg="1"/>
          <p:bldP spid="14351" grpId="0" animBg="1"/>
          <p:bldP spid="14352" grpId="0" animBg="1"/>
          <p:bldP spid="14365" grpId="0"/>
          <p:bldP spid="14365" grpId="1"/>
          <p:bldP spid="14368" grpId="0"/>
          <p:bldP spid="14368" grpId="1"/>
          <p:bldP spid="14371" grpId="0"/>
          <p:bldP spid="14371" grpId="1"/>
          <p:bldP spid="14374" grpId="0"/>
          <p:bldP spid="14374" grpId="1"/>
          <p:bldP spid="40" grpId="0" animBg="1"/>
          <p:bldP spid="41" grpId="0" animBg="1"/>
          <p:bldP spid="47" grpId="0"/>
          <p:bldP spid="47" grpId="1"/>
        </p:bldLst>
      </p:timing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3362568" y="982587"/>
            <a:ext cx="765244" cy="1012253"/>
            <a:chOff x="3464168" y="1490587"/>
            <a:chExt cx="765244" cy="1012253"/>
          </a:xfrm>
        </p:grpSpPr>
        <p:grpSp>
          <p:nvGrpSpPr>
            <p:cNvPr id="28" name="组合 27"/>
            <p:cNvGrpSpPr/>
            <p:nvPr>
              <p:custDataLst>
                <p:tags r:id="rId8"/>
              </p:custDataLst>
            </p:nvPr>
          </p:nvGrpSpPr>
          <p:grpSpPr>
            <a:xfrm>
              <a:off x="3464168" y="1490587"/>
              <a:ext cx="765244" cy="1012253"/>
              <a:chOff x="2611314" y="1802422"/>
              <a:chExt cx="852855" cy="1128144"/>
            </a:xfrm>
          </p:grpSpPr>
          <p:sp>
            <p:nvSpPr>
              <p:cNvPr id="29" name="圆角矩形 28"/>
              <p:cNvSpPr/>
              <p:nvPr/>
            </p:nvSpPr>
            <p:spPr>
              <a:xfrm>
                <a:off x="2691684" y="1872127"/>
                <a:ext cx="692115" cy="988735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rgbClr val="F2BE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prstClr val="white"/>
                  </a:solidFill>
                </a:endParaRPr>
              </a:p>
            </p:txBody>
          </p:sp>
          <p:sp>
            <p:nvSpPr>
              <p:cNvPr id="30" name="圆角矩形 29"/>
              <p:cNvSpPr/>
              <p:nvPr/>
            </p:nvSpPr>
            <p:spPr>
              <a:xfrm>
                <a:off x="2648941" y="1837294"/>
                <a:ext cx="777600" cy="1058400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rgbClr val="F2BE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prstClr val="white"/>
                  </a:solidFill>
                </a:endParaRPr>
              </a:p>
            </p:txBody>
          </p:sp>
          <p:sp>
            <p:nvSpPr>
              <p:cNvPr id="31" name="圆角矩形 30"/>
              <p:cNvSpPr/>
              <p:nvPr/>
            </p:nvSpPr>
            <p:spPr>
              <a:xfrm>
                <a:off x="2611314" y="1802422"/>
                <a:ext cx="852855" cy="1128144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rgbClr val="F2BE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0" name="文本框 39"/>
            <p:cNvSpPr txBox="1"/>
            <p:nvPr>
              <p:custDataLst>
                <p:tags r:id="rId9"/>
              </p:custDataLst>
            </p:nvPr>
          </p:nvSpPr>
          <p:spPr>
            <a:xfrm>
              <a:off x="3546708" y="1679130"/>
              <a:ext cx="600164" cy="623248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zh-CN" altLang="en-US" sz="3600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第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4064698" y="982587"/>
            <a:ext cx="765244" cy="1012253"/>
            <a:chOff x="4166298" y="1490587"/>
            <a:chExt cx="765244" cy="1012253"/>
          </a:xfrm>
        </p:grpSpPr>
        <p:grpSp>
          <p:nvGrpSpPr>
            <p:cNvPr id="32" name="组合 31"/>
            <p:cNvGrpSpPr/>
            <p:nvPr>
              <p:custDataLst>
                <p:tags r:id="rId6"/>
              </p:custDataLst>
            </p:nvPr>
          </p:nvGrpSpPr>
          <p:grpSpPr>
            <a:xfrm>
              <a:off x="4166298" y="1490587"/>
              <a:ext cx="765244" cy="1012253"/>
              <a:chOff x="2611314" y="1802422"/>
              <a:chExt cx="852855" cy="1128144"/>
            </a:xfrm>
          </p:grpSpPr>
          <p:sp>
            <p:nvSpPr>
              <p:cNvPr id="33" name="圆角矩形 32"/>
              <p:cNvSpPr/>
              <p:nvPr/>
            </p:nvSpPr>
            <p:spPr>
              <a:xfrm>
                <a:off x="2691684" y="1872127"/>
                <a:ext cx="692115" cy="988735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rgbClr val="F2BE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prstClr val="white"/>
                  </a:solidFill>
                </a:endParaRPr>
              </a:p>
            </p:txBody>
          </p:sp>
          <p:sp>
            <p:nvSpPr>
              <p:cNvPr id="34" name="圆角矩形 33"/>
              <p:cNvSpPr/>
              <p:nvPr/>
            </p:nvSpPr>
            <p:spPr>
              <a:xfrm>
                <a:off x="2648941" y="1837294"/>
                <a:ext cx="777600" cy="1058400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rgbClr val="F2BE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prstClr val="white"/>
                  </a:solidFill>
                </a:endParaRPr>
              </a:p>
            </p:txBody>
          </p:sp>
          <p:sp>
            <p:nvSpPr>
              <p:cNvPr id="35" name="圆角矩形 34"/>
              <p:cNvSpPr/>
              <p:nvPr/>
            </p:nvSpPr>
            <p:spPr>
              <a:xfrm>
                <a:off x="2611314" y="1802422"/>
                <a:ext cx="852855" cy="1128144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rgbClr val="F2BE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1" name="文本框 40"/>
            <p:cNvSpPr txBox="1"/>
            <p:nvPr>
              <p:custDataLst>
                <p:tags r:id="rId7"/>
              </p:custDataLst>
            </p:nvPr>
          </p:nvSpPr>
          <p:spPr>
            <a:xfrm>
              <a:off x="4349827" y="1621812"/>
              <a:ext cx="398186" cy="692498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en-US" altLang="zh-CN" sz="4050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2</a:t>
              </a:r>
              <a:endParaRPr lang="zh-CN" altLang="en-US" sz="405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766827" y="982587"/>
            <a:ext cx="765244" cy="1012253"/>
            <a:chOff x="4868427" y="1490587"/>
            <a:chExt cx="765244" cy="1012253"/>
          </a:xfrm>
        </p:grpSpPr>
        <p:grpSp>
          <p:nvGrpSpPr>
            <p:cNvPr id="36" name="组合 35"/>
            <p:cNvGrpSpPr/>
            <p:nvPr>
              <p:custDataLst>
                <p:tags r:id="rId4"/>
              </p:custDataLst>
            </p:nvPr>
          </p:nvGrpSpPr>
          <p:grpSpPr>
            <a:xfrm>
              <a:off x="4868427" y="1490587"/>
              <a:ext cx="765244" cy="1012253"/>
              <a:chOff x="2611314" y="1802422"/>
              <a:chExt cx="852855" cy="1128144"/>
            </a:xfrm>
          </p:grpSpPr>
          <p:sp>
            <p:nvSpPr>
              <p:cNvPr id="37" name="圆角矩形 36"/>
              <p:cNvSpPr/>
              <p:nvPr/>
            </p:nvSpPr>
            <p:spPr>
              <a:xfrm>
                <a:off x="2691684" y="1872127"/>
                <a:ext cx="692115" cy="988735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rgbClr val="F2BE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prstClr val="white"/>
                  </a:solidFill>
                </a:endParaRPr>
              </a:p>
            </p:txBody>
          </p:sp>
          <p:sp>
            <p:nvSpPr>
              <p:cNvPr id="38" name="圆角矩形 37"/>
              <p:cNvSpPr/>
              <p:nvPr/>
            </p:nvSpPr>
            <p:spPr>
              <a:xfrm>
                <a:off x="2648941" y="1837294"/>
                <a:ext cx="777600" cy="1058400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rgbClr val="F2BE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prstClr val="white"/>
                  </a:solidFill>
                </a:endParaRPr>
              </a:p>
            </p:txBody>
          </p:sp>
          <p:sp>
            <p:nvSpPr>
              <p:cNvPr id="39" name="圆角矩形 38"/>
              <p:cNvSpPr/>
              <p:nvPr/>
            </p:nvSpPr>
            <p:spPr>
              <a:xfrm>
                <a:off x="2611314" y="1802422"/>
                <a:ext cx="852855" cy="1128144"/>
              </a:xfrm>
              <a:prstGeom prst="roundRect">
                <a:avLst>
                  <a:gd name="adj" fmla="val 50000"/>
                </a:avLst>
              </a:prstGeom>
              <a:noFill/>
              <a:ln w="12700" cap="flat" cmpd="sng" algn="ctr">
                <a:solidFill>
                  <a:srgbClr val="F2BE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2" name="文本框 41"/>
            <p:cNvSpPr txBox="1"/>
            <p:nvPr>
              <p:custDataLst>
                <p:tags r:id="rId5"/>
              </p:custDataLst>
            </p:nvPr>
          </p:nvSpPr>
          <p:spPr>
            <a:xfrm>
              <a:off x="4950967" y="1679130"/>
              <a:ext cx="600164" cy="623248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zh-CN" altLang="en-US" sz="3600" dirty="0">
                  <a:solidFill>
                    <a:schemeClr val="bg1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章</a:t>
              </a:r>
            </a:p>
          </p:txBody>
        </p:sp>
      </p:grpSp>
      <p:sp>
        <p:nvSpPr>
          <p:cNvPr id="43" name="文本框 42"/>
          <p:cNvSpPr txBox="1"/>
          <p:nvPr>
            <p:custDataLst>
              <p:tags r:id="rId1"/>
            </p:custDataLst>
          </p:nvPr>
        </p:nvSpPr>
        <p:spPr>
          <a:xfrm>
            <a:off x="3055926" y="2478825"/>
            <a:ext cx="2842138" cy="429348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单击此处添加文字标题</a:t>
            </a:r>
          </a:p>
        </p:txBody>
      </p:sp>
      <p:cxnSp>
        <p:nvCxnSpPr>
          <p:cNvPr id="44" name="直接连接符 43"/>
          <p:cNvCxnSpPr/>
          <p:nvPr>
            <p:custDataLst>
              <p:tags r:id="rId2"/>
            </p:custDataLst>
          </p:nvPr>
        </p:nvCxnSpPr>
        <p:spPr>
          <a:xfrm>
            <a:off x="2887785" y="2360490"/>
            <a:ext cx="3178419" cy="0"/>
          </a:xfrm>
          <a:prstGeom prst="line">
            <a:avLst/>
          </a:prstGeom>
          <a:noFill/>
          <a:ln w="12700" cap="flat" cmpd="sng" algn="ctr">
            <a:solidFill>
              <a:srgbClr val="F2BE00"/>
            </a:solidFill>
            <a:prstDash val="solid"/>
            <a:miter lim="800000"/>
          </a:ln>
          <a:effectLst/>
        </p:spPr>
      </p:cxnSp>
      <p:cxnSp>
        <p:nvCxnSpPr>
          <p:cNvPr id="45" name="直接连接符 44"/>
          <p:cNvCxnSpPr/>
          <p:nvPr>
            <p:custDataLst>
              <p:tags r:id="rId3"/>
            </p:custDataLst>
          </p:nvPr>
        </p:nvCxnSpPr>
        <p:spPr>
          <a:xfrm>
            <a:off x="2887785" y="3026507"/>
            <a:ext cx="3178419" cy="0"/>
          </a:xfrm>
          <a:prstGeom prst="line">
            <a:avLst/>
          </a:prstGeom>
          <a:noFill/>
          <a:ln w="12700" cap="flat" cmpd="sng" algn="ctr">
            <a:solidFill>
              <a:srgbClr val="F2BE00"/>
            </a:solidFill>
            <a:prstDash val="solid"/>
            <a:miter lim="800000"/>
          </a:ln>
          <a:effectLst/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switch dir="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4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71328"/>
  <p:tag name="MH_LIBRARY" val="GRAPHIC"/>
  <p:tag name="MH_ORDER" val="文本框 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71328"/>
  <p:tag name="MH_LIBRARY" val="GRAPHIC"/>
  <p:tag name="MH_ORDER" val="Oval 1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71328"/>
  <p:tag name="MH_LIBRARY" val="GRAPHIC"/>
  <p:tag name="MH_ORDER" val="Oval 1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71328"/>
  <p:tag name="MH_LIBRARY" val="GRAPHIC"/>
  <p:tag name="MH_ORDER" val="AutoShape 1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71328"/>
  <p:tag name="MH_LIBRARY" val="GRAPHIC"/>
  <p:tag name="MH_ORDER" val="Oval 1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71328"/>
  <p:tag name="MH_LIBRARY" val="GRAPHIC"/>
  <p:tag name="MH_ORDER" val="Oval 1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71328"/>
  <p:tag name="MH_LIBRARY" val="GRAPHIC"/>
  <p:tag name="MH_ORDER" val="AutoShape 1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71328"/>
  <p:tag name="MH_LIBRARY" val="GRAPHIC"/>
  <p:tag name="MH_ORDER" val="Oval 2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71328"/>
  <p:tag name="MH_LIBRARY" val="GRAPHIC"/>
  <p:tag name="MH_ORDER" val="Oval 2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71328"/>
  <p:tag name="MH_LIBRARY" val="GRAPHIC"/>
  <p:tag name="MH_ORDER" val="AutoShape 2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71601"/>
  <p:tag name="MH_LIBRARY" val="GRAPHIC"/>
  <p:tag name="MH_ORDER" val="TextBox 6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71328"/>
  <p:tag name="MH_LIBRARY" val="GRAPHIC"/>
  <p:tag name="MH_ORDER" val="TextBox 19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71601"/>
  <p:tag name="MH_LIBRARY" val="GRAPHIC"/>
  <p:tag name="MH_ORDER" val="Straight Connector 6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71601"/>
  <p:tag name="MH_LIBRARY" val="GRAPHIC"/>
  <p:tag name="MH_ORDER" val="Straight Connector 6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71601"/>
  <p:tag name="MH_LIBRARY" val="GRAPHIC"/>
  <p:tag name="MH_ORDER" val="Group 56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71601"/>
  <p:tag name="MH_LIBRARY" val="GRAPHIC"/>
  <p:tag name="MH_ORDER" val="TextBox 6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71601"/>
  <p:tag name="MH_LIBRARY" val="GRAPHIC"/>
  <p:tag name="MH_ORDER" val="Group 5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71601"/>
  <p:tag name="MH_LIBRARY" val="GRAPHIC"/>
  <p:tag name="MH_ORDER" val="TextBox 6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71601"/>
  <p:tag name="MH_LIBRARY" val="GRAPHIC"/>
  <p:tag name="MH_ORDER" val="Group 48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71601"/>
  <p:tag name="MH_LIBRARY" val="GRAPHIC"/>
  <p:tag name="MH_ORDER" val="TextBox 6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71601"/>
  <p:tag name="MH_LIBRARY" val="GRAPHIC"/>
  <p:tag name="MH_ORDER" val="TextBox 6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71601"/>
  <p:tag name="MH_LIBRARY" val="GRAPHIC"/>
  <p:tag name="MH_ORDER" val="Straight Connector 6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71328"/>
  <p:tag name="MH_LIBRARY" val="GRAPHIC"/>
  <p:tag name="MH_ORDER" val="AutoShape 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71601"/>
  <p:tag name="MH_LIBRARY" val="GRAPHIC"/>
  <p:tag name="MH_ORDER" val="Straight Connector 6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71601"/>
  <p:tag name="MH_LIBRARY" val="GRAPHIC"/>
  <p:tag name="MH_ORDER" val="Group 56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71601"/>
  <p:tag name="MH_LIBRARY" val="GRAPHIC"/>
  <p:tag name="MH_ORDER" val="TextBox 6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71601"/>
  <p:tag name="MH_LIBRARY" val="GRAPHIC"/>
  <p:tag name="MH_ORDER" val="Group 5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71601"/>
  <p:tag name="MH_LIBRARY" val="GRAPHIC"/>
  <p:tag name="MH_ORDER" val="TextBox 6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71601"/>
  <p:tag name="MH_LIBRARY" val="GRAPHIC"/>
  <p:tag name="MH_ORDER" val="Group 4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71601"/>
  <p:tag name="MH_LIBRARY" val="GRAPHIC"/>
  <p:tag name="MH_ORDER" val="TextBox 6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71601"/>
  <p:tag name="MH_LIBRARY" val="GRAPHIC"/>
  <p:tag name="MH_ORDER" val="TextBox 6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71601"/>
  <p:tag name="MH_LIBRARY" val="GRAPHIC"/>
  <p:tag name="MH_ORDER" val="Straight Connector 6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71601"/>
  <p:tag name="MH_LIBRARY" val="GRAPHIC"/>
  <p:tag name="MH_ORDER" val="Straight Connector 6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71328"/>
  <p:tag name="MH_LIBRARY" val="GRAPHIC"/>
  <p:tag name="MH_ORDER" val="AutoShape 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71601"/>
  <p:tag name="MH_LIBRARY" val="GRAPHIC"/>
  <p:tag name="MH_ORDER" val="Group 56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71601"/>
  <p:tag name="MH_LIBRARY" val="GRAPHIC"/>
  <p:tag name="MH_ORDER" val="TextBox 6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71601"/>
  <p:tag name="MH_LIBRARY" val="GRAPHIC"/>
  <p:tag name="MH_ORDER" val="Group 5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71601"/>
  <p:tag name="MH_LIBRARY" val="GRAPHIC"/>
  <p:tag name="MH_ORDER" val="TextBox 6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71601"/>
  <p:tag name="MH_LIBRARY" val="GRAPHIC"/>
  <p:tag name="MH_ORDER" val="Group 48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71601"/>
  <p:tag name="MH_LIBRARY" val="GRAPHIC"/>
  <p:tag name="MH_ORDER" val="TextBox 6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71601"/>
  <p:tag name="MH_LIBRARY" val="GRAPHIC"/>
  <p:tag name="MH_ORDER" val="TextBox 63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71601"/>
  <p:tag name="MH_LIBRARY" val="GRAPHIC"/>
  <p:tag name="MH_ORDER" val="Straight Connector 64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71601"/>
  <p:tag name="MH_LIBRARY" val="GRAPHIC"/>
  <p:tag name="MH_ORDER" val="Straight Connector 65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71601"/>
  <p:tag name="MH_LIBRARY" val="GRAPHIC"/>
  <p:tag name="MH_ORDER" val="Group 5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71328"/>
  <p:tag name="MH_LIBRARY" val="GRAPHIC"/>
  <p:tag name="MH_ORDER" val="AutoShape 14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71601"/>
  <p:tag name="MH_LIBRARY" val="GRAPHIC"/>
  <p:tag name="MH_ORDER" val="TextBox 62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71601"/>
  <p:tag name="MH_LIBRARY" val="GRAPHIC"/>
  <p:tag name="MH_ORDER" val="Group 52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71601"/>
  <p:tag name="MH_LIBRARY" val="GRAPHIC"/>
  <p:tag name="MH_ORDER" val="TextBox 6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71601"/>
  <p:tag name="MH_LIBRARY" val="GRAPHIC"/>
  <p:tag name="MH_ORDER" val="Group 48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71601"/>
  <p:tag name="MH_LIBRARY" val="GRAPHIC"/>
  <p:tag name="MH_ORDER" val="TextBox 6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71328"/>
  <p:tag name="MH_LIBRARY" val="GRAPHIC"/>
  <p:tag name="MH_ORDER" val="AutoShape 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71328"/>
  <p:tag name="MH_LIBRARY" val="GRAPHIC"/>
  <p:tag name="MH_ORDER" val="Oval 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71328"/>
  <p:tag name="MH_LIBRARY" val="GRAPHIC"/>
  <p:tag name="MH_ORDER" val="Oval 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12171328"/>
  <p:tag name="MH_LIBRARY" val="GRAPHIC"/>
  <p:tag name="MH_ORDER" val="AutoShape 8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1491</Words>
  <Application>Microsoft Office PowerPoint</Application>
  <PresentationFormat>全屏显示(16:9)</PresentationFormat>
  <Paragraphs>302</Paragraphs>
  <Slides>27</Slides>
  <Notes>27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9" baseType="lpstr">
      <vt:lpstr>Bebas Neue</vt:lpstr>
      <vt:lpstr>等线</vt:lpstr>
      <vt:lpstr>等线 Light</vt:lpstr>
      <vt:lpstr>方正北魏楷书简体</vt:lpstr>
      <vt:lpstr>方正姚体</vt:lpstr>
      <vt:lpstr>宋体</vt:lpstr>
      <vt:lpstr>微软雅黑</vt:lpstr>
      <vt:lpstr>Arial</vt:lpstr>
      <vt:lpstr>Calibri</vt:lpstr>
      <vt:lpstr>Calibri Light</vt:lpstr>
      <vt:lpstr>Rockwell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20</cp:revision>
  <dcterms:created xsi:type="dcterms:W3CDTF">2017-03-04T06:55:00Z</dcterms:created>
  <dcterms:modified xsi:type="dcterms:W3CDTF">2021-01-05T10:10:45Z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