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317" r:id="rId2"/>
    <p:sldId id="318" r:id="rId3"/>
    <p:sldId id="319" r:id="rId4"/>
    <p:sldId id="347" r:id="rId5"/>
    <p:sldId id="362" r:id="rId6"/>
    <p:sldId id="344" r:id="rId7"/>
    <p:sldId id="345" r:id="rId8"/>
    <p:sldId id="324" r:id="rId9"/>
    <p:sldId id="351" r:id="rId10"/>
    <p:sldId id="346" r:id="rId11"/>
    <p:sldId id="352" r:id="rId12"/>
    <p:sldId id="349" r:id="rId13"/>
    <p:sldId id="330" r:id="rId14"/>
    <p:sldId id="350" r:id="rId15"/>
    <p:sldId id="359" r:id="rId16"/>
    <p:sldId id="353" r:id="rId17"/>
    <p:sldId id="357" r:id="rId18"/>
    <p:sldId id="361" r:id="rId19"/>
    <p:sldId id="355" r:id="rId20"/>
    <p:sldId id="336" r:id="rId21"/>
    <p:sldId id="343" r:id="rId22"/>
    <p:sldId id="356" r:id="rId23"/>
    <p:sldId id="354" r:id="rId24"/>
    <p:sldId id="358" r:id="rId25"/>
    <p:sldId id="341"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8">
          <p15:clr>
            <a:srgbClr val="A4A3A4"/>
          </p15:clr>
        </p15:guide>
        <p15:guide id="2" pos="40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5C66"/>
    <a:srgbClr val="EC424E"/>
    <a:srgbClr val="B00000"/>
    <a:srgbClr val="FFF4FA"/>
    <a:srgbClr val="E46C0A"/>
    <a:srgbClr val="F282A2"/>
    <a:srgbClr val="B05F1C"/>
    <a:srgbClr val="C1006E"/>
    <a:srgbClr val="F08CB1"/>
    <a:srgbClr val="33A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40" autoAdjust="0"/>
    <p:restoredTop sz="95317" autoAdjust="0"/>
  </p:normalViewPr>
  <p:slideViewPr>
    <p:cSldViewPr>
      <p:cViewPr varScale="1">
        <p:scale>
          <a:sx n="103" d="100"/>
          <a:sy n="103" d="100"/>
        </p:scale>
        <p:origin x="954" y="114"/>
      </p:cViewPr>
      <p:guideLst>
        <p:guide orient="horz" pos="2278"/>
        <p:guide pos="4050"/>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67CDE51-CAF9-407B-B0A6-1512A9ADB0E4}" type="doc">
      <dgm:prSet loTypeId="urn:microsoft.com/office/officeart/2005/8/layout/cycle7#1" loCatId="cycle" qsTypeId="urn:microsoft.com/office/officeart/2005/8/quickstyle/simple1#15" qsCatId="simple" csTypeId="urn:microsoft.com/office/officeart/2005/8/colors/accent1_2#15" csCatId="accent1" phldr="1"/>
      <dgm:spPr/>
      <dgm:t>
        <a:bodyPr/>
        <a:lstStyle/>
        <a:p>
          <a:endParaRPr lang="en-US"/>
        </a:p>
      </dgm:t>
    </dgm:pt>
    <dgm:pt modelId="{0723504A-CD6E-4F6C-A2B4-885C9581A818}">
      <dgm:prSet phldrT="[Text]" custT="1"/>
      <dgm:spPr>
        <a:solidFill>
          <a:srgbClr val="EF5C66"/>
        </a:solidFill>
      </dgm:spPr>
      <dgm:t>
        <a:bodyPr/>
        <a:lstStyle/>
        <a:p>
          <a:pPr>
            <a:lnSpc>
              <a:spcPct val="120000"/>
            </a:lnSpc>
          </a:pPr>
          <a:r>
            <a:rPr lang="en-US" sz="3200" dirty="0">
              <a:latin typeface="+mn-lt"/>
              <a:ea typeface="+mn-ea"/>
              <a:cs typeface="+mn-ea"/>
              <a:sym typeface="+mn-lt"/>
            </a:rPr>
            <a:t>2014</a:t>
          </a:r>
        </a:p>
      </dgm:t>
    </dgm:pt>
    <dgm:pt modelId="{B16D991A-135E-4109-815F-225567D7F336}" type="parTrans" cxnId="{1893498E-5C68-44B3-AFF8-EDCA5C832A0F}">
      <dgm:prSet/>
      <dgm:spPr/>
      <dgm:t>
        <a:bodyPr/>
        <a:lstStyle/>
        <a:p>
          <a:endParaRPr lang="en-US"/>
        </a:p>
      </dgm:t>
    </dgm:pt>
    <dgm:pt modelId="{8F19CD1D-97CD-48B2-A23E-994AA6C2C539}" type="sibTrans" cxnId="{1893498E-5C68-44B3-AFF8-EDCA5C832A0F}">
      <dgm:prSet/>
      <dgm:spPr>
        <a:solidFill>
          <a:srgbClr val="EF5C66"/>
        </a:solidFill>
      </dgm:spPr>
      <dgm:t>
        <a:bodyPr/>
        <a:lstStyle/>
        <a:p>
          <a:pPr>
            <a:lnSpc>
              <a:spcPct val="120000"/>
            </a:lnSpc>
          </a:pPr>
          <a:endParaRPr lang="en-US"/>
        </a:p>
      </dgm:t>
    </dgm:pt>
    <dgm:pt modelId="{A8FACF7E-8A01-4B5B-9BAF-32DE6F7611D0}">
      <dgm:prSet phldrT="[Text]" custT="1"/>
      <dgm:spPr>
        <a:solidFill>
          <a:srgbClr val="EF5C66"/>
        </a:solidFill>
      </dgm:spPr>
      <dgm:t>
        <a:bodyPr/>
        <a:lstStyle/>
        <a:p>
          <a:pPr>
            <a:lnSpc>
              <a:spcPct val="120000"/>
            </a:lnSpc>
          </a:pPr>
          <a:r>
            <a:rPr lang="en-US" sz="3200" dirty="0">
              <a:latin typeface="+mn-lt"/>
              <a:ea typeface="+mn-ea"/>
              <a:cs typeface="+mn-ea"/>
              <a:sym typeface="+mn-lt"/>
            </a:rPr>
            <a:t>2012</a:t>
          </a:r>
        </a:p>
      </dgm:t>
    </dgm:pt>
    <dgm:pt modelId="{A0B18AEF-0DA1-4A18-9B1E-BD0163FDF4BA}" type="parTrans" cxnId="{B85E33F0-11DF-4A0C-8561-A723481C56EA}">
      <dgm:prSet/>
      <dgm:spPr/>
      <dgm:t>
        <a:bodyPr/>
        <a:lstStyle/>
        <a:p>
          <a:endParaRPr lang="en-US"/>
        </a:p>
      </dgm:t>
    </dgm:pt>
    <dgm:pt modelId="{DF610230-20C6-48B9-AA58-9F56ADCE2544}" type="sibTrans" cxnId="{B85E33F0-11DF-4A0C-8561-A723481C56EA}">
      <dgm:prSet/>
      <dgm:spPr>
        <a:solidFill>
          <a:srgbClr val="EF5C66"/>
        </a:solidFill>
      </dgm:spPr>
      <dgm:t>
        <a:bodyPr/>
        <a:lstStyle/>
        <a:p>
          <a:pPr>
            <a:lnSpc>
              <a:spcPct val="120000"/>
            </a:lnSpc>
          </a:pPr>
          <a:endParaRPr lang="en-US"/>
        </a:p>
      </dgm:t>
    </dgm:pt>
    <dgm:pt modelId="{48369162-537F-4EDB-A2B5-F7567DD3D451}">
      <dgm:prSet phldrT="[Text]" custT="1"/>
      <dgm:spPr>
        <a:solidFill>
          <a:srgbClr val="EF5C66"/>
        </a:solidFill>
      </dgm:spPr>
      <dgm:t>
        <a:bodyPr/>
        <a:lstStyle/>
        <a:p>
          <a:pPr>
            <a:lnSpc>
              <a:spcPct val="120000"/>
            </a:lnSpc>
          </a:pPr>
          <a:r>
            <a:rPr lang="en-US" sz="3200" dirty="0">
              <a:latin typeface="+mn-lt"/>
              <a:ea typeface="+mn-ea"/>
              <a:cs typeface="+mn-ea"/>
              <a:sym typeface="+mn-lt"/>
            </a:rPr>
            <a:t>2013</a:t>
          </a:r>
        </a:p>
      </dgm:t>
    </dgm:pt>
    <dgm:pt modelId="{80A6B44B-AAA9-4B94-ABEB-BEA1D11427D1}" type="parTrans" cxnId="{86B44E70-873C-49C2-9687-C48948746D3A}">
      <dgm:prSet/>
      <dgm:spPr/>
      <dgm:t>
        <a:bodyPr/>
        <a:lstStyle/>
        <a:p>
          <a:endParaRPr lang="en-US"/>
        </a:p>
      </dgm:t>
    </dgm:pt>
    <dgm:pt modelId="{7CD59027-1152-47B5-9A3F-6E92EA2B297B}" type="sibTrans" cxnId="{86B44E70-873C-49C2-9687-C48948746D3A}">
      <dgm:prSet/>
      <dgm:spPr>
        <a:solidFill>
          <a:srgbClr val="EF5C66"/>
        </a:solidFill>
      </dgm:spPr>
      <dgm:t>
        <a:bodyPr/>
        <a:lstStyle/>
        <a:p>
          <a:pPr>
            <a:lnSpc>
              <a:spcPct val="120000"/>
            </a:lnSpc>
          </a:pPr>
          <a:endParaRPr lang="en-US"/>
        </a:p>
      </dgm:t>
    </dgm:pt>
    <dgm:pt modelId="{229511CA-E27C-4163-817C-815C370218C2}" type="pres">
      <dgm:prSet presAssocID="{867CDE51-CAF9-407B-B0A6-1512A9ADB0E4}" presName="Name0" presStyleCnt="0">
        <dgm:presLayoutVars>
          <dgm:dir/>
          <dgm:resizeHandles val="exact"/>
        </dgm:presLayoutVars>
      </dgm:prSet>
      <dgm:spPr/>
    </dgm:pt>
    <dgm:pt modelId="{BAE257B1-4994-4958-A871-AD132F27D785}" type="pres">
      <dgm:prSet presAssocID="{0723504A-CD6E-4F6C-A2B4-885C9581A818}" presName="node" presStyleLbl="node1" presStyleIdx="0" presStyleCnt="3">
        <dgm:presLayoutVars>
          <dgm:bulletEnabled val="1"/>
        </dgm:presLayoutVars>
      </dgm:prSet>
      <dgm:spPr/>
    </dgm:pt>
    <dgm:pt modelId="{522FDBED-C696-4911-B815-499453AC9465}" type="pres">
      <dgm:prSet presAssocID="{8F19CD1D-97CD-48B2-A23E-994AA6C2C539}" presName="sibTrans" presStyleLbl="sibTrans2D1" presStyleIdx="0" presStyleCnt="3"/>
      <dgm:spPr/>
    </dgm:pt>
    <dgm:pt modelId="{135742DB-93EC-4784-8B5B-AF2E7C75F2E5}" type="pres">
      <dgm:prSet presAssocID="{8F19CD1D-97CD-48B2-A23E-994AA6C2C539}" presName="connectorText" presStyleLbl="sibTrans2D1" presStyleIdx="0" presStyleCnt="3"/>
      <dgm:spPr/>
    </dgm:pt>
    <dgm:pt modelId="{6F7172A0-61E4-4BA1-BB85-219A894C4306}" type="pres">
      <dgm:prSet presAssocID="{A8FACF7E-8A01-4B5B-9BAF-32DE6F7611D0}" presName="node" presStyleLbl="node1" presStyleIdx="1" presStyleCnt="3">
        <dgm:presLayoutVars>
          <dgm:bulletEnabled val="1"/>
        </dgm:presLayoutVars>
      </dgm:prSet>
      <dgm:spPr/>
    </dgm:pt>
    <dgm:pt modelId="{2FDA8FBA-7326-488B-BEEE-D4A5C2BF47E5}" type="pres">
      <dgm:prSet presAssocID="{DF610230-20C6-48B9-AA58-9F56ADCE2544}" presName="sibTrans" presStyleLbl="sibTrans2D1" presStyleIdx="1" presStyleCnt="3"/>
      <dgm:spPr/>
    </dgm:pt>
    <dgm:pt modelId="{08D6D268-D4D9-4220-91A7-61DDB9493ABF}" type="pres">
      <dgm:prSet presAssocID="{DF610230-20C6-48B9-AA58-9F56ADCE2544}" presName="connectorText" presStyleLbl="sibTrans2D1" presStyleIdx="1" presStyleCnt="3"/>
      <dgm:spPr/>
    </dgm:pt>
    <dgm:pt modelId="{CCBA06EA-90DB-42D2-BD58-FE88C57FA993}" type="pres">
      <dgm:prSet presAssocID="{48369162-537F-4EDB-A2B5-F7567DD3D451}" presName="node" presStyleLbl="node1" presStyleIdx="2" presStyleCnt="3">
        <dgm:presLayoutVars>
          <dgm:bulletEnabled val="1"/>
        </dgm:presLayoutVars>
      </dgm:prSet>
      <dgm:spPr/>
    </dgm:pt>
    <dgm:pt modelId="{B95779B8-4688-400F-AC71-FEF9912942DC}" type="pres">
      <dgm:prSet presAssocID="{7CD59027-1152-47B5-9A3F-6E92EA2B297B}" presName="sibTrans" presStyleLbl="sibTrans2D1" presStyleIdx="2" presStyleCnt="3"/>
      <dgm:spPr/>
    </dgm:pt>
    <dgm:pt modelId="{EAECA3E8-A2AD-4F7A-918E-6245004A9A71}" type="pres">
      <dgm:prSet presAssocID="{7CD59027-1152-47B5-9A3F-6E92EA2B297B}" presName="connectorText" presStyleLbl="sibTrans2D1" presStyleIdx="2" presStyleCnt="3"/>
      <dgm:spPr/>
    </dgm:pt>
  </dgm:ptLst>
  <dgm:cxnLst>
    <dgm:cxn modelId="{A9CB480A-7C5D-460B-957F-B8A8BFF1AACB}" type="presOf" srcId="{0723504A-CD6E-4F6C-A2B4-885C9581A818}" destId="{BAE257B1-4994-4958-A871-AD132F27D785}" srcOrd="0" destOrd="0" presId="urn:microsoft.com/office/officeart/2005/8/layout/cycle7#1"/>
    <dgm:cxn modelId="{79B9500D-0F74-4E56-A44C-E8E727D13FAD}" type="presOf" srcId="{7CD59027-1152-47B5-9A3F-6E92EA2B297B}" destId="{B95779B8-4688-400F-AC71-FEF9912942DC}" srcOrd="0" destOrd="0" presId="urn:microsoft.com/office/officeart/2005/8/layout/cycle7#1"/>
    <dgm:cxn modelId="{C3216E42-1EA0-493D-84A9-9652E13D370A}" type="presOf" srcId="{A8FACF7E-8A01-4B5B-9BAF-32DE6F7611D0}" destId="{6F7172A0-61E4-4BA1-BB85-219A894C4306}" srcOrd="0" destOrd="0" presId="urn:microsoft.com/office/officeart/2005/8/layout/cycle7#1"/>
    <dgm:cxn modelId="{86B44E70-873C-49C2-9687-C48948746D3A}" srcId="{867CDE51-CAF9-407B-B0A6-1512A9ADB0E4}" destId="{48369162-537F-4EDB-A2B5-F7567DD3D451}" srcOrd="2" destOrd="0" parTransId="{80A6B44B-AAA9-4B94-ABEB-BEA1D11427D1}" sibTransId="{7CD59027-1152-47B5-9A3F-6E92EA2B297B}"/>
    <dgm:cxn modelId="{A4D8E781-A626-4220-BA32-5DA88419D1DC}" type="presOf" srcId="{7CD59027-1152-47B5-9A3F-6E92EA2B297B}" destId="{EAECA3E8-A2AD-4F7A-918E-6245004A9A71}" srcOrd="1" destOrd="0" presId="urn:microsoft.com/office/officeart/2005/8/layout/cycle7#1"/>
    <dgm:cxn modelId="{1893498E-5C68-44B3-AFF8-EDCA5C832A0F}" srcId="{867CDE51-CAF9-407B-B0A6-1512A9ADB0E4}" destId="{0723504A-CD6E-4F6C-A2B4-885C9581A818}" srcOrd="0" destOrd="0" parTransId="{B16D991A-135E-4109-815F-225567D7F336}" sibTransId="{8F19CD1D-97CD-48B2-A23E-994AA6C2C539}"/>
    <dgm:cxn modelId="{5C5AE6A8-7E95-483E-BC2B-95CE68BF7D16}" type="presOf" srcId="{48369162-537F-4EDB-A2B5-F7567DD3D451}" destId="{CCBA06EA-90DB-42D2-BD58-FE88C57FA993}" srcOrd="0" destOrd="0" presId="urn:microsoft.com/office/officeart/2005/8/layout/cycle7#1"/>
    <dgm:cxn modelId="{E0CF4ABE-E5AB-46C2-93DF-B5625A08DDD1}" type="presOf" srcId="{DF610230-20C6-48B9-AA58-9F56ADCE2544}" destId="{2FDA8FBA-7326-488B-BEEE-D4A5C2BF47E5}" srcOrd="0" destOrd="0" presId="urn:microsoft.com/office/officeart/2005/8/layout/cycle7#1"/>
    <dgm:cxn modelId="{ED2FACDB-B1FB-456D-89FE-FD2A3F940BDD}" type="presOf" srcId="{8F19CD1D-97CD-48B2-A23E-994AA6C2C539}" destId="{135742DB-93EC-4784-8B5B-AF2E7C75F2E5}" srcOrd="1" destOrd="0" presId="urn:microsoft.com/office/officeart/2005/8/layout/cycle7#1"/>
    <dgm:cxn modelId="{B85E33F0-11DF-4A0C-8561-A723481C56EA}" srcId="{867CDE51-CAF9-407B-B0A6-1512A9ADB0E4}" destId="{A8FACF7E-8A01-4B5B-9BAF-32DE6F7611D0}" srcOrd="1" destOrd="0" parTransId="{A0B18AEF-0DA1-4A18-9B1E-BD0163FDF4BA}" sibTransId="{DF610230-20C6-48B9-AA58-9F56ADCE2544}"/>
    <dgm:cxn modelId="{A49433F8-9D39-4E6E-8925-F6689388BE3D}" type="presOf" srcId="{867CDE51-CAF9-407B-B0A6-1512A9ADB0E4}" destId="{229511CA-E27C-4163-817C-815C370218C2}" srcOrd="0" destOrd="0" presId="urn:microsoft.com/office/officeart/2005/8/layout/cycle7#1"/>
    <dgm:cxn modelId="{AC55A6FB-10CD-4A2A-AE27-DF51B44A53B3}" type="presOf" srcId="{DF610230-20C6-48B9-AA58-9F56ADCE2544}" destId="{08D6D268-D4D9-4220-91A7-61DDB9493ABF}" srcOrd="1" destOrd="0" presId="urn:microsoft.com/office/officeart/2005/8/layout/cycle7#1"/>
    <dgm:cxn modelId="{3C5C2DFD-36BF-4354-A3B6-BA9ECA026441}" type="presOf" srcId="{8F19CD1D-97CD-48B2-A23E-994AA6C2C539}" destId="{522FDBED-C696-4911-B815-499453AC9465}" srcOrd="0" destOrd="0" presId="urn:microsoft.com/office/officeart/2005/8/layout/cycle7#1"/>
    <dgm:cxn modelId="{6B02FBEF-821C-4A64-AA5C-DA410B16623A}" type="presParOf" srcId="{229511CA-E27C-4163-817C-815C370218C2}" destId="{BAE257B1-4994-4958-A871-AD132F27D785}" srcOrd="0" destOrd="0" presId="urn:microsoft.com/office/officeart/2005/8/layout/cycle7#1"/>
    <dgm:cxn modelId="{0E8E773D-1AC1-438D-9C51-BD9EF74603A3}" type="presParOf" srcId="{229511CA-E27C-4163-817C-815C370218C2}" destId="{522FDBED-C696-4911-B815-499453AC9465}" srcOrd="1" destOrd="0" presId="urn:microsoft.com/office/officeart/2005/8/layout/cycle7#1"/>
    <dgm:cxn modelId="{93387625-F4BB-40CB-8E8A-043D8FF5B968}" type="presParOf" srcId="{522FDBED-C696-4911-B815-499453AC9465}" destId="{135742DB-93EC-4784-8B5B-AF2E7C75F2E5}" srcOrd="0" destOrd="0" presId="urn:microsoft.com/office/officeart/2005/8/layout/cycle7#1"/>
    <dgm:cxn modelId="{1BE32AED-D3B4-4C3A-B310-C74A9CDCF743}" type="presParOf" srcId="{229511CA-E27C-4163-817C-815C370218C2}" destId="{6F7172A0-61E4-4BA1-BB85-219A894C4306}" srcOrd="2" destOrd="0" presId="urn:microsoft.com/office/officeart/2005/8/layout/cycle7#1"/>
    <dgm:cxn modelId="{4235680B-D428-4A93-8744-64DD44DFDD78}" type="presParOf" srcId="{229511CA-E27C-4163-817C-815C370218C2}" destId="{2FDA8FBA-7326-488B-BEEE-D4A5C2BF47E5}" srcOrd="3" destOrd="0" presId="urn:microsoft.com/office/officeart/2005/8/layout/cycle7#1"/>
    <dgm:cxn modelId="{022EE269-7FA8-43F0-ACEE-86FB64396C34}" type="presParOf" srcId="{2FDA8FBA-7326-488B-BEEE-D4A5C2BF47E5}" destId="{08D6D268-D4D9-4220-91A7-61DDB9493ABF}" srcOrd="0" destOrd="0" presId="urn:microsoft.com/office/officeart/2005/8/layout/cycle7#1"/>
    <dgm:cxn modelId="{FADB05D1-B2C7-4CBB-A289-6C471BCB62DE}" type="presParOf" srcId="{229511CA-E27C-4163-817C-815C370218C2}" destId="{CCBA06EA-90DB-42D2-BD58-FE88C57FA993}" srcOrd="4" destOrd="0" presId="urn:microsoft.com/office/officeart/2005/8/layout/cycle7#1"/>
    <dgm:cxn modelId="{CFF3DFEF-9567-4394-80C7-6D420642492E}" type="presParOf" srcId="{229511CA-E27C-4163-817C-815C370218C2}" destId="{B95779B8-4688-400F-AC71-FEF9912942DC}" srcOrd="5" destOrd="0" presId="urn:microsoft.com/office/officeart/2005/8/layout/cycle7#1"/>
    <dgm:cxn modelId="{D9252811-6F8C-4E71-8734-9DF3B66FDA62}" type="presParOf" srcId="{B95779B8-4688-400F-AC71-FEF9912942DC}" destId="{EAECA3E8-A2AD-4F7A-918E-6245004A9A71}" srcOrd="0" destOrd="0" presId="urn:microsoft.com/office/officeart/2005/8/layout/cycle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57B1-4994-4958-A871-AD132F27D785}">
      <dsp:nvSpPr>
        <dsp:cNvPr id="0" name=""/>
        <dsp:cNvSpPr/>
      </dsp:nvSpPr>
      <dsp:spPr>
        <a:xfrm>
          <a:off x="2645895" y="1025"/>
          <a:ext cx="2110933" cy="1055466"/>
        </a:xfrm>
        <a:prstGeom prst="roundRect">
          <a:avLst>
            <a:gd name="adj" fmla="val 10000"/>
          </a:avLst>
        </a:prstGeom>
        <a:solidFill>
          <a:srgbClr val="EF5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20000"/>
            </a:lnSpc>
            <a:spcBef>
              <a:spcPct val="0"/>
            </a:spcBef>
            <a:spcAft>
              <a:spcPct val="35000"/>
            </a:spcAft>
            <a:buNone/>
          </a:pPr>
          <a:r>
            <a:rPr lang="en-US" sz="3200" kern="1200" dirty="0">
              <a:latin typeface="+mn-lt"/>
              <a:ea typeface="+mn-ea"/>
              <a:cs typeface="+mn-ea"/>
              <a:sym typeface="+mn-lt"/>
            </a:rPr>
            <a:t>2014</a:t>
          </a:r>
        </a:p>
      </dsp:txBody>
      <dsp:txXfrm>
        <a:off x="2676809" y="31939"/>
        <a:ext cx="2049105" cy="993638"/>
      </dsp:txXfrm>
    </dsp:sp>
    <dsp:sp modelId="{522FDBED-C696-4911-B815-499453AC9465}">
      <dsp:nvSpPr>
        <dsp:cNvPr id="0" name=""/>
        <dsp:cNvSpPr/>
      </dsp:nvSpPr>
      <dsp:spPr>
        <a:xfrm rot="3600000">
          <a:off x="4023022" y="1852993"/>
          <a:ext cx="1099055" cy="369413"/>
        </a:xfrm>
        <a:prstGeom prst="leftRightArrow">
          <a:avLst>
            <a:gd name="adj1" fmla="val 60000"/>
            <a:gd name="adj2" fmla="val 50000"/>
          </a:avLst>
        </a:prstGeom>
        <a:solidFill>
          <a:srgbClr val="EF5C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120000"/>
            </a:lnSpc>
            <a:spcBef>
              <a:spcPct val="0"/>
            </a:spcBef>
            <a:spcAft>
              <a:spcPct val="35000"/>
            </a:spcAft>
            <a:buNone/>
          </a:pPr>
          <a:endParaRPr lang="en-US" sz="800" kern="1200"/>
        </a:p>
      </dsp:txBody>
      <dsp:txXfrm>
        <a:off x="4133846" y="1926876"/>
        <a:ext cx="877407" cy="221647"/>
      </dsp:txXfrm>
    </dsp:sp>
    <dsp:sp modelId="{6F7172A0-61E4-4BA1-BB85-219A894C4306}">
      <dsp:nvSpPr>
        <dsp:cNvPr id="0" name=""/>
        <dsp:cNvSpPr/>
      </dsp:nvSpPr>
      <dsp:spPr>
        <a:xfrm>
          <a:off x="4388271" y="3018909"/>
          <a:ext cx="2110933" cy="1055466"/>
        </a:xfrm>
        <a:prstGeom prst="roundRect">
          <a:avLst>
            <a:gd name="adj" fmla="val 10000"/>
          </a:avLst>
        </a:prstGeom>
        <a:solidFill>
          <a:srgbClr val="EF5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20000"/>
            </a:lnSpc>
            <a:spcBef>
              <a:spcPct val="0"/>
            </a:spcBef>
            <a:spcAft>
              <a:spcPct val="35000"/>
            </a:spcAft>
            <a:buNone/>
          </a:pPr>
          <a:r>
            <a:rPr lang="en-US" sz="3200" kern="1200" dirty="0">
              <a:latin typeface="+mn-lt"/>
              <a:ea typeface="+mn-ea"/>
              <a:cs typeface="+mn-ea"/>
              <a:sym typeface="+mn-lt"/>
            </a:rPr>
            <a:t>2012</a:t>
          </a:r>
        </a:p>
      </dsp:txBody>
      <dsp:txXfrm>
        <a:off x="4419185" y="3049823"/>
        <a:ext cx="2049105" cy="993638"/>
      </dsp:txXfrm>
    </dsp:sp>
    <dsp:sp modelId="{2FDA8FBA-7326-488B-BEEE-D4A5C2BF47E5}">
      <dsp:nvSpPr>
        <dsp:cNvPr id="0" name=""/>
        <dsp:cNvSpPr/>
      </dsp:nvSpPr>
      <dsp:spPr>
        <a:xfrm rot="10800000">
          <a:off x="3151834" y="3361935"/>
          <a:ext cx="1099055" cy="369413"/>
        </a:xfrm>
        <a:prstGeom prst="leftRightArrow">
          <a:avLst>
            <a:gd name="adj1" fmla="val 60000"/>
            <a:gd name="adj2" fmla="val 50000"/>
          </a:avLst>
        </a:prstGeom>
        <a:solidFill>
          <a:srgbClr val="EF5C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120000"/>
            </a:lnSpc>
            <a:spcBef>
              <a:spcPct val="0"/>
            </a:spcBef>
            <a:spcAft>
              <a:spcPct val="35000"/>
            </a:spcAft>
            <a:buNone/>
          </a:pPr>
          <a:endParaRPr lang="en-US" sz="800" kern="1200"/>
        </a:p>
      </dsp:txBody>
      <dsp:txXfrm rot="10800000">
        <a:off x="3262658" y="3435818"/>
        <a:ext cx="877407" cy="221647"/>
      </dsp:txXfrm>
    </dsp:sp>
    <dsp:sp modelId="{CCBA06EA-90DB-42D2-BD58-FE88C57FA993}">
      <dsp:nvSpPr>
        <dsp:cNvPr id="0" name=""/>
        <dsp:cNvSpPr/>
      </dsp:nvSpPr>
      <dsp:spPr>
        <a:xfrm>
          <a:off x="903519" y="3018909"/>
          <a:ext cx="2110933" cy="1055466"/>
        </a:xfrm>
        <a:prstGeom prst="roundRect">
          <a:avLst>
            <a:gd name="adj" fmla="val 10000"/>
          </a:avLst>
        </a:prstGeom>
        <a:solidFill>
          <a:srgbClr val="EF5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20000"/>
            </a:lnSpc>
            <a:spcBef>
              <a:spcPct val="0"/>
            </a:spcBef>
            <a:spcAft>
              <a:spcPct val="35000"/>
            </a:spcAft>
            <a:buNone/>
          </a:pPr>
          <a:r>
            <a:rPr lang="en-US" sz="3200" kern="1200" dirty="0">
              <a:latin typeface="+mn-lt"/>
              <a:ea typeface="+mn-ea"/>
              <a:cs typeface="+mn-ea"/>
              <a:sym typeface="+mn-lt"/>
            </a:rPr>
            <a:t>2013</a:t>
          </a:r>
        </a:p>
      </dsp:txBody>
      <dsp:txXfrm>
        <a:off x="934433" y="3049823"/>
        <a:ext cx="2049105" cy="993638"/>
      </dsp:txXfrm>
    </dsp:sp>
    <dsp:sp modelId="{B95779B8-4688-400F-AC71-FEF9912942DC}">
      <dsp:nvSpPr>
        <dsp:cNvPr id="0" name=""/>
        <dsp:cNvSpPr/>
      </dsp:nvSpPr>
      <dsp:spPr>
        <a:xfrm rot="18000000">
          <a:off x="2280646" y="1852993"/>
          <a:ext cx="1099055" cy="369413"/>
        </a:xfrm>
        <a:prstGeom prst="leftRightArrow">
          <a:avLst>
            <a:gd name="adj1" fmla="val 60000"/>
            <a:gd name="adj2" fmla="val 50000"/>
          </a:avLst>
        </a:prstGeom>
        <a:solidFill>
          <a:srgbClr val="EF5C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120000"/>
            </a:lnSpc>
            <a:spcBef>
              <a:spcPct val="0"/>
            </a:spcBef>
            <a:spcAft>
              <a:spcPct val="35000"/>
            </a:spcAft>
            <a:buNone/>
          </a:pPr>
          <a:endParaRPr lang="en-US" sz="800" kern="1200"/>
        </a:p>
      </dsp:txBody>
      <dsp:txXfrm>
        <a:off x="2391470" y="1926876"/>
        <a:ext cx="877407" cy="221647"/>
      </dsp:txXfrm>
    </dsp:sp>
  </dsp:spTree>
</dsp:drawing>
</file>

<file path=ppt/diagrams/layout1.xml><?xml version="1.0" encoding="utf-8"?>
<dgm:layoutDef xmlns:dgm="http://schemas.openxmlformats.org/drawingml/2006/diagram" xmlns:a="http://schemas.openxmlformats.org/drawingml/2006/main" uniqueId="urn:microsoft.com/office/officeart/2005/8/layout/cycle7#1">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418F03C3-53C1-4F10-8DAF-D1F318E96C6E}"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418F03C3-53C1-4F10-8DAF-D1F318E96C6E}"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69BAFC8-D1F8-422D-9A7F-2C304FA34AB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69BAFC8-D1F8-422D-9A7F-2C304FA34AB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69BAFC8-D1F8-422D-9A7F-2C304FA34AB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325137" y="1731161"/>
            <a:ext cx="3910782" cy="2475515"/>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8415565" y="1731162"/>
            <a:ext cx="3505316" cy="2163228"/>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922550" y="4400158"/>
            <a:ext cx="7313369" cy="1861430"/>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9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4F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2808"/>
            <a:ext cx="12858751" cy="72771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0" Type="http://schemas.openxmlformats.org/officeDocument/2006/relationships/slideLayout" Target="../slideLayouts/slideLayout4.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858750" cy="722922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775" y="1024037"/>
            <a:ext cx="10058400" cy="37930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11420" y="1987335"/>
            <a:ext cx="9472498" cy="4106564"/>
            <a:chOff x="1811420" y="1987335"/>
            <a:chExt cx="9472498" cy="4106564"/>
          </a:xfrm>
        </p:grpSpPr>
        <p:grpSp>
          <p:nvGrpSpPr>
            <p:cNvPr id="15" name="Group 4"/>
            <p:cNvGrpSpPr>
              <a:grpSpLocks noChangeAspect="1"/>
            </p:cNvGrpSpPr>
            <p:nvPr/>
          </p:nvGrpSpPr>
          <p:grpSpPr bwMode="auto">
            <a:xfrm>
              <a:off x="4316281" y="2793561"/>
              <a:ext cx="4249756" cy="3300338"/>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a:extLst>
                <a:ext uri="{909E8E84-426E-40DD-AFC4-6F175D3DCCD1}">
                  <a14:hiddenFill xmlns:a14="http://schemas.microsoft.com/office/drawing/2010/main">
                    <a:solidFill>
                      <a:srgbClr val="FFFFFF"/>
                    </a:solidFill>
                  </a14:hiddenFill>
                </a:ext>
              </a:extLst>
            </p:spPr>
            <p:txBody>
              <a:bodyPr vert="horz" wrap="square" lIns="25713" tIns="12857" rIns="25713" bIns="12857" numCol="1" anchor="t" anchorCtr="0" compatLnSpc="1"/>
              <a:lstStyle/>
              <a:p>
                <a:pPr>
                  <a:lnSpc>
                    <a:spcPct val="120000"/>
                  </a:lnSpc>
                </a:pPr>
                <a:endParaRPr lang="en-US" sz="1600">
                  <a:solidFill>
                    <a:schemeClr val="tx1">
                      <a:lumMod val="85000"/>
                      <a:lumOff val="15000"/>
                    </a:schemeClr>
                  </a:solidFill>
                  <a:latin typeface="+mn-lt"/>
                  <a:ea typeface="+mn-ea"/>
                  <a:cs typeface="+mn-ea"/>
                  <a:sym typeface="+mn-lt"/>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vert="horz" wrap="square" lIns="25713" tIns="12857" rIns="25713" bIns="12857" numCol="1" anchor="t" anchorCtr="0" compatLnSpc="1"/>
              <a:lstStyle/>
              <a:p>
                <a:pPr>
                  <a:lnSpc>
                    <a:spcPct val="120000"/>
                  </a:lnSpc>
                </a:pPr>
                <a:endParaRPr lang="en-US" sz="1600">
                  <a:solidFill>
                    <a:schemeClr val="bg1"/>
                  </a:solidFill>
                  <a:latin typeface="+mn-lt"/>
                  <a:ea typeface="+mn-ea"/>
                  <a:cs typeface="+mn-ea"/>
                  <a:sym typeface="+mn-lt"/>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vert="horz" wrap="square" lIns="25713" tIns="12857" rIns="25713" bIns="12857" numCol="1" anchor="t" anchorCtr="0" compatLnSpc="1"/>
              <a:lstStyle/>
              <a:p>
                <a:pPr>
                  <a:lnSpc>
                    <a:spcPct val="120000"/>
                  </a:lnSpc>
                </a:pPr>
                <a:endParaRPr lang="en-US" sz="1600">
                  <a:solidFill>
                    <a:schemeClr val="bg1"/>
                  </a:solidFill>
                  <a:latin typeface="+mn-lt"/>
                  <a:ea typeface="+mn-ea"/>
                  <a:cs typeface="+mn-ea"/>
                  <a:sym typeface="+mn-lt"/>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vert="horz" wrap="square" lIns="25713" tIns="12857" rIns="25713" bIns="12857" numCol="1" anchor="t" anchorCtr="0" compatLnSpc="1"/>
              <a:lstStyle/>
              <a:p>
                <a:pPr>
                  <a:lnSpc>
                    <a:spcPct val="120000"/>
                  </a:lnSpc>
                </a:pPr>
                <a:endParaRPr lang="en-US" sz="1600">
                  <a:solidFill>
                    <a:schemeClr val="tx1">
                      <a:lumMod val="85000"/>
                      <a:lumOff val="15000"/>
                    </a:schemeClr>
                  </a:solidFill>
                  <a:latin typeface="+mn-lt"/>
                  <a:ea typeface="+mn-ea"/>
                  <a:cs typeface="+mn-ea"/>
                  <a:sym typeface="+mn-lt"/>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vert="horz" wrap="square" lIns="25713" tIns="12857" rIns="25713" bIns="12857" numCol="1" anchor="t" anchorCtr="0" compatLnSpc="1"/>
              <a:lstStyle/>
              <a:p>
                <a:pPr>
                  <a:lnSpc>
                    <a:spcPct val="120000"/>
                  </a:lnSpc>
                </a:pPr>
                <a:endParaRPr lang="en-US" sz="1600">
                  <a:solidFill>
                    <a:schemeClr val="bg1"/>
                  </a:solidFill>
                  <a:latin typeface="+mn-lt"/>
                  <a:ea typeface="+mn-ea"/>
                  <a:cs typeface="+mn-ea"/>
                  <a:sym typeface="+mn-lt"/>
                </a:endParaRPr>
              </a:p>
            </p:txBody>
          </p:sp>
        </p:grpSp>
        <p:sp>
          <p:nvSpPr>
            <p:cNvPr id="21" name="Text Placeholder 7"/>
            <p:cNvSpPr txBox="1"/>
            <p:nvPr/>
          </p:nvSpPr>
          <p:spPr>
            <a:xfrm>
              <a:off x="2819533" y="1987335"/>
              <a:ext cx="1368593" cy="357760"/>
            </a:xfrm>
            <a:prstGeom prst="rect">
              <a:avLst/>
            </a:prstGeom>
          </p:spPr>
          <p:txBody>
            <a:bodyPr vert="horz" lIns="0" tIns="103880" rIns="0" bIns="103880"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tx1">
                      <a:lumMod val="85000"/>
                      <a:lumOff val="15000"/>
                    </a:schemeClr>
                  </a:solidFill>
                  <a:latin typeface="+mn-lt"/>
                  <a:cs typeface="+mn-ea"/>
                  <a:sym typeface="+mn-lt"/>
                </a:rPr>
                <a:t>请替换文字内容</a:t>
              </a:r>
              <a:endParaRPr lang="es-ES_tradnl" sz="1400" dirty="0">
                <a:solidFill>
                  <a:schemeClr val="tx1">
                    <a:lumMod val="85000"/>
                    <a:lumOff val="15000"/>
                  </a:schemeClr>
                </a:solidFill>
                <a:latin typeface="+mn-lt"/>
                <a:cs typeface="+mn-ea"/>
                <a:sym typeface="+mn-lt"/>
              </a:endParaRPr>
            </a:p>
          </p:txBody>
        </p:sp>
        <p:sp>
          <p:nvSpPr>
            <p:cNvPr id="22" name="Text Placeholder 2"/>
            <p:cNvSpPr txBox="1"/>
            <p:nvPr/>
          </p:nvSpPr>
          <p:spPr>
            <a:xfrm>
              <a:off x="1811420" y="2443417"/>
              <a:ext cx="2376707" cy="628410"/>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tx1">
                      <a:lumMod val="85000"/>
                      <a:lumOff val="15000"/>
                    </a:schemeClr>
                  </a:solidFill>
                  <a:latin typeface="+mn-lt"/>
                  <a:cs typeface="+mn-ea"/>
                  <a:sym typeface="+mn-lt"/>
                </a:rPr>
                <a:t>Please replace text, click add relevant headline, modify the text content, also can copy your content to this directly.</a:t>
              </a:r>
            </a:p>
          </p:txBody>
        </p:sp>
        <p:sp>
          <p:nvSpPr>
            <p:cNvPr id="23" name="Rounded Rectangle 11"/>
            <p:cNvSpPr>
              <a:spLocks noChangeAspect="1"/>
            </p:cNvSpPr>
            <p:nvPr/>
          </p:nvSpPr>
          <p:spPr>
            <a:xfrm>
              <a:off x="4388847" y="2149360"/>
              <a:ext cx="759275" cy="759972"/>
            </a:xfrm>
            <a:prstGeom prst="roundRect">
              <a:avLst>
                <a:gd name="adj" fmla="val 0"/>
              </a:avLst>
            </a:prstGeom>
            <a:solidFill>
              <a:srgbClr val="EF5C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lnSpc>
                  <a:spcPct val="120000"/>
                </a:lnSpc>
              </a:pPr>
              <a:endParaRPr lang="en-US" sz="900">
                <a:solidFill>
                  <a:schemeClr val="bg1"/>
                </a:solidFill>
                <a:cs typeface="+mn-ea"/>
                <a:sym typeface="+mn-lt"/>
              </a:endParaRPr>
            </a:p>
          </p:txBody>
        </p:sp>
        <p:sp>
          <p:nvSpPr>
            <p:cNvPr id="24" name="Text Placeholder 7"/>
            <p:cNvSpPr txBox="1"/>
            <p:nvPr/>
          </p:nvSpPr>
          <p:spPr>
            <a:xfrm>
              <a:off x="4449726" y="2245624"/>
              <a:ext cx="614633" cy="507201"/>
            </a:xfrm>
            <a:prstGeom prst="rect">
              <a:avLst/>
            </a:prstGeom>
          </p:spPr>
          <p:txBody>
            <a:bodyPr vert="horz" lIns="0" tIns="103880" rIns="0" bIns="103880"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mn-lt"/>
                  <a:cs typeface="+mn-ea"/>
                  <a:sym typeface="+mn-lt"/>
                </a:rPr>
                <a:t>01</a:t>
              </a:r>
            </a:p>
          </p:txBody>
        </p:sp>
        <p:sp>
          <p:nvSpPr>
            <p:cNvPr id="25" name="Text Placeholder 7"/>
            <p:cNvSpPr txBox="1"/>
            <p:nvPr/>
          </p:nvSpPr>
          <p:spPr>
            <a:xfrm>
              <a:off x="8875278" y="1987335"/>
              <a:ext cx="1611069" cy="357760"/>
            </a:xfrm>
            <a:prstGeom prst="rect">
              <a:avLst/>
            </a:prstGeom>
          </p:spPr>
          <p:txBody>
            <a:bodyPr vert="horz" lIns="0" tIns="103880" rIns="0" bIns="103880"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tx1">
                      <a:lumMod val="85000"/>
                      <a:lumOff val="15000"/>
                    </a:schemeClr>
                  </a:solidFill>
                  <a:latin typeface="+mn-lt"/>
                  <a:cs typeface="+mn-ea"/>
                  <a:sym typeface="+mn-lt"/>
                </a:rPr>
                <a:t>请替换文字内容</a:t>
              </a:r>
              <a:endParaRPr lang="es-ES_tradnl" sz="1400" b="0" dirty="0">
                <a:solidFill>
                  <a:schemeClr val="tx1">
                    <a:lumMod val="85000"/>
                    <a:lumOff val="15000"/>
                  </a:schemeClr>
                </a:solidFill>
                <a:latin typeface="+mn-lt"/>
                <a:cs typeface="+mn-ea"/>
                <a:sym typeface="+mn-lt"/>
              </a:endParaRPr>
            </a:p>
          </p:txBody>
        </p:sp>
        <p:sp>
          <p:nvSpPr>
            <p:cNvPr id="26" name="Text Placeholder 2"/>
            <p:cNvSpPr txBox="1"/>
            <p:nvPr/>
          </p:nvSpPr>
          <p:spPr>
            <a:xfrm>
              <a:off x="8875278" y="2443416"/>
              <a:ext cx="2408640" cy="613896"/>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tx1">
                      <a:lumMod val="85000"/>
                      <a:lumOff val="15000"/>
                    </a:schemeClr>
                  </a:solidFill>
                  <a:latin typeface="+mn-lt"/>
                  <a:cs typeface="+mn-ea"/>
                  <a:sym typeface="+mn-lt"/>
                </a:rPr>
                <a:t>Please replace text, click add relevant headline, modify the text content, also can copy your content to this directly.</a:t>
              </a:r>
            </a:p>
          </p:txBody>
        </p:sp>
        <p:sp>
          <p:nvSpPr>
            <p:cNvPr id="27" name="Rounded Rectangle 23"/>
            <p:cNvSpPr>
              <a:spLocks noChangeAspect="1"/>
            </p:cNvSpPr>
            <p:nvPr/>
          </p:nvSpPr>
          <p:spPr>
            <a:xfrm>
              <a:off x="7973945" y="2149360"/>
              <a:ext cx="759275" cy="759972"/>
            </a:xfrm>
            <a:prstGeom prst="roundRect">
              <a:avLst>
                <a:gd name="adj" fmla="val 0"/>
              </a:avLst>
            </a:prstGeom>
            <a:solidFill>
              <a:srgbClr val="EF5C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lnSpc>
                  <a:spcPct val="120000"/>
                </a:lnSpc>
              </a:pPr>
              <a:endParaRPr lang="en-US" sz="900">
                <a:solidFill>
                  <a:schemeClr val="bg1"/>
                </a:solidFill>
                <a:cs typeface="+mn-ea"/>
                <a:sym typeface="+mn-lt"/>
              </a:endParaRPr>
            </a:p>
          </p:txBody>
        </p:sp>
        <p:sp>
          <p:nvSpPr>
            <p:cNvPr id="28" name="Text Placeholder 7"/>
            <p:cNvSpPr txBox="1"/>
            <p:nvPr/>
          </p:nvSpPr>
          <p:spPr>
            <a:xfrm>
              <a:off x="8034823" y="2245624"/>
              <a:ext cx="614633" cy="507201"/>
            </a:xfrm>
            <a:prstGeom prst="rect">
              <a:avLst/>
            </a:prstGeom>
          </p:spPr>
          <p:txBody>
            <a:bodyPr vert="horz" lIns="0" tIns="103880" rIns="0" bIns="103880"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mn-lt"/>
                  <a:cs typeface="+mn-ea"/>
                  <a:sym typeface="+mn-lt"/>
                </a:rPr>
                <a:t>02</a:t>
              </a:r>
            </a:p>
          </p:txBody>
        </p:sp>
        <p:sp>
          <p:nvSpPr>
            <p:cNvPr id="29" name="Text Placeholder 7"/>
            <p:cNvSpPr txBox="1"/>
            <p:nvPr/>
          </p:nvSpPr>
          <p:spPr>
            <a:xfrm>
              <a:off x="2819533" y="4938806"/>
              <a:ext cx="1368593" cy="357760"/>
            </a:xfrm>
            <a:prstGeom prst="rect">
              <a:avLst/>
            </a:prstGeom>
          </p:spPr>
          <p:txBody>
            <a:bodyPr vert="horz" lIns="0" tIns="103880" rIns="0" bIns="103880"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a:solidFill>
                    <a:schemeClr val="tx1">
                      <a:lumMod val="85000"/>
                      <a:lumOff val="15000"/>
                    </a:schemeClr>
                  </a:solidFill>
                  <a:latin typeface="+mn-lt"/>
                  <a:cs typeface="+mn-ea"/>
                  <a:sym typeface="+mn-lt"/>
                </a:rPr>
                <a:t>请替换文字内容</a:t>
              </a:r>
              <a:endParaRPr lang="es-ES_tradnl" sz="1400" dirty="0">
                <a:solidFill>
                  <a:schemeClr val="tx1">
                    <a:lumMod val="85000"/>
                    <a:lumOff val="15000"/>
                  </a:schemeClr>
                </a:solidFill>
                <a:latin typeface="+mn-lt"/>
                <a:cs typeface="+mn-ea"/>
                <a:sym typeface="+mn-lt"/>
              </a:endParaRPr>
            </a:p>
          </p:txBody>
        </p:sp>
        <p:sp>
          <p:nvSpPr>
            <p:cNvPr id="30" name="Text Placeholder 2"/>
            <p:cNvSpPr txBox="1"/>
            <p:nvPr/>
          </p:nvSpPr>
          <p:spPr>
            <a:xfrm>
              <a:off x="1811420" y="5394886"/>
              <a:ext cx="2376707" cy="62841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a:solidFill>
                    <a:schemeClr val="tx1">
                      <a:lumMod val="85000"/>
                      <a:lumOff val="15000"/>
                    </a:schemeClr>
                  </a:solidFill>
                  <a:latin typeface="+mn-lt"/>
                  <a:cs typeface="+mn-ea"/>
                  <a:sym typeface="+mn-lt"/>
                </a:rPr>
                <a:t>Please replace text, click add relevant headline, modify the text content, also can copy your content to this directly.</a:t>
              </a:r>
            </a:p>
          </p:txBody>
        </p:sp>
        <p:sp>
          <p:nvSpPr>
            <p:cNvPr id="31" name="Rounded Rectangle 27"/>
            <p:cNvSpPr>
              <a:spLocks noChangeAspect="1"/>
            </p:cNvSpPr>
            <p:nvPr/>
          </p:nvSpPr>
          <p:spPr>
            <a:xfrm>
              <a:off x="4337375" y="5100831"/>
              <a:ext cx="759275" cy="759972"/>
            </a:xfrm>
            <a:prstGeom prst="roundRect">
              <a:avLst>
                <a:gd name="adj" fmla="val 0"/>
              </a:avLst>
            </a:prstGeom>
            <a:solidFill>
              <a:srgbClr val="EF5C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lnSpc>
                  <a:spcPct val="120000"/>
                </a:lnSpc>
              </a:pPr>
              <a:endParaRPr lang="en-US" sz="900">
                <a:solidFill>
                  <a:schemeClr val="bg1"/>
                </a:solidFill>
                <a:cs typeface="+mn-ea"/>
                <a:sym typeface="+mn-lt"/>
              </a:endParaRPr>
            </a:p>
          </p:txBody>
        </p:sp>
        <p:sp>
          <p:nvSpPr>
            <p:cNvPr id="32" name="Text Placeholder 7"/>
            <p:cNvSpPr txBox="1"/>
            <p:nvPr/>
          </p:nvSpPr>
          <p:spPr>
            <a:xfrm>
              <a:off x="4398256" y="5197095"/>
              <a:ext cx="614633" cy="507201"/>
            </a:xfrm>
            <a:prstGeom prst="rect">
              <a:avLst/>
            </a:prstGeom>
          </p:spPr>
          <p:txBody>
            <a:bodyPr vert="horz" lIns="0" tIns="103880" rIns="0" bIns="103880"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mn-lt"/>
                  <a:cs typeface="+mn-ea"/>
                  <a:sym typeface="+mn-lt"/>
                </a:rPr>
                <a:t>03</a:t>
              </a:r>
            </a:p>
          </p:txBody>
        </p:sp>
        <p:sp>
          <p:nvSpPr>
            <p:cNvPr id="33" name="Text Placeholder 7"/>
            <p:cNvSpPr txBox="1"/>
            <p:nvPr/>
          </p:nvSpPr>
          <p:spPr>
            <a:xfrm>
              <a:off x="8869793" y="4938806"/>
              <a:ext cx="1611069" cy="357760"/>
            </a:xfrm>
            <a:prstGeom prst="rect">
              <a:avLst/>
            </a:prstGeom>
          </p:spPr>
          <p:txBody>
            <a:bodyPr vert="horz" lIns="0" tIns="103880" rIns="0" bIns="103880"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tx1">
                      <a:lumMod val="85000"/>
                      <a:lumOff val="15000"/>
                    </a:schemeClr>
                  </a:solidFill>
                  <a:latin typeface="+mn-lt"/>
                  <a:cs typeface="+mn-ea"/>
                  <a:sym typeface="+mn-lt"/>
                </a:rPr>
                <a:t>请替换文字内容</a:t>
              </a:r>
              <a:endParaRPr lang="es-ES_tradnl" sz="1400" b="0" dirty="0">
                <a:solidFill>
                  <a:schemeClr val="tx1">
                    <a:lumMod val="85000"/>
                    <a:lumOff val="15000"/>
                  </a:schemeClr>
                </a:solidFill>
                <a:latin typeface="+mn-lt"/>
                <a:cs typeface="+mn-ea"/>
                <a:sym typeface="+mn-lt"/>
              </a:endParaRPr>
            </a:p>
          </p:txBody>
        </p:sp>
        <p:sp>
          <p:nvSpPr>
            <p:cNvPr id="34" name="Text Placeholder 2"/>
            <p:cNvSpPr txBox="1"/>
            <p:nvPr/>
          </p:nvSpPr>
          <p:spPr>
            <a:xfrm>
              <a:off x="8869793" y="5394886"/>
              <a:ext cx="2408640" cy="613896"/>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tx1">
                      <a:lumMod val="85000"/>
                      <a:lumOff val="15000"/>
                    </a:schemeClr>
                  </a:solidFill>
                  <a:latin typeface="+mn-lt"/>
                  <a:cs typeface="+mn-ea"/>
                  <a:sym typeface="+mn-lt"/>
                </a:rPr>
                <a:t>Please replace text, click add relevant headline, modify the text content, also can copy your content to this directly.</a:t>
              </a:r>
            </a:p>
          </p:txBody>
        </p:sp>
        <p:sp>
          <p:nvSpPr>
            <p:cNvPr id="35" name="Rounded Rectangle 16"/>
            <p:cNvSpPr>
              <a:spLocks noChangeAspect="1"/>
            </p:cNvSpPr>
            <p:nvPr/>
          </p:nvSpPr>
          <p:spPr>
            <a:xfrm>
              <a:off x="7973945" y="5100831"/>
              <a:ext cx="759275" cy="759972"/>
            </a:xfrm>
            <a:prstGeom prst="roundRect">
              <a:avLst>
                <a:gd name="adj" fmla="val 0"/>
              </a:avLst>
            </a:prstGeom>
            <a:solidFill>
              <a:srgbClr val="EF5C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lnSpc>
                  <a:spcPct val="120000"/>
                </a:lnSpc>
              </a:pPr>
              <a:endParaRPr lang="en-US" sz="900">
                <a:solidFill>
                  <a:schemeClr val="bg1"/>
                </a:solidFill>
                <a:cs typeface="+mn-ea"/>
                <a:sym typeface="+mn-lt"/>
              </a:endParaRPr>
            </a:p>
          </p:txBody>
        </p:sp>
        <p:sp>
          <p:nvSpPr>
            <p:cNvPr id="36" name="Text Placeholder 7"/>
            <p:cNvSpPr txBox="1"/>
            <p:nvPr/>
          </p:nvSpPr>
          <p:spPr>
            <a:xfrm>
              <a:off x="8034823" y="5197095"/>
              <a:ext cx="614633" cy="507201"/>
            </a:xfrm>
            <a:prstGeom prst="rect">
              <a:avLst/>
            </a:prstGeom>
          </p:spPr>
          <p:txBody>
            <a:bodyPr vert="horz" lIns="0" tIns="103880" rIns="0" bIns="103880"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mn-lt"/>
                  <a:cs typeface="+mn-ea"/>
                  <a:sym typeface="+mn-lt"/>
                </a:rPr>
                <a:t>04</a:t>
              </a:r>
            </a:p>
          </p:txBody>
        </p:sp>
      </p:grpSp>
      <p:sp>
        <p:nvSpPr>
          <p:cNvPr id="37"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38" name="直接连接符 37"/>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74903" y="2103563"/>
            <a:ext cx="11113897" cy="3799064"/>
            <a:chOff x="874903" y="2103563"/>
            <a:chExt cx="11113897" cy="3799064"/>
          </a:xfrm>
        </p:grpSpPr>
        <p:sp>
          <p:nvSpPr>
            <p:cNvPr id="1334" name="Shape 1334"/>
            <p:cNvSpPr/>
            <p:nvPr/>
          </p:nvSpPr>
          <p:spPr>
            <a:xfrm>
              <a:off x="874903" y="3281410"/>
              <a:ext cx="2009660" cy="1127614"/>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EF5C66"/>
            </a:solidFill>
            <a:ln w="12700">
              <a:miter lim="400000"/>
            </a:ln>
          </p:spPr>
          <p:txBody>
            <a:bodyPr lIns="26763" tIns="26763" rIns="26763" bIns="26763" anchor="ctr"/>
            <a:lstStyle/>
            <a:p>
              <a:pPr defTabSz="240665">
                <a:lnSpc>
                  <a:spcPct val="120000"/>
                </a:lnSpc>
                <a:defRPr sz="1200">
                  <a:latin typeface="Helvetica"/>
                  <a:ea typeface="Helvetica"/>
                  <a:cs typeface="Helvetica"/>
                  <a:sym typeface="Helvetica"/>
                </a:defRPr>
              </a:pPr>
              <a:endParaRPr sz="905">
                <a:solidFill>
                  <a:schemeClr val="tx1">
                    <a:lumMod val="75000"/>
                    <a:lumOff val="25000"/>
                  </a:schemeClr>
                </a:solidFill>
                <a:latin typeface="+mn-lt"/>
                <a:ea typeface="+mn-ea"/>
                <a:cs typeface="+mn-ea"/>
                <a:sym typeface="+mn-lt"/>
              </a:endParaRPr>
            </a:p>
          </p:txBody>
        </p:sp>
        <p:sp>
          <p:nvSpPr>
            <p:cNvPr id="1335" name="Shape 1335"/>
            <p:cNvSpPr/>
            <p:nvPr/>
          </p:nvSpPr>
          <p:spPr>
            <a:xfrm>
              <a:off x="1879733" y="2803238"/>
              <a:ext cx="2009660" cy="160578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EF5C66"/>
            </a:solidFill>
            <a:ln w="12700">
              <a:miter lim="400000"/>
            </a:ln>
          </p:spPr>
          <p:txBody>
            <a:bodyPr lIns="26763" tIns="26763" rIns="26763" bIns="26763" anchor="ctr"/>
            <a:lstStyle/>
            <a:p>
              <a:pPr defTabSz="240665">
                <a:lnSpc>
                  <a:spcPct val="120000"/>
                </a:lnSpc>
                <a:defRPr sz="1200">
                  <a:latin typeface="Helvetica"/>
                  <a:ea typeface="Helvetica"/>
                  <a:cs typeface="Helvetica"/>
                  <a:sym typeface="Helvetica"/>
                </a:defRPr>
              </a:pPr>
              <a:endParaRPr sz="905">
                <a:solidFill>
                  <a:schemeClr val="tx1">
                    <a:lumMod val="75000"/>
                    <a:lumOff val="25000"/>
                  </a:schemeClr>
                </a:solidFill>
                <a:latin typeface="+mn-lt"/>
                <a:ea typeface="+mn-ea"/>
                <a:cs typeface="+mn-ea"/>
                <a:sym typeface="+mn-lt"/>
              </a:endParaRPr>
            </a:p>
          </p:txBody>
        </p:sp>
        <p:sp>
          <p:nvSpPr>
            <p:cNvPr id="1336" name="Shape 1336"/>
            <p:cNvSpPr/>
            <p:nvPr/>
          </p:nvSpPr>
          <p:spPr>
            <a:xfrm>
              <a:off x="2884563" y="3113659"/>
              <a:ext cx="2009661" cy="1295364"/>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EF5C66"/>
            </a:solidFill>
            <a:ln w="12700">
              <a:miter lim="400000"/>
            </a:ln>
          </p:spPr>
          <p:txBody>
            <a:bodyPr lIns="26763" tIns="26763" rIns="26763" bIns="26763" anchor="ctr"/>
            <a:lstStyle/>
            <a:p>
              <a:pPr defTabSz="240665">
                <a:lnSpc>
                  <a:spcPct val="120000"/>
                </a:lnSpc>
                <a:defRPr sz="1200">
                  <a:latin typeface="Helvetica"/>
                  <a:ea typeface="Helvetica"/>
                  <a:cs typeface="Helvetica"/>
                  <a:sym typeface="Helvetica"/>
                </a:defRPr>
              </a:pPr>
              <a:endParaRPr sz="905">
                <a:solidFill>
                  <a:schemeClr val="tx1">
                    <a:lumMod val="75000"/>
                    <a:lumOff val="25000"/>
                  </a:schemeClr>
                </a:solidFill>
                <a:latin typeface="+mn-lt"/>
                <a:ea typeface="+mn-ea"/>
                <a:cs typeface="+mn-ea"/>
                <a:sym typeface="+mn-lt"/>
              </a:endParaRPr>
            </a:p>
          </p:txBody>
        </p:sp>
        <p:sp>
          <p:nvSpPr>
            <p:cNvPr id="1337" name="Shape 1337"/>
            <p:cNvSpPr/>
            <p:nvPr/>
          </p:nvSpPr>
          <p:spPr>
            <a:xfrm>
              <a:off x="3899900" y="2501489"/>
              <a:ext cx="2009660" cy="190753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EF5C66"/>
            </a:solidFill>
            <a:ln w="12700">
              <a:miter lim="400000"/>
            </a:ln>
          </p:spPr>
          <p:txBody>
            <a:bodyPr lIns="26763" tIns="26763" rIns="26763" bIns="26763" anchor="ctr"/>
            <a:lstStyle/>
            <a:p>
              <a:pPr defTabSz="240665">
                <a:lnSpc>
                  <a:spcPct val="120000"/>
                </a:lnSpc>
                <a:defRPr sz="1200">
                  <a:latin typeface="Helvetica"/>
                  <a:ea typeface="Helvetica"/>
                  <a:cs typeface="Helvetica"/>
                  <a:sym typeface="Helvetica"/>
                </a:defRPr>
              </a:pPr>
              <a:endParaRPr sz="905">
                <a:solidFill>
                  <a:schemeClr val="tx1">
                    <a:lumMod val="75000"/>
                    <a:lumOff val="25000"/>
                  </a:schemeClr>
                </a:solidFill>
                <a:latin typeface="+mn-lt"/>
                <a:ea typeface="+mn-ea"/>
                <a:cs typeface="+mn-ea"/>
                <a:sym typeface="+mn-lt"/>
              </a:endParaRPr>
            </a:p>
          </p:txBody>
        </p:sp>
        <p:sp>
          <p:nvSpPr>
            <p:cNvPr id="1338" name="Shape 1338"/>
            <p:cNvSpPr/>
            <p:nvPr/>
          </p:nvSpPr>
          <p:spPr>
            <a:xfrm>
              <a:off x="4894224" y="3186581"/>
              <a:ext cx="2009661" cy="1222441"/>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EF5C66"/>
            </a:solidFill>
            <a:ln w="12700">
              <a:miter lim="400000"/>
            </a:ln>
          </p:spPr>
          <p:txBody>
            <a:bodyPr lIns="26763" tIns="26763" rIns="26763" bIns="26763" anchor="ctr"/>
            <a:lstStyle/>
            <a:p>
              <a:pPr defTabSz="240665">
                <a:lnSpc>
                  <a:spcPct val="120000"/>
                </a:lnSpc>
                <a:defRPr sz="1200">
                  <a:latin typeface="Helvetica"/>
                  <a:ea typeface="Helvetica"/>
                  <a:cs typeface="Helvetica"/>
                  <a:sym typeface="Helvetica"/>
                </a:defRPr>
              </a:pPr>
              <a:endParaRPr sz="905">
                <a:solidFill>
                  <a:schemeClr val="tx1">
                    <a:lumMod val="75000"/>
                    <a:lumOff val="25000"/>
                  </a:schemeClr>
                </a:solidFill>
                <a:latin typeface="+mn-lt"/>
                <a:ea typeface="+mn-ea"/>
                <a:cs typeface="+mn-ea"/>
                <a:sym typeface="+mn-lt"/>
              </a:endParaRPr>
            </a:p>
          </p:txBody>
        </p:sp>
        <p:sp>
          <p:nvSpPr>
            <p:cNvPr id="1339" name="Shape 1339"/>
            <p:cNvSpPr/>
            <p:nvPr/>
          </p:nvSpPr>
          <p:spPr>
            <a:xfrm>
              <a:off x="5899054" y="3373876"/>
              <a:ext cx="2009660" cy="1035148"/>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EF5C66"/>
            </a:solidFill>
            <a:ln w="12700">
              <a:miter lim="400000"/>
            </a:ln>
          </p:spPr>
          <p:txBody>
            <a:bodyPr lIns="26763" tIns="26763" rIns="26763" bIns="26763" anchor="ctr"/>
            <a:lstStyle/>
            <a:p>
              <a:pPr defTabSz="240665">
                <a:lnSpc>
                  <a:spcPct val="120000"/>
                </a:lnSpc>
                <a:defRPr sz="1200">
                  <a:latin typeface="Helvetica"/>
                  <a:ea typeface="Helvetica"/>
                  <a:cs typeface="Helvetica"/>
                  <a:sym typeface="Helvetica"/>
                </a:defRPr>
              </a:pPr>
              <a:endParaRPr sz="905">
                <a:solidFill>
                  <a:schemeClr val="tx1">
                    <a:lumMod val="75000"/>
                    <a:lumOff val="25000"/>
                  </a:schemeClr>
                </a:solidFill>
                <a:latin typeface="+mn-lt"/>
                <a:ea typeface="+mn-ea"/>
                <a:cs typeface="+mn-ea"/>
                <a:sym typeface="+mn-lt"/>
              </a:endParaRPr>
            </a:p>
          </p:txBody>
        </p:sp>
        <p:sp>
          <p:nvSpPr>
            <p:cNvPr id="1340" name="Shape 1340"/>
            <p:cNvSpPr/>
            <p:nvPr/>
          </p:nvSpPr>
          <p:spPr>
            <a:xfrm>
              <a:off x="6914390" y="2803238"/>
              <a:ext cx="2009660" cy="160578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EF5C66"/>
            </a:solidFill>
            <a:ln w="12700">
              <a:miter lim="400000"/>
            </a:ln>
          </p:spPr>
          <p:txBody>
            <a:bodyPr lIns="26763" tIns="26763" rIns="26763" bIns="26763" anchor="ctr"/>
            <a:lstStyle/>
            <a:p>
              <a:pPr defTabSz="240665">
                <a:lnSpc>
                  <a:spcPct val="120000"/>
                </a:lnSpc>
                <a:defRPr sz="1200">
                  <a:latin typeface="Helvetica"/>
                  <a:ea typeface="Helvetica"/>
                  <a:cs typeface="Helvetica"/>
                  <a:sym typeface="Helvetica"/>
                </a:defRPr>
              </a:pPr>
              <a:endParaRPr sz="905">
                <a:solidFill>
                  <a:schemeClr val="tx1">
                    <a:lumMod val="75000"/>
                    <a:lumOff val="25000"/>
                  </a:schemeClr>
                </a:solidFill>
                <a:latin typeface="+mn-lt"/>
                <a:ea typeface="+mn-ea"/>
                <a:cs typeface="+mn-ea"/>
                <a:sym typeface="+mn-lt"/>
              </a:endParaRPr>
            </a:p>
          </p:txBody>
        </p:sp>
        <p:sp>
          <p:nvSpPr>
            <p:cNvPr id="1341" name="Shape 1341"/>
            <p:cNvSpPr/>
            <p:nvPr/>
          </p:nvSpPr>
          <p:spPr>
            <a:xfrm>
              <a:off x="7908715" y="3551839"/>
              <a:ext cx="2009660" cy="857183"/>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EF5C66"/>
            </a:solidFill>
            <a:ln w="12700">
              <a:miter lim="400000"/>
            </a:ln>
          </p:spPr>
          <p:txBody>
            <a:bodyPr lIns="26763" tIns="26763" rIns="26763" bIns="26763" anchor="ctr"/>
            <a:lstStyle/>
            <a:p>
              <a:pPr defTabSz="240665">
                <a:lnSpc>
                  <a:spcPct val="120000"/>
                </a:lnSpc>
                <a:defRPr sz="1200">
                  <a:latin typeface="Helvetica"/>
                  <a:ea typeface="Helvetica"/>
                  <a:cs typeface="Helvetica"/>
                  <a:sym typeface="Helvetica"/>
                </a:defRPr>
              </a:pPr>
              <a:endParaRPr sz="905">
                <a:solidFill>
                  <a:schemeClr val="tx1">
                    <a:lumMod val="75000"/>
                    <a:lumOff val="25000"/>
                  </a:schemeClr>
                </a:solidFill>
                <a:latin typeface="+mn-lt"/>
                <a:ea typeface="+mn-ea"/>
                <a:cs typeface="+mn-ea"/>
                <a:sym typeface="+mn-lt"/>
              </a:endParaRPr>
            </a:p>
          </p:txBody>
        </p:sp>
        <p:sp>
          <p:nvSpPr>
            <p:cNvPr id="1342" name="Shape 1342"/>
            <p:cNvSpPr/>
            <p:nvPr/>
          </p:nvSpPr>
          <p:spPr>
            <a:xfrm>
              <a:off x="8924052" y="2501489"/>
              <a:ext cx="2009661" cy="190753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EF5C66"/>
            </a:solidFill>
            <a:ln w="12700">
              <a:miter lim="400000"/>
            </a:ln>
          </p:spPr>
          <p:txBody>
            <a:bodyPr lIns="26763" tIns="26763" rIns="26763" bIns="26763" anchor="ctr"/>
            <a:lstStyle/>
            <a:p>
              <a:pPr defTabSz="240665">
                <a:lnSpc>
                  <a:spcPct val="120000"/>
                </a:lnSpc>
                <a:defRPr sz="1200">
                  <a:latin typeface="Helvetica"/>
                  <a:ea typeface="Helvetica"/>
                  <a:cs typeface="Helvetica"/>
                  <a:sym typeface="Helvetica"/>
                </a:defRPr>
              </a:pPr>
              <a:endParaRPr sz="905">
                <a:solidFill>
                  <a:schemeClr val="tx1">
                    <a:lumMod val="75000"/>
                    <a:lumOff val="25000"/>
                  </a:schemeClr>
                </a:solidFill>
                <a:latin typeface="+mn-lt"/>
                <a:ea typeface="+mn-ea"/>
                <a:cs typeface="+mn-ea"/>
                <a:sym typeface="+mn-lt"/>
              </a:endParaRPr>
            </a:p>
          </p:txBody>
        </p:sp>
        <p:sp>
          <p:nvSpPr>
            <p:cNvPr id="1343" name="Shape 1343"/>
            <p:cNvSpPr/>
            <p:nvPr/>
          </p:nvSpPr>
          <p:spPr>
            <a:xfrm>
              <a:off x="9918376" y="3006401"/>
              <a:ext cx="2009660" cy="1402622"/>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EF5C66"/>
            </a:solidFill>
            <a:ln w="12700">
              <a:miter lim="400000"/>
            </a:ln>
          </p:spPr>
          <p:txBody>
            <a:bodyPr lIns="26763" tIns="26763" rIns="26763" bIns="26763" anchor="ctr"/>
            <a:lstStyle/>
            <a:p>
              <a:pPr defTabSz="240665">
                <a:lnSpc>
                  <a:spcPct val="120000"/>
                </a:lnSpc>
                <a:defRPr sz="1200">
                  <a:latin typeface="Helvetica"/>
                  <a:ea typeface="Helvetica"/>
                  <a:cs typeface="Helvetica"/>
                  <a:sym typeface="Helvetica"/>
                </a:defRPr>
              </a:pPr>
              <a:endParaRPr sz="905">
                <a:solidFill>
                  <a:schemeClr val="tx1">
                    <a:lumMod val="75000"/>
                    <a:lumOff val="25000"/>
                  </a:schemeClr>
                </a:solidFill>
                <a:latin typeface="+mn-lt"/>
                <a:ea typeface="+mn-ea"/>
                <a:cs typeface="+mn-ea"/>
                <a:sym typeface="+mn-lt"/>
              </a:endParaRPr>
            </a:p>
          </p:txBody>
        </p:sp>
        <p:grpSp>
          <p:nvGrpSpPr>
            <p:cNvPr id="2" name="组合 1"/>
            <p:cNvGrpSpPr/>
            <p:nvPr/>
          </p:nvGrpSpPr>
          <p:grpSpPr>
            <a:xfrm>
              <a:off x="1530186" y="2103563"/>
              <a:ext cx="9763581" cy="1345662"/>
              <a:chOff x="2901684" y="4755184"/>
              <a:chExt cx="18514642" cy="2557643"/>
            </a:xfrm>
          </p:grpSpPr>
          <p:sp>
            <p:nvSpPr>
              <p:cNvPr id="1344" name="Shape 1344"/>
              <p:cNvSpPr/>
              <p:nvPr/>
            </p:nvSpPr>
            <p:spPr>
              <a:xfrm>
                <a:off x="2901684" y="6330756"/>
                <a:ext cx="1365535" cy="518903"/>
              </a:xfrm>
              <a:prstGeom prst="rect">
                <a:avLst/>
              </a:prstGeom>
              <a:ln w="12700">
                <a:miter lim="400000"/>
              </a:ln>
            </p:spPr>
            <p:txBody>
              <a:bodyPr lIns="38277" tIns="38277" rIns="38277" bIns="38277" anchor="ctr"/>
              <a:lstStyle>
                <a:lvl1pPr defTabSz="825500">
                  <a:lnSpc>
                    <a:spcPct val="120000"/>
                  </a:lnSpc>
                  <a:defRPr sz="2500" b="1">
                    <a:solidFill>
                      <a:srgbClr val="4F5861"/>
                    </a:solidFill>
                    <a:latin typeface="Lato"/>
                    <a:ea typeface="Lato"/>
                    <a:cs typeface="Lato"/>
                    <a:sym typeface="Lato"/>
                  </a:defRPr>
                </a:lvl1pPr>
              </a:lstStyle>
              <a:p>
                <a:pPr lvl="0">
                  <a:defRPr sz="1800" b="0">
                    <a:solidFill>
                      <a:srgbClr val="000000"/>
                    </a:solidFill>
                  </a:defRPr>
                </a:pPr>
                <a:r>
                  <a:rPr sz="1280">
                    <a:solidFill>
                      <a:schemeClr val="tx1">
                        <a:lumMod val="75000"/>
                        <a:lumOff val="25000"/>
                      </a:schemeClr>
                    </a:solidFill>
                    <a:latin typeface="+mn-lt"/>
                    <a:ea typeface="+mn-ea"/>
                    <a:cs typeface="+mn-ea"/>
                    <a:sym typeface="+mn-lt"/>
                  </a:rPr>
                  <a:t>48%</a:t>
                </a:r>
              </a:p>
            </p:txBody>
          </p:sp>
          <p:sp>
            <p:nvSpPr>
              <p:cNvPr id="1345" name="Shape 1345"/>
              <p:cNvSpPr/>
              <p:nvPr/>
            </p:nvSpPr>
            <p:spPr>
              <a:xfrm>
                <a:off x="4807141" y="5371089"/>
                <a:ext cx="1365534" cy="518903"/>
              </a:xfrm>
              <a:prstGeom prst="rect">
                <a:avLst/>
              </a:prstGeom>
              <a:ln w="12700">
                <a:miter lim="400000"/>
              </a:ln>
            </p:spPr>
            <p:txBody>
              <a:bodyPr lIns="38277" tIns="38277" rIns="38277" bIns="38277" anchor="ctr"/>
              <a:lstStyle>
                <a:lvl1pPr defTabSz="825500">
                  <a:lnSpc>
                    <a:spcPct val="120000"/>
                  </a:lnSpc>
                  <a:defRPr sz="2500" b="1">
                    <a:solidFill>
                      <a:srgbClr val="4F5861"/>
                    </a:solidFill>
                    <a:latin typeface="Lato"/>
                    <a:ea typeface="Lato"/>
                    <a:cs typeface="Lato"/>
                    <a:sym typeface="Lato"/>
                  </a:defRPr>
                </a:lvl1pPr>
              </a:lstStyle>
              <a:p>
                <a:pPr lvl="0">
                  <a:defRPr sz="1800" b="0">
                    <a:solidFill>
                      <a:srgbClr val="000000"/>
                    </a:solidFill>
                  </a:defRPr>
                </a:pPr>
                <a:r>
                  <a:rPr sz="1280">
                    <a:solidFill>
                      <a:schemeClr val="tx1">
                        <a:lumMod val="75000"/>
                        <a:lumOff val="25000"/>
                      </a:schemeClr>
                    </a:solidFill>
                    <a:latin typeface="+mn-lt"/>
                    <a:ea typeface="+mn-ea"/>
                    <a:cs typeface="+mn-ea"/>
                    <a:sym typeface="+mn-lt"/>
                  </a:rPr>
                  <a:t>76%</a:t>
                </a:r>
              </a:p>
            </p:txBody>
          </p:sp>
          <p:sp>
            <p:nvSpPr>
              <p:cNvPr id="1346" name="Shape 1346"/>
              <p:cNvSpPr/>
              <p:nvPr/>
            </p:nvSpPr>
            <p:spPr>
              <a:xfrm>
                <a:off x="6712597" y="5946525"/>
                <a:ext cx="1365534" cy="518904"/>
              </a:xfrm>
              <a:prstGeom prst="rect">
                <a:avLst/>
              </a:prstGeom>
              <a:ln w="12700">
                <a:miter lim="400000"/>
              </a:ln>
            </p:spPr>
            <p:txBody>
              <a:bodyPr lIns="38277" tIns="38277" rIns="38277" bIns="38277" anchor="ctr"/>
              <a:lstStyle>
                <a:lvl1pPr defTabSz="825500">
                  <a:lnSpc>
                    <a:spcPct val="120000"/>
                  </a:lnSpc>
                  <a:defRPr sz="2500" b="1">
                    <a:solidFill>
                      <a:srgbClr val="4F5861"/>
                    </a:solidFill>
                    <a:latin typeface="Lato"/>
                    <a:ea typeface="Lato"/>
                    <a:cs typeface="Lato"/>
                    <a:sym typeface="Lato"/>
                  </a:defRPr>
                </a:lvl1pPr>
              </a:lstStyle>
              <a:p>
                <a:pPr lvl="0">
                  <a:defRPr sz="1800" b="0">
                    <a:solidFill>
                      <a:srgbClr val="000000"/>
                    </a:solidFill>
                  </a:defRPr>
                </a:pPr>
                <a:r>
                  <a:rPr sz="1280">
                    <a:solidFill>
                      <a:schemeClr val="tx1">
                        <a:lumMod val="75000"/>
                        <a:lumOff val="25000"/>
                      </a:schemeClr>
                    </a:solidFill>
                    <a:latin typeface="+mn-lt"/>
                    <a:ea typeface="+mn-ea"/>
                    <a:cs typeface="+mn-ea"/>
                    <a:sym typeface="+mn-lt"/>
                  </a:rPr>
                  <a:t>63%</a:t>
                </a:r>
              </a:p>
            </p:txBody>
          </p:sp>
          <p:sp>
            <p:nvSpPr>
              <p:cNvPr id="1347" name="Shape 1347"/>
              <p:cNvSpPr/>
              <p:nvPr/>
            </p:nvSpPr>
            <p:spPr>
              <a:xfrm>
                <a:off x="8618053" y="4857306"/>
                <a:ext cx="1365534" cy="518904"/>
              </a:xfrm>
              <a:prstGeom prst="rect">
                <a:avLst/>
              </a:prstGeom>
              <a:ln w="12700">
                <a:miter lim="400000"/>
              </a:ln>
            </p:spPr>
            <p:txBody>
              <a:bodyPr lIns="38277" tIns="38277" rIns="38277" bIns="38277" anchor="ctr"/>
              <a:lstStyle>
                <a:lvl1pPr defTabSz="825500">
                  <a:lnSpc>
                    <a:spcPct val="120000"/>
                  </a:lnSpc>
                  <a:defRPr sz="2500" b="1">
                    <a:solidFill>
                      <a:srgbClr val="4F5861"/>
                    </a:solidFill>
                    <a:latin typeface="Lato"/>
                    <a:ea typeface="Lato"/>
                    <a:cs typeface="Lato"/>
                    <a:sym typeface="Lato"/>
                  </a:defRPr>
                </a:lvl1pPr>
              </a:lstStyle>
              <a:p>
                <a:pPr lvl="0">
                  <a:defRPr sz="1800" b="0">
                    <a:solidFill>
                      <a:srgbClr val="000000"/>
                    </a:solidFill>
                  </a:defRPr>
                </a:pPr>
                <a:r>
                  <a:rPr sz="1280">
                    <a:solidFill>
                      <a:schemeClr val="tx1">
                        <a:lumMod val="75000"/>
                        <a:lumOff val="25000"/>
                      </a:schemeClr>
                    </a:solidFill>
                    <a:latin typeface="+mn-lt"/>
                    <a:ea typeface="+mn-ea"/>
                    <a:cs typeface="+mn-ea"/>
                    <a:sym typeface="+mn-lt"/>
                  </a:rPr>
                  <a:t>88%</a:t>
                </a:r>
              </a:p>
            </p:txBody>
          </p:sp>
          <p:sp>
            <p:nvSpPr>
              <p:cNvPr id="1348" name="Shape 1348"/>
              <p:cNvSpPr/>
              <p:nvPr/>
            </p:nvSpPr>
            <p:spPr>
              <a:xfrm>
                <a:off x="10523508" y="6185810"/>
                <a:ext cx="1365535" cy="518904"/>
              </a:xfrm>
              <a:prstGeom prst="rect">
                <a:avLst/>
              </a:prstGeom>
              <a:ln w="12700">
                <a:miter lim="400000"/>
              </a:ln>
            </p:spPr>
            <p:txBody>
              <a:bodyPr lIns="38277" tIns="38277" rIns="38277" bIns="38277" anchor="ctr"/>
              <a:lstStyle>
                <a:lvl1pPr defTabSz="825500">
                  <a:lnSpc>
                    <a:spcPct val="120000"/>
                  </a:lnSpc>
                  <a:defRPr sz="2500" b="1">
                    <a:solidFill>
                      <a:srgbClr val="4F5861"/>
                    </a:solidFill>
                    <a:latin typeface="Lato"/>
                    <a:ea typeface="Lato"/>
                    <a:cs typeface="Lato"/>
                    <a:sym typeface="Lato"/>
                  </a:defRPr>
                </a:lvl1pPr>
              </a:lstStyle>
              <a:p>
                <a:pPr lvl="0">
                  <a:defRPr sz="1800" b="0">
                    <a:solidFill>
                      <a:srgbClr val="000000"/>
                    </a:solidFill>
                  </a:defRPr>
                </a:pPr>
                <a:r>
                  <a:rPr sz="1280">
                    <a:solidFill>
                      <a:schemeClr val="tx1">
                        <a:lumMod val="75000"/>
                        <a:lumOff val="25000"/>
                      </a:schemeClr>
                    </a:solidFill>
                    <a:latin typeface="+mn-lt"/>
                    <a:ea typeface="+mn-ea"/>
                    <a:cs typeface="+mn-ea"/>
                    <a:sym typeface="+mn-lt"/>
                  </a:rPr>
                  <a:t>60%</a:t>
                </a:r>
              </a:p>
            </p:txBody>
          </p:sp>
          <p:sp>
            <p:nvSpPr>
              <p:cNvPr id="1349" name="Shape 1349"/>
              <p:cNvSpPr/>
              <p:nvPr/>
            </p:nvSpPr>
            <p:spPr>
              <a:xfrm>
                <a:off x="12428964" y="6438885"/>
                <a:ext cx="1365535" cy="518904"/>
              </a:xfrm>
              <a:prstGeom prst="rect">
                <a:avLst/>
              </a:prstGeom>
              <a:ln w="12700">
                <a:miter lim="400000"/>
              </a:ln>
            </p:spPr>
            <p:txBody>
              <a:bodyPr lIns="38277" tIns="38277" rIns="38277" bIns="38277" anchor="ctr"/>
              <a:lstStyle>
                <a:lvl1pPr defTabSz="825500">
                  <a:lnSpc>
                    <a:spcPct val="120000"/>
                  </a:lnSpc>
                  <a:defRPr sz="2500" b="1">
                    <a:solidFill>
                      <a:srgbClr val="4F5861"/>
                    </a:solidFill>
                    <a:latin typeface="Lato"/>
                    <a:ea typeface="Lato"/>
                    <a:cs typeface="Lato"/>
                    <a:sym typeface="Lato"/>
                  </a:defRPr>
                </a:lvl1pPr>
              </a:lstStyle>
              <a:p>
                <a:pPr lvl="0">
                  <a:defRPr sz="1800" b="0">
                    <a:solidFill>
                      <a:srgbClr val="000000"/>
                    </a:solidFill>
                  </a:defRPr>
                </a:pPr>
                <a:r>
                  <a:rPr sz="1280">
                    <a:solidFill>
                      <a:schemeClr val="tx1">
                        <a:lumMod val="75000"/>
                        <a:lumOff val="25000"/>
                      </a:schemeClr>
                    </a:solidFill>
                    <a:latin typeface="+mn-lt"/>
                    <a:ea typeface="+mn-ea"/>
                    <a:cs typeface="+mn-ea"/>
                    <a:sym typeface="+mn-lt"/>
                  </a:rPr>
                  <a:t>58%</a:t>
                </a:r>
              </a:p>
            </p:txBody>
          </p:sp>
          <p:sp>
            <p:nvSpPr>
              <p:cNvPr id="1350" name="Shape 1350"/>
              <p:cNvSpPr/>
              <p:nvPr/>
            </p:nvSpPr>
            <p:spPr>
              <a:xfrm>
                <a:off x="14334421" y="5371089"/>
                <a:ext cx="1365534" cy="518903"/>
              </a:xfrm>
              <a:prstGeom prst="rect">
                <a:avLst/>
              </a:prstGeom>
              <a:ln w="12700">
                <a:miter lim="400000"/>
              </a:ln>
            </p:spPr>
            <p:txBody>
              <a:bodyPr lIns="38277" tIns="38277" rIns="38277" bIns="38277" anchor="ctr"/>
              <a:lstStyle>
                <a:lvl1pPr defTabSz="825500">
                  <a:lnSpc>
                    <a:spcPct val="120000"/>
                  </a:lnSpc>
                  <a:defRPr sz="2500" b="1">
                    <a:solidFill>
                      <a:srgbClr val="4F5861"/>
                    </a:solidFill>
                    <a:latin typeface="Lato"/>
                    <a:ea typeface="Lato"/>
                    <a:cs typeface="Lato"/>
                    <a:sym typeface="Lato"/>
                  </a:defRPr>
                </a:lvl1pPr>
              </a:lstStyle>
              <a:p>
                <a:pPr lvl="0">
                  <a:defRPr sz="1800" b="0">
                    <a:solidFill>
                      <a:srgbClr val="000000"/>
                    </a:solidFill>
                  </a:defRPr>
                </a:pPr>
                <a:r>
                  <a:rPr sz="1280">
                    <a:solidFill>
                      <a:schemeClr val="tx1">
                        <a:lumMod val="75000"/>
                        <a:lumOff val="25000"/>
                      </a:schemeClr>
                    </a:solidFill>
                    <a:latin typeface="+mn-lt"/>
                    <a:ea typeface="+mn-ea"/>
                    <a:cs typeface="+mn-ea"/>
                    <a:sym typeface="+mn-lt"/>
                  </a:rPr>
                  <a:t>75%</a:t>
                </a:r>
              </a:p>
            </p:txBody>
          </p:sp>
          <p:sp>
            <p:nvSpPr>
              <p:cNvPr id="1351" name="Shape 1351"/>
              <p:cNvSpPr/>
              <p:nvPr/>
            </p:nvSpPr>
            <p:spPr>
              <a:xfrm>
                <a:off x="16239876" y="6793924"/>
                <a:ext cx="1365535" cy="518903"/>
              </a:xfrm>
              <a:prstGeom prst="rect">
                <a:avLst/>
              </a:prstGeom>
              <a:ln w="12700">
                <a:miter lim="400000"/>
              </a:ln>
            </p:spPr>
            <p:txBody>
              <a:bodyPr lIns="38277" tIns="38277" rIns="38277" bIns="38277" anchor="ctr"/>
              <a:lstStyle>
                <a:lvl1pPr defTabSz="825500">
                  <a:lnSpc>
                    <a:spcPct val="120000"/>
                  </a:lnSpc>
                  <a:defRPr sz="2500" b="1">
                    <a:solidFill>
                      <a:srgbClr val="4F5861"/>
                    </a:solidFill>
                    <a:latin typeface="Lato"/>
                    <a:ea typeface="Lato"/>
                    <a:cs typeface="Lato"/>
                    <a:sym typeface="Lato"/>
                  </a:defRPr>
                </a:lvl1pPr>
              </a:lstStyle>
              <a:p>
                <a:pPr lvl="0">
                  <a:defRPr sz="1800" b="0">
                    <a:solidFill>
                      <a:srgbClr val="000000"/>
                    </a:solidFill>
                  </a:defRPr>
                </a:pPr>
                <a:r>
                  <a:rPr sz="1280">
                    <a:solidFill>
                      <a:schemeClr val="tx1">
                        <a:lumMod val="75000"/>
                        <a:lumOff val="25000"/>
                      </a:schemeClr>
                    </a:solidFill>
                    <a:latin typeface="+mn-lt"/>
                    <a:ea typeface="+mn-ea"/>
                    <a:cs typeface="+mn-ea"/>
                    <a:sym typeface="+mn-lt"/>
                  </a:rPr>
                  <a:t>35%</a:t>
                </a:r>
              </a:p>
            </p:txBody>
          </p:sp>
          <p:sp>
            <p:nvSpPr>
              <p:cNvPr id="1352" name="Shape 1352"/>
              <p:cNvSpPr/>
              <p:nvPr/>
            </p:nvSpPr>
            <p:spPr>
              <a:xfrm>
                <a:off x="18145334" y="4755184"/>
                <a:ext cx="1365534" cy="518904"/>
              </a:xfrm>
              <a:prstGeom prst="rect">
                <a:avLst/>
              </a:prstGeom>
              <a:ln w="12700">
                <a:miter lim="400000"/>
              </a:ln>
            </p:spPr>
            <p:txBody>
              <a:bodyPr lIns="38277" tIns="38277" rIns="38277" bIns="38277" anchor="ctr"/>
              <a:lstStyle>
                <a:lvl1pPr defTabSz="825500">
                  <a:lnSpc>
                    <a:spcPct val="120000"/>
                  </a:lnSpc>
                  <a:defRPr sz="2500" b="1">
                    <a:solidFill>
                      <a:srgbClr val="4F5861"/>
                    </a:solidFill>
                    <a:latin typeface="Lato"/>
                    <a:ea typeface="Lato"/>
                    <a:cs typeface="Lato"/>
                    <a:sym typeface="Lato"/>
                  </a:defRPr>
                </a:lvl1pPr>
              </a:lstStyle>
              <a:p>
                <a:pPr lvl="0">
                  <a:defRPr sz="1800" b="0">
                    <a:solidFill>
                      <a:srgbClr val="000000"/>
                    </a:solidFill>
                  </a:defRPr>
                </a:pPr>
                <a:r>
                  <a:rPr sz="1280">
                    <a:solidFill>
                      <a:schemeClr val="tx1">
                        <a:lumMod val="75000"/>
                        <a:lumOff val="25000"/>
                      </a:schemeClr>
                    </a:solidFill>
                    <a:latin typeface="+mn-lt"/>
                    <a:ea typeface="+mn-ea"/>
                    <a:cs typeface="+mn-ea"/>
                    <a:sym typeface="+mn-lt"/>
                  </a:rPr>
                  <a:t>90%</a:t>
                </a:r>
              </a:p>
            </p:txBody>
          </p:sp>
          <p:sp>
            <p:nvSpPr>
              <p:cNvPr id="1353" name="Shape 1353"/>
              <p:cNvSpPr/>
              <p:nvPr/>
            </p:nvSpPr>
            <p:spPr>
              <a:xfrm>
                <a:off x="20050791" y="5903884"/>
                <a:ext cx="1365535" cy="518904"/>
              </a:xfrm>
              <a:prstGeom prst="rect">
                <a:avLst/>
              </a:prstGeom>
              <a:ln w="12700">
                <a:miter lim="400000"/>
              </a:ln>
            </p:spPr>
            <p:txBody>
              <a:bodyPr lIns="38277" tIns="38277" rIns="38277" bIns="38277" anchor="ctr"/>
              <a:lstStyle>
                <a:lvl1pPr defTabSz="825500">
                  <a:lnSpc>
                    <a:spcPct val="120000"/>
                  </a:lnSpc>
                  <a:defRPr sz="2500" b="1">
                    <a:solidFill>
                      <a:srgbClr val="4F5861"/>
                    </a:solidFill>
                    <a:latin typeface="Lato"/>
                    <a:ea typeface="Lato"/>
                    <a:cs typeface="Lato"/>
                    <a:sym typeface="Lato"/>
                  </a:defRPr>
                </a:lvl1pPr>
              </a:lstStyle>
              <a:p>
                <a:pPr lvl="0">
                  <a:defRPr sz="1800" b="0">
                    <a:solidFill>
                      <a:srgbClr val="000000"/>
                    </a:solidFill>
                  </a:defRPr>
                </a:pPr>
                <a:r>
                  <a:rPr sz="1280">
                    <a:solidFill>
                      <a:schemeClr val="tx1">
                        <a:lumMod val="75000"/>
                        <a:lumOff val="25000"/>
                      </a:schemeClr>
                    </a:solidFill>
                    <a:latin typeface="+mn-lt"/>
                    <a:ea typeface="+mn-ea"/>
                    <a:cs typeface="+mn-ea"/>
                    <a:sym typeface="+mn-lt"/>
                  </a:rPr>
                  <a:t>65%</a:t>
                </a:r>
              </a:p>
            </p:txBody>
          </p:sp>
        </p:grpSp>
        <p:grpSp>
          <p:nvGrpSpPr>
            <p:cNvPr id="3" name="组合 2"/>
            <p:cNvGrpSpPr/>
            <p:nvPr/>
          </p:nvGrpSpPr>
          <p:grpSpPr>
            <a:xfrm>
              <a:off x="912398" y="4664287"/>
              <a:ext cx="11076402" cy="1238340"/>
              <a:chOff x="1730176" y="9622242"/>
              <a:chExt cx="21004141" cy="2353660"/>
            </a:xfrm>
          </p:grpSpPr>
          <p:sp>
            <p:nvSpPr>
              <p:cNvPr id="1356" name="Shape 1356"/>
              <p:cNvSpPr/>
              <p:nvPr/>
            </p:nvSpPr>
            <p:spPr>
              <a:xfrm>
                <a:off x="1730176" y="9622242"/>
                <a:ext cx="1187848" cy="1187848"/>
              </a:xfrm>
              <a:prstGeom prst="roundRect">
                <a:avLst>
                  <a:gd name="adj" fmla="val 50000"/>
                </a:avLst>
              </a:prstGeom>
              <a:solidFill>
                <a:srgbClr val="EF5C66"/>
              </a:solidFill>
              <a:ln w="12700">
                <a:miter lim="400000"/>
              </a:ln>
            </p:spPr>
            <p:txBody>
              <a:bodyPr lIns="0" tIns="0" rIns="0" bIns="0" anchor="ctr"/>
              <a:lstStyle/>
              <a:p>
                <a:pPr lvl="0">
                  <a:lnSpc>
                    <a:spcPct val="120000"/>
                  </a:lnSpc>
                  <a:defRPr sz="3200">
                    <a:solidFill>
                      <a:srgbClr val="FFFFFF"/>
                    </a:solidFill>
                  </a:defRPr>
                </a:pPr>
                <a:endParaRPr sz="2400">
                  <a:solidFill>
                    <a:schemeClr val="tx1">
                      <a:lumMod val="75000"/>
                      <a:lumOff val="25000"/>
                    </a:schemeClr>
                  </a:solidFill>
                  <a:latin typeface="+mn-lt"/>
                  <a:ea typeface="+mn-ea"/>
                  <a:cs typeface="+mn-ea"/>
                  <a:sym typeface="+mn-lt"/>
                </a:endParaRPr>
              </a:p>
            </p:txBody>
          </p:sp>
          <p:sp>
            <p:nvSpPr>
              <p:cNvPr id="1358" name="Shape 1358"/>
              <p:cNvSpPr/>
              <p:nvPr/>
            </p:nvSpPr>
            <p:spPr>
              <a:xfrm>
                <a:off x="3191071" y="9865178"/>
                <a:ext cx="4699077" cy="584979"/>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defTabSz="914400">
                  <a:lnSpc>
                    <a:spcPct val="100000"/>
                  </a:lnSpc>
                  <a:spcBef>
                    <a:spcPct val="0"/>
                  </a:spcBef>
                  <a:defRPr sz="1800" b="0">
                    <a:solidFill>
                      <a:srgbClr val="000000"/>
                    </a:solidFill>
                  </a:defRPr>
                </a:pPr>
                <a:r>
                  <a:rPr lang="zh-CN" altLang="en-US" sz="2000" b="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文字内容</a:t>
                </a:r>
              </a:p>
            </p:txBody>
          </p:sp>
          <p:sp>
            <p:nvSpPr>
              <p:cNvPr id="1361" name="Shape 1361"/>
              <p:cNvSpPr/>
              <p:nvPr/>
            </p:nvSpPr>
            <p:spPr>
              <a:xfrm>
                <a:off x="9134277" y="9622242"/>
                <a:ext cx="1187848" cy="1187848"/>
              </a:xfrm>
              <a:prstGeom prst="roundRect">
                <a:avLst>
                  <a:gd name="adj" fmla="val 50000"/>
                </a:avLst>
              </a:prstGeom>
              <a:solidFill>
                <a:srgbClr val="EF5C66"/>
              </a:solidFill>
              <a:ln w="12700">
                <a:miter lim="400000"/>
              </a:ln>
            </p:spPr>
            <p:txBody>
              <a:bodyPr lIns="0" tIns="0" rIns="0" bIns="0" anchor="ctr"/>
              <a:lstStyle/>
              <a:p>
                <a:pPr lvl="0">
                  <a:lnSpc>
                    <a:spcPct val="120000"/>
                  </a:lnSpc>
                  <a:defRPr sz="3200">
                    <a:solidFill>
                      <a:srgbClr val="FFFFFF"/>
                    </a:solidFill>
                  </a:defRPr>
                </a:pPr>
                <a:endParaRPr sz="2400">
                  <a:solidFill>
                    <a:schemeClr val="tx1">
                      <a:lumMod val="75000"/>
                      <a:lumOff val="25000"/>
                    </a:schemeClr>
                  </a:solidFill>
                  <a:latin typeface="+mn-lt"/>
                  <a:ea typeface="+mn-ea"/>
                  <a:cs typeface="+mn-ea"/>
                  <a:sym typeface="+mn-lt"/>
                </a:endParaRPr>
              </a:p>
            </p:txBody>
          </p:sp>
          <p:sp>
            <p:nvSpPr>
              <p:cNvPr id="1363" name="Shape 1363"/>
              <p:cNvSpPr/>
              <p:nvPr/>
            </p:nvSpPr>
            <p:spPr>
              <a:xfrm>
                <a:off x="10597504" y="9865178"/>
                <a:ext cx="4699077" cy="584979"/>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87B1"/>
                    </a:solidFill>
                    <a:latin typeface="Lato"/>
                    <a:ea typeface="Lato"/>
                    <a:cs typeface="Lato"/>
                    <a:sym typeface="Lato"/>
                  </a:defRPr>
                </a:lvl1pPr>
              </a:lstStyle>
              <a:p>
                <a:pPr lvl="0" defTabSz="914400">
                  <a:lnSpc>
                    <a:spcPct val="100000"/>
                  </a:lnSpc>
                  <a:spcBef>
                    <a:spcPct val="0"/>
                  </a:spcBef>
                  <a:defRPr sz="1800" b="0">
                    <a:solidFill>
                      <a:srgbClr val="000000"/>
                    </a:solidFill>
                  </a:defRPr>
                </a:pPr>
                <a:r>
                  <a:rPr lang="zh-CN" altLang="en-US" sz="2000" b="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文字内容</a:t>
                </a:r>
              </a:p>
            </p:txBody>
          </p:sp>
          <p:sp>
            <p:nvSpPr>
              <p:cNvPr id="1366" name="Shape 1366"/>
              <p:cNvSpPr/>
              <p:nvPr/>
            </p:nvSpPr>
            <p:spPr>
              <a:xfrm>
                <a:off x="16543040" y="9622242"/>
                <a:ext cx="1187848" cy="1187848"/>
              </a:xfrm>
              <a:prstGeom prst="roundRect">
                <a:avLst>
                  <a:gd name="adj" fmla="val 50000"/>
                </a:avLst>
              </a:prstGeom>
              <a:solidFill>
                <a:srgbClr val="EF5C66"/>
              </a:solidFill>
              <a:ln w="12700">
                <a:miter lim="400000"/>
              </a:ln>
            </p:spPr>
            <p:txBody>
              <a:bodyPr lIns="0" tIns="0" rIns="0" bIns="0" anchor="ctr"/>
              <a:lstStyle/>
              <a:p>
                <a:pPr lvl="0">
                  <a:lnSpc>
                    <a:spcPct val="120000"/>
                  </a:lnSpc>
                  <a:defRPr sz="3200">
                    <a:solidFill>
                      <a:srgbClr val="FFFFFF"/>
                    </a:solidFill>
                  </a:defRPr>
                </a:pPr>
                <a:endParaRPr sz="2400">
                  <a:solidFill>
                    <a:schemeClr val="tx1">
                      <a:lumMod val="75000"/>
                      <a:lumOff val="25000"/>
                    </a:schemeClr>
                  </a:solidFill>
                  <a:latin typeface="+mn-lt"/>
                  <a:ea typeface="+mn-ea"/>
                  <a:cs typeface="+mn-ea"/>
                  <a:sym typeface="+mn-lt"/>
                </a:endParaRPr>
              </a:p>
            </p:txBody>
          </p:sp>
          <p:sp>
            <p:nvSpPr>
              <p:cNvPr id="1368" name="Shape 1368"/>
              <p:cNvSpPr/>
              <p:nvPr/>
            </p:nvSpPr>
            <p:spPr>
              <a:xfrm>
                <a:off x="18003936" y="9865178"/>
                <a:ext cx="4699077" cy="701974"/>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3ABE9B"/>
                    </a:solidFill>
                    <a:latin typeface="Lato"/>
                    <a:ea typeface="Lato"/>
                    <a:cs typeface="Lato"/>
                    <a:sym typeface="Lato"/>
                  </a:defRPr>
                </a:lvl1pPr>
              </a:lstStyle>
              <a:p>
                <a:pPr lvl="0">
                  <a:defRPr sz="1800" b="0">
                    <a:solidFill>
                      <a:srgbClr val="000000"/>
                    </a:solidFill>
                  </a:defRPr>
                </a:pPr>
                <a:r>
                  <a:rPr lang="zh-CN" altLang="en-US" sz="2000" dirty="0">
                    <a:solidFill>
                      <a:schemeClr val="tx1">
                        <a:lumMod val="75000"/>
                        <a:lumOff val="25000"/>
                      </a:schemeClr>
                    </a:solidFill>
                    <a:latin typeface="+mn-lt"/>
                    <a:ea typeface="+mn-ea"/>
                    <a:cs typeface="+mn-ea"/>
                    <a:sym typeface="+mn-lt"/>
                  </a:rPr>
                  <a:t>文字内容</a:t>
                </a:r>
                <a:endParaRPr sz="2000" dirty="0">
                  <a:solidFill>
                    <a:schemeClr val="tx1">
                      <a:lumMod val="75000"/>
                      <a:lumOff val="25000"/>
                    </a:schemeClr>
                  </a:solidFill>
                  <a:latin typeface="+mn-lt"/>
                  <a:ea typeface="+mn-ea"/>
                  <a:cs typeface="+mn-ea"/>
                  <a:sym typeface="+mn-lt"/>
                </a:endParaRPr>
              </a:p>
            </p:txBody>
          </p:sp>
          <p:sp>
            <p:nvSpPr>
              <p:cNvPr id="47" name="矩形 46"/>
              <p:cNvSpPr/>
              <p:nvPr/>
            </p:nvSpPr>
            <p:spPr>
              <a:xfrm>
                <a:off x="3191426" y="10810090"/>
                <a:ext cx="4789070" cy="1165812"/>
              </a:xfrm>
              <a:prstGeom prst="rect">
                <a:avLst/>
              </a:prstGeom>
            </p:spPr>
            <p:txBody>
              <a:bodyPr wrap="square">
                <a:spAutoFit/>
              </a:bodyPr>
              <a:lstStyle/>
              <a:p>
                <a:pPr algn="l">
                  <a:lnSpc>
                    <a:spcPct val="150000"/>
                  </a:lnSpc>
                </a:pPr>
                <a:r>
                  <a:rPr lang="zh-CN" altLang="en-US" sz="1200">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49" name="矩形 48"/>
              <p:cNvSpPr/>
              <p:nvPr/>
            </p:nvSpPr>
            <p:spPr>
              <a:xfrm>
                <a:off x="10496900" y="10810090"/>
                <a:ext cx="4789070" cy="1165812"/>
              </a:xfrm>
              <a:prstGeom prst="rect">
                <a:avLst/>
              </a:prstGeom>
            </p:spPr>
            <p:txBody>
              <a:bodyPr wrap="square">
                <a:spAutoFit/>
              </a:bodyPr>
              <a:lstStyle/>
              <a:p>
                <a:pPr algn="l">
                  <a:lnSpc>
                    <a:spcPct val="150000"/>
                  </a:lnSpc>
                </a:pPr>
                <a:r>
                  <a:rPr lang="zh-CN" altLang="en-US" sz="1200">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50" name="矩形 49"/>
              <p:cNvSpPr/>
              <p:nvPr/>
            </p:nvSpPr>
            <p:spPr>
              <a:xfrm>
                <a:off x="17945247" y="10810090"/>
                <a:ext cx="4789070" cy="1165812"/>
              </a:xfrm>
              <a:prstGeom prst="rect">
                <a:avLst/>
              </a:prstGeom>
            </p:spPr>
            <p:txBody>
              <a:bodyPr wrap="square">
                <a:spAutoFit/>
              </a:bodyPr>
              <a:lstStyle/>
              <a:p>
                <a:pPr algn="l">
                  <a:lnSpc>
                    <a:spcPct val="150000"/>
                  </a:lnSpc>
                </a:pPr>
                <a:r>
                  <a:rPr lang="zh-CN" altLang="en-US" sz="1200">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grpSp>
      </p:grpSp>
      <p:sp>
        <p:nvSpPr>
          <p:cNvPr id="36"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37" name="直接连接符 36"/>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16933" y="1723197"/>
            <a:ext cx="10338390" cy="4642014"/>
            <a:chOff x="1216933" y="1723197"/>
            <a:chExt cx="10338390" cy="4642014"/>
          </a:xfrm>
        </p:grpSpPr>
        <p:grpSp>
          <p:nvGrpSpPr>
            <p:cNvPr id="12" name="Group 72"/>
            <p:cNvGrpSpPr/>
            <p:nvPr/>
          </p:nvGrpSpPr>
          <p:grpSpPr bwMode="auto">
            <a:xfrm>
              <a:off x="1216933" y="2103097"/>
              <a:ext cx="1272145" cy="2481558"/>
              <a:chOff x="942759" y="1534824"/>
              <a:chExt cx="914400" cy="1773235"/>
            </a:xfrm>
          </p:grpSpPr>
          <p:sp>
            <p:nvSpPr>
              <p:cNvPr id="13" name="Isosceles Triangle 20"/>
              <p:cNvSpPr/>
              <p:nvPr/>
            </p:nvSpPr>
            <p:spPr>
              <a:xfrm>
                <a:off x="942759" y="1895186"/>
                <a:ext cx="914400" cy="1412873"/>
              </a:xfrm>
              <a:prstGeom prst="triangl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sp>
            <p:nvSpPr>
              <p:cNvPr id="14" name="TextBox 13"/>
              <p:cNvSpPr txBox="1"/>
              <p:nvPr/>
            </p:nvSpPr>
            <p:spPr>
              <a:xfrm>
                <a:off x="1132038" y="1534824"/>
                <a:ext cx="569426" cy="329890"/>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90%</a:t>
                </a:r>
              </a:p>
            </p:txBody>
          </p:sp>
        </p:grpSp>
        <p:grpSp>
          <p:nvGrpSpPr>
            <p:cNvPr id="15" name="Group 73"/>
            <p:cNvGrpSpPr/>
            <p:nvPr/>
          </p:nvGrpSpPr>
          <p:grpSpPr bwMode="auto">
            <a:xfrm>
              <a:off x="2123557" y="2507432"/>
              <a:ext cx="1272145" cy="2077222"/>
              <a:chOff x="1547633" y="1822859"/>
              <a:chExt cx="1207008" cy="1485200"/>
            </a:xfrm>
          </p:grpSpPr>
          <p:sp>
            <p:nvSpPr>
              <p:cNvPr id="16" name="Isosceles Triangle 21"/>
              <p:cNvSpPr/>
              <p:nvPr/>
            </p:nvSpPr>
            <p:spPr>
              <a:xfrm>
                <a:off x="1547633" y="2197733"/>
                <a:ext cx="1207008" cy="1110326"/>
              </a:xfrm>
              <a:prstGeom prst="triangl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sp>
            <p:nvSpPr>
              <p:cNvPr id="17" name="TextBox 16"/>
              <p:cNvSpPr txBox="1"/>
              <p:nvPr/>
            </p:nvSpPr>
            <p:spPr>
              <a:xfrm>
                <a:off x="1797483" y="1822859"/>
                <a:ext cx="751642" cy="330087"/>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80%</a:t>
                </a:r>
              </a:p>
            </p:txBody>
          </p:sp>
        </p:grpSp>
        <p:grpSp>
          <p:nvGrpSpPr>
            <p:cNvPr id="18" name="Group 75"/>
            <p:cNvGrpSpPr/>
            <p:nvPr/>
          </p:nvGrpSpPr>
          <p:grpSpPr bwMode="auto">
            <a:xfrm>
              <a:off x="3936805" y="1723197"/>
              <a:ext cx="1272145" cy="2861457"/>
              <a:chOff x="2742195" y="1263441"/>
              <a:chExt cx="914400" cy="2044618"/>
            </a:xfrm>
          </p:grpSpPr>
          <p:sp>
            <p:nvSpPr>
              <p:cNvPr id="19" name="Isosceles Triangle 27"/>
              <p:cNvSpPr/>
              <p:nvPr/>
            </p:nvSpPr>
            <p:spPr>
              <a:xfrm flipH="1">
                <a:off x="2742195" y="1592041"/>
                <a:ext cx="914400" cy="1716018"/>
              </a:xfrm>
              <a:prstGeom prst="triangl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en-US">
                  <a:solidFill>
                    <a:schemeClr val="tx1">
                      <a:lumMod val="75000"/>
                      <a:lumOff val="25000"/>
                    </a:schemeClr>
                  </a:solidFill>
                  <a:cs typeface="+mn-ea"/>
                  <a:sym typeface="+mn-lt"/>
                </a:endParaRPr>
              </a:p>
            </p:txBody>
          </p:sp>
          <p:sp>
            <p:nvSpPr>
              <p:cNvPr id="20" name="TextBox 19"/>
              <p:cNvSpPr txBox="1"/>
              <p:nvPr/>
            </p:nvSpPr>
            <p:spPr>
              <a:xfrm>
                <a:off x="2869400" y="1263441"/>
                <a:ext cx="693865" cy="329877"/>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100%</a:t>
                </a:r>
              </a:p>
            </p:txBody>
          </p:sp>
        </p:grpSp>
        <p:grpSp>
          <p:nvGrpSpPr>
            <p:cNvPr id="21" name="Group 74"/>
            <p:cNvGrpSpPr/>
            <p:nvPr/>
          </p:nvGrpSpPr>
          <p:grpSpPr bwMode="auto">
            <a:xfrm>
              <a:off x="3030181" y="2989526"/>
              <a:ext cx="1272145" cy="1595129"/>
              <a:chOff x="2267720" y="2168493"/>
              <a:chExt cx="662480" cy="1139566"/>
            </a:xfrm>
          </p:grpSpPr>
          <p:sp>
            <p:nvSpPr>
              <p:cNvPr id="22" name="Isosceles Triangle 22"/>
              <p:cNvSpPr/>
              <p:nvPr/>
            </p:nvSpPr>
            <p:spPr>
              <a:xfrm>
                <a:off x="2267720" y="2535123"/>
                <a:ext cx="662480" cy="772936"/>
              </a:xfrm>
              <a:prstGeom prst="triangl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pPr>
                <a:endParaRPr lang="en-US">
                  <a:solidFill>
                    <a:schemeClr val="tx1">
                      <a:lumMod val="75000"/>
                      <a:lumOff val="25000"/>
                    </a:schemeClr>
                  </a:solidFill>
                  <a:cs typeface="+mn-ea"/>
                  <a:sym typeface="+mn-lt"/>
                </a:endParaRPr>
              </a:p>
            </p:txBody>
          </p:sp>
          <p:sp>
            <p:nvSpPr>
              <p:cNvPr id="23" name="TextBox 22"/>
              <p:cNvSpPr txBox="1"/>
              <p:nvPr/>
            </p:nvSpPr>
            <p:spPr>
              <a:xfrm>
                <a:off x="2404854" y="2168493"/>
                <a:ext cx="412547" cy="329815"/>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60%</a:t>
                </a:r>
              </a:p>
            </p:txBody>
          </p:sp>
        </p:grpSp>
        <p:grpSp>
          <p:nvGrpSpPr>
            <p:cNvPr id="24" name="Group 76"/>
            <p:cNvGrpSpPr/>
            <p:nvPr/>
          </p:nvGrpSpPr>
          <p:grpSpPr bwMode="auto">
            <a:xfrm>
              <a:off x="4843429" y="2265275"/>
              <a:ext cx="1272145" cy="2319380"/>
              <a:chOff x="3331392" y="1650038"/>
              <a:chExt cx="914400" cy="1658021"/>
            </a:xfrm>
          </p:grpSpPr>
          <p:sp>
            <p:nvSpPr>
              <p:cNvPr id="25" name="Isosceles Triangle 30"/>
              <p:cNvSpPr/>
              <p:nvPr/>
            </p:nvSpPr>
            <p:spPr>
              <a:xfrm flipH="1">
                <a:off x="3331392" y="1959726"/>
                <a:ext cx="914400" cy="1348333"/>
              </a:xfrm>
              <a:prstGeom prst="triangl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sp>
            <p:nvSpPr>
              <p:cNvPr id="26" name="TextBox 25"/>
              <p:cNvSpPr txBox="1"/>
              <p:nvPr/>
            </p:nvSpPr>
            <p:spPr>
              <a:xfrm>
                <a:off x="3520671" y="1650038"/>
                <a:ext cx="569426" cy="330024"/>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85%</a:t>
                </a:r>
              </a:p>
            </p:txBody>
          </p:sp>
        </p:grpSp>
        <p:grpSp>
          <p:nvGrpSpPr>
            <p:cNvPr id="27" name="Group 77"/>
            <p:cNvGrpSpPr/>
            <p:nvPr/>
          </p:nvGrpSpPr>
          <p:grpSpPr bwMode="auto">
            <a:xfrm>
              <a:off x="5750053" y="2751813"/>
              <a:ext cx="1272145" cy="1832842"/>
              <a:chOff x="4113201" y="1998819"/>
              <a:chExt cx="914400" cy="1309240"/>
            </a:xfrm>
          </p:grpSpPr>
          <p:sp>
            <p:nvSpPr>
              <p:cNvPr id="28" name="Isosceles Triangle 33"/>
              <p:cNvSpPr/>
              <p:nvPr/>
            </p:nvSpPr>
            <p:spPr>
              <a:xfrm flipH="1">
                <a:off x="4113201" y="2368580"/>
                <a:ext cx="914400" cy="939479"/>
              </a:xfrm>
              <a:prstGeom prst="triangl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en-US">
                  <a:solidFill>
                    <a:schemeClr val="tx1">
                      <a:lumMod val="75000"/>
                      <a:lumOff val="25000"/>
                    </a:schemeClr>
                  </a:solidFill>
                  <a:cs typeface="+mn-ea"/>
                  <a:sym typeface="+mn-lt"/>
                </a:endParaRPr>
              </a:p>
            </p:txBody>
          </p:sp>
          <p:sp>
            <p:nvSpPr>
              <p:cNvPr id="29" name="TextBox 28"/>
              <p:cNvSpPr txBox="1"/>
              <p:nvPr/>
            </p:nvSpPr>
            <p:spPr>
              <a:xfrm>
                <a:off x="4302480" y="1998819"/>
                <a:ext cx="569426" cy="329778"/>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65%</a:t>
                </a:r>
              </a:p>
            </p:txBody>
          </p:sp>
        </p:grpSp>
        <p:grpSp>
          <p:nvGrpSpPr>
            <p:cNvPr id="30" name="Group 78"/>
            <p:cNvGrpSpPr/>
            <p:nvPr/>
          </p:nvGrpSpPr>
          <p:grpSpPr bwMode="auto">
            <a:xfrm>
              <a:off x="6656677" y="2507432"/>
              <a:ext cx="1272145" cy="2077222"/>
              <a:chOff x="4582301" y="1822859"/>
              <a:chExt cx="914400" cy="1485200"/>
            </a:xfrm>
          </p:grpSpPr>
          <p:sp>
            <p:nvSpPr>
              <p:cNvPr id="31" name="Isosceles Triangle 36"/>
              <p:cNvSpPr/>
              <p:nvPr/>
            </p:nvSpPr>
            <p:spPr>
              <a:xfrm>
                <a:off x="4582301" y="2197733"/>
                <a:ext cx="914400" cy="1110326"/>
              </a:xfrm>
              <a:prstGeom prst="triangl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sp>
            <p:nvSpPr>
              <p:cNvPr id="32" name="TextBox 31"/>
              <p:cNvSpPr txBox="1"/>
              <p:nvPr/>
            </p:nvSpPr>
            <p:spPr>
              <a:xfrm>
                <a:off x="4789837" y="1822859"/>
                <a:ext cx="569426" cy="330087"/>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80%</a:t>
                </a:r>
              </a:p>
            </p:txBody>
          </p:sp>
        </p:grpSp>
        <p:grpSp>
          <p:nvGrpSpPr>
            <p:cNvPr id="33" name="Group 79"/>
            <p:cNvGrpSpPr/>
            <p:nvPr/>
          </p:nvGrpSpPr>
          <p:grpSpPr bwMode="auto">
            <a:xfrm>
              <a:off x="7563301" y="2989526"/>
              <a:ext cx="1272145" cy="1595129"/>
              <a:chOff x="5302388" y="2168493"/>
              <a:chExt cx="914400" cy="1139566"/>
            </a:xfrm>
          </p:grpSpPr>
          <p:sp>
            <p:nvSpPr>
              <p:cNvPr id="34" name="Isosceles Triangle 39"/>
              <p:cNvSpPr/>
              <p:nvPr/>
            </p:nvSpPr>
            <p:spPr>
              <a:xfrm>
                <a:off x="5302388" y="2535123"/>
                <a:ext cx="914400" cy="772936"/>
              </a:xfrm>
              <a:prstGeom prst="triangl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sp>
            <p:nvSpPr>
              <p:cNvPr id="35" name="TextBox 34"/>
              <p:cNvSpPr txBox="1"/>
              <p:nvPr/>
            </p:nvSpPr>
            <p:spPr>
              <a:xfrm>
                <a:off x="5491667" y="2168493"/>
                <a:ext cx="569426" cy="329815"/>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60%</a:t>
                </a:r>
              </a:p>
            </p:txBody>
          </p:sp>
        </p:grpSp>
        <p:grpSp>
          <p:nvGrpSpPr>
            <p:cNvPr id="36" name="Group 80"/>
            <p:cNvGrpSpPr/>
            <p:nvPr/>
          </p:nvGrpSpPr>
          <p:grpSpPr bwMode="auto">
            <a:xfrm>
              <a:off x="8469925" y="2216399"/>
              <a:ext cx="1272145" cy="2368256"/>
              <a:chOff x="5666533" y="1616104"/>
              <a:chExt cx="914400" cy="1691955"/>
            </a:xfrm>
          </p:grpSpPr>
          <p:sp>
            <p:nvSpPr>
              <p:cNvPr id="37" name="Isosceles Triangle 40"/>
              <p:cNvSpPr/>
              <p:nvPr/>
            </p:nvSpPr>
            <p:spPr>
              <a:xfrm flipH="1">
                <a:off x="5666533" y="1960527"/>
                <a:ext cx="914400" cy="1347532"/>
              </a:xfrm>
              <a:prstGeom prst="triangl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en-US">
                  <a:solidFill>
                    <a:schemeClr val="tx1">
                      <a:lumMod val="75000"/>
                      <a:lumOff val="25000"/>
                    </a:schemeClr>
                  </a:solidFill>
                  <a:cs typeface="+mn-ea"/>
                  <a:sym typeface="+mn-lt"/>
                </a:endParaRPr>
              </a:p>
            </p:txBody>
          </p:sp>
          <p:sp>
            <p:nvSpPr>
              <p:cNvPr id="38" name="TextBox 37"/>
              <p:cNvSpPr txBox="1"/>
              <p:nvPr/>
            </p:nvSpPr>
            <p:spPr>
              <a:xfrm>
                <a:off x="5855812" y="1616104"/>
                <a:ext cx="569426" cy="329828"/>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90%</a:t>
                </a:r>
              </a:p>
            </p:txBody>
          </p:sp>
        </p:grpSp>
        <p:grpSp>
          <p:nvGrpSpPr>
            <p:cNvPr id="39" name="Group 81"/>
            <p:cNvGrpSpPr/>
            <p:nvPr/>
          </p:nvGrpSpPr>
          <p:grpSpPr bwMode="auto">
            <a:xfrm>
              <a:off x="10283178" y="2103097"/>
              <a:ext cx="1272145" cy="2481558"/>
              <a:chOff x="6991493" y="1534824"/>
              <a:chExt cx="914400" cy="1773235"/>
            </a:xfrm>
          </p:grpSpPr>
          <p:sp>
            <p:nvSpPr>
              <p:cNvPr id="40" name="Isosceles Triangle 42"/>
              <p:cNvSpPr/>
              <p:nvPr/>
            </p:nvSpPr>
            <p:spPr>
              <a:xfrm>
                <a:off x="6991493" y="1895186"/>
                <a:ext cx="914400" cy="1412873"/>
              </a:xfrm>
              <a:prstGeom prst="triangl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sp>
            <p:nvSpPr>
              <p:cNvPr id="41" name="TextBox 40"/>
              <p:cNvSpPr txBox="1"/>
              <p:nvPr/>
            </p:nvSpPr>
            <p:spPr>
              <a:xfrm>
                <a:off x="7180772" y="1534824"/>
                <a:ext cx="569426" cy="329890"/>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90%</a:t>
                </a:r>
              </a:p>
            </p:txBody>
          </p:sp>
        </p:grpSp>
        <p:grpSp>
          <p:nvGrpSpPr>
            <p:cNvPr id="42" name="Group 83"/>
            <p:cNvGrpSpPr/>
            <p:nvPr/>
          </p:nvGrpSpPr>
          <p:grpSpPr bwMode="auto">
            <a:xfrm>
              <a:off x="9376549" y="3020628"/>
              <a:ext cx="1272145" cy="1564026"/>
              <a:chOff x="6448342" y="2175589"/>
              <a:chExt cx="914400" cy="1117826"/>
            </a:xfrm>
          </p:grpSpPr>
          <p:sp>
            <p:nvSpPr>
              <p:cNvPr id="43" name="Isosceles Triangle 41"/>
              <p:cNvSpPr/>
              <p:nvPr/>
            </p:nvSpPr>
            <p:spPr>
              <a:xfrm flipH="1">
                <a:off x="6448342" y="2513795"/>
                <a:ext cx="914400" cy="779620"/>
              </a:xfrm>
              <a:prstGeom prst="triangl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en-US">
                  <a:solidFill>
                    <a:schemeClr val="tx1">
                      <a:lumMod val="75000"/>
                      <a:lumOff val="25000"/>
                    </a:schemeClr>
                  </a:solidFill>
                  <a:cs typeface="+mn-ea"/>
                  <a:sym typeface="+mn-lt"/>
                </a:endParaRPr>
              </a:p>
            </p:txBody>
          </p:sp>
          <p:sp>
            <p:nvSpPr>
              <p:cNvPr id="44" name="TextBox 43"/>
              <p:cNvSpPr txBox="1"/>
              <p:nvPr/>
            </p:nvSpPr>
            <p:spPr>
              <a:xfrm>
                <a:off x="6637621" y="2175589"/>
                <a:ext cx="569426" cy="329957"/>
              </a:xfrm>
              <a:prstGeom prst="rect">
                <a:avLst/>
              </a:prstGeom>
              <a:noFill/>
            </p:spPr>
            <p:txBody>
              <a:bodyPr wrap="none">
                <a:spAutoFit/>
              </a:bodyPr>
              <a:lstStyle/>
              <a:p>
                <a:pPr defTabSz="1438275">
                  <a:lnSpc>
                    <a:spcPct val="120000"/>
                  </a:lnSpc>
                  <a:defRPr/>
                </a:pPr>
                <a:r>
                  <a:rPr lang="en-US" sz="2185" b="1" dirty="0">
                    <a:solidFill>
                      <a:schemeClr val="tx1">
                        <a:lumMod val="75000"/>
                        <a:lumOff val="25000"/>
                      </a:schemeClr>
                    </a:solidFill>
                    <a:latin typeface="+mn-lt"/>
                    <a:ea typeface="+mn-ea"/>
                    <a:cs typeface="+mn-ea"/>
                    <a:sym typeface="+mn-lt"/>
                  </a:rPr>
                  <a:t>50%</a:t>
                </a:r>
              </a:p>
            </p:txBody>
          </p:sp>
        </p:grpSp>
        <p:grpSp>
          <p:nvGrpSpPr>
            <p:cNvPr id="45" name="Group 136"/>
            <p:cNvGrpSpPr/>
            <p:nvPr/>
          </p:nvGrpSpPr>
          <p:grpSpPr bwMode="auto">
            <a:xfrm>
              <a:off x="1465078" y="4893460"/>
              <a:ext cx="775853" cy="1016317"/>
              <a:chOff x="910600" y="3281022"/>
              <a:chExt cx="557283" cy="726606"/>
            </a:xfrm>
          </p:grpSpPr>
          <p:sp>
            <p:nvSpPr>
              <p:cNvPr id="46" name="Oval 58"/>
              <p:cNvSpPr>
                <a:spLocks noChangeAspect="1"/>
              </p:cNvSpPr>
              <p:nvPr/>
            </p:nvSpPr>
            <p:spPr>
              <a:xfrm>
                <a:off x="1087634" y="3281022"/>
                <a:ext cx="201471" cy="193776"/>
              </a:xfrm>
              <a:prstGeom prst="ellips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grpSp>
            <p:nvGrpSpPr>
              <p:cNvPr id="47" name="Group 120"/>
              <p:cNvGrpSpPr/>
              <p:nvPr/>
            </p:nvGrpSpPr>
            <p:grpSpPr bwMode="auto">
              <a:xfrm>
                <a:off x="910600" y="3474799"/>
                <a:ext cx="557283" cy="532829"/>
                <a:chOff x="968207" y="3705227"/>
                <a:chExt cx="557283" cy="532829"/>
              </a:xfrm>
            </p:grpSpPr>
            <p:sp>
              <p:nvSpPr>
                <p:cNvPr id="48" name="TextBox 47"/>
                <p:cNvSpPr txBox="1"/>
                <p:nvPr/>
              </p:nvSpPr>
              <p:spPr>
                <a:xfrm>
                  <a:off x="968207" y="4056247"/>
                  <a:ext cx="557283" cy="181809"/>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cxnSp>
              <p:nvCxnSpPr>
                <p:cNvPr id="49" name="Straight Connector 102"/>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0" name="Group 137"/>
            <p:cNvGrpSpPr/>
            <p:nvPr/>
          </p:nvGrpSpPr>
          <p:grpSpPr bwMode="auto">
            <a:xfrm>
              <a:off x="2371702" y="4893459"/>
              <a:ext cx="775853" cy="1471752"/>
              <a:chOff x="1567941" y="3281022"/>
              <a:chExt cx="557283" cy="1051722"/>
            </a:xfrm>
          </p:grpSpPr>
          <p:sp>
            <p:nvSpPr>
              <p:cNvPr id="51" name="Oval 84"/>
              <p:cNvSpPr>
                <a:spLocks noChangeAspect="1"/>
              </p:cNvSpPr>
              <p:nvPr/>
            </p:nvSpPr>
            <p:spPr>
              <a:xfrm>
                <a:off x="1744975" y="3281022"/>
                <a:ext cx="199885" cy="193686"/>
              </a:xfrm>
              <a:prstGeom prst="ellips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grpSp>
            <p:nvGrpSpPr>
              <p:cNvPr id="52" name="Group 107"/>
              <p:cNvGrpSpPr/>
              <p:nvPr/>
            </p:nvGrpSpPr>
            <p:grpSpPr bwMode="auto">
              <a:xfrm>
                <a:off x="1567941" y="3474708"/>
                <a:ext cx="557283" cy="858036"/>
                <a:chOff x="1616737" y="3705136"/>
                <a:chExt cx="557283" cy="858036"/>
              </a:xfrm>
            </p:grpSpPr>
            <p:cxnSp>
              <p:nvCxnSpPr>
                <p:cNvPr id="53" name="Straight Connector 103"/>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16737" y="4381448"/>
                  <a:ext cx="557283" cy="181724"/>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grpSp>
        </p:grpSp>
        <p:grpSp>
          <p:nvGrpSpPr>
            <p:cNvPr id="55" name="Group 139"/>
            <p:cNvGrpSpPr/>
            <p:nvPr/>
          </p:nvGrpSpPr>
          <p:grpSpPr bwMode="auto">
            <a:xfrm>
              <a:off x="4184949" y="4893459"/>
              <a:ext cx="775853" cy="1471752"/>
              <a:chOff x="2882623" y="3281022"/>
              <a:chExt cx="557283" cy="1051722"/>
            </a:xfrm>
          </p:grpSpPr>
          <p:sp>
            <p:nvSpPr>
              <p:cNvPr id="56" name="Oval 85"/>
              <p:cNvSpPr>
                <a:spLocks noChangeAspect="1"/>
              </p:cNvSpPr>
              <p:nvPr/>
            </p:nvSpPr>
            <p:spPr>
              <a:xfrm>
                <a:off x="3058070" y="3281022"/>
                <a:ext cx="199885" cy="193686"/>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en-US">
                  <a:solidFill>
                    <a:schemeClr val="tx1">
                      <a:lumMod val="75000"/>
                      <a:lumOff val="25000"/>
                    </a:schemeClr>
                  </a:solidFill>
                  <a:cs typeface="+mn-ea"/>
                  <a:sym typeface="+mn-lt"/>
                </a:endParaRPr>
              </a:p>
            </p:txBody>
          </p:sp>
          <p:grpSp>
            <p:nvGrpSpPr>
              <p:cNvPr id="57" name="Group 108"/>
              <p:cNvGrpSpPr/>
              <p:nvPr/>
            </p:nvGrpSpPr>
            <p:grpSpPr bwMode="auto">
              <a:xfrm>
                <a:off x="2882623" y="3474708"/>
                <a:ext cx="557283" cy="858036"/>
                <a:chOff x="1616737" y="3705136"/>
                <a:chExt cx="557283" cy="858036"/>
              </a:xfrm>
            </p:grpSpPr>
            <p:cxnSp>
              <p:nvCxnSpPr>
                <p:cNvPr id="58" name="Straight Connector 109"/>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16737" y="4381448"/>
                  <a:ext cx="557283" cy="181724"/>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grpSp>
        </p:grpSp>
        <p:grpSp>
          <p:nvGrpSpPr>
            <p:cNvPr id="60" name="Group 141"/>
            <p:cNvGrpSpPr/>
            <p:nvPr/>
          </p:nvGrpSpPr>
          <p:grpSpPr bwMode="auto">
            <a:xfrm>
              <a:off x="5998196" y="4893459"/>
              <a:ext cx="775853" cy="1471752"/>
              <a:chOff x="4197305" y="3281022"/>
              <a:chExt cx="557283" cy="1051722"/>
            </a:xfrm>
          </p:grpSpPr>
          <p:sp>
            <p:nvSpPr>
              <p:cNvPr id="61" name="Oval 87"/>
              <p:cNvSpPr>
                <a:spLocks noChangeAspect="1"/>
              </p:cNvSpPr>
              <p:nvPr/>
            </p:nvSpPr>
            <p:spPr>
              <a:xfrm>
                <a:off x="4371166" y="3281022"/>
                <a:ext cx="201471" cy="193686"/>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en-US">
                  <a:solidFill>
                    <a:schemeClr val="tx1">
                      <a:lumMod val="75000"/>
                      <a:lumOff val="25000"/>
                    </a:schemeClr>
                  </a:solidFill>
                  <a:cs typeface="+mn-ea"/>
                  <a:sym typeface="+mn-lt"/>
                </a:endParaRPr>
              </a:p>
            </p:txBody>
          </p:sp>
          <p:grpSp>
            <p:nvGrpSpPr>
              <p:cNvPr id="62" name="Group 111"/>
              <p:cNvGrpSpPr/>
              <p:nvPr/>
            </p:nvGrpSpPr>
            <p:grpSpPr bwMode="auto">
              <a:xfrm>
                <a:off x="4197305" y="3474708"/>
                <a:ext cx="557283" cy="858036"/>
                <a:chOff x="1616737" y="3705136"/>
                <a:chExt cx="557283" cy="858036"/>
              </a:xfrm>
            </p:grpSpPr>
            <p:cxnSp>
              <p:nvCxnSpPr>
                <p:cNvPr id="63" name="Straight Connector 112"/>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616737" y="4381448"/>
                  <a:ext cx="557283" cy="181724"/>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grpSp>
        </p:grpSp>
        <p:grpSp>
          <p:nvGrpSpPr>
            <p:cNvPr id="65" name="Group 143"/>
            <p:cNvGrpSpPr/>
            <p:nvPr/>
          </p:nvGrpSpPr>
          <p:grpSpPr bwMode="auto">
            <a:xfrm>
              <a:off x="7811448" y="4893459"/>
              <a:ext cx="775853" cy="1471752"/>
              <a:chOff x="5511255" y="3281022"/>
              <a:chExt cx="558731" cy="1051722"/>
            </a:xfrm>
          </p:grpSpPr>
          <p:sp>
            <p:nvSpPr>
              <p:cNvPr id="66" name="Oval 88"/>
              <p:cNvSpPr>
                <a:spLocks noChangeAspect="1"/>
              </p:cNvSpPr>
              <p:nvPr/>
            </p:nvSpPr>
            <p:spPr>
              <a:xfrm flipH="1">
                <a:off x="5684773" y="3281022"/>
                <a:ext cx="200405" cy="193686"/>
              </a:xfrm>
              <a:prstGeom prst="ellips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grpSp>
            <p:nvGrpSpPr>
              <p:cNvPr id="67" name="Group 114"/>
              <p:cNvGrpSpPr/>
              <p:nvPr/>
            </p:nvGrpSpPr>
            <p:grpSpPr bwMode="auto">
              <a:xfrm>
                <a:off x="5511255" y="3474708"/>
                <a:ext cx="558731" cy="858036"/>
                <a:chOff x="1616005" y="3705136"/>
                <a:chExt cx="558731" cy="858036"/>
              </a:xfrm>
            </p:grpSpPr>
            <p:cxnSp>
              <p:nvCxnSpPr>
                <p:cNvPr id="68" name="Straight Connector 115"/>
                <p:cNvCxnSpPr/>
                <p:nvPr/>
              </p:nvCxnSpPr>
              <p:spPr>
                <a:xfrm>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16005" y="4381448"/>
                  <a:ext cx="558731" cy="181724"/>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grpSp>
        </p:grpSp>
        <p:grpSp>
          <p:nvGrpSpPr>
            <p:cNvPr id="70" name="Group 145"/>
            <p:cNvGrpSpPr/>
            <p:nvPr/>
          </p:nvGrpSpPr>
          <p:grpSpPr bwMode="auto">
            <a:xfrm>
              <a:off x="9624698" y="4893459"/>
              <a:ext cx="775853" cy="1471752"/>
              <a:chOff x="6825937" y="3281022"/>
              <a:chExt cx="558731" cy="1051722"/>
            </a:xfrm>
          </p:grpSpPr>
          <p:sp>
            <p:nvSpPr>
              <p:cNvPr id="71" name="Oval 96"/>
              <p:cNvSpPr>
                <a:spLocks noChangeAspect="1"/>
              </p:cNvSpPr>
              <p:nvPr/>
            </p:nvSpPr>
            <p:spPr>
              <a:xfrm>
                <a:off x="6999455" y="3281022"/>
                <a:ext cx="198814" cy="193686"/>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en-US">
                  <a:solidFill>
                    <a:schemeClr val="tx1">
                      <a:lumMod val="75000"/>
                      <a:lumOff val="25000"/>
                    </a:schemeClr>
                  </a:solidFill>
                  <a:cs typeface="+mn-ea"/>
                  <a:sym typeface="+mn-lt"/>
                </a:endParaRPr>
              </a:p>
            </p:txBody>
          </p:sp>
          <p:grpSp>
            <p:nvGrpSpPr>
              <p:cNvPr id="72" name="Group 117"/>
              <p:cNvGrpSpPr/>
              <p:nvPr/>
            </p:nvGrpSpPr>
            <p:grpSpPr bwMode="auto">
              <a:xfrm>
                <a:off x="6825937" y="3474708"/>
                <a:ext cx="558731" cy="858036"/>
                <a:chOff x="1616005" y="3705136"/>
                <a:chExt cx="558731" cy="858036"/>
              </a:xfrm>
            </p:grpSpPr>
            <p:cxnSp>
              <p:nvCxnSpPr>
                <p:cNvPr id="73" name="Straight Connector 118"/>
                <p:cNvCxnSpPr/>
                <p:nvPr/>
              </p:nvCxnSpPr>
              <p:spPr>
                <a:xfrm>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16005" y="4381448"/>
                  <a:ext cx="558731" cy="181724"/>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grpSp>
        </p:grpSp>
        <p:grpSp>
          <p:nvGrpSpPr>
            <p:cNvPr id="75" name="Group 138"/>
            <p:cNvGrpSpPr/>
            <p:nvPr/>
          </p:nvGrpSpPr>
          <p:grpSpPr bwMode="auto">
            <a:xfrm>
              <a:off x="3278325" y="4893460"/>
              <a:ext cx="775853" cy="1016317"/>
              <a:chOff x="2225282" y="3281022"/>
              <a:chExt cx="557283" cy="726606"/>
            </a:xfrm>
          </p:grpSpPr>
          <p:sp>
            <p:nvSpPr>
              <p:cNvPr id="76" name="Oval 97"/>
              <p:cNvSpPr>
                <a:spLocks noChangeAspect="1"/>
              </p:cNvSpPr>
              <p:nvPr/>
            </p:nvSpPr>
            <p:spPr>
              <a:xfrm>
                <a:off x="2402316" y="3281022"/>
                <a:ext cx="199885" cy="193776"/>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en-US">
                  <a:solidFill>
                    <a:schemeClr val="tx1">
                      <a:lumMod val="75000"/>
                      <a:lumOff val="25000"/>
                    </a:schemeClr>
                  </a:solidFill>
                  <a:cs typeface="+mn-ea"/>
                  <a:sym typeface="+mn-lt"/>
                </a:endParaRPr>
              </a:p>
            </p:txBody>
          </p:sp>
          <p:grpSp>
            <p:nvGrpSpPr>
              <p:cNvPr id="77" name="Group 121"/>
              <p:cNvGrpSpPr/>
              <p:nvPr/>
            </p:nvGrpSpPr>
            <p:grpSpPr bwMode="auto">
              <a:xfrm>
                <a:off x="2225282" y="3474799"/>
                <a:ext cx="557283" cy="532829"/>
                <a:chOff x="968207" y="3705227"/>
                <a:chExt cx="557283" cy="532829"/>
              </a:xfrm>
            </p:grpSpPr>
            <p:sp>
              <p:nvSpPr>
                <p:cNvPr id="78" name="TextBox 77"/>
                <p:cNvSpPr txBox="1"/>
                <p:nvPr/>
              </p:nvSpPr>
              <p:spPr>
                <a:xfrm>
                  <a:off x="968207" y="4056247"/>
                  <a:ext cx="557283" cy="181809"/>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cxnSp>
              <p:nvCxnSpPr>
                <p:cNvPr id="79" name="Straight Connector 123"/>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0" name="Group 140"/>
            <p:cNvGrpSpPr/>
            <p:nvPr/>
          </p:nvGrpSpPr>
          <p:grpSpPr bwMode="auto">
            <a:xfrm>
              <a:off x="5091573" y="4893460"/>
              <a:ext cx="775853" cy="1016317"/>
              <a:chOff x="3539964" y="3281022"/>
              <a:chExt cx="557283" cy="726606"/>
            </a:xfrm>
          </p:grpSpPr>
          <p:sp>
            <p:nvSpPr>
              <p:cNvPr id="81" name="Oval 86"/>
              <p:cNvSpPr>
                <a:spLocks noChangeAspect="1"/>
              </p:cNvSpPr>
              <p:nvPr/>
            </p:nvSpPr>
            <p:spPr>
              <a:xfrm>
                <a:off x="3715411" y="3281022"/>
                <a:ext cx="199885" cy="193776"/>
              </a:xfrm>
              <a:prstGeom prst="ellips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grpSp>
            <p:nvGrpSpPr>
              <p:cNvPr id="82" name="Group 124"/>
              <p:cNvGrpSpPr/>
              <p:nvPr/>
            </p:nvGrpSpPr>
            <p:grpSpPr bwMode="auto">
              <a:xfrm>
                <a:off x="3539964" y="3474799"/>
                <a:ext cx="557283" cy="532829"/>
                <a:chOff x="968207" y="3705227"/>
                <a:chExt cx="557283" cy="532829"/>
              </a:xfrm>
            </p:grpSpPr>
            <p:sp>
              <p:nvSpPr>
                <p:cNvPr id="83" name="TextBox 82"/>
                <p:cNvSpPr txBox="1"/>
                <p:nvPr/>
              </p:nvSpPr>
              <p:spPr>
                <a:xfrm>
                  <a:off x="968207" y="4056247"/>
                  <a:ext cx="557283" cy="181809"/>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cxnSp>
              <p:nvCxnSpPr>
                <p:cNvPr id="84" name="Straight Connector 126"/>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 name="Group 142"/>
            <p:cNvGrpSpPr/>
            <p:nvPr/>
          </p:nvGrpSpPr>
          <p:grpSpPr bwMode="auto">
            <a:xfrm>
              <a:off x="6904823" y="4893460"/>
              <a:ext cx="775853" cy="1016317"/>
              <a:chOff x="4853914" y="3281022"/>
              <a:chExt cx="558731" cy="726606"/>
            </a:xfrm>
          </p:grpSpPr>
          <p:sp>
            <p:nvSpPr>
              <p:cNvPr id="86" name="Oval 89"/>
              <p:cNvSpPr>
                <a:spLocks noChangeAspect="1"/>
              </p:cNvSpPr>
              <p:nvPr/>
            </p:nvSpPr>
            <p:spPr>
              <a:xfrm>
                <a:off x="5029022" y="3281022"/>
                <a:ext cx="200405" cy="193776"/>
              </a:xfrm>
              <a:prstGeom prst="ellips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grpSp>
            <p:nvGrpSpPr>
              <p:cNvPr id="87" name="Group 127"/>
              <p:cNvGrpSpPr/>
              <p:nvPr/>
            </p:nvGrpSpPr>
            <p:grpSpPr bwMode="auto">
              <a:xfrm>
                <a:off x="4853914" y="3474799"/>
                <a:ext cx="558731" cy="532829"/>
                <a:chOff x="967475" y="3705227"/>
                <a:chExt cx="558731" cy="532829"/>
              </a:xfrm>
            </p:grpSpPr>
            <p:sp>
              <p:nvSpPr>
                <p:cNvPr id="88" name="TextBox 87"/>
                <p:cNvSpPr txBox="1"/>
                <p:nvPr/>
              </p:nvSpPr>
              <p:spPr>
                <a:xfrm>
                  <a:off x="967475" y="4056247"/>
                  <a:ext cx="558731" cy="181809"/>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cxnSp>
              <p:nvCxnSpPr>
                <p:cNvPr id="89" name="Straight Connector 129"/>
                <p:cNvCxnSpPr/>
                <p:nvPr/>
              </p:nvCxnSpPr>
              <p:spPr>
                <a:xfrm>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0" name="Group 144"/>
            <p:cNvGrpSpPr/>
            <p:nvPr/>
          </p:nvGrpSpPr>
          <p:grpSpPr bwMode="auto">
            <a:xfrm>
              <a:off x="8718073" y="4893460"/>
              <a:ext cx="775853" cy="1016317"/>
              <a:chOff x="6168596" y="3281022"/>
              <a:chExt cx="558731" cy="726606"/>
            </a:xfrm>
          </p:grpSpPr>
          <p:sp>
            <p:nvSpPr>
              <p:cNvPr id="91" name="Oval 90"/>
              <p:cNvSpPr>
                <a:spLocks noChangeAspect="1"/>
              </p:cNvSpPr>
              <p:nvPr/>
            </p:nvSpPr>
            <p:spPr>
              <a:xfrm>
                <a:off x="6342114" y="3281022"/>
                <a:ext cx="200405" cy="193776"/>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en-US">
                  <a:solidFill>
                    <a:schemeClr val="tx1">
                      <a:lumMod val="75000"/>
                      <a:lumOff val="25000"/>
                    </a:schemeClr>
                  </a:solidFill>
                  <a:cs typeface="+mn-ea"/>
                  <a:sym typeface="+mn-lt"/>
                </a:endParaRPr>
              </a:p>
            </p:txBody>
          </p:sp>
          <p:grpSp>
            <p:nvGrpSpPr>
              <p:cNvPr id="92" name="Group 130"/>
              <p:cNvGrpSpPr/>
              <p:nvPr/>
            </p:nvGrpSpPr>
            <p:grpSpPr bwMode="auto">
              <a:xfrm>
                <a:off x="6168596" y="3474799"/>
                <a:ext cx="558731" cy="532829"/>
                <a:chOff x="967475" y="3705227"/>
                <a:chExt cx="558731" cy="532829"/>
              </a:xfrm>
            </p:grpSpPr>
            <p:sp>
              <p:nvSpPr>
                <p:cNvPr id="93" name="TextBox 92"/>
                <p:cNvSpPr txBox="1"/>
                <p:nvPr/>
              </p:nvSpPr>
              <p:spPr>
                <a:xfrm>
                  <a:off x="967475" y="4056247"/>
                  <a:ext cx="558731" cy="181809"/>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cxnSp>
              <p:nvCxnSpPr>
                <p:cNvPr id="94" name="Straight Connector 132"/>
                <p:cNvCxnSpPr/>
                <p:nvPr/>
              </p:nvCxnSpPr>
              <p:spPr>
                <a:xfrm>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5" name="Group 146"/>
            <p:cNvGrpSpPr/>
            <p:nvPr/>
          </p:nvGrpSpPr>
          <p:grpSpPr bwMode="auto">
            <a:xfrm>
              <a:off x="10531319" y="4893460"/>
              <a:ext cx="775853" cy="1016317"/>
              <a:chOff x="7484006" y="3281022"/>
              <a:chExt cx="557283" cy="726606"/>
            </a:xfrm>
          </p:grpSpPr>
          <p:sp>
            <p:nvSpPr>
              <p:cNvPr id="96" name="Oval 95"/>
              <p:cNvSpPr>
                <a:spLocks noChangeAspect="1"/>
              </p:cNvSpPr>
              <p:nvPr/>
            </p:nvSpPr>
            <p:spPr>
              <a:xfrm>
                <a:off x="7654694" y="3281022"/>
                <a:ext cx="201472" cy="193776"/>
              </a:xfrm>
              <a:prstGeom prst="ellipse">
                <a:avLst/>
              </a:prstGeom>
              <a:solidFill>
                <a:srgbClr val="EF5C66"/>
              </a:solidFill>
              <a:ln w="12700">
                <a:miter lim="400000"/>
              </a:ln>
            </p:spPr>
            <p:txBody>
              <a:bodyPr lIns="0" tIns="0" rIns="0" bIns="0" anchor="ctr"/>
              <a:lstStyle/>
              <a:p>
                <a:pPr>
                  <a:lnSpc>
                    <a:spcPct val="120000"/>
                  </a:lnSpc>
                </a:pPr>
                <a:endParaRPr lang="en-US" sz="1660">
                  <a:solidFill>
                    <a:schemeClr val="tx1">
                      <a:lumMod val="75000"/>
                      <a:lumOff val="25000"/>
                    </a:schemeClr>
                  </a:solidFill>
                  <a:latin typeface="+mn-lt"/>
                  <a:ea typeface="+mn-ea"/>
                  <a:cs typeface="+mn-ea"/>
                  <a:sym typeface="+mn-lt"/>
                </a:endParaRPr>
              </a:p>
            </p:txBody>
          </p:sp>
          <p:grpSp>
            <p:nvGrpSpPr>
              <p:cNvPr id="97" name="Group 133"/>
              <p:cNvGrpSpPr/>
              <p:nvPr/>
            </p:nvGrpSpPr>
            <p:grpSpPr bwMode="auto">
              <a:xfrm>
                <a:off x="7484006" y="3474799"/>
                <a:ext cx="557283" cy="532829"/>
                <a:chOff x="968207" y="3705227"/>
                <a:chExt cx="557283" cy="532829"/>
              </a:xfrm>
            </p:grpSpPr>
            <p:sp>
              <p:nvSpPr>
                <p:cNvPr id="98" name="TextBox 97"/>
                <p:cNvSpPr txBox="1"/>
                <p:nvPr/>
              </p:nvSpPr>
              <p:spPr>
                <a:xfrm>
                  <a:off x="968207" y="4056247"/>
                  <a:ext cx="557283" cy="181809"/>
                </a:xfrm>
                <a:prstGeom prst="rect">
                  <a:avLst/>
                </a:prstGeom>
                <a:noFill/>
              </p:spPr>
              <p:txBody>
                <a:bodyPr wrap="none" lIns="0" tIns="0" rIns="0" bIns="0">
                  <a:spAutoFit/>
                </a:bodyPr>
                <a:lstStyle/>
                <a:p>
                  <a:pPr defTabSz="1438275">
                    <a:lnSpc>
                      <a:spcPct val="120000"/>
                    </a:lnSpc>
                    <a:defRPr/>
                  </a:pPr>
                  <a:r>
                    <a:rPr lang="zh-CN" altLang="en-US" sz="1505" b="1" dirty="0">
                      <a:solidFill>
                        <a:schemeClr val="tx1">
                          <a:lumMod val="75000"/>
                          <a:lumOff val="25000"/>
                        </a:schemeClr>
                      </a:solidFill>
                      <a:latin typeface="+mn-lt"/>
                      <a:ea typeface="+mn-ea"/>
                      <a:cs typeface="+mn-ea"/>
                      <a:sym typeface="+mn-lt"/>
                    </a:rPr>
                    <a:t>小标题字</a:t>
                  </a:r>
                  <a:endParaRPr lang="en-US" sz="1505" b="1" dirty="0">
                    <a:solidFill>
                      <a:schemeClr val="tx1">
                        <a:lumMod val="75000"/>
                        <a:lumOff val="25000"/>
                      </a:schemeClr>
                    </a:solidFill>
                    <a:latin typeface="+mn-lt"/>
                    <a:ea typeface="+mn-ea"/>
                    <a:cs typeface="+mn-ea"/>
                    <a:sym typeface="+mn-lt"/>
                  </a:endParaRPr>
                </a:p>
              </p:txBody>
            </p:sp>
            <p:cxnSp>
              <p:nvCxnSpPr>
                <p:cNvPr id="99" name="Straight Connector 135"/>
                <p:cNvCxnSpPr/>
                <p:nvPr/>
              </p:nvCxnSpPr>
              <p:spPr>
                <a:xfrm>
                  <a:off x="1246769"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01"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102" name="直接连接符 101"/>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idx="4294967295"/>
          </p:nvPr>
        </p:nvSpPr>
        <p:spPr>
          <a:xfrm>
            <a:off x="642938" y="289641"/>
            <a:ext cx="11572875" cy="1205442"/>
          </a:xfrm>
        </p:spPr>
        <p:txBody>
          <a:bodyPr/>
          <a:lstStyle/>
          <a:p>
            <a:endParaRPr lang="zh-CN" altLang="en-US">
              <a:latin typeface="+mn-lt"/>
              <a:ea typeface="+mn-ea"/>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
            <a:ext cx="12858750" cy="7229228"/>
          </a:xfrm>
          <a:prstGeom prst="rect">
            <a:avLst/>
          </a:prstGeom>
        </p:spPr>
      </p:pic>
      <p:grpSp>
        <p:nvGrpSpPr>
          <p:cNvPr id="10" name="组合 9"/>
          <p:cNvGrpSpPr/>
          <p:nvPr/>
        </p:nvGrpSpPr>
        <p:grpSpPr>
          <a:xfrm>
            <a:off x="4197127" y="2464197"/>
            <a:ext cx="5331851" cy="1063185"/>
            <a:chOff x="4871864" y="2931286"/>
            <a:chExt cx="5055385" cy="569722"/>
          </a:xfrm>
        </p:grpSpPr>
        <p:sp>
          <p:nvSpPr>
            <p:cNvPr id="11" name="2">
              <a:hlinkClick r:id="" action="ppaction://noaction"/>
            </p:cNvPr>
            <p:cNvSpPr/>
            <p:nvPr>
              <p:custDataLst>
                <p:tags r:id="rId1"/>
              </p:custDataLst>
            </p:nvPr>
          </p:nvSpPr>
          <p:spPr>
            <a:xfrm>
              <a:off x="4871864" y="2931286"/>
              <a:ext cx="1074165" cy="569722"/>
            </a:xfrm>
            <a:prstGeom prst="roundRect">
              <a:avLst>
                <a:gd name="adj" fmla="val 7615"/>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000" b="1" dirty="0">
                  <a:solidFill>
                    <a:srgbClr val="FFFFFF"/>
                  </a:solidFill>
                  <a:cs typeface="+mn-ea"/>
                  <a:sym typeface="+mn-lt"/>
                </a:rPr>
                <a:t>03</a:t>
              </a:r>
              <a:endParaRPr lang="zh-CN" altLang="en-US" sz="3000" b="1" dirty="0">
                <a:solidFill>
                  <a:srgbClr val="FFFFFF"/>
                </a:solidFill>
                <a:cs typeface="+mn-ea"/>
                <a:sym typeface="+mn-lt"/>
              </a:endParaRPr>
            </a:p>
          </p:txBody>
        </p:sp>
        <p:sp>
          <p:nvSpPr>
            <p:cNvPr id="12" name="1">
              <a:hlinkClick r:id="" action="ppaction://noaction"/>
            </p:cNvPr>
            <p:cNvSpPr/>
            <p:nvPr>
              <p:custDataLst>
                <p:tags r:id="rId2"/>
              </p:custDataLst>
            </p:nvPr>
          </p:nvSpPr>
          <p:spPr>
            <a:xfrm>
              <a:off x="6234059" y="2931286"/>
              <a:ext cx="3693190" cy="569722"/>
            </a:xfrm>
            <a:prstGeom prst="roundRect">
              <a:avLst>
                <a:gd name="adj" fmla="val 9124"/>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000" spc="211" dirty="0">
                  <a:solidFill>
                    <a:schemeClr val="bg1"/>
                  </a:solidFill>
                  <a:cs typeface="+mn-ea"/>
                  <a:sym typeface="+mn-lt"/>
                </a:rPr>
                <a:t>点击添加文章标题</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7321" y="2163801"/>
            <a:ext cx="11462623" cy="4030387"/>
            <a:chOff x="367321" y="2163801"/>
            <a:chExt cx="11462623" cy="4030387"/>
          </a:xfrm>
        </p:grpSpPr>
        <p:sp>
          <p:nvSpPr>
            <p:cNvPr id="2" name="Pentagon 1"/>
            <p:cNvSpPr/>
            <p:nvPr/>
          </p:nvSpPr>
          <p:spPr>
            <a:xfrm>
              <a:off x="367321" y="2163801"/>
              <a:ext cx="8106364" cy="634712"/>
            </a:xfrm>
            <a:prstGeom prst="homePlat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
          <p:nvSpPr>
            <p:cNvPr id="15" name="Pentagon 14"/>
            <p:cNvSpPr/>
            <p:nvPr/>
          </p:nvSpPr>
          <p:spPr>
            <a:xfrm>
              <a:off x="367321" y="2800088"/>
              <a:ext cx="7229106" cy="634712"/>
            </a:xfrm>
            <a:prstGeom prst="homePlate">
              <a:avLst/>
            </a:prstGeom>
            <a:solidFill>
              <a:srgbClr val="EC42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
          <p:nvSpPr>
            <p:cNvPr id="16" name="Pentagon 15"/>
            <p:cNvSpPr/>
            <p:nvPr/>
          </p:nvSpPr>
          <p:spPr>
            <a:xfrm>
              <a:off x="367321" y="3434802"/>
              <a:ext cx="6336100" cy="634713"/>
            </a:xfrm>
            <a:prstGeom prst="homePlat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
          <p:nvSpPr>
            <p:cNvPr id="17" name="Pentagon 16"/>
            <p:cNvSpPr/>
            <p:nvPr/>
          </p:nvSpPr>
          <p:spPr>
            <a:xfrm>
              <a:off x="367321" y="4055337"/>
              <a:ext cx="5471442" cy="636288"/>
            </a:xfrm>
            <a:prstGeom prst="homePlate">
              <a:avLst/>
            </a:prstGeom>
            <a:solidFill>
              <a:srgbClr val="EC42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
          <p:nvSpPr>
            <p:cNvPr id="18" name="Pentagon 17"/>
            <p:cNvSpPr/>
            <p:nvPr/>
          </p:nvSpPr>
          <p:spPr>
            <a:xfrm>
              <a:off x="367321" y="4691626"/>
              <a:ext cx="4535910" cy="634713"/>
            </a:xfrm>
            <a:prstGeom prst="homePlat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
          <p:nvSpPr>
            <p:cNvPr id="19" name="Pentagon 18"/>
            <p:cNvSpPr/>
            <p:nvPr/>
          </p:nvSpPr>
          <p:spPr>
            <a:xfrm>
              <a:off x="367321" y="5326338"/>
              <a:ext cx="3614553" cy="634712"/>
            </a:xfrm>
            <a:prstGeom prst="homePlate">
              <a:avLst/>
            </a:prstGeom>
            <a:solidFill>
              <a:srgbClr val="EC42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
          <p:nvSpPr>
            <p:cNvPr id="26" name="Rectangle 25"/>
            <p:cNvSpPr/>
            <p:nvPr/>
          </p:nvSpPr>
          <p:spPr>
            <a:xfrm>
              <a:off x="8046869" y="3294629"/>
              <a:ext cx="2872743" cy="535531"/>
            </a:xfrm>
            <a:prstGeom prst="rect">
              <a:avLst/>
            </a:prstGeom>
          </p:spPr>
          <p:txBody>
            <a:bodyPr>
              <a:spAutoFit/>
            </a:bodyPr>
            <a:lstStyle/>
            <a:p>
              <a:pPr algn="r" fontAlgn="auto">
                <a:lnSpc>
                  <a:spcPct val="120000"/>
                </a:lnSpc>
                <a:spcBef>
                  <a:spcPts val="0"/>
                </a:spcBef>
                <a:spcAft>
                  <a:spcPts val="0"/>
                </a:spcAft>
                <a:defRPr/>
              </a:pPr>
              <a:r>
                <a:rPr lang="zh-CN" altLang="en-US" sz="1200" noProof="1">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27" name="TextBox 26"/>
            <p:cNvSpPr txBox="1"/>
            <p:nvPr/>
          </p:nvSpPr>
          <p:spPr>
            <a:xfrm>
              <a:off x="8046869" y="2963885"/>
              <a:ext cx="2872743" cy="396134"/>
            </a:xfrm>
            <a:prstGeom prst="rect">
              <a:avLst/>
            </a:prstGeom>
            <a:noFill/>
          </p:spPr>
          <p:txBody>
            <a:bodyPr>
              <a:spAutoFit/>
            </a:bodyPr>
            <a:lstStyle/>
            <a:p>
              <a:pPr algn="r" fontAlgn="auto">
                <a:lnSpc>
                  <a:spcPct val="120000"/>
                </a:lnSpc>
                <a:spcBef>
                  <a:spcPts val="0"/>
                </a:spcBef>
                <a:spcAft>
                  <a:spcPts val="0"/>
                </a:spcAft>
                <a:defRPr/>
              </a:pPr>
              <a:r>
                <a:rPr lang="zh-CN" altLang="en-US" noProof="1">
                  <a:solidFill>
                    <a:schemeClr val="tx1">
                      <a:lumMod val="95000"/>
                      <a:lumOff val="5000"/>
                    </a:schemeClr>
                  </a:solidFill>
                  <a:latin typeface="+mn-lt"/>
                  <a:ea typeface="+mn-ea"/>
                  <a:cs typeface="+mn-ea"/>
                  <a:sym typeface="+mn-lt"/>
                </a:rPr>
                <a:t>请替换文字内容</a:t>
              </a:r>
              <a:endParaRPr lang="zh-CN" altLang="en-US" dirty="0">
                <a:solidFill>
                  <a:schemeClr val="tx1">
                    <a:lumMod val="95000"/>
                    <a:lumOff val="5000"/>
                  </a:schemeClr>
                </a:solidFill>
                <a:latin typeface="+mn-lt"/>
                <a:ea typeface="+mn-ea"/>
                <a:cs typeface="+mn-ea"/>
                <a:sym typeface="+mn-lt"/>
              </a:endParaRPr>
            </a:p>
          </p:txBody>
        </p:sp>
        <p:sp>
          <p:nvSpPr>
            <p:cNvPr id="30" name="Oval 29"/>
            <p:cNvSpPr/>
            <p:nvPr/>
          </p:nvSpPr>
          <p:spPr>
            <a:xfrm>
              <a:off x="11103883" y="2963886"/>
              <a:ext cx="726061"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
          <p:nvSpPr>
            <p:cNvPr id="32" name="Rectangle 31"/>
            <p:cNvSpPr/>
            <p:nvPr/>
          </p:nvSpPr>
          <p:spPr>
            <a:xfrm>
              <a:off x="8046869" y="4477430"/>
              <a:ext cx="2872743" cy="535531"/>
            </a:xfrm>
            <a:prstGeom prst="rect">
              <a:avLst/>
            </a:prstGeom>
          </p:spPr>
          <p:txBody>
            <a:bodyPr>
              <a:spAutoFit/>
            </a:bodyPr>
            <a:lstStyle/>
            <a:p>
              <a:pPr algn="r" fontAlgn="auto">
                <a:lnSpc>
                  <a:spcPct val="120000"/>
                </a:lnSpc>
                <a:spcBef>
                  <a:spcPts val="0"/>
                </a:spcBef>
                <a:spcAft>
                  <a:spcPts val="0"/>
                </a:spcAft>
                <a:defRPr/>
              </a:pPr>
              <a:r>
                <a:rPr lang="zh-CN" altLang="en-US" sz="1200" noProof="1">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33" name="TextBox 32"/>
            <p:cNvSpPr txBox="1"/>
            <p:nvPr/>
          </p:nvSpPr>
          <p:spPr>
            <a:xfrm>
              <a:off x="8046869" y="4145112"/>
              <a:ext cx="2872743" cy="396134"/>
            </a:xfrm>
            <a:prstGeom prst="rect">
              <a:avLst/>
            </a:prstGeom>
            <a:noFill/>
          </p:spPr>
          <p:txBody>
            <a:bodyPr>
              <a:spAutoFit/>
            </a:bodyPr>
            <a:lstStyle/>
            <a:p>
              <a:pPr algn="r" fontAlgn="auto">
                <a:lnSpc>
                  <a:spcPct val="120000"/>
                </a:lnSpc>
                <a:spcBef>
                  <a:spcPts val="0"/>
                </a:spcBef>
                <a:spcAft>
                  <a:spcPts val="0"/>
                </a:spcAft>
                <a:defRPr/>
              </a:pPr>
              <a:r>
                <a:rPr lang="zh-CN" altLang="en-US" noProof="1">
                  <a:solidFill>
                    <a:schemeClr val="tx1">
                      <a:lumMod val="95000"/>
                      <a:lumOff val="5000"/>
                    </a:schemeClr>
                  </a:solidFill>
                  <a:latin typeface="+mn-lt"/>
                  <a:ea typeface="+mn-ea"/>
                  <a:cs typeface="+mn-ea"/>
                  <a:sym typeface="+mn-lt"/>
                </a:rPr>
                <a:t>请替换文字内容</a:t>
              </a:r>
              <a:endParaRPr lang="zh-CN" altLang="en-US" dirty="0">
                <a:solidFill>
                  <a:schemeClr val="tx1">
                    <a:lumMod val="95000"/>
                    <a:lumOff val="5000"/>
                  </a:schemeClr>
                </a:solidFill>
                <a:latin typeface="+mn-lt"/>
                <a:ea typeface="+mn-ea"/>
                <a:cs typeface="+mn-ea"/>
                <a:sym typeface="+mn-lt"/>
              </a:endParaRPr>
            </a:p>
          </p:txBody>
        </p:sp>
        <p:sp>
          <p:nvSpPr>
            <p:cNvPr id="34" name="Oval 33"/>
            <p:cNvSpPr/>
            <p:nvPr/>
          </p:nvSpPr>
          <p:spPr>
            <a:xfrm>
              <a:off x="11103883" y="4145113"/>
              <a:ext cx="726061"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
          <p:nvSpPr>
            <p:cNvPr id="35" name="Rectangle 34"/>
            <p:cNvSpPr/>
            <p:nvPr/>
          </p:nvSpPr>
          <p:spPr>
            <a:xfrm>
              <a:off x="8046869" y="5658657"/>
              <a:ext cx="2872743" cy="535531"/>
            </a:xfrm>
            <a:prstGeom prst="rect">
              <a:avLst/>
            </a:prstGeom>
          </p:spPr>
          <p:txBody>
            <a:bodyPr>
              <a:spAutoFit/>
            </a:bodyPr>
            <a:lstStyle/>
            <a:p>
              <a:pPr algn="r" fontAlgn="auto">
                <a:lnSpc>
                  <a:spcPct val="120000"/>
                </a:lnSpc>
                <a:spcBef>
                  <a:spcPts val="0"/>
                </a:spcBef>
                <a:spcAft>
                  <a:spcPts val="0"/>
                </a:spcAft>
                <a:defRPr/>
              </a:pPr>
              <a:r>
                <a:rPr lang="zh-CN" altLang="en-US" sz="1200" noProof="1">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36" name="TextBox 35"/>
            <p:cNvSpPr txBox="1"/>
            <p:nvPr/>
          </p:nvSpPr>
          <p:spPr>
            <a:xfrm>
              <a:off x="8046869" y="5327912"/>
              <a:ext cx="2872743" cy="396134"/>
            </a:xfrm>
            <a:prstGeom prst="rect">
              <a:avLst/>
            </a:prstGeom>
            <a:noFill/>
          </p:spPr>
          <p:txBody>
            <a:bodyPr>
              <a:spAutoFit/>
            </a:bodyPr>
            <a:lstStyle/>
            <a:p>
              <a:pPr algn="r" fontAlgn="auto">
                <a:lnSpc>
                  <a:spcPct val="120000"/>
                </a:lnSpc>
                <a:spcBef>
                  <a:spcPts val="0"/>
                </a:spcBef>
                <a:spcAft>
                  <a:spcPts val="0"/>
                </a:spcAft>
                <a:defRPr/>
              </a:pPr>
              <a:r>
                <a:rPr lang="zh-CN" altLang="en-US" noProof="1">
                  <a:solidFill>
                    <a:schemeClr val="accent3"/>
                  </a:solidFill>
                  <a:latin typeface="+mn-lt"/>
                  <a:ea typeface="+mn-ea"/>
                  <a:cs typeface="+mn-ea"/>
                  <a:sym typeface="+mn-lt"/>
                </a:rPr>
                <a:t>请替换文字内容</a:t>
              </a:r>
              <a:endParaRPr lang="zh-CN" altLang="en-US" dirty="0">
                <a:solidFill>
                  <a:schemeClr val="accent3"/>
                </a:solidFill>
                <a:latin typeface="+mn-lt"/>
                <a:ea typeface="+mn-ea"/>
                <a:cs typeface="+mn-ea"/>
                <a:sym typeface="+mn-lt"/>
              </a:endParaRPr>
            </a:p>
          </p:txBody>
        </p:sp>
        <p:sp>
          <p:nvSpPr>
            <p:cNvPr id="37" name="Oval 36"/>
            <p:cNvSpPr/>
            <p:nvPr/>
          </p:nvSpPr>
          <p:spPr>
            <a:xfrm>
              <a:off x="11103883" y="5327913"/>
              <a:ext cx="726061" cy="726061"/>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pic>
          <p:nvPicPr>
            <p:cNvPr id="38"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6503" y="3173355"/>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6503" y="4349857"/>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6503" y="5538959"/>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6" name="TextBox 42"/>
            <p:cNvSpPr txBox="1">
              <a:spLocks noChangeArrowheads="1"/>
            </p:cNvSpPr>
            <p:nvPr/>
          </p:nvSpPr>
          <p:spPr bwMode="auto">
            <a:xfrm>
              <a:off x="946910" y="2272475"/>
              <a:ext cx="2530137"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lnSpc>
                  <a:spcPct val="120000"/>
                </a:lnSpc>
              </a:pPr>
              <a:r>
                <a:rPr lang="zh-CN" altLang="en-US" dirty="0">
                  <a:solidFill>
                    <a:schemeClr val="bg1"/>
                  </a:solidFill>
                  <a:latin typeface="+mn-lt"/>
                  <a:ea typeface="+mn-ea"/>
                  <a:cs typeface="+mn-ea"/>
                  <a:sym typeface="+mn-lt"/>
                </a:rPr>
                <a:t>请替换文字内容</a:t>
              </a:r>
            </a:p>
          </p:txBody>
        </p:sp>
        <p:sp>
          <p:nvSpPr>
            <p:cNvPr id="45077" name="TextBox 43"/>
            <p:cNvSpPr txBox="1">
              <a:spLocks noChangeArrowheads="1"/>
            </p:cNvSpPr>
            <p:nvPr/>
          </p:nvSpPr>
          <p:spPr bwMode="auto">
            <a:xfrm>
              <a:off x="946910" y="2897737"/>
              <a:ext cx="2530137"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lnSpc>
                  <a:spcPct val="120000"/>
                </a:lnSpc>
              </a:pPr>
              <a:r>
                <a:rPr lang="zh-CN" altLang="en-US">
                  <a:solidFill>
                    <a:schemeClr val="bg1"/>
                  </a:solidFill>
                  <a:latin typeface="+mn-lt"/>
                  <a:ea typeface="+mn-ea"/>
                  <a:cs typeface="+mn-ea"/>
                  <a:sym typeface="+mn-lt"/>
                </a:rPr>
                <a:t>请替换文字内容</a:t>
              </a:r>
            </a:p>
          </p:txBody>
        </p:sp>
        <p:sp>
          <p:nvSpPr>
            <p:cNvPr id="45078" name="TextBox 44"/>
            <p:cNvSpPr txBox="1">
              <a:spLocks noChangeArrowheads="1"/>
            </p:cNvSpPr>
            <p:nvPr/>
          </p:nvSpPr>
          <p:spPr bwMode="auto">
            <a:xfrm>
              <a:off x="946910" y="3518275"/>
              <a:ext cx="2530137"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lnSpc>
                  <a:spcPct val="120000"/>
                </a:lnSpc>
              </a:pPr>
              <a:r>
                <a:rPr lang="zh-CN" altLang="en-US">
                  <a:solidFill>
                    <a:schemeClr val="bg1"/>
                  </a:solidFill>
                  <a:latin typeface="+mn-lt"/>
                  <a:ea typeface="+mn-ea"/>
                  <a:cs typeface="+mn-ea"/>
                  <a:sym typeface="+mn-lt"/>
                </a:rPr>
                <a:t>请替换文字内容</a:t>
              </a:r>
            </a:p>
          </p:txBody>
        </p:sp>
        <p:sp>
          <p:nvSpPr>
            <p:cNvPr id="45079" name="TextBox 45"/>
            <p:cNvSpPr txBox="1">
              <a:spLocks noChangeArrowheads="1"/>
            </p:cNvSpPr>
            <p:nvPr/>
          </p:nvSpPr>
          <p:spPr bwMode="auto">
            <a:xfrm>
              <a:off x="946910" y="4162437"/>
              <a:ext cx="2530137"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lnSpc>
                  <a:spcPct val="120000"/>
                </a:lnSpc>
              </a:pPr>
              <a:r>
                <a:rPr lang="zh-CN" altLang="en-US">
                  <a:solidFill>
                    <a:schemeClr val="bg1"/>
                  </a:solidFill>
                  <a:latin typeface="+mn-lt"/>
                  <a:ea typeface="+mn-ea"/>
                  <a:cs typeface="+mn-ea"/>
                  <a:sym typeface="+mn-lt"/>
                </a:rPr>
                <a:t>请替换文字内容</a:t>
              </a:r>
            </a:p>
          </p:txBody>
        </p:sp>
        <p:sp>
          <p:nvSpPr>
            <p:cNvPr id="45080" name="TextBox 46"/>
            <p:cNvSpPr txBox="1">
              <a:spLocks noChangeArrowheads="1"/>
            </p:cNvSpPr>
            <p:nvPr/>
          </p:nvSpPr>
          <p:spPr bwMode="auto">
            <a:xfrm>
              <a:off x="946910" y="4784550"/>
              <a:ext cx="2530137"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lnSpc>
                  <a:spcPct val="120000"/>
                </a:lnSpc>
              </a:pPr>
              <a:r>
                <a:rPr lang="zh-CN" altLang="en-US" dirty="0">
                  <a:solidFill>
                    <a:schemeClr val="bg1"/>
                  </a:solidFill>
                  <a:latin typeface="+mn-lt"/>
                  <a:ea typeface="+mn-ea"/>
                  <a:cs typeface="+mn-ea"/>
                  <a:sym typeface="+mn-lt"/>
                </a:rPr>
                <a:t>请替换文字内容</a:t>
              </a:r>
            </a:p>
          </p:txBody>
        </p:sp>
        <p:sp>
          <p:nvSpPr>
            <p:cNvPr id="45081" name="TextBox 47"/>
            <p:cNvSpPr txBox="1">
              <a:spLocks noChangeArrowheads="1"/>
            </p:cNvSpPr>
            <p:nvPr/>
          </p:nvSpPr>
          <p:spPr bwMode="auto">
            <a:xfrm>
              <a:off x="946910" y="5419262"/>
              <a:ext cx="2530137"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lnSpc>
                  <a:spcPct val="120000"/>
                </a:lnSpc>
              </a:pPr>
              <a:r>
                <a:rPr lang="zh-CN" altLang="en-US">
                  <a:solidFill>
                    <a:schemeClr val="bg1"/>
                  </a:solidFill>
                  <a:latin typeface="+mn-lt"/>
                  <a:ea typeface="+mn-ea"/>
                  <a:cs typeface="+mn-ea"/>
                  <a:sym typeface="+mn-lt"/>
                </a:rPr>
                <a:t>请替换文字内容</a:t>
              </a:r>
            </a:p>
          </p:txBody>
        </p:sp>
      </p:grpSp>
      <p:sp>
        <p:nvSpPr>
          <p:cNvPr id="29"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31" name="直接连接符 30"/>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8974" y="1240098"/>
            <a:ext cx="10138779" cy="5648090"/>
            <a:chOff x="1378974" y="1240098"/>
            <a:chExt cx="10138779" cy="5648090"/>
          </a:xfrm>
        </p:grpSpPr>
        <p:grpSp>
          <p:nvGrpSpPr>
            <p:cNvPr id="5" name="Group 1"/>
            <p:cNvGrpSpPr>
              <a:grpSpLocks noChangeAspect="1"/>
            </p:cNvGrpSpPr>
            <p:nvPr/>
          </p:nvGrpSpPr>
          <p:grpSpPr bwMode="auto">
            <a:xfrm>
              <a:off x="4332253" y="1240098"/>
              <a:ext cx="4194255" cy="5648090"/>
              <a:chOff x="2471" y="82"/>
              <a:chExt cx="2968" cy="3997"/>
            </a:xfrm>
          </p:grpSpPr>
          <p:sp>
            <p:nvSpPr>
              <p:cNvPr id="6" name="Freeform: Shape 2"/>
              <p:cNvSpPr/>
              <p:nvPr/>
            </p:nvSpPr>
            <p:spPr bwMode="auto">
              <a:xfrm>
                <a:off x="3245" y="2247"/>
                <a:ext cx="206" cy="156"/>
              </a:xfrm>
              <a:custGeom>
                <a:avLst/>
                <a:gdLst>
                  <a:gd name="T0" fmla="*/ 105 w 146"/>
                  <a:gd name="T1" fmla="*/ 111 h 111"/>
                  <a:gd name="T2" fmla="*/ 25 w 146"/>
                  <a:gd name="T3" fmla="*/ 25 h 111"/>
                  <a:gd name="T4" fmla="*/ 34 w 146"/>
                  <a:gd name="T5" fmla="*/ 0 h 111"/>
                  <a:gd name="T6" fmla="*/ 143 w 146"/>
                  <a:gd name="T7" fmla="*/ 65 h 111"/>
                  <a:gd name="T8" fmla="*/ 136 w 146"/>
                  <a:gd name="T9" fmla="*/ 91 h 111"/>
                  <a:gd name="T10" fmla="*/ 144 w 146"/>
                  <a:gd name="T11" fmla="*/ 106 h 111"/>
                  <a:gd name="T12" fmla="*/ 105 w 146"/>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46" h="111">
                    <a:moveTo>
                      <a:pt x="105" y="111"/>
                    </a:moveTo>
                    <a:cubicBezTo>
                      <a:pt x="105" y="111"/>
                      <a:pt x="92" y="55"/>
                      <a:pt x="25" y="25"/>
                    </a:cubicBezTo>
                    <a:cubicBezTo>
                      <a:pt x="25" y="25"/>
                      <a:pt x="0" y="9"/>
                      <a:pt x="34" y="0"/>
                    </a:cubicBezTo>
                    <a:cubicBezTo>
                      <a:pt x="34" y="0"/>
                      <a:pt x="140" y="49"/>
                      <a:pt x="143" y="65"/>
                    </a:cubicBezTo>
                    <a:cubicBezTo>
                      <a:pt x="146" y="81"/>
                      <a:pt x="136" y="91"/>
                      <a:pt x="136" y="91"/>
                    </a:cubicBezTo>
                    <a:cubicBezTo>
                      <a:pt x="144" y="106"/>
                      <a:pt x="144" y="106"/>
                      <a:pt x="144" y="106"/>
                    </a:cubicBezTo>
                    <a:lnTo>
                      <a:pt x="105" y="111"/>
                    </a:lnTo>
                    <a:close/>
                  </a:path>
                </a:pathLst>
              </a:custGeom>
              <a:solidFill>
                <a:srgbClr val="FED4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7" name="Freeform: Shape 3"/>
              <p:cNvSpPr/>
              <p:nvPr/>
            </p:nvSpPr>
            <p:spPr bwMode="auto">
              <a:xfrm>
                <a:off x="4361" y="2247"/>
                <a:ext cx="205" cy="156"/>
              </a:xfrm>
              <a:custGeom>
                <a:avLst/>
                <a:gdLst>
                  <a:gd name="T0" fmla="*/ 41 w 146"/>
                  <a:gd name="T1" fmla="*/ 111 h 111"/>
                  <a:gd name="T2" fmla="*/ 121 w 146"/>
                  <a:gd name="T3" fmla="*/ 25 h 111"/>
                  <a:gd name="T4" fmla="*/ 112 w 146"/>
                  <a:gd name="T5" fmla="*/ 0 h 111"/>
                  <a:gd name="T6" fmla="*/ 3 w 146"/>
                  <a:gd name="T7" fmla="*/ 65 h 111"/>
                  <a:gd name="T8" fmla="*/ 10 w 146"/>
                  <a:gd name="T9" fmla="*/ 91 h 111"/>
                  <a:gd name="T10" fmla="*/ 2 w 146"/>
                  <a:gd name="T11" fmla="*/ 106 h 111"/>
                  <a:gd name="T12" fmla="*/ 41 w 146"/>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46" h="111">
                    <a:moveTo>
                      <a:pt x="41" y="111"/>
                    </a:moveTo>
                    <a:cubicBezTo>
                      <a:pt x="41" y="111"/>
                      <a:pt x="53" y="55"/>
                      <a:pt x="121" y="25"/>
                    </a:cubicBezTo>
                    <a:cubicBezTo>
                      <a:pt x="121" y="25"/>
                      <a:pt x="146" y="9"/>
                      <a:pt x="112" y="0"/>
                    </a:cubicBezTo>
                    <a:cubicBezTo>
                      <a:pt x="112" y="0"/>
                      <a:pt x="6" y="49"/>
                      <a:pt x="3" y="65"/>
                    </a:cubicBezTo>
                    <a:cubicBezTo>
                      <a:pt x="0" y="81"/>
                      <a:pt x="10" y="91"/>
                      <a:pt x="10" y="91"/>
                    </a:cubicBezTo>
                    <a:cubicBezTo>
                      <a:pt x="2" y="106"/>
                      <a:pt x="2" y="106"/>
                      <a:pt x="2" y="106"/>
                    </a:cubicBezTo>
                    <a:lnTo>
                      <a:pt x="41" y="111"/>
                    </a:lnTo>
                    <a:close/>
                  </a:path>
                </a:pathLst>
              </a:custGeom>
              <a:solidFill>
                <a:srgbClr val="FED4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8" name="Oval 4"/>
              <p:cNvSpPr/>
              <p:nvPr/>
            </p:nvSpPr>
            <p:spPr bwMode="auto">
              <a:xfrm>
                <a:off x="3042" y="698"/>
                <a:ext cx="1728" cy="1726"/>
              </a:xfrm>
              <a:prstGeom prst="ellipse">
                <a:avLst/>
              </a:pr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9" name="Oval 5"/>
              <p:cNvSpPr/>
              <p:nvPr/>
            </p:nvSpPr>
            <p:spPr bwMode="auto">
              <a:xfrm>
                <a:off x="3212" y="867"/>
                <a:ext cx="1388" cy="1389"/>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10" name="Oval 6"/>
              <p:cNvSpPr/>
              <p:nvPr/>
            </p:nvSpPr>
            <p:spPr bwMode="auto">
              <a:xfrm>
                <a:off x="3380" y="1037"/>
                <a:ext cx="1051" cy="1049"/>
              </a:xfrm>
              <a:prstGeom prst="ellipse">
                <a:avLst/>
              </a:pr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11" name="Oval 7"/>
              <p:cNvSpPr/>
              <p:nvPr/>
            </p:nvSpPr>
            <p:spPr bwMode="auto">
              <a:xfrm>
                <a:off x="3551" y="1206"/>
                <a:ext cx="710" cy="711"/>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12" name="Oval 8"/>
              <p:cNvSpPr/>
              <p:nvPr/>
            </p:nvSpPr>
            <p:spPr bwMode="auto">
              <a:xfrm>
                <a:off x="3719" y="1376"/>
                <a:ext cx="373" cy="372"/>
              </a:xfrm>
              <a:prstGeom prst="ellipse">
                <a:avLst/>
              </a:pr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13" name="Freeform: Shape 9"/>
              <p:cNvSpPr/>
              <p:nvPr/>
            </p:nvSpPr>
            <p:spPr bwMode="auto">
              <a:xfrm>
                <a:off x="3569" y="2195"/>
                <a:ext cx="683" cy="750"/>
              </a:xfrm>
              <a:custGeom>
                <a:avLst/>
                <a:gdLst>
                  <a:gd name="T0" fmla="*/ 169 w 486"/>
                  <a:gd name="T1" fmla="*/ 517 h 533"/>
                  <a:gd name="T2" fmla="*/ 48 w 486"/>
                  <a:gd name="T3" fmla="*/ 234 h 533"/>
                  <a:gd name="T4" fmla="*/ 81 w 486"/>
                  <a:gd name="T5" fmla="*/ 34 h 533"/>
                  <a:gd name="T6" fmla="*/ 96 w 486"/>
                  <a:gd name="T7" fmla="*/ 85 h 533"/>
                  <a:gd name="T8" fmla="*/ 169 w 486"/>
                  <a:gd name="T9" fmla="*/ 18 h 533"/>
                  <a:gd name="T10" fmla="*/ 180 w 486"/>
                  <a:gd name="T11" fmla="*/ 86 h 533"/>
                  <a:gd name="T12" fmla="*/ 346 w 486"/>
                  <a:gd name="T13" fmla="*/ 0 h 533"/>
                  <a:gd name="T14" fmla="*/ 329 w 486"/>
                  <a:gd name="T15" fmla="*/ 97 h 533"/>
                  <a:gd name="T16" fmla="*/ 429 w 486"/>
                  <a:gd name="T17" fmla="*/ 48 h 533"/>
                  <a:gd name="T18" fmla="*/ 407 w 486"/>
                  <a:gd name="T19" fmla="*/ 124 h 533"/>
                  <a:gd name="T20" fmla="*/ 469 w 486"/>
                  <a:gd name="T21" fmla="*/ 86 h 533"/>
                  <a:gd name="T22" fmla="*/ 428 w 486"/>
                  <a:gd name="T23" fmla="*/ 251 h 533"/>
                  <a:gd name="T24" fmla="*/ 302 w 486"/>
                  <a:gd name="T25" fmla="*/ 521 h 533"/>
                  <a:gd name="T26" fmla="*/ 278 w 486"/>
                  <a:gd name="T27" fmla="*/ 508 h 533"/>
                  <a:gd name="T28" fmla="*/ 267 w 486"/>
                  <a:gd name="T29" fmla="*/ 523 h 533"/>
                  <a:gd name="T30" fmla="*/ 244 w 486"/>
                  <a:gd name="T31" fmla="*/ 508 h 533"/>
                  <a:gd name="T32" fmla="*/ 221 w 486"/>
                  <a:gd name="T33" fmla="*/ 523 h 533"/>
                  <a:gd name="T34" fmla="*/ 198 w 486"/>
                  <a:gd name="T35" fmla="*/ 503 h 533"/>
                  <a:gd name="T36" fmla="*/ 190 w 486"/>
                  <a:gd name="T37" fmla="*/ 533 h 533"/>
                  <a:gd name="T38" fmla="*/ 177 w 486"/>
                  <a:gd name="T39" fmla="*/ 506 h 533"/>
                  <a:gd name="T40" fmla="*/ 169 w 486"/>
                  <a:gd name="T41" fmla="*/ 51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6" h="533">
                    <a:moveTo>
                      <a:pt x="169" y="517"/>
                    </a:moveTo>
                    <a:cubicBezTo>
                      <a:pt x="172" y="501"/>
                      <a:pt x="96" y="309"/>
                      <a:pt x="48" y="234"/>
                    </a:cubicBezTo>
                    <a:cubicBezTo>
                      <a:pt x="0" y="158"/>
                      <a:pt x="32" y="84"/>
                      <a:pt x="81" y="34"/>
                    </a:cubicBezTo>
                    <a:cubicBezTo>
                      <a:pt x="81" y="34"/>
                      <a:pt x="85" y="72"/>
                      <a:pt x="96" y="85"/>
                    </a:cubicBezTo>
                    <a:cubicBezTo>
                      <a:pt x="96" y="85"/>
                      <a:pt x="155" y="65"/>
                      <a:pt x="169" y="18"/>
                    </a:cubicBezTo>
                    <a:cubicBezTo>
                      <a:pt x="169" y="18"/>
                      <a:pt x="188" y="66"/>
                      <a:pt x="180" y="86"/>
                    </a:cubicBezTo>
                    <a:cubicBezTo>
                      <a:pt x="180" y="86"/>
                      <a:pt x="300" y="60"/>
                      <a:pt x="346" y="0"/>
                    </a:cubicBezTo>
                    <a:cubicBezTo>
                      <a:pt x="346" y="0"/>
                      <a:pt x="354" y="79"/>
                      <a:pt x="329" y="97"/>
                    </a:cubicBezTo>
                    <a:cubicBezTo>
                      <a:pt x="329" y="97"/>
                      <a:pt x="403" y="98"/>
                      <a:pt x="429" y="48"/>
                    </a:cubicBezTo>
                    <a:cubicBezTo>
                      <a:pt x="429" y="48"/>
                      <a:pt x="424" y="113"/>
                      <a:pt x="407" y="124"/>
                    </a:cubicBezTo>
                    <a:cubicBezTo>
                      <a:pt x="407" y="124"/>
                      <a:pt x="450" y="121"/>
                      <a:pt x="469" y="86"/>
                    </a:cubicBezTo>
                    <a:cubicBezTo>
                      <a:pt x="469" y="86"/>
                      <a:pt x="486" y="202"/>
                      <a:pt x="428" y="251"/>
                    </a:cubicBezTo>
                    <a:cubicBezTo>
                      <a:pt x="373" y="298"/>
                      <a:pt x="295" y="465"/>
                      <a:pt x="302" y="521"/>
                    </a:cubicBezTo>
                    <a:cubicBezTo>
                      <a:pt x="278" y="508"/>
                      <a:pt x="278" y="508"/>
                      <a:pt x="278" y="508"/>
                    </a:cubicBezTo>
                    <a:cubicBezTo>
                      <a:pt x="267" y="523"/>
                      <a:pt x="267" y="523"/>
                      <a:pt x="267" y="523"/>
                    </a:cubicBezTo>
                    <a:cubicBezTo>
                      <a:pt x="244" y="508"/>
                      <a:pt x="244" y="508"/>
                      <a:pt x="244" y="508"/>
                    </a:cubicBezTo>
                    <a:cubicBezTo>
                      <a:pt x="221" y="523"/>
                      <a:pt x="221" y="523"/>
                      <a:pt x="221" y="523"/>
                    </a:cubicBezTo>
                    <a:cubicBezTo>
                      <a:pt x="198" y="503"/>
                      <a:pt x="198" y="503"/>
                      <a:pt x="198" y="503"/>
                    </a:cubicBezTo>
                    <a:cubicBezTo>
                      <a:pt x="190" y="533"/>
                      <a:pt x="190" y="533"/>
                      <a:pt x="190" y="533"/>
                    </a:cubicBezTo>
                    <a:cubicBezTo>
                      <a:pt x="177" y="506"/>
                      <a:pt x="177" y="506"/>
                      <a:pt x="177" y="506"/>
                    </a:cubicBezTo>
                    <a:lnTo>
                      <a:pt x="169" y="517"/>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14" name="Freeform: Shape 10"/>
              <p:cNvSpPr/>
              <p:nvPr/>
            </p:nvSpPr>
            <p:spPr bwMode="auto">
              <a:xfrm>
                <a:off x="3652" y="3399"/>
                <a:ext cx="508" cy="641"/>
              </a:xfrm>
              <a:custGeom>
                <a:avLst/>
                <a:gdLst>
                  <a:gd name="T0" fmla="*/ 180 w 361"/>
                  <a:gd name="T1" fmla="*/ 42 h 456"/>
                  <a:gd name="T2" fmla="*/ 0 w 361"/>
                  <a:gd name="T3" fmla="*/ 0 h 456"/>
                  <a:gd name="T4" fmla="*/ 0 w 361"/>
                  <a:gd name="T5" fmla="*/ 456 h 456"/>
                  <a:gd name="T6" fmla="*/ 52 w 361"/>
                  <a:gd name="T7" fmla="*/ 456 h 456"/>
                  <a:gd name="T8" fmla="*/ 68 w 361"/>
                  <a:gd name="T9" fmla="*/ 191 h 456"/>
                  <a:gd name="T10" fmla="*/ 180 w 361"/>
                  <a:gd name="T11" fmla="*/ 205 h 456"/>
                  <a:gd name="T12" fmla="*/ 293 w 361"/>
                  <a:gd name="T13" fmla="*/ 191 h 456"/>
                  <a:gd name="T14" fmla="*/ 309 w 361"/>
                  <a:gd name="T15" fmla="*/ 456 h 456"/>
                  <a:gd name="T16" fmla="*/ 361 w 361"/>
                  <a:gd name="T17" fmla="*/ 456 h 456"/>
                  <a:gd name="T18" fmla="*/ 361 w 361"/>
                  <a:gd name="T19" fmla="*/ 0 h 456"/>
                  <a:gd name="T20" fmla="*/ 180 w 361"/>
                  <a:gd name="T21" fmla="*/ 4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456">
                    <a:moveTo>
                      <a:pt x="180" y="42"/>
                    </a:moveTo>
                    <a:cubicBezTo>
                      <a:pt x="0" y="0"/>
                      <a:pt x="0" y="0"/>
                      <a:pt x="0" y="0"/>
                    </a:cubicBezTo>
                    <a:cubicBezTo>
                      <a:pt x="0" y="456"/>
                      <a:pt x="0" y="456"/>
                      <a:pt x="0" y="456"/>
                    </a:cubicBezTo>
                    <a:cubicBezTo>
                      <a:pt x="52" y="456"/>
                      <a:pt x="52" y="456"/>
                      <a:pt x="52" y="456"/>
                    </a:cubicBezTo>
                    <a:cubicBezTo>
                      <a:pt x="68" y="191"/>
                      <a:pt x="68" y="191"/>
                      <a:pt x="68" y="191"/>
                    </a:cubicBezTo>
                    <a:cubicBezTo>
                      <a:pt x="68" y="191"/>
                      <a:pt x="110" y="205"/>
                      <a:pt x="180" y="205"/>
                    </a:cubicBezTo>
                    <a:cubicBezTo>
                      <a:pt x="251" y="205"/>
                      <a:pt x="293" y="191"/>
                      <a:pt x="293" y="191"/>
                    </a:cubicBezTo>
                    <a:cubicBezTo>
                      <a:pt x="309" y="456"/>
                      <a:pt x="309" y="456"/>
                      <a:pt x="309" y="456"/>
                    </a:cubicBezTo>
                    <a:cubicBezTo>
                      <a:pt x="361" y="456"/>
                      <a:pt x="361" y="456"/>
                      <a:pt x="361" y="456"/>
                    </a:cubicBezTo>
                    <a:cubicBezTo>
                      <a:pt x="361" y="0"/>
                      <a:pt x="361" y="0"/>
                      <a:pt x="361" y="0"/>
                    </a:cubicBezTo>
                    <a:lnTo>
                      <a:pt x="180" y="42"/>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15" name="Freeform: Shape 11"/>
              <p:cNvSpPr/>
              <p:nvPr/>
            </p:nvSpPr>
            <p:spPr bwMode="auto">
              <a:xfrm>
                <a:off x="3382" y="2370"/>
                <a:ext cx="1048" cy="1116"/>
              </a:xfrm>
              <a:custGeom>
                <a:avLst/>
                <a:gdLst>
                  <a:gd name="T0" fmla="*/ 745 w 745"/>
                  <a:gd name="T1" fmla="*/ 28 h 794"/>
                  <a:gd name="T2" fmla="*/ 692 w 745"/>
                  <a:gd name="T3" fmla="*/ 0 h 794"/>
                  <a:gd name="T4" fmla="*/ 527 w 745"/>
                  <a:gd name="T5" fmla="*/ 384 h 794"/>
                  <a:gd name="T6" fmla="*/ 372 w 745"/>
                  <a:gd name="T7" fmla="*/ 454 h 794"/>
                  <a:gd name="T8" fmla="*/ 218 w 745"/>
                  <a:gd name="T9" fmla="*/ 384 h 794"/>
                  <a:gd name="T10" fmla="*/ 53 w 745"/>
                  <a:gd name="T11" fmla="*/ 0 h 794"/>
                  <a:gd name="T12" fmla="*/ 0 w 745"/>
                  <a:gd name="T13" fmla="*/ 28 h 794"/>
                  <a:gd name="T14" fmla="*/ 163 w 745"/>
                  <a:gd name="T15" fmla="*/ 408 h 794"/>
                  <a:gd name="T16" fmla="*/ 163 w 745"/>
                  <a:gd name="T17" fmla="*/ 758 h 794"/>
                  <a:gd name="T18" fmla="*/ 372 w 745"/>
                  <a:gd name="T19" fmla="*/ 794 h 794"/>
                  <a:gd name="T20" fmla="*/ 582 w 745"/>
                  <a:gd name="T21" fmla="*/ 758 h 794"/>
                  <a:gd name="T22" fmla="*/ 582 w 745"/>
                  <a:gd name="T23" fmla="*/ 408 h 794"/>
                  <a:gd name="T24" fmla="*/ 745 w 745"/>
                  <a:gd name="T25" fmla="*/ 28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5" h="794">
                    <a:moveTo>
                      <a:pt x="745" y="28"/>
                    </a:moveTo>
                    <a:cubicBezTo>
                      <a:pt x="692" y="0"/>
                      <a:pt x="692" y="0"/>
                      <a:pt x="692" y="0"/>
                    </a:cubicBezTo>
                    <a:cubicBezTo>
                      <a:pt x="687" y="9"/>
                      <a:pt x="591" y="194"/>
                      <a:pt x="527" y="384"/>
                    </a:cubicBezTo>
                    <a:cubicBezTo>
                      <a:pt x="527" y="384"/>
                      <a:pt x="499" y="422"/>
                      <a:pt x="372" y="454"/>
                    </a:cubicBezTo>
                    <a:cubicBezTo>
                      <a:pt x="246" y="422"/>
                      <a:pt x="218" y="384"/>
                      <a:pt x="218" y="384"/>
                    </a:cubicBezTo>
                    <a:cubicBezTo>
                      <a:pt x="154" y="194"/>
                      <a:pt x="58" y="9"/>
                      <a:pt x="53" y="0"/>
                    </a:cubicBezTo>
                    <a:cubicBezTo>
                      <a:pt x="0" y="28"/>
                      <a:pt x="0" y="28"/>
                      <a:pt x="0" y="28"/>
                    </a:cubicBezTo>
                    <a:cubicBezTo>
                      <a:pt x="1" y="30"/>
                      <a:pt x="100" y="220"/>
                      <a:pt x="163" y="408"/>
                    </a:cubicBezTo>
                    <a:cubicBezTo>
                      <a:pt x="196" y="517"/>
                      <a:pt x="163" y="758"/>
                      <a:pt x="163" y="758"/>
                    </a:cubicBezTo>
                    <a:cubicBezTo>
                      <a:pt x="270" y="794"/>
                      <a:pt x="372" y="794"/>
                      <a:pt x="372" y="794"/>
                    </a:cubicBezTo>
                    <a:cubicBezTo>
                      <a:pt x="372" y="794"/>
                      <a:pt x="475" y="794"/>
                      <a:pt x="582" y="758"/>
                    </a:cubicBezTo>
                    <a:cubicBezTo>
                      <a:pt x="582" y="758"/>
                      <a:pt x="549" y="517"/>
                      <a:pt x="582" y="408"/>
                    </a:cubicBezTo>
                    <a:cubicBezTo>
                      <a:pt x="645" y="220"/>
                      <a:pt x="744" y="30"/>
                      <a:pt x="745" y="2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16" name="Freeform: Shape 12"/>
              <p:cNvSpPr/>
              <p:nvPr/>
            </p:nvSpPr>
            <p:spPr bwMode="auto">
              <a:xfrm>
                <a:off x="3847" y="3050"/>
                <a:ext cx="117" cy="408"/>
              </a:xfrm>
              <a:custGeom>
                <a:avLst/>
                <a:gdLst>
                  <a:gd name="T0" fmla="*/ 85 w 117"/>
                  <a:gd name="T1" fmla="*/ 17 h 408"/>
                  <a:gd name="T2" fmla="*/ 58 w 117"/>
                  <a:gd name="T3" fmla="*/ 0 h 408"/>
                  <a:gd name="T4" fmla="*/ 33 w 117"/>
                  <a:gd name="T5" fmla="*/ 17 h 408"/>
                  <a:gd name="T6" fmla="*/ 0 w 117"/>
                  <a:gd name="T7" fmla="*/ 351 h 408"/>
                  <a:gd name="T8" fmla="*/ 58 w 117"/>
                  <a:gd name="T9" fmla="*/ 408 h 408"/>
                  <a:gd name="T10" fmla="*/ 117 w 117"/>
                  <a:gd name="T11" fmla="*/ 351 h 408"/>
                  <a:gd name="T12" fmla="*/ 85 w 117"/>
                  <a:gd name="T13" fmla="*/ 17 h 408"/>
                </a:gdLst>
                <a:ahLst/>
                <a:cxnLst>
                  <a:cxn ang="0">
                    <a:pos x="T0" y="T1"/>
                  </a:cxn>
                  <a:cxn ang="0">
                    <a:pos x="T2" y="T3"/>
                  </a:cxn>
                  <a:cxn ang="0">
                    <a:pos x="T4" y="T5"/>
                  </a:cxn>
                  <a:cxn ang="0">
                    <a:pos x="T6" y="T7"/>
                  </a:cxn>
                  <a:cxn ang="0">
                    <a:pos x="T8" y="T9"/>
                  </a:cxn>
                  <a:cxn ang="0">
                    <a:pos x="T10" y="T11"/>
                  </a:cxn>
                  <a:cxn ang="0">
                    <a:pos x="T12" y="T13"/>
                  </a:cxn>
                </a:cxnLst>
                <a:rect l="0" t="0" r="r" b="b"/>
                <a:pathLst>
                  <a:path w="117" h="408">
                    <a:moveTo>
                      <a:pt x="85" y="17"/>
                    </a:moveTo>
                    <a:lnTo>
                      <a:pt x="58" y="0"/>
                    </a:lnTo>
                    <a:lnTo>
                      <a:pt x="33" y="17"/>
                    </a:lnTo>
                    <a:lnTo>
                      <a:pt x="0" y="351"/>
                    </a:lnTo>
                    <a:lnTo>
                      <a:pt x="58" y="408"/>
                    </a:lnTo>
                    <a:lnTo>
                      <a:pt x="117" y="351"/>
                    </a:lnTo>
                    <a:lnTo>
                      <a:pt x="85" y="17"/>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17" name="Freeform: Shape 13"/>
              <p:cNvSpPr/>
              <p:nvPr/>
            </p:nvSpPr>
            <p:spPr bwMode="auto">
              <a:xfrm>
                <a:off x="3859" y="3008"/>
                <a:ext cx="94" cy="69"/>
              </a:xfrm>
              <a:custGeom>
                <a:avLst/>
                <a:gdLst>
                  <a:gd name="T0" fmla="*/ 46 w 94"/>
                  <a:gd name="T1" fmla="*/ 0 h 69"/>
                  <a:gd name="T2" fmla="*/ 0 w 94"/>
                  <a:gd name="T3" fmla="*/ 14 h 69"/>
                  <a:gd name="T4" fmla="*/ 21 w 94"/>
                  <a:gd name="T5" fmla="*/ 59 h 69"/>
                  <a:gd name="T6" fmla="*/ 46 w 94"/>
                  <a:gd name="T7" fmla="*/ 69 h 69"/>
                  <a:gd name="T8" fmla="*/ 73 w 94"/>
                  <a:gd name="T9" fmla="*/ 59 h 69"/>
                  <a:gd name="T10" fmla="*/ 94 w 94"/>
                  <a:gd name="T11" fmla="*/ 14 h 69"/>
                  <a:gd name="T12" fmla="*/ 46 w 94"/>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94" h="69">
                    <a:moveTo>
                      <a:pt x="46" y="0"/>
                    </a:moveTo>
                    <a:lnTo>
                      <a:pt x="0" y="14"/>
                    </a:lnTo>
                    <a:lnTo>
                      <a:pt x="21" y="59"/>
                    </a:lnTo>
                    <a:lnTo>
                      <a:pt x="46" y="69"/>
                    </a:lnTo>
                    <a:lnTo>
                      <a:pt x="73" y="59"/>
                    </a:lnTo>
                    <a:lnTo>
                      <a:pt x="94" y="14"/>
                    </a:lnTo>
                    <a:lnTo>
                      <a:pt x="46"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18" name="Rectangle 14"/>
              <p:cNvSpPr/>
              <p:nvPr/>
            </p:nvSpPr>
            <p:spPr bwMode="auto">
              <a:xfrm>
                <a:off x="3859" y="2855"/>
                <a:ext cx="94" cy="153"/>
              </a:xfrm>
              <a:prstGeom prst="rect">
                <a:avLst/>
              </a:prstGeom>
              <a:solidFill>
                <a:srgbClr val="FEC1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19" name="Oval 15"/>
              <p:cNvSpPr/>
              <p:nvPr/>
            </p:nvSpPr>
            <p:spPr bwMode="auto">
              <a:xfrm>
                <a:off x="3598" y="2562"/>
                <a:ext cx="106" cy="107"/>
              </a:xfrm>
              <a:prstGeom prst="ellipse">
                <a:avLst/>
              </a:prstGeom>
              <a:solidFill>
                <a:srgbClr val="FEC1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20" name="Oval 16"/>
              <p:cNvSpPr/>
              <p:nvPr/>
            </p:nvSpPr>
            <p:spPr bwMode="auto">
              <a:xfrm>
                <a:off x="4108" y="2562"/>
                <a:ext cx="105" cy="107"/>
              </a:xfrm>
              <a:prstGeom prst="ellipse">
                <a:avLst/>
              </a:prstGeom>
              <a:solidFill>
                <a:srgbClr val="FEC1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21" name="Freeform: Shape 17"/>
              <p:cNvSpPr/>
              <p:nvPr/>
            </p:nvSpPr>
            <p:spPr bwMode="auto">
              <a:xfrm>
                <a:off x="3674" y="2389"/>
                <a:ext cx="463" cy="515"/>
              </a:xfrm>
              <a:custGeom>
                <a:avLst/>
                <a:gdLst>
                  <a:gd name="T0" fmla="*/ 329 w 329"/>
                  <a:gd name="T1" fmla="*/ 44 h 366"/>
                  <a:gd name="T2" fmla="*/ 289 w 329"/>
                  <a:gd name="T3" fmla="*/ 0 h 366"/>
                  <a:gd name="T4" fmla="*/ 284 w 329"/>
                  <a:gd name="T5" fmla="*/ 0 h 366"/>
                  <a:gd name="T6" fmla="*/ 45 w 329"/>
                  <a:gd name="T7" fmla="*/ 0 h 366"/>
                  <a:gd name="T8" fmla="*/ 45 w 329"/>
                  <a:gd name="T9" fmla="*/ 0 h 366"/>
                  <a:gd name="T10" fmla="*/ 13 w 329"/>
                  <a:gd name="T11" fmla="*/ 13 h 366"/>
                  <a:gd name="T12" fmla="*/ 0 w 329"/>
                  <a:gd name="T13" fmla="*/ 44 h 366"/>
                  <a:gd name="T14" fmla="*/ 0 w 329"/>
                  <a:gd name="T15" fmla="*/ 225 h 366"/>
                  <a:gd name="T16" fmla="*/ 0 w 329"/>
                  <a:gd name="T17" fmla="*/ 225 h 366"/>
                  <a:gd name="T18" fmla="*/ 38 w 329"/>
                  <a:gd name="T19" fmla="*/ 344 h 366"/>
                  <a:gd name="T20" fmla="*/ 45 w 329"/>
                  <a:gd name="T21" fmla="*/ 349 h 366"/>
                  <a:gd name="T22" fmla="*/ 45 w 329"/>
                  <a:gd name="T23" fmla="*/ 349 h 366"/>
                  <a:gd name="T24" fmla="*/ 164 w 329"/>
                  <a:gd name="T25" fmla="*/ 365 h 366"/>
                  <a:gd name="T26" fmla="*/ 284 w 329"/>
                  <a:gd name="T27" fmla="*/ 349 h 366"/>
                  <a:gd name="T28" fmla="*/ 291 w 329"/>
                  <a:gd name="T29" fmla="*/ 344 h 366"/>
                  <a:gd name="T30" fmla="*/ 329 w 329"/>
                  <a:gd name="T31" fmla="*/ 225 h 366"/>
                  <a:gd name="T32" fmla="*/ 329 w 329"/>
                  <a:gd name="T33" fmla="*/ 225 h 366"/>
                  <a:gd name="T34" fmla="*/ 329 w 329"/>
                  <a:gd name="T35" fmla="*/ 4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9" h="366">
                    <a:moveTo>
                      <a:pt x="329" y="44"/>
                    </a:moveTo>
                    <a:cubicBezTo>
                      <a:pt x="329" y="21"/>
                      <a:pt x="311" y="2"/>
                      <a:pt x="289" y="0"/>
                    </a:cubicBezTo>
                    <a:cubicBezTo>
                      <a:pt x="287" y="0"/>
                      <a:pt x="286" y="0"/>
                      <a:pt x="284" y="0"/>
                    </a:cubicBezTo>
                    <a:cubicBezTo>
                      <a:pt x="45" y="0"/>
                      <a:pt x="45" y="0"/>
                      <a:pt x="45" y="0"/>
                    </a:cubicBezTo>
                    <a:cubicBezTo>
                      <a:pt x="45" y="0"/>
                      <a:pt x="45" y="0"/>
                      <a:pt x="45" y="0"/>
                    </a:cubicBezTo>
                    <a:cubicBezTo>
                      <a:pt x="32" y="0"/>
                      <a:pt x="21" y="5"/>
                      <a:pt x="13" y="13"/>
                    </a:cubicBezTo>
                    <a:cubicBezTo>
                      <a:pt x="5" y="21"/>
                      <a:pt x="0" y="32"/>
                      <a:pt x="0" y="44"/>
                    </a:cubicBezTo>
                    <a:cubicBezTo>
                      <a:pt x="0" y="225"/>
                      <a:pt x="0" y="225"/>
                      <a:pt x="0" y="225"/>
                    </a:cubicBezTo>
                    <a:cubicBezTo>
                      <a:pt x="0" y="225"/>
                      <a:pt x="0" y="225"/>
                      <a:pt x="0" y="225"/>
                    </a:cubicBezTo>
                    <a:cubicBezTo>
                      <a:pt x="0" y="248"/>
                      <a:pt x="4" y="314"/>
                      <a:pt x="38" y="344"/>
                    </a:cubicBezTo>
                    <a:cubicBezTo>
                      <a:pt x="40" y="346"/>
                      <a:pt x="42" y="348"/>
                      <a:pt x="45" y="349"/>
                    </a:cubicBezTo>
                    <a:cubicBezTo>
                      <a:pt x="45" y="349"/>
                      <a:pt x="45" y="349"/>
                      <a:pt x="45" y="349"/>
                    </a:cubicBezTo>
                    <a:cubicBezTo>
                      <a:pt x="64" y="362"/>
                      <a:pt x="114" y="366"/>
                      <a:pt x="164" y="365"/>
                    </a:cubicBezTo>
                    <a:cubicBezTo>
                      <a:pt x="214" y="366"/>
                      <a:pt x="265" y="362"/>
                      <a:pt x="284" y="349"/>
                    </a:cubicBezTo>
                    <a:cubicBezTo>
                      <a:pt x="287" y="348"/>
                      <a:pt x="289" y="346"/>
                      <a:pt x="291" y="344"/>
                    </a:cubicBezTo>
                    <a:cubicBezTo>
                      <a:pt x="325" y="314"/>
                      <a:pt x="329" y="249"/>
                      <a:pt x="329" y="225"/>
                    </a:cubicBezTo>
                    <a:cubicBezTo>
                      <a:pt x="329" y="225"/>
                      <a:pt x="329" y="225"/>
                      <a:pt x="329" y="225"/>
                    </a:cubicBezTo>
                    <a:lnTo>
                      <a:pt x="329" y="44"/>
                    </a:lnTo>
                    <a:close/>
                  </a:path>
                </a:pathLst>
              </a:custGeom>
              <a:solidFill>
                <a:srgbClr val="FED4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22" name="Freeform: Shape 18"/>
              <p:cNvSpPr/>
              <p:nvPr/>
            </p:nvSpPr>
            <p:spPr bwMode="auto">
              <a:xfrm>
                <a:off x="3836" y="2766"/>
                <a:ext cx="139" cy="67"/>
              </a:xfrm>
              <a:custGeom>
                <a:avLst/>
                <a:gdLst>
                  <a:gd name="T0" fmla="*/ 0 w 99"/>
                  <a:gd name="T1" fmla="*/ 0 h 48"/>
                  <a:gd name="T2" fmla="*/ 49 w 99"/>
                  <a:gd name="T3" fmla="*/ 48 h 48"/>
                  <a:gd name="T4" fmla="*/ 99 w 99"/>
                  <a:gd name="T5" fmla="*/ 0 h 48"/>
                  <a:gd name="T6" fmla="*/ 0 w 99"/>
                  <a:gd name="T7" fmla="*/ 0 h 48"/>
                </a:gdLst>
                <a:ahLst/>
                <a:cxnLst>
                  <a:cxn ang="0">
                    <a:pos x="T0" y="T1"/>
                  </a:cxn>
                  <a:cxn ang="0">
                    <a:pos x="T2" y="T3"/>
                  </a:cxn>
                  <a:cxn ang="0">
                    <a:pos x="T4" y="T5"/>
                  </a:cxn>
                  <a:cxn ang="0">
                    <a:pos x="T6" y="T7"/>
                  </a:cxn>
                </a:cxnLst>
                <a:rect l="0" t="0" r="r" b="b"/>
                <a:pathLst>
                  <a:path w="99" h="48">
                    <a:moveTo>
                      <a:pt x="0" y="0"/>
                    </a:moveTo>
                    <a:cubicBezTo>
                      <a:pt x="1" y="27"/>
                      <a:pt x="23" y="48"/>
                      <a:pt x="49" y="48"/>
                    </a:cubicBezTo>
                    <a:cubicBezTo>
                      <a:pt x="76" y="48"/>
                      <a:pt x="98" y="27"/>
                      <a:pt x="99" y="0"/>
                    </a:cubicBezTo>
                    <a:lnTo>
                      <a:pt x="0" y="0"/>
                    </a:ln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23" name="Freeform: Shape 19"/>
              <p:cNvSpPr/>
              <p:nvPr/>
            </p:nvSpPr>
            <p:spPr bwMode="auto">
              <a:xfrm>
                <a:off x="3905" y="2988"/>
                <a:ext cx="70" cy="79"/>
              </a:xfrm>
              <a:custGeom>
                <a:avLst/>
                <a:gdLst>
                  <a:gd name="T0" fmla="*/ 0 w 50"/>
                  <a:gd name="T1" fmla="*/ 14 h 56"/>
                  <a:gd name="T2" fmla="*/ 37 w 50"/>
                  <a:gd name="T3" fmla="*/ 56 h 56"/>
                  <a:gd name="T4" fmla="*/ 50 w 50"/>
                  <a:gd name="T5" fmla="*/ 11 h 56"/>
                  <a:gd name="T6" fmla="*/ 34 w 50"/>
                  <a:gd name="T7" fmla="*/ 1 h 56"/>
                  <a:gd name="T8" fmla="*/ 0 w 50"/>
                  <a:gd name="T9" fmla="*/ 14 h 56"/>
                </a:gdLst>
                <a:ahLst/>
                <a:cxnLst>
                  <a:cxn ang="0">
                    <a:pos x="T0" y="T1"/>
                  </a:cxn>
                  <a:cxn ang="0">
                    <a:pos x="T2" y="T3"/>
                  </a:cxn>
                  <a:cxn ang="0">
                    <a:pos x="T4" y="T5"/>
                  </a:cxn>
                  <a:cxn ang="0">
                    <a:pos x="T6" y="T7"/>
                  </a:cxn>
                  <a:cxn ang="0">
                    <a:pos x="T8" y="T9"/>
                  </a:cxn>
                </a:cxnLst>
                <a:rect l="0" t="0" r="r" b="b"/>
                <a:pathLst>
                  <a:path w="50" h="56">
                    <a:moveTo>
                      <a:pt x="0" y="14"/>
                    </a:moveTo>
                    <a:cubicBezTo>
                      <a:pt x="0" y="14"/>
                      <a:pt x="32" y="32"/>
                      <a:pt x="37" y="56"/>
                    </a:cubicBezTo>
                    <a:cubicBezTo>
                      <a:pt x="50" y="11"/>
                      <a:pt x="50" y="11"/>
                      <a:pt x="50" y="11"/>
                    </a:cubicBezTo>
                    <a:cubicBezTo>
                      <a:pt x="50" y="11"/>
                      <a:pt x="43" y="0"/>
                      <a:pt x="34" y="1"/>
                    </a:cubicBezTo>
                    <a:lnTo>
                      <a:pt x="0" y="14"/>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24" name="Freeform: Shape 20"/>
              <p:cNvSpPr/>
              <p:nvPr/>
            </p:nvSpPr>
            <p:spPr bwMode="auto">
              <a:xfrm>
                <a:off x="3836" y="2988"/>
                <a:ext cx="69" cy="79"/>
              </a:xfrm>
              <a:custGeom>
                <a:avLst/>
                <a:gdLst>
                  <a:gd name="T0" fmla="*/ 49 w 49"/>
                  <a:gd name="T1" fmla="*/ 14 h 56"/>
                  <a:gd name="T2" fmla="*/ 13 w 49"/>
                  <a:gd name="T3" fmla="*/ 56 h 56"/>
                  <a:gd name="T4" fmla="*/ 0 w 49"/>
                  <a:gd name="T5" fmla="*/ 11 h 56"/>
                  <a:gd name="T6" fmla="*/ 16 w 49"/>
                  <a:gd name="T7" fmla="*/ 1 h 56"/>
                  <a:gd name="T8" fmla="*/ 49 w 49"/>
                  <a:gd name="T9" fmla="*/ 14 h 56"/>
                </a:gdLst>
                <a:ahLst/>
                <a:cxnLst>
                  <a:cxn ang="0">
                    <a:pos x="T0" y="T1"/>
                  </a:cxn>
                  <a:cxn ang="0">
                    <a:pos x="T2" y="T3"/>
                  </a:cxn>
                  <a:cxn ang="0">
                    <a:pos x="T4" y="T5"/>
                  </a:cxn>
                  <a:cxn ang="0">
                    <a:pos x="T6" y="T7"/>
                  </a:cxn>
                  <a:cxn ang="0">
                    <a:pos x="T8" y="T9"/>
                  </a:cxn>
                </a:cxnLst>
                <a:rect l="0" t="0" r="r" b="b"/>
                <a:pathLst>
                  <a:path w="49" h="56">
                    <a:moveTo>
                      <a:pt x="49" y="14"/>
                    </a:moveTo>
                    <a:cubicBezTo>
                      <a:pt x="49" y="14"/>
                      <a:pt x="18" y="32"/>
                      <a:pt x="13" y="56"/>
                    </a:cubicBezTo>
                    <a:cubicBezTo>
                      <a:pt x="0" y="11"/>
                      <a:pt x="0" y="11"/>
                      <a:pt x="0" y="11"/>
                    </a:cubicBezTo>
                    <a:cubicBezTo>
                      <a:pt x="0" y="11"/>
                      <a:pt x="7" y="0"/>
                      <a:pt x="16" y="1"/>
                    </a:cubicBezTo>
                    <a:lnTo>
                      <a:pt x="49" y="14"/>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25" name="Freeform: Shape 21"/>
              <p:cNvSpPr/>
              <p:nvPr/>
            </p:nvSpPr>
            <p:spPr bwMode="auto">
              <a:xfrm>
                <a:off x="3549" y="4017"/>
                <a:ext cx="182" cy="62"/>
              </a:xfrm>
              <a:custGeom>
                <a:avLst/>
                <a:gdLst>
                  <a:gd name="T0" fmla="*/ 128 w 129"/>
                  <a:gd name="T1" fmla="*/ 44 h 44"/>
                  <a:gd name="T2" fmla="*/ 129 w 129"/>
                  <a:gd name="T3" fmla="*/ 30 h 44"/>
                  <a:gd name="T4" fmla="*/ 99 w 129"/>
                  <a:gd name="T5" fmla="*/ 0 h 44"/>
                  <a:gd name="T6" fmla="*/ 30 w 129"/>
                  <a:gd name="T7" fmla="*/ 0 h 44"/>
                  <a:gd name="T8" fmla="*/ 0 w 129"/>
                  <a:gd name="T9" fmla="*/ 30 h 44"/>
                  <a:gd name="T10" fmla="*/ 1 w 129"/>
                  <a:gd name="T11" fmla="*/ 44 h 44"/>
                  <a:gd name="T12" fmla="*/ 128 w 129"/>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29" h="44">
                    <a:moveTo>
                      <a:pt x="128" y="44"/>
                    </a:moveTo>
                    <a:cubicBezTo>
                      <a:pt x="128" y="42"/>
                      <a:pt x="129" y="32"/>
                      <a:pt x="129" y="30"/>
                    </a:cubicBezTo>
                    <a:cubicBezTo>
                      <a:pt x="129" y="13"/>
                      <a:pt x="115" y="0"/>
                      <a:pt x="99" y="0"/>
                    </a:cubicBezTo>
                    <a:cubicBezTo>
                      <a:pt x="30" y="0"/>
                      <a:pt x="30" y="0"/>
                      <a:pt x="30" y="0"/>
                    </a:cubicBezTo>
                    <a:cubicBezTo>
                      <a:pt x="14" y="0"/>
                      <a:pt x="0" y="13"/>
                      <a:pt x="0" y="30"/>
                    </a:cubicBezTo>
                    <a:cubicBezTo>
                      <a:pt x="0" y="32"/>
                      <a:pt x="1" y="42"/>
                      <a:pt x="1" y="44"/>
                    </a:cubicBezTo>
                    <a:lnTo>
                      <a:pt x="128" y="4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26" name="Freeform: Shape 22"/>
              <p:cNvSpPr/>
              <p:nvPr/>
            </p:nvSpPr>
            <p:spPr bwMode="auto">
              <a:xfrm>
                <a:off x="4081" y="4017"/>
                <a:ext cx="181" cy="62"/>
              </a:xfrm>
              <a:custGeom>
                <a:avLst/>
                <a:gdLst>
                  <a:gd name="T0" fmla="*/ 1 w 129"/>
                  <a:gd name="T1" fmla="*/ 44 h 44"/>
                  <a:gd name="T2" fmla="*/ 0 w 129"/>
                  <a:gd name="T3" fmla="*/ 30 h 44"/>
                  <a:gd name="T4" fmla="*/ 30 w 129"/>
                  <a:gd name="T5" fmla="*/ 0 h 44"/>
                  <a:gd name="T6" fmla="*/ 99 w 129"/>
                  <a:gd name="T7" fmla="*/ 0 h 44"/>
                  <a:gd name="T8" fmla="*/ 129 w 129"/>
                  <a:gd name="T9" fmla="*/ 30 h 44"/>
                  <a:gd name="T10" fmla="*/ 128 w 129"/>
                  <a:gd name="T11" fmla="*/ 44 h 44"/>
                  <a:gd name="T12" fmla="*/ 1 w 129"/>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29" h="44">
                    <a:moveTo>
                      <a:pt x="1" y="44"/>
                    </a:moveTo>
                    <a:cubicBezTo>
                      <a:pt x="1" y="42"/>
                      <a:pt x="0" y="32"/>
                      <a:pt x="0" y="30"/>
                    </a:cubicBezTo>
                    <a:cubicBezTo>
                      <a:pt x="0" y="13"/>
                      <a:pt x="14" y="0"/>
                      <a:pt x="30" y="0"/>
                    </a:cubicBezTo>
                    <a:cubicBezTo>
                      <a:pt x="99" y="0"/>
                      <a:pt x="99" y="0"/>
                      <a:pt x="99" y="0"/>
                    </a:cubicBezTo>
                    <a:cubicBezTo>
                      <a:pt x="115" y="0"/>
                      <a:pt x="129" y="13"/>
                      <a:pt x="129" y="30"/>
                    </a:cubicBezTo>
                    <a:cubicBezTo>
                      <a:pt x="129" y="32"/>
                      <a:pt x="128" y="42"/>
                      <a:pt x="128" y="44"/>
                    </a:cubicBezTo>
                    <a:lnTo>
                      <a:pt x="1" y="4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27" name="Freeform: Shape 23"/>
              <p:cNvSpPr/>
              <p:nvPr/>
            </p:nvSpPr>
            <p:spPr bwMode="auto">
              <a:xfrm>
                <a:off x="3622" y="2354"/>
                <a:ext cx="540" cy="214"/>
              </a:xfrm>
              <a:custGeom>
                <a:avLst/>
                <a:gdLst>
                  <a:gd name="T0" fmla="*/ 37 w 384"/>
                  <a:gd name="T1" fmla="*/ 152 h 152"/>
                  <a:gd name="T2" fmla="*/ 79 w 384"/>
                  <a:gd name="T3" fmla="*/ 90 h 152"/>
                  <a:gd name="T4" fmla="*/ 333 w 384"/>
                  <a:gd name="T5" fmla="*/ 80 h 152"/>
                  <a:gd name="T6" fmla="*/ 366 w 384"/>
                  <a:gd name="T7" fmla="*/ 152 h 152"/>
                  <a:gd name="T8" fmla="*/ 366 w 384"/>
                  <a:gd name="T9" fmla="*/ 28 h 152"/>
                  <a:gd name="T10" fmla="*/ 33 w 384"/>
                  <a:gd name="T11" fmla="*/ 25 h 152"/>
                  <a:gd name="T12" fmla="*/ 37 w 384"/>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384" h="152">
                    <a:moveTo>
                      <a:pt x="37" y="152"/>
                    </a:moveTo>
                    <a:cubicBezTo>
                      <a:pt x="37" y="152"/>
                      <a:pt x="70" y="124"/>
                      <a:pt x="79" y="90"/>
                    </a:cubicBezTo>
                    <a:cubicBezTo>
                      <a:pt x="79" y="90"/>
                      <a:pt x="195" y="137"/>
                      <a:pt x="333" y="80"/>
                    </a:cubicBezTo>
                    <a:cubicBezTo>
                      <a:pt x="333" y="80"/>
                      <a:pt x="345" y="142"/>
                      <a:pt x="366" y="152"/>
                    </a:cubicBezTo>
                    <a:cubicBezTo>
                      <a:pt x="366" y="152"/>
                      <a:pt x="384" y="38"/>
                      <a:pt x="366" y="28"/>
                    </a:cubicBezTo>
                    <a:cubicBezTo>
                      <a:pt x="347" y="18"/>
                      <a:pt x="66" y="0"/>
                      <a:pt x="33" y="25"/>
                    </a:cubicBezTo>
                    <a:cubicBezTo>
                      <a:pt x="0" y="50"/>
                      <a:pt x="37" y="152"/>
                      <a:pt x="37"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28" name="Oval 24"/>
              <p:cNvSpPr/>
              <p:nvPr/>
            </p:nvSpPr>
            <p:spPr bwMode="auto">
              <a:xfrm>
                <a:off x="3790" y="2576"/>
                <a:ext cx="28" cy="33"/>
              </a:xfrm>
              <a:prstGeom prst="ellipse">
                <a:avLst/>
              </a:pr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29" name="Oval 25"/>
              <p:cNvSpPr/>
              <p:nvPr/>
            </p:nvSpPr>
            <p:spPr bwMode="auto">
              <a:xfrm>
                <a:off x="3994" y="2576"/>
                <a:ext cx="26" cy="33"/>
              </a:xfrm>
              <a:prstGeom prst="ellipse">
                <a:avLst/>
              </a:pr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30" name="Oval 26"/>
              <p:cNvSpPr/>
              <p:nvPr/>
            </p:nvSpPr>
            <p:spPr bwMode="auto">
              <a:xfrm>
                <a:off x="3802" y="2582"/>
                <a:ext cx="10" cy="10"/>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31" name="Oval 27"/>
              <p:cNvSpPr/>
              <p:nvPr/>
            </p:nvSpPr>
            <p:spPr bwMode="auto">
              <a:xfrm>
                <a:off x="4008" y="2582"/>
                <a:ext cx="10" cy="10"/>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32" name="Oval 28"/>
              <p:cNvSpPr/>
              <p:nvPr/>
            </p:nvSpPr>
            <p:spPr bwMode="auto">
              <a:xfrm>
                <a:off x="3798" y="2600"/>
                <a:ext cx="4" cy="3"/>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36" name="Oval 29"/>
              <p:cNvSpPr/>
              <p:nvPr/>
            </p:nvSpPr>
            <p:spPr bwMode="auto">
              <a:xfrm>
                <a:off x="4001" y="2600"/>
                <a:ext cx="2" cy="3"/>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37" name="Freeform: Shape 30"/>
              <p:cNvSpPr/>
              <p:nvPr/>
            </p:nvSpPr>
            <p:spPr bwMode="auto">
              <a:xfrm>
                <a:off x="3760" y="2516"/>
                <a:ext cx="76" cy="18"/>
              </a:xfrm>
              <a:custGeom>
                <a:avLst/>
                <a:gdLst>
                  <a:gd name="T0" fmla="*/ 0 w 54"/>
                  <a:gd name="T1" fmla="*/ 12 h 13"/>
                  <a:gd name="T2" fmla="*/ 8 w 54"/>
                  <a:gd name="T3" fmla="*/ 7 h 13"/>
                  <a:gd name="T4" fmla="*/ 17 w 54"/>
                  <a:gd name="T5" fmla="*/ 4 h 13"/>
                  <a:gd name="T6" fmla="*/ 27 w 54"/>
                  <a:gd name="T7" fmla="*/ 1 h 13"/>
                  <a:gd name="T8" fmla="*/ 33 w 54"/>
                  <a:gd name="T9" fmla="*/ 0 h 13"/>
                  <a:gd name="T10" fmla="*/ 38 w 54"/>
                  <a:gd name="T11" fmla="*/ 0 h 13"/>
                  <a:gd name="T12" fmla="*/ 44 w 54"/>
                  <a:gd name="T13" fmla="*/ 2 h 13"/>
                  <a:gd name="T14" fmla="*/ 48 w 54"/>
                  <a:gd name="T15" fmla="*/ 4 h 13"/>
                  <a:gd name="T16" fmla="*/ 51 w 54"/>
                  <a:gd name="T17" fmla="*/ 7 h 13"/>
                  <a:gd name="T18" fmla="*/ 53 w 54"/>
                  <a:gd name="T19" fmla="*/ 10 h 13"/>
                  <a:gd name="T20" fmla="*/ 54 w 54"/>
                  <a:gd name="T21" fmla="*/ 12 h 13"/>
                  <a:gd name="T22" fmla="*/ 54 w 54"/>
                  <a:gd name="T23" fmla="*/ 13 h 13"/>
                  <a:gd name="T24" fmla="*/ 51 w 54"/>
                  <a:gd name="T25" fmla="*/ 13 h 13"/>
                  <a:gd name="T26" fmla="*/ 48 w 54"/>
                  <a:gd name="T27" fmla="*/ 13 h 13"/>
                  <a:gd name="T28" fmla="*/ 44 w 54"/>
                  <a:gd name="T29" fmla="*/ 13 h 13"/>
                  <a:gd name="T30" fmla="*/ 41 w 54"/>
                  <a:gd name="T31" fmla="*/ 13 h 13"/>
                  <a:gd name="T32" fmla="*/ 36 w 54"/>
                  <a:gd name="T33" fmla="*/ 13 h 13"/>
                  <a:gd name="T34" fmla="*/ 32 w 54"/>
                  <a:gd name="T35" fmla="*/ 12 h 13"/>
                  <a:gd name="T36" fmla="*/ 27 w 54"/>
                  <a:gd name="T37" fmla="*/ 11 h 13"/>
                  <a:gd name="T38" fmla="*/ 18 w 54"/>
                  <a:gd name="T39" fmla="*/ 11 h 13"/>
                  <a:gd name="T40" fmla="*/ 9 w 54"/>
                  <a:gd name="T41" fmla="*/ 11 h 13"/>
                  <a:gd name="T42" fmla="*/ 1 w 54"/>
                  <a:gd name="T43" fmla="*/ 13 h 13"/>
                  <a:gd name="T44" fmla="*/ 0 w 54"/>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13">
                    <a:moveTo>
                      <a:pt x="0" y="12"/>
                    </a:moveTo>
                    <a:cubicBezTo>
                      <a:pt x="0" y="12"/>
                      <a:pt x="3" y="10"/>
                      <a:pt x="8" y="7"/>
                    </a:cubicBezTo>
                    <a:cubicBezTo>
                      <a:pt x="10" y="6"/>
                      <a:pt x="13" y="5"/>
                      <a:pt x="17" y="4"/>
                    </a:cubicBezTo>
                    <a:cubicBezTo>
                      <a:pt x="20" y="3"/>
                      <a:pt x="23" y="2"/>
                      <a:pt x="27" y="1"/>
                    </a:cubicBezTo>
                    <a:cubicBezTo>
                      <a:pt x="29" y="1"/>
                      <a:pt x="31" y="1"/>
                      <a:pt x="33" y="0"/>
                    </a:cubicBezTo>
                    <a:cubicBezTo>
                      <a:pt x="35" y="0"/>
                      <a:pt x="37" y="0"/>
                      <a:pt x="38" y="0"/>
                    </a:cubicBezTo>
                    <a:cubicBezTo>
                      <a:pt x="40" y="1"/>
                      <a:pt x="42" y="1"/>
                      <a:pt x="44" y="2"/>
                    </a:cubicBezTo>
                    <a:cubicBezTo>
                      <a:pt x="45" y="3"/>
                      <a:pt x="47" y="3"/>
                      <a:pt x="48" y="4"/>
                    </a:cubicBezTo>
                    <a:cubicBezTo>
                      <a:pt x="49" y="5"/>
                      <a:pt x="50" y="6"/>
                      <a:pt x="51" y="7"/>
                    </a:cubicBezTo>
                    <a:cubicBezTo>
                      <a:pt x="52" y="8"/>
                      <a:pt x="52" y="9"/>
                      <a:pt x="53" y="10"/>
                    </a:cubicBezTo>
                    <a:cubicBezTo>
                      <a:pt x="54" y="11"/>
                      <a:pt x="54" y="12"/>
                      <a:pt x="54" y="12"/>
                    </a:cubicBezTo>
                    <a:cubicBezTo>
                      <a:pt x="54" y="13"/>
                      <a:pt x="54" y="13"/>
                      <a:pt x="54" y="13"/>
                    </a:cubicBezTo>
                    <a:cubicBezTo>
                      <a:pt x="54" y="13"/>
                      <a:pt x="52" y="13"/>
                      <a:pt x="51" y="13"/>
                    </a:cubicBezTo>
                    <a:cubicBezTo>
                      <a:pt x="50" y="13"/>
                      <a:pt x="49" y="13"/>
                      <a:pt x="48" y="13"/>
                    </a:cubicBezTo>
                    <a:cubicBezTo>
                      <a:pt x="47" y="13"/>
                      <a:pt x="46" y="13"/>
                      <a:pt x="44" y="13"/>
                    </a:cubicBezTo>
                    <a:cubicBezTo>
                      <a:pt x="43" y="13"/>
                      <a:pt x="42" y="13"/>
                      <a:pt x="41" y="13"/>
                    </a:cubicBezTo>
                    <a:cubicBezTo>
                      <a:pt x="39" y="13"/>
                      <a:pt x="38" y="13"/>
                      <a:pt x="36" y="13"/>
                    </a:cubicBezTo>
                    <a:cubicBezTo>
                      <a:pt x="35" y="12"/>
                      <a:pt x="34" y="12"/>
                      <a:pt x="32" y="12"/>
                    </a:cubicBezTo>
                    <a:cubicBezTo>
                      <a:pt x="31" y="11"/>
                      <a:pt x="29" y="11"/>
                      <a:pt x="27" y="11"/>
                    </a:cubicBezTo>
                    <a:cubicBezTo>
                      <a:pt x="24" y="11"/>
                      <a:pt x="21" y="11"/>
                      <a:pt x="18" y="11"/>
                    </a:cubicBezTo>
                    <a:cubicBezTo>
                      <a:pt x="15" y="11"/>
                      <a:pt x="12" y="11"/>
                      <a:pt x="9" y="11"/>
                    </a:cubicBezTo>
                    <a:cubicBezTo>
                      <a:pt x="4" y="12"/>
                      <a:pt x="1" y="13"/>
                      <a:pt x="1" y="13"/>
                    </a:cubicBezTo>
                    <a:lnTo>
                      <a:pt x="0" y="1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38" name="Freeform: Shape 31"/>
              <p:cNvSpPr/>
              <p:nvPr/>
            </p:nvSpPr>
            <p:spPr bwMode="auto">
              <a:xfrm>
                <a:off x="3975" y="2516"/>
                <a:ext cx="76" cy="18"/>
              </a:xfrm>
              <a:custGeom>
                <a:avLst/>
                <a:gdLst>
                  <a:gd name="T0" fmla="*/ 53 w 54"/>
                  <a:gd name="T1" fmla="*/ 13 h 13"/>
                  <a:gd name="T2" fmla="*/ 45 w 54"/>
                  <a:gd name="T3" fmla="*/ 11 h 13"/>
                  <a:gd name="T4" fmla="*/ 36 w 54"/>
                  <a:gd name="T5" fmla="*/ 11 h 13"/>
                  <a:gd name="T6" fmla="*/ 26 w 54"/>
                  <a:gd name="T7" fmla="*/ 11 h 13"/>
                  <a:gd name="T8" fmla="*/ 22 w 54"/>
                  <a:gd name="T9" fmla="*/ 12 h 13"/>
                  <a:gd name="T10" fmla="*/ 17 w 54"/>
                  <a:gd name="T11" fmla="*/ 13 h 13"/>
                  <a:gd name="T12" fmla="*/ 13 w 54"/>
                  <a:gd name="T13" fmla="*/ 13 h 13"/>
                  <a:gd name="T14" fmla="*/ 10 w 54"/>
                  <a:gd name="T15" fmla="*/ 13 h 13"/>
                  <a:gd name="T16" fmla="*/ 6 w 54"/>
                  <a:gd name="T17" fmla="*/ 13 h 13"/>
                  <a:gd name="T18" fmla="*/ 3 w 54"/>
                  <a:gd name="T19" fmla="*/ 13 h 13"/>
                  <a:gd name="T20" fmla="*/ 0 w 54"/>
                  <a:gd name="T21" fmla="*/ 13 h 13"/>
                  <a:gd name="T22" fmla="*/ 0 w 54"/>
                  <a:gd name="T23" fmla="*/ 12 h 13"/>
                  <a:gd name="T24" fmla="*/ 1 w 54"/>
                  <a:gd name="T25" fmla="*/ 10 h 13"/>
                  <a:gd name="T26" fmla="*/ 3 w 54"/>
                  <a:gd name="T27" fmla="*/ 7 h 13"/>
                  <a:gd name="T28" fmla="*/ 6 w 54"/>
                  <a:gd name="T29" fmla="*/ 4 h 13"/>
                  <a:gd name="T30" fmla="*/ 10 w 54"/>
                  <a:gd name="T31" fmla="*/ 2 h 13"/>
                  <a:gd name="T32" fmla="*/ 16 w 54"/>
                  <a:gd name="T33" fmla="*/ 0 h 13"/>
                  <a:gd name="T34" fmla="*/ 21 w 54"/>
                  <a:gd name="T35" fmla="*/ 0 h 13"/>
                  <a:gd name="T36" fmla="*/ 27 w 54"/>
                  <a:gd name="T37" fmla="*/ 1 h 13"/>
                  <a:gd name="T38" fmla="*/ 37 w 54"/>
                  <a:gd name="T39" fmla="*/ 4 h 13"/>
                  <a:gd name="T40" fmla="*/ 46 w 54"/>
                  <a:gd name="T41" fmla="*/ 7 h 13"/>
                  <a:gd name="T42" fmla="*/ 54 w 54"/>
                  <a:gd name="T43" fmla="*/ 12 h 13"/>
                  <a:gd name="T44" fmla="*/ 53 w 54"/>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13">
                    <a:moveTo>
                      <a:pt x="53" y="13"/>
                    </a:moveTo>
                    <a:cubicBezTo>
                      <a:pt x="53" y="13"/>
                      <a:pt x="50" y="12"/>
                      <a:pt x="45" y="11"/>
                    </a:cubicBezTo>
                    <a:cubicBezTo>
                      <a:pt x="42" y="11"/>
                      <a:pt x="39" y="11"/>
                      <a:pt x="36" y="11"/>
                    </a:cubicBezTo>
                    <a:cubicBezTo>
                      <a:pt x="33" y="11"/>
                      <a:pt x="30" y="11"/>
                      <a:pt x="26" y="11"/>
                    </a:cubicBezTo>
                    <a:cubicBezTo>
                      <a:pt x="25" y="11"/>
                      <a:pt x="23" y="11"/>
                      <a:pt x="22" y="12"/>
                    </a:cubicBezTo>
                    <a:cubicBezTo>
                      <a:pt x="20" y="12"/>
                      <a:pt x="19" y="12"/>
                      <a:pt x="17" y="13"/>
                    </a:cubicBezTo>
                    <a:cubicBezTo>
                      <a:pt x="16" y="13"/>
                      <a:pt x="15" y="13"/>
                      <a:pt x="13" y="13"/>
                    </a:cubicBezTo>
                    <a:cubicBezTo>
                      <a:pt x="12" y="13"/>
                      <a:pt x="11" y="13"/>
                      <a:pt x="10" y="13"/>
                    </a:cubicBezTo>
                    <a:cubicBezTo>
                      <a:pt x="8" y="13"/>
                      <a:pt x="7" y="13"/>
                      <a:pt x="6" y="13"/>
                    </a:cubicBezTo>
                    <a:cubicBezTo>
                      <a:pt x="5" y="13"/>
                      <a:pt x="4" y="13"/>
                      <a:pt x="3" y="13"/>
                    </a:cubicBezTo>
                    <a:cubicBezTo>
                      <a:pt x="2" y="13"/>
                      <a:pt x="0" y="13"/>
                      <a:pt x="0" y="13"/>
                    </a:cubicBezTo>
                    <a:cubicBezTo>
                      <a:pt x="0" y="12"/>
                      <a:pt x="0" y="12"/>
                      <a:pt x="0" y="12"/>
                    </a:cubicBezTo>
                    <a:cubicBezTo>
                      <a:pt x="0" y="12"/>
                      <a:pt x="0" y="11"/>
                      <a:pt x="1" y="10"/>
                    </a:cubicBezTo>
                    <a:cubicBezTo>
                      <a:pt x="2" y="9"/>
                      <a:pt x="2" y="8"/>
                      <a:pt x="3" y="7"/>
                    </a:cubicBezTo>
                    <a:cubicBezTo>
                      <a:pt x="4" y="6"/>
                      <a:pt x="5" y="5"/>
                      <a:pt x="6" y="4"/>
                    </a:cubicBezTo>
                    <a:cubicBezTo>
                      <a:pt x="7" y="3"/>
                      <a:pt x="9" y="3"/>
                      <a:pt x="10" y="2"/>
                    </a:cubicBezTo>
                    <a:cubicBezTo>
                      <a:pt x="12" y="1"/>
                      <a:pt x="14" y="1"/>
                      <a:pt x="16" y="0"/>
                    </a:cubicBezTo>
                    <a:cubicBezTo>
                      <a:pt x="17" y="0"/>
                      <a:pt x="19" y="0"/>
                      <a:pt x="21" y="0"/>
                    </a:cubicBezTo>
                    <a:cubicBezTo>
                      <a:pt x="23" y="1"/>
                      <a:pt x="25" y="1"/>
                      <a:pt x="27" y="1"/>
                    </a:cubicBezTo>
                    <a:cubicBezTo>
                      <a:pt x="31" y="2"/>
                      <a:pt x="34" y="3"/>
                      <a:pt x="37" y="4"/>
                    </a:cubicBezTo>
                    <a:cubicBezTo>
                      <a:pt x="41" y="5"/>
                      <a:pt x="44" y="6"/>
                      <a:pt x="46" y="7"/>
                    </a:cubicBezTo>
                    <a:cubicBezTo>
                      <a:pt x="51" y="10"/>
                      <a:pt x="54" y="12"/>
                      <a:pt x="54" y="12"/>
                    </a:cubicBezTo>
                    <a:lnTo>
                      <a:pt x="53" y="1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39" name="Freeform: Shape 32"/>
              <p:cNvSpPr/>
              <p:nvPr/>
            </p:nvSpPr>
            <p:spPr bwMode="auto">
              <a:xfrm>
                <a:off x="4715" y="638"/>
                <a:ext cx="570" cy="361"/>
              </a:xfrm>
              <a:custGeom>
                <a:avLst/>
                <a:gdLst>
                  <a:gd name="T0" fmla="*/ 336 w 405"/>
                  <a:gd name="T1" fmla="*/ 165 h 257"/>
                  <a:gd name="T2" fmla="*/ 405 w 405"/>
                  <a:gd name="T3" fmla="*/ 4 h 257"/>
                  <a:gd name="T4" fmla="*/ 127 w 405"/>
                  <a:gd name="T5" fmla="*/ 257 h 257"/>
                  <a:gd name="T6" fmla="*/ 336 w 405"/>
                  <a:gd name="T7" fmla="*/ 165 h 257"/>
                </a:gdLst>
                <a:ahLst/>
                <a:cxnLst>
                  <a:cxn ang="0">
                    <a:pos x="T0" y="T1"/>
                  </a:cxn>
                  <a:cxn ang="0">
                    <a:pos x="T2" y="T3"/>
                  </a:cxn>
                  <a:cxn ang="0">
                    <a:pos x="T4" y="T5"/>
                  </a:cxn>
                  <a:cxn ang="0">
                    <a:pos x="T6" y="T7"/>
                  </a:cxn>
                </a:cxnLst>
                <a:rect l="0" t="0" r="r" b="b"/>
                <a:pathLst>
                  <a:path w="405" h="257">
                    <a:moveTo>
                      <a:pt x="336" y="165"/>
                    </a:moveTo>
                    <a:cubicBezTo>
                      <a:pt x="336" y="165"/>
                      <a:pt x="333" y="54"/>
                      <a:pt x="405" y="4"/>
                    </a:cubicBezTo>
                    <a:cubicBezTo>
                      <a:pt x="404" y="0"/>
                      <a:pt x="0" y="118"/>
                      <a:pt x="127" y="257"/>
                    </a:cubicBezTo>
                    <a:cubicBezTo>
                      <a:pt x="196" y="225"/>
                      <a:pt x="266" y="194"/>
                      <a:pt x="336" y="165"/>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40" name="Freeform: Shape 33"/>
              <p:cNvSpPr/>
              <p:nvPr/>
            </p:nvSpPr>
            <p:spPr bwMode="auto">
              <a:xfrm>
                <a:off x="4925" y="940"/>
                <a:ext cx="514" cy="379"/>
              </a:xfrm>
              <a:custGeom>
                <a:avLst/>
                <a:gdLst>
                  <a:gd name="T0" fmla="*/ 208 w 366"/>
                  <a:gd name="T1" fmla="*/ 0 h 270"/>
                  <a:gd name="T2" fmla="*/ 366 w 366"/>
                  <a:gd name="T3" fmla="*/ 69 h 270"/>
                  <a:gd name="T4" fmla="*/ 0 w 366"/>
                  <a:gd name="T5" fmla="*/ 91 h 270"/>
                  <a:gd name="T6" fmla="*/ 208 w 366"/>
                  <a:gd name="T7" fmla="*/ 0 h 270"/>
                </a:gdLst>
                <a:ahLst/>
                <a:cxnLst>
                  <a:cxn ang="0">
                    <a:pos x="T0" y="T1"/>
                  </a:cxn>
                  <a:cxn ang="0">
                    <a:pos x="T2" y="T3"/>
                  </a:cxn>
                  <a:cxn ang="0">
                    <a:pos x="T4" y="T5"/>
                  </a:cxn>
                  <a:cxn ang="0">
                    <a:pos x="T6" y="T7"/>
                  </a:cxn>
                </a:cxnLst>
                <a:rect l="0" t="0" r="r" b="b"/>
                <a:pathLst>
                  <a:path w="366" h="270">
                    <a:moveTo>
                      <a:pt x="208" y="0"/>
                    </a:moveTo>
                    <a:cubicBezTo>
                      <a:pt x="208" y="0"/>
                      <a:pt x="284" y="80"/>
                      <a:pt x="366" y="69"/>
                    </a:cubicBezTo>
                    <a:cubicBezTo>
                      <a:pt x="363" y="66"/>
                      <a:pt x="24" y="270"/>
                      <a:pt x="0" y="91"/>
                    </a:cubicBezTo>
                    <a:cubicBezTo>
                      <a:pt x="69" y="59"/>
                      <a:pt x="138" y="29"/>
                      <a:pt x="208" y="0"/>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41" name="Freeform: Shape 34"/>
              <p:cNvSpPr/>
              <p:nvPr/>
            </p:nvSpPr>
            <p:spPr bwMode="auto">
              <a:xfrm>
                <a:off x="3892" y="848"/>
                <a:ext cx="1366" cy="760"/>
              </a:xfrm>
              <a:custGeom>
                <a:avLst/>
                <a:gdLst>
                  <a:gd name="T0" fmla="*/ 10 w 971"/>
                  <a:gd name="T1" fmla="*/ 519 h 540"/>
                  <a:gd name="T2" fmla="*/ 22 w 971"/>
                  <a:gd name="T3" fmla="*/ 469 h 540"/>
                  <a:gd name="T4" fmla="*/ 916 w 971"/>
                  <a:gd name="T5" fmla="*/ 8 h 540"/>
                  <a:gd name="T6" fmla="*/ 964 w 971"/>
                  <a:gd name="T7" fmla="*/ 27 h 540"/>
                  <a:gd name="T8" fmla="*/ 944 w 971"/>
                  <a:gd name="T9" fmla="*/ 73 h 540"/>
                  <a:gd name="T10" fmla="*/ 60 w 971"/>
                  <a:gd name="T11" fmla="*/ 529 h 540"/>
                  <a:gd name="T12" fmla="*/ 10 w 971"/>
                  <a:gd name="T13" fmla="*/ 519 h 540"/>
                </a:gdLst>
                <a:ahLst/>
                <a:cxnLst>
                  <a:cxn ang="0">
                    <a:pos x="T0" y="T1"/>
                  </a:cxn>
                  <a:cxn ang="0">
                    <a:pos x="T2" y="T3"/>
                  </a:cxn>
                  <a:cxn ang="0">
                    <a:pos x="T4" y="T5"/>
                  </a:cxn>
                  <a:cxn ang="0">
                    <a:pos x="T6" y="T7"/>
                  </a:cxn>
                  <a:cxn ang="0">
                    <a:pos x="T8" y="T9"/>
                  </a:cxn>
                  <a:cxn ang="0">
                    <a:pos x="T10" y="T11"/>
                  </a:cxn>
                  <a:cxn ang="0">
                    <a:pos x="T12" y="T13"/>
                  </a:cxn>
                </a:cxnLst>
                <a:rect l="0" t="0" r="r" b="b"/>
                <a:pathLst>
                  <a:path w="971" h="540">
                    <a:moveTo>
                      <a:pt x="10" y="519"/>
                    </a:moveTo>
                    <a:cubicBezTo>
                      <a:pt x="0" y="502"/>
                      <a:pt x="5" y="480"/>
                      <a:pt x="22" y="469"/>
                    </a:cubicBezTo>
                    <a:cubicBezTo>
                      <a:pt x="307" y="291"/>
                      <a:pt x="606" y="137"/>
                      <a:pt x="916" y="8"/>
                    </a:cubicBezTo>
                    <a:cubicBezTo>
                      <a:pt x="935" y="0"/>
                      <a:pt x="956" y="9"/>
                      <a:pt x="964" y="27"/>
                    </a:cubicBezTo>
                    <a:cubicBezTo>
                      <a:pt x="971" y="45"/>
                      <a:pt x="962" y="66"/>
                      <a:pt x="944" y="73"/>
                    </a:cubicBezTo>
                    <a:cubicBezTo>
                      <a:pt x="637" y="201"/>
                      <a:pt x="342" y="354"/>
                      <a:pt x="60" y="529"/>
                    </a:cubicBezTo>
                    <a:cubicBezTo>
                      <a:pt x="43" y="540"/>
                      <a:pt x="21" y="535"/>
                      <a:pt x="10" y="519"/>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42" name="Freeform: Shape 35"/>
              <p:cNvSpPr/>
              <p:nvPr/>
            </p:nvSpPr>
            <p:spPr bwMode="auto">
              <a:xfrm>
                <a:off x="3199" y="82"/>
                <a:ext cx="439" cy="511"/>
              </a:xfrm>
              <a:custGeom>
                <a:avLst/>
                <a:gdLst>
                  <a:gd name="T0" fmla="*/ 0 w 312"/>
                  <a:gd name="T1" fmla="*/ 176 h 363"/>
                  <a:gd name="T2" fmla="*/ 25 w 312"/>
                  <a:gd name="T3" fmla="*/ 3 h 363"/>
                  <a:gd name="T4" fmla="*/ 131 w 312"/>
                  <a:gd name="T5" fmla="*/ 363 h 363"/>
                  <a:gd name="T6" fmla="*/ 0 w 312"/>
                  <a:gd name="T7" fmla="*/ 176 h 363"/>
                </a:gdLst>
                <a:ahLst/>
                <a:cxnLst>
                  <a:cxn ang="0">
                    <a:pos x="T0" y="T1"/>
                  </a:cxn>
                  <a:cxn ang="0">
                    <a:pos x="T2" y="T3"/>
                  </a:cxn>
                  <a:cxn ang="0">
                    <a:pos x="T4" y="T5"/>
                  </a:cxn>
                  <a:cxn ang="0">
                    <a:pos x="T6" y="T7"/>
                  </a:cxn>
                </a:cxnLst>
                <a:rect l="0" t="0" r="r" b="b"/>
                <a:pathLst>
                  <a:path w="312" h="363">
                    <a:moveTo>
                      <a:pt x="0" y="176"/>
                    </a:moveTo>
                    <a:cubicBezTo>
                      <a:pt x="0" y="176"/>
                      <a:pt x="60" y="83"/>
                      <a:pt x="25" y="3"/>
                    </a:cubicBezTo>
                    <a:cubicBezTo>
                      <a:pt x="28" y="0"/>
                      <a:pt x="312" y="311"/>
                      <a:pt x="131" y="363"/>
                    </a:cubicBezTo>
                    <a:cubicBezTo>
                      <a:pt x="89" y="300"/>
                      <a:pt x="45" y="237"/>
                      <a:pt x="0" y="176"/>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43" name="Freeform: Shape 36"/>
              <p:cNvSpPr/>
              <p:nvPr/>
            </p:nvSpPr>
            <p:spPr bwMode="auto">
              <a:xfrm>
                <a:off x="2898" y="340"/>
                <a:ext cx="422" cy="493"/>
              </a:xfrm>
              <a:custGeom>
                <a:avLst/>
                <a:gdLst>
                  <a:gd name="T0" fmla="*/ 170 w 300"/>
                  <a:gd name="T1" fmla="*/ 25 h 351"/>
                  <a:gd name="T2" fmla="*/ 0 w 300"/>
                  <a:gd name="T3" fmla="*/ 1 h 351"/>
                  <a:gd name="T4" fmla="*/ 300 w 300"/>
                  <a:gd name="T5" fmla="*/ 210 h 351"/>
                  <a:gd name="T6" fmla="*/ 170 w 300"/>
                  <a:gd name="T7" fmla="*/ 25 h 351"/>
                </a:gdLst>
                <a:ahLst/>
                <a:cxnLst>
                  <a:cxn ang="0">
                    <a:pos x="T0" y="T1"/>
                  </a:cxn>
                  <a:cxn ang="0">
                    <a:pos x="T2" y="T3"/>
                  </a:cxn>
                  <a:cxn ang="0">
                    <a:pos x="T4" y="T5"/>
                  </a:cxn>
                  <a:cxn ang="0">
                    <a:pos x="T6" y="T7"/>
                  </a:cxn>
                </a:cxnLst>
                <a:rect l="0" t="0" r="r" b="b"/>
                <a:pathLst>
                  <a:path w="300" h="351">
                    <a:moveTo>
                      <a:pt x="170" y="25"/>
                    </a:moveTo>
                    <a:cubicBezTo>
                      <a:pt x="170" y="25"/>
                      <a:pt x="64" y="53"/>
                      <a:pt x="0" y="1"/>
                    </a:cubicBezTo>
                    <a:cubicBezTo>
                      <a:pt x="3" y="0"/>
                      <a:pt x="187" y="351"/>
                      <a:pt x="300" y="210"/>
                    </a:cubicBezTo>
                    <a:cubicBezTo>
                      <a:pt x="258" y="148"/>
                      <a:pt x="215" y="86"/>
                      <a:pt x="170" y="25"/>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44" name="Freeform: Shape 37"/>
              <p:cNvSpPr/>
              <p:nvPr/>
            </p:nvSpPr>
            <p:spPr bwMode="auto">
              <a:xfrm>
                <a:off x="3113" y="296"/>
                <a:ext cx="847" cy="1316"/>
              </a:xfrm>
              <a:custGeom>
                <a:avLst/>
                <a:gdLst>
                  <a:gd name="T0" fmla="*/ 577 w 602"/>
                  <a:gd name="T1" fmla="*/ 927 h 936"/>
                  <a:gd name="T2" fmla="*/ 593 w 602"/>
                  <a:gd name="T3" fmla="*/ 879 h 936"/>
                  <a:gd name="T4" fmla="*/ 69 w 602"/>
                  <a:gd name="T5" fmla="*/ 20 h 936"/>
                  <a:gd name="T6" fmla="*/ 18 w 602"/>
                  <a:gd name="T7" fmla="*/ 11 h 936"/>
                  <a:gd name="T8" fmla="*/ 11 w 602"/>
                  <a:gd name="T9" fmla="*/ 62 h 936"/>
                  <a:gd name="T10" fmla="*/ 529 w 602"/>
                  <a:gd name="T11" fmla="*/ 911 h 936"/>
                  <a:gd name="T12" fmla="*/ 577 w 602"/>
                  <a:gd name="T13" fmla="*/ 927 h 936"/>
                </a:gdLst>
                <a:ahLst/>
                <a:cxnLst>
                  <a:cxn ang="0">
                    <a:pos x="T0" y="T1"/>
                  </a:cxn>
                  <a:cxn ang="0">
                    <a:pos x="T2" y="T3"/>
                  </a:cxn>
                  <a:cxn ang="0">
                    <a:pos x="T4" y="T5"/>
                  </a:cxn>
                  <a:cxn ang="0">
                    <a:pos x="T6" y="T7"/>
                  </a:cxn>
                  <a:cxn ang="0">
                    <a:pos x="T8" y="T9"/>
                  </a:cxn>
                  <a:cxn ang="0">
                    <a:pos x="T10" y="T11"/>
                  </a:cxn>
                  <a:cxn ang="0">
                    <a:pos x="T12" y="T13"/>
                  </a:cxn>
                </a:cxnLst>
                <a:rect l="0" t="0" r="r" b="b"/>
                <a:pathLst>
                  <a:path w="602" h="936">
                    <a:moveTo>
                      <a:pt x="577" y="927"/>
                    </a:moveTo>
                    <a:cubicBezTo>
                      <a:pt x="595" y="919"/>
                      <a:pt x="602" y="897"/>
                      <a:pt x="593" y="879"/>
                    </a:cubicBezTo>
                    <a:cubicBezTo>
                      <a:pt x="441" y="579"/>
                      <a:pt x="266" y="292"/>
                      <a:pt x="69" y="20"/>
                    </a:cubicBezTo>
                    <a:cubicBezTo>
                      <a:pt x="57" y="4"/>
                      <a:pt x="34" y="0"/>
                      <a:pt x="18" y="11"/>
                    </a:cubicBezTo>
                    <a:cubicBezTo>
                      <a:pt x="3" y="23"/>
                      <a:pt x="0" y="45"/>
                      <a:pt x="11" y="62"/>
                    </a:cubicBezTo>
                    <a:cubicBezTo>
                      <a:pt x="207" y="330"/>
                      <a:pt x="380" y="614"/>
                      <a:pt x="529" y="911"/>
                    </a:cubicBezTo>
                    <a:cubicBezTo>
                      <a:pt x="538" y="929"/>
                      <a:pt x="560" y="936"/>
                      <a:pt x="577" y="927"/>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45" name="Freeform: Shape 38"/>
              <p:cNvSpPr/>
              <p:nvPr/>
            </p:nvSpPr>
            <p:spPr bwMode="auto">
              <a:xfrm>
                <a:off x="2663" y="539"/>
                <a:ext cx="552" cy="397"/>
              </a:xfrm>
              <a:custGeom>
                <a:avLst/>
                <a:gdLst>
                  <a:gd name="T0" fmla="*/ 52 w 392"/>
                  <a:gd name="T1" fmla="*/ 171 h 282"/>
                  <a:gd name="T2" fmla="*/ 0 w 392"/>
                  <a:gd name="T3" fmla="*/ 4 h 282"/>
                  <a:gd name="T4" fmla="*/ 252 w 392"/>
                  <a:gd name="T5" fmla="*/ 282 h 282"/>
                  <a:gd name="T6" fmla="*/ 52 w 392"/>
                  <a:gd name="T7" fmla="*/ 171 h 282"/>
                </a:gdLst>
                <a:ahLst/>
                <a:cxnLst>
                  <a:cxn ang="0">
                    <a:pos x="T0" y="T1"/>
                  </a:cxn>
                  <a:cxn ang="0">
                    <a:pos x="T2" y="T3"/>
                  </a:cxn>
                  <a:cxn ang="0">
                    <a:pos x="T4" y="T5"/>
                  </a:cxn>
                  <a:cxn ang="0">
                    <a:pos x="T6" y="T7"/>
                  </a:cxn>
                </a:cxnLst>
                <a:rect l="0" t="0" r="r" b="b"/>
                <a:pathLst>
                  <a:path w="392" h="282">
                    <a:moveTo>
                      <a:pt x="52" y="171"/>
                    </a:moveTo>
                    <a:cubicBezTo>
                      <a:pt x="53" y="171"/>
                      <a:pt x="66" y="61"/>
                      <a:pt x="0" y="4"/>
                    </a:cubicBezTo>
                    <a:cubicBezTo>
                      <a:pt x="1" y="0"/>
                      <a:pt x="392" y="157"/>
                      <a:pt x="252" y="282"/>
                    </a:cubicBezTo>
                    <a:cubicBezTo>
                      <a:pt x="186" y="244"/>
                      <a:pt x="120" y="207"/>
                      <a:pt x="52" y="171"/>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46" name="Freeform: Shape 39"/>
              <p:cNvSpPr/>
              <p:nvPr/>
            </p:nvSpPr>
            <p:spPr bwMode="auto">
              <a:xfrm>
                <a:off x="2471" y="846"/>
                <a:ext cx="507" cy="403"/>
              </a:xfrm>
              <a:custGeom>
                <a:avLst/>
                <a:gdLst>
                  <a:gd name="T0" fmla="*/ 164 w 361"/>
                  <a:gd name="T1" fmla="*/ 0 h 287"/>
                  <a:gd name="T2" fmla="*/ 0 w 361"/>
                  <a:gd name="T3" fmla="*/ 53 h 287"/>
                  <a:gd name="T4" fmla="*/ 361 w 361"/>
                  <a:gd name="T5" fmla="*/ 111 h 287"/>
                  <a:gd name="T6" fmla="*/ 164 w 361"/>
                  <a:gd name="T7" fmla="*/ 0 h 287"/>
                </a:gdLst>
                <a:ahLst/>
                <a:cxnLst>
                  <a:cxn ang="0">
                    <a:pos x="T0" y="T1"/>
                  </a:cxn>
                  <a:cxn ang="0">
                    <a:pos x="T2" y="T3"/>
                  </a:cxn>
                  <a:cxn ang="0">
                    <a:pos x="T4" y="T5"/>
                  </a:cxn>
                  <a:cxn ang="0">
                    <a:pos x="T6" y="T7"/>
                  </a:cxn>
                </a:cxnLst>
                <a:rect l="0" t="0" r="r" b="b"/>
                <a:pathLst>
                  <a:path w="361" h="287">
                    <a:moveTo>
                      <a:pt x="164" y="0"/>
                    </a:moveTo>
                    <a:cubicBezTo>
                      <a:pt x="164" y="0"/>
                      <a:pt x="80" y="72"/>
                      <a:pt x="0" y="53"/>
                    </a:cubicBezTo>
                    <a:cubicBezTo>
                      <a:pt x="2" y="50"/>
                      <a:pt x="320" y="287"/>
                      <a:pt x="361" y="111"/>
                    </a:cubicBezTo>
                    <a:cubicBezTo>
                      <a:pt x="296" y="73"/>
                      <a:pt x="230" y="36"/>
                      <a:pt x="164" y="0"/>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sp>
            <p:nvSpPr>
              <p:cNvPr id="47" name="Freeform: Shape 40"/>
              <p:cNvSpPr/>
              <p:nvPr/>
            </p:nvSpPr>
            <p:spPr bwMode="auto">
              <a:xfrm>
                <a:off x="2662" y="756"/>
                <a:ext cx="1296" cy="878"/>
              </a:xfrm>
              <a:custGeom>
                <a:avLst/>
                <a:gdLst>
                  <a:gd name="T0" fmla="*/ 910 w 922"/>
                  <a:gd name="T1" fmla="*/ 607 h 625"/>
                  <a:gd name="T2" fmla="*/ 903 w 922"/>
                  <a:gd name="T3" fmla="*/ 557 h 625"/>
                  <a:gd name="T4" fmla="*/ 59 w 922"/>
                  <a:gd name="T5" fmla="*/ 10 h 625"/>
                  <a:gd name="T6" fmla="*/ 10 w 922"/>
                  <a:gd name="T7" fmla="*/ 24 h 625"/>
                  <a:gd name="T8" fmla="*/ 25 w 922"/>
                  <a:gd name="T9" fmla="*/ 72 h 625"/>
                  <a:gd name="T10" fmla="*/ 860 w 922"/>
                  <a:gd name="T11" fmla="*/ 613 h 625"/>
                  <a:gd name="T12" fmla="*/ 910 w 922"/>
                  <a:gd name="T13" fmla="*/ 607 h 625"/>
                </a:gdLst>
                <a:ahLst/>
                <a:cxnLst>
                  <a:cxn ang="0">
                    <a:pos x="T0" y="T1"/>
                  </a:cxn>
                  <a:cxn ang="0">
                    <a:pos x="T2" y="T3"/>
                  </a:cxn>
                  <a:cxn ang="0">
                    <a:pos x="T4" y="T5"/>
                  </a:cxn>
                  <a:cxn ang="0">
                    <a:pos x="T6" y="T7"/>
                  </a:cxn>
                  <a:cxn ang="0">
                    <a:pos x="T8" y="T9"/>
                  </a:cxn>
                  <a:cxn ang="0">
                    <a:pos x="T10" y="T11"/>
                  </a:cxn>
                  <a:cxn ang="0">
                    <a:pos x="T12" y="T13"/>
                  </a:cxn>
                </a:cxnLst>
                <a:rect l="0" t="0" r="r" b="b"/>
                <a:pathLst>
                  <a:path w="922" h="625">
                    <a:moveTo>
                      <a:pt x="910" y="607"/>
                    </a:moveTo>
                    <a:cubicBezTo>
                      <a:pt x="922" y="592"/>
                      <a:pt x="919" y="569"/>
                      <a:pt x="903" y="557"/>
                    </a:cubicBezTo>
                    <a:cubicBezTo>
                      <a:pt x="637" y="352"/>
                      <a:pt x="354" y="169"/>
                      <a:pt x="59" y="10"/>
                    </a:cubicBezTo>
                    <a:cubicBezTo>
                      <a:pt x="41" y="0"/>
                      <a:pt x="19" y="7"/>
                      <a:pt x="10" y="24"/>
                    </a:cubicBezTo>
                    <a:cubicBezTo>
                      <a:pt x="0" y="41"/>
                      <a:pt x="7" y="63"/>
                      <a:pt x="25" y="72"/>
                    </a:cubicBezTo>
                    <a:cubicBezTo>
                      <a:pt x="317" y="229"/>
                      <a:pt x="597" y="410"/>
                      <a:pt x="860" y="613"/>
                    </a:cubicBezTo>
                    <a:cubicBezTo>
                      <a:pt x="876" y="625"/>
                      <a:pt x="898" y="622"/>
                      <a:pt x="910" y="607"/>
                    </a:cubicBez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95000"/>
                      <a:lumOff val="5000"/>
                    </a:schemeClr>
                  </a:solidFill>
                  <a:latin typeface="+mn-lt"/>
                  <a:ea typeface="+mn-ea"/>
                  <a:cs typeface="+mn-ea"/>
                  <a:sym typeface="+mn-lt"/>
                </a:endParaRPr>
              </a:p>
            </p:txBody>
          </p:sp>
        </p:grpSp>
        <p:grpSp>
          <p:nvGrpSpPr>
            <p:cNvPr id="48" name="Group 41"/>
            <p:cNvGrpSpPr/>
            <p:nvPr/>
          </p:nvGrpSpPr>
          <p:grpSpPr>
            <a:xfrm>
              <a:off x="8617655" y="1831689"/>
              <a:ext cx="2900098" cy="3652630"/>
              <a:chOff x="8170814" y="1912116"/>
              <a:chExt cx="2749722" cy="3463424"/>
            </a:xfrm>
          </p:grpSpPr>
          <p:grpSp>
            <p:nvGrpSpPr>
              <p:cNvPr id="49" name="Group 42"/>
              <p:cNvGrpSpPr/>
              <p:nvPr/>
            </p:nvGrpSpPr>
            <p:grpSpPr>
              <a:xfrm>
                <a:off x="8170814" y="1912116"/>
                <a:ext cx="2611177" cy="3463424"/>
                <a:chOff x="1193500" y="1491637"/>
                <a:chExt cx="3761195" cy="3463424"/>
              </a:xfrm>
            </p:grpSpPr>
            <p:grpSp>
              <p:nvGrpSpPr>
                <p:cNvPr id="52" name="Group 45"/>
                <p:cNvGrpSpPr/>
                <p:nvPr/>
              </p:nvGrpSpPr>
              <p:grpSpPr>
                <a:xfrm>
                  <a:off x="1193500" y="1491637"/>
                  <a:ext cx="3761195" cy="815608"/>
                  <a:chOff x="1317257" y="1824875"/>
                  <a:chExt cx="3761195" cy="815608"/>
                </a:xfrm>
              </p:grpSpPr>
              <p:sp>
                <p:nvSpPr>
                  <p:cNvPr id="59" name="TextBox 52"/>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400" dirty="0">
                        <a:solidFill>
                          <a:schemeClr val="tx1">
                            <a:lumMod val="95000"/>
                            <a:lumOff val="5000"/>
                          </a:schemeClr>
                        </a:solidFill>
                        <a:latin typeface="+mn-lt"/>
                        <a:ea typeface="+mn-ea"/>
                        <a:cs typeface="+mn-ea"/>
                        <a:sym typeface="+mn-lt"/>
                      </a:rPr>
                      <a:t>此部分内容作为文字排版占位显示</a:t>
                    </a:r>
                    <a:br>
                      <a:rPr lang="zh-CN" altLang="en-US" sz="1400" dirty="0">
                        <a:solidFill>
                          <a:schemeClr val="tx1">
                            <a:lumMod val="95000"/>
                            <a:lumOff val="5000"/>
                          </a:schemeClr>
                        </a:solidFill>
                        <a:latin typeface="+mn-lt"/>
                        <a:ea typeface="+mn-ea"/>
                        <a:cs typeface="+mn-ea"/>
                        <a:sym typeface="+mn-lt"/>
                      </a:rPr>
                    </a:br>
                    <a:endParaRPr lang="zh-CN" altLang="en-US" sz="1400" dirty="0">
                      <a:solidFill>
                        <a:schemeClr val="tx1">
                          <a:lumMod val="95000"/>
                          <a:lumOff val="5000"/>
                        </a:schemeClr>
                      </a:solidFill>
                      <a:latin typeface="+mn-lt"/>
                      <a:ea typeface="+mn-ea"/>
                      <a:cs typeface="+mn-ea"/>
                      <a:sym typeface="+mn-lt"/>
                    </a:endParaRPr>
                  </a:p>
                </p:txBody>
              </p:sp>
              <p:sp>
                <p:nvSpPr>
                  <p:cNvPr id="60" name="Rectangle 53"/>
                  <p:cNvSpPr/>
                  <p:nvPr/>
                </p:nvSpPr>
                <p:spPr>
                  <a:xfrm>
                    <a:off x="1317257" y="1824875"/>
                    <a:ext cx="3761195" cy="307777"/>
                  </a:xfrm>
                  <a:prstGeom prst="rect">
                    <a:avLst/>
                  </a:prstGeom>
                </p:spPr>
                <p:txBody>
                  <a:bodyPr wrap="none" lIns="0" tIns="0" rIns="0" bIns="0">
                    <a:normAutofit lnSpcReduction="10000"/>
                  </a:bodyPr>
                  <a:lstStyle/>
                  <a:p>
                    <a:pPr algn="r"/>
                    <a:r>
                      <a:rPr lang="zh-CN" altLang="en-US" sz="2200" b="1">
                        <a:solidFill>
                          <a:schemeClr val="tx1">
                            <a:lumMod val="95000"/>
                            <a:lumOff val="5000"/>
                          </a:schemeClr>
                        </a:solidFill>
                        <a:latin typeface="+mn-lt"/>
                        <a:ea typeface="+mn-ea"/>
                        <a:cs typeface="+mn-ea"/>
                        <a:sym typeface="+mn-lt"/>
                      </a:rPr>
                      <a:t>标题文本预设</a:t>
                    </a:r>
                  </a:p>
                </p:txBody>
              </p:sp>
            </p:grpSp>
            <p:grpSp>
              <p:nvGrpSpPr>
                <p:cNvPr id="53" name="Group 46"/>
                <p:cNvGrpSpPr/>
                <p:nvPr/>
              </p:nvGrpSpPr>
              <p:grpSpPr>
                <a:xfrm>
                  <a:off x="1193500" y="2815545"/>
                  <a:ext cx="3761195" cy="815608"/>
                  <a:chOff x="1317257" y="1824875"/>
                  <a:chExt cx="3761195" cy="815608"/>
                </a:xfrm>
              </p:grpSpPr>
              <p:sp>
                <p:nvSpPr>
                  <p:cNvPr id="57" name="TextBox 50"/>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400" dirty="0">
                        <a:solidFill>
                          <a:schemeClr val="tx1">
                            <a:lumMod val="95000"/>
                            <a:lumOff val="5000"/>
                          </a:schemeClr>
                        </a:solidFill>
                        <a:latin typeface="+mn-lt"/>
                        <a:ea typeface="+mn-ea"/>
                        <a:cs typeface="+mn-ea"/>
                        <a:sym typeface="+mn-lt"/>
                      </a:rPr>
                      <a:t>此部分内容作为文字排版占位显示</a:t>
                    </a:r>
                    <a:br>
                      <a:rPr lang="zh-CN" altLang="en-US" sz="1400" dirty="0">
                        <a:solidFill>
                          <a:schemeClr val="tx1">
                            <a:lumMod val="95000"/>
                            <a:lumOff val="5000"/>
                          </a:schemeClr>
                        </a:solidFill>
                        <a:latin typeface="+mn-lt"/>
                        <a:ea typeface="+mn-ea"/>
                        <a:cs typeface="+mn-ea"/>
                        <a:sym typeface="+mn-lt"/>
                      </a:rPr>
                    </a:br>
                    <a:endParaRPr lang="zh-CN" altLang="en-US" sz="1400" dirty="0">
                      <a:solidFill>
                        <a:schemeClr val="tx1">
                          <a:lumMod val="95000"/>
                          <a:lumOff val="5000"/>
                        </a:schemeClr>
                      </a:solidFill>
                      <a:latin typeface="+mn-lt"/>
                      <a:ea typeface="+mn-ea"/>
                      <a:cs typeface="+mn-ea"/>
                      <a:sym typeface="+mn-lt"/>
                    </a:endParaRPr>
                  </a:p>
                </p:txBody>
              </p:sp>
              <p:sp>
                <p:nvSpPr>
                  <p:cNvPr id="58" name="Rectangle 51"/>
                  <p:cNvSpPr/>
                  <p:nvPr/>
                </p:nvSpPr>
                <p:spPr>
                  <a:xfrm>
                    <a:off x="1317257" y="1824875"/>
                    <a:ext cx="3761195" cy="307777"/>
                  </a:xfrm>
                  <a:prstGeom prst="rect">
                    <a:avLst/>
                  </a:prstGeom>
                </p:spPr>
                <p:txBody>
                  <a:bodyPr wrap="none" lIns="0" tIns="0" rIns="0" bIns="0">
                    <a:normAutofit lnSpcReduction="10000"/>
                  </a:bodyPr>
                  <a:lstStyle/>
                  <a:p>
                    <a:pPr algn="r"/>
                    <a:r>
                      <a:rPr lang="zh-CN" altLang="en-US" sz="2200" b="1">
                        <a:solidFill>
                          <a:schemeClr val="tx1">
                            <a:lumMod val="95000"/>
                            <a:lumOff val="5000"/>
                          </a:schemeClr>
                        </a:solidFill>
                        <a:latin typeface="+mn-lt"/>
                        <a:ea typeface="+mn-ea"/>
                        <a:cs typeface="+mn-ea"/>
                        <a:sym typeface="+mn-lt"/>
                      </a:rPr>
                      <a:t>标题文本预设</a:t>
                    </a:r>
                  </a:p>
                </p:txBody>
              </p:sp>
            </p:grpSp>
            <p:grpSp>
              <p:nvGrpSpPr>
                <p:cNvPr id="54" name="Group 47"/>
                <p:cNvGrpSpPr/>
                <p:nvPr/>
              </p:nvGrpSpPr>
              <p:grpSpPr>
                <a:xfrm>
                  <a:off x="1193500" y="4139453"/>
                  <a:ext cx="3761195" cy="815608"/>
                  <a:chOff x="1317257" y="1824875"/>
                  <a:chExt cx="3761195" cy="815608"/>
                </a:xfrm>
              </p:grpSpPr>
              <p:sp>
                <p:nvSpPr>
                  <p:cNvPr id="55" name="TextBox 48"/>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400" dirty="0">
                        <a:solidFill>
                          <a:schemeClr val="tx1">
                            <a:lumMod val="95000"/>
                            <a:lumOff val="5000"/>
                          </a:schemeClr>
                        </a:solidFill>
                        <a:latin typeface="+mn-lt"/>
                        <a:ea typeface="+mn-ea"/>
                        <a:cs typeface="+mn-ea"/>
                        <a:sym typeface="+mn-lt"/>
                      </a:rPr>
                      <a:t>此部分内容作为文字排版占位显示</a:t>
                    </a:r>
                    <a:br>
                      <a:rPr lang="zh-CN" altLang="en-US" sz="1400" dirty="0">
                        <a:solidFill>
                          <a:schemeClr val="tx1">
                            <a:lumMod val="95000"/>
                            <a:lumOff val="5000"/>
                          </a:schemeClr>
                        </a:solidFill>
                        <a:latin typeface="+mn-lt"/>
                        <a:ea typeface="+mn-ea"/>
                        <a:cs typeface="+mn-ea"/>
                        <a:sym typeface="+mn-lt"/>
                      </a:rPr>
                    </a:br>
                    <a:endParaRPr lang="zh-CN" altLang="en-US" sz="1400" dirty="0">
                      <a:solidFill>
                        <a:schemeClr val="tx1">
                          <a:lumMod val="95000"/>
                          <a:lumOff val="5000"/>
                        </a:schemeClr>
                      </a:solidFill>
                      <a:latin typeface="+mn-lt"/>
                      <a:ea typeface="+mn-ea"/>
                      <a:cs typeface="+mn-ea"/>
                      <a:sym typeface="+mn-lt"/>
                    </a:endParaRPr>
                  </a:p>
                </p:txBody>
              </p:sp>
              <p:sp>
                <p:nvSpPr>
                  <p:cNvPr id="56" name="Rectangle 49"/>
                  <p:cNvSpPr/>
                  <p:nvPr/>
                </p:nvSpPr>
                <p:spPr>
                  <a:xfrm>
                    <a:off x="1317257" y="1824875"/>
                    <a:ext cx="3761195" cy="307777"/>
                  </a:xfrm>
                  <a:prstGeom prst="rect">
                    <a:avLst/>
                  </a:prstGeom>
                </p:spPr>
                <p:txBody>
                  <a:bodyPr wrap="none" lIns="0" tIns="0" rIns="0" bIns="0">
                    <a:normAutofit lnSpcReduction="10000"/>
                  </a:bodyPr>
                  <a:lstStyle/>
                  <a:p>
                    <a:pPr algn="r"/>
                    <a:r>
                      <a:rPr lang="zh-CN" altLang="en-US" sz="2200" b="1">
                        <a:solidFill>
                          <a:schemeClr val="tx1">
                            <a:lumMod val="95000"/>
                            <a:lumOff val="5000"/>
                          </a:schemeClr>
                        </a:solidFill>
                        <a:latin typeface="+mn-lt"/>
                        <a:ea typeface="+mn-ea"/>
                        <a:cs typeface="+mn-ea"/>
                        <a:sym typeface="+mn-lt"/>
                      </a:rPr>
                      <a:t>标题文本预设</a:t>
                    </a:r>
                  </a:p>
                </p:txBody>
              </p:sp>
            </p:grpSp>
          </p:grpSp>
          <p:cxnSp>
            <p:nvCxnSpPr>
              <p:cNvPr id="50" name="Straight Connector 43"/>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44"/>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54"/>
            <p:cNvGrpSpPr/>
            <p:nvPr/>
          </p:nvGrpSpPr>
          <p:grpSpPr>
            <a:xfrm>
              <a:off x="1378974" y="1831689"/>
              <a:ext cx="2862125" cy="3652630"/>
              <a:chOff x="1307468" y="1697288"/>
              <a:chExt cx="2713719" cy="3463424"/>
            </a:xfrm>
          </p:grpSpPr>
          <p:grpSp>
            <p:nvGrpSpPr>
              <p:cNvPr id="62" name="Group 55"/>
              <p:cNvGrpSpPr/>
              <p:nvPr/>
            </p:nvGrpSpPr>
            <p:grpSpPr>
              <a:xfrm>
                <a:off x="1410010" y="1697288"/>
                <a:ext cx="2611177" cy="3463424"/>
                <a:chOff x="1193500" y="1491637"/>
                <a:chExt cx="3761195" cy="3463424"/>
              </a:xfrm>
            </p:grpSpPr>
            <p:grpSp>
              <p:nvGrpSpPr>
                <p:cNvPr id="66" name="Group 59"/>
                <p:cNvGrpSpPr/>
                <p:nvPr/>
              </p:nvGrpSpPr>
              <p:grpSpPr>
                <a:xfrm>
                  <a:off x="1193500" y="1491637"/>
                  <a:ext cx="3761195" cy="815608"/>
                  <a:chOff x="1317257" y="1824875"/>
                  <a:chExt cx="3761195" cy="815608"/>
                </a:xfrm>
              </p:grpSpPr>
              <p:sp>
                <p:nvSpPr>
                  <p:cNvPr id="73" name="TextBox 66"/>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400" dirty="0">
                        <a:solidFill>
                          <a:schemeClr val="tx1">
                            <a:lumMod val="95000"/>
                            <a:lumOff val="5000"/>
                          </a:schemeClr>
                        </a:solidFill>
                        <a:latin typeface="+mn-lt"/>
                        <a:ea typeface="+mn-ea"/>
                        <a:cs typeface="+mn-ea"/>
                        <a:sym typeface="+mn-lt"/>
                      </a:rPr>
                      <a:t>此部分内容作为文字排版占位显示</a:t>
                    </a:r>
                    <a:br>
                      <a:rPr lang="zh-CN" altLang="en-US" sz="1400" dirty="0">
                        <a:solidFill>
                          <a:schemeClr val="tx1">
                            <a:lumMod val="95000"/>
                            <a:lumOff val="5000"/>
                          </a:schemeClr>
                        </a:solidFill>
                        <a:latin typeface="+mn-lt"/>
                        <a:ea typeface="+mn-ea"/>
                        <a:cs typeface="+mn-ea"/>
                        <a:sym typeface="+mn-lt"/>
                      </a:rPr>
                    </a:br>
                    <a:endParaRPr lang="zh-CN" altLang="en-US" sz="1400" dirty="0">
                      <a:solidFill>
                        <a:schemeClr val="tx1">
                          <a:lumMod val="95000"/>
                          <a:lumOff val="5000"/>
                        </a:schemeClr>
                      </a:solidFill>
                      <a:latin typeface="+mn-lt"/>
                      <a:ea typeface="+mn-ea"/>
                      <a:cs typeface="+mn-ea"/>
                      <a:sym typeface="+mn-lt"/>
                    </a:endParaRPr>
                  </a:p>
                </p:txBody>
              </p:sp>
              <p:sp>
                <p:nvSpPr>
                  <p:cNvPr id="74" name="Rectangle 67"/>
                  <p:cNvSpPr/>
                  <p:nvPr/>
                </p:nvSpPr>
                <p:spPr>
                  <a:xfrm>
                    <a:off x="1317257" y="1824875"/>
                    <a:ext cx="3761195" cy="307777"/>
                  </a:xfrm>
                  <a:prstGeom prst="rect">
                    <a:avLst/>
                  </a:prstGeom>
                </p:spPr>
                <p:txBody>
                  <a:bodyPr wrap="none" lIns="0" tIns="0" rIns="0" bIns="0">
                    <a:normAutofit lnSpcReduction="10000"/>
                  </a:bodyPr>
                  <a:lstStyle/>
                  <a:p>
                    <a:r>
                      <a:rPr lang="zh-CN" altLang="en-US" sz="2200" b="1" dirty="0">
                        <a:solidFill>
                          <a:schemeClr val="tx1">
                            <a:lumMod val="95000"/>
                            <a:lumOff val="5000"/>
                          </a:schemeClr>
                        </a:solidFill>
                        <a:latin typeface="+mn-lt"/>
                        <a:ea typeface="+mn-ea"/>
                        <a:cs typeface="+mn-ea"/>
                        <a:sym typeface="+mn-lt"/>
                      </a:rPr>
                      <a:t>标题文本预设</a:t>
                    </a:r>
                  </a:p>
                </p:txBody>
              </p:sp>
            </p:grpSp>
            <p:grpSp>
              <p:nvGrpSpPr>
                <p:cNvPr id="67" name="Group 60"/>
                <p:cNvGrpSpPr/>
                <p:nvPr/>
              </p:nvGrpSpPr>
              <p:grpSpPr>
                <a:xfrm>
                  <a:off x="1193500" y="2815545"/>
                  <a:ext cx="3761195" cy="815608"/>
                  <a:chOff x="1317257" y="1824875"/>
                  <a:chExt cx="3761195" cy="815608"/>
                </a:xfrm>
              </p:grpSpPr>
              <p:sp>
                <p:nvSpPr>
                  <p:cNvPr id="71" name="TextBox 64"/>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400" dirty="0">
                        <a:solidFill>
                          <a:schemeClr val="tx1">
                            <a:lumMod val="95000"/>
                            <a:lumOff val="5000"/>
                          </a:schemeClr>
                        </a:solidFill>
                        <a:latin typeface="+mn-lt"/>
                        <a:ea typeface="+mn-ea"/>
                        <a:cs typeface="+mn-ea"/>
                        <a:sym typeface="+mn-lt"/>
                      </a:rPr>
                      <a:t>此部分内容作为文字排版占位显示</a:t>
                    </a:r>
                    <a:br>
                      <a:rPr lang="zh-CN" altLang="en-US" sz="1400" dirty="0">
                        <a:solidFill>
                          <a:schemeClr val="tx1">
                            <a:lumMod val="95000"/>
                            <a:lumOff val="5000"/>
                          </a:schemeClr>
                        </a:solidFill>
                        <a:latin typeface="+mn-lt"/>
                        <a:ea typeface="+mn-ea"/>
                        <a:cs typeface="+mn-ea"/>
                        <a:sym typeface="+mn-lt"/>
                      </a:rPr>
                    </a:br>
                    <a:endParaRPr lang="zh-CN" altLang="en-US" sz="1400" dirty="0">
                      <a:solidFill>
                        <a:schemeClr val="tx1">
                          <a:lumMod val="95000"/>
                          <a:lumOff val="5000"/>
                        </a:schemeClr>
                      </a:solidFill>
                      <a:latin typeface="+mn-lt"/>
                      <a:ea typeface="+mn-ea"/>
                      <a:cs typeface="+mn-ea"/>
                      <a:sym typeface="+mn-lt"/>
                    </a:endParaRPr>
                  </a:p>
                </p:txBody>
              </p:sp>
              <p:sp>
                <p:nvSpPr>
                  <p:cNvPr id="72" name="Rectangle 65"/>
                  <p:cNvSpPr/>
                  <p:nvPr/>
                </p:nvSpPr>
                <p:spPr>
                  <a:xfrm>
                    <a:off x="1317257" y="1824875"/>
                    <a:ext cx="3761195" cy="307777"/>
                  </a:xfrm>
                  <a:prstGeom prst="rect">
                    <a:avLst/>
                  </a:prstGeom>
                </p:spPr>
                <p:txBody>
                  <a:bodyPr wrap="none" lIns="0" tIns="0" rIns="0" bIns="0">
                    <a:normAutofit lnSpcReduction="10000"/>
                  </a:bodyPr>
                  <a:lstStyle/>
                  <a:p>
                    <a:r>
                      <a:rPr lang="zh-CN" altLang="en-US" sz="2200" b="1">
                        <a:solidFill>
                          <a:schemeClr val="tx1">
                            <a:lumMod val="95000"/>
                            <a:lumOff val="5000"/>
                          </a:schemeClr>
                        </a:solidFill>
                        <a:latin typeface="+mn-lt"/>
                        <a:ea typeface="+mn-ea"/>
                        <a:cs typeface="+mn-ea"/>
                        <a:sym typeface="+mn-lt"/>
                      </a:rPr>
                      <a:t>标题文本预设</a:t>
                    </a:r>
                  </a:p>
                </p:txBody>
              </p:sp>
            </p:grpSp>
            <p:grpSp>
              <p:nvGrpSpPr>
                <p:cNvPr id="68" name="Group 61"/>
                <p:cNvGrpSpPr/>
                <p:nvPr/>
              </p:nvGrpSpPr>
              <p:grpSpPr>
                <a:xfrm>
                  <a:off x="1193500" y="4139453"/>
                  <a:ext cx="3761195" cy="815608"/>
                  <a:chOff x="1317257" y="1824875"/>
                  <a:chExt cx="3761195" cy="815608"/>
                </a:xfrm>
              </p:grpSpPr>
              <p:sp>
                <p:nvSpPr>
                  <p:cNvPr id="69" name="TextBox 62"/>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400" dirty="0">
                        <a:solidFill>
                          <a:schemeClr val="tx1">
                            <a:lumMod val="95000"/>
                            <a:lumOff val="5000"/>
                          </a:schemeClr>
                        </a:solidFill>
                        <a:latin typeface="+mn-lt"/>
                        <a:ea typeface="+mn-ea"/>
                        <a:cs typeface="+mn-ea"/>
                        <a:sym typeface="+mn-lt"/>
                      </a:rPr>
                      <a:t>此部分内容作为文字排版占位显示</a:t>
                    </a:r>
                    <a:br>
                      <a:rPr lang="zh-CN" altLang="en-US" sz="1400" dirty="0">
                        <a:solidFill>
                          <a:schemeClr val="tx1">
                            <a:lumMod val="95000"/>
                            <a:lumOff val="5000"/>
                          </a:schemeClr>
                        </a:solidFill>
                        <a:latin typeface="+mn-lt"/>
                        <a:ea typeface="+mn-ea"/>
                        <a:cs typeface="+mn-ea"/>
                        <a:sym typeface="+mn-lt"/>
                      </a:rPr>
                    </a:br>
                    <a:endParaRPr lang="zh-CN" altLang="en-US" sz="1400" dirty="0">
                      <a:solidFill>
                        <a:schemeClr val="tx1">
                          <a:lumMod val="95000"/>
                          <a:lumOff val="5000"/>
                        </a:schemeClr>
                      </a:solidFill>
                      <a:latin typeface="+mn-lt"/>
                      <a:ea typeface="+mn-ea"/>
                      <a:cs typeface="+mn-ea"/>
                      <a:sym typeface="+mn-lt"/>
                    </a:endParaRPr>
                  </a:p>
                </p:txBody>
              </p:sp>
              <p:sp>
                <p:nvSpPr>
                  <p:cNvPr id="70" name="Rectangle 63"/>
                  <p:cNvSpPr/>
                  <p:nvPr/>
                </p:nvSpPr>
                <p:spPr>
                  <a:xfrm>
                    <a:off x="1317257" y="1824875"/>
                    <a:ext cx="3761195" cy="307777"/>
                  </a:xfrm>
                  <a:prstGeom prst="rect">
                    <a:avLst/>
                  </a:prstGeom>
                </p:spPr>
                <p:txBody>
                  <a:bodyPr wrap="none" lIns="0" tIns="0" rIns="0" bIns="0">
                    <a:normAutofit lnSpcReduction="10000"/>
                  </a:bodyPr>
                  <a:lstStyle/>
                  <a:p>
                    <a:r>
                      <a:rPr lang="zh-CN" altLang="en-US" sz="2200" b="1">
                        <a:solidFill>
                          <a:schemeClr val="tx1">
                            <a:lumMod val="95000"/>
                            <a:lumOff val="5000"/>
                          </a:schemeClr>
                        </a:solidFill>
                        <a:latin typeface="+mn-lt"/>
                        <a:ea typeface="+mn-ea"/>
                        <a:cs typeface="+mn-ea"/>
                        <a:sym typeface="+mn-lt"/>
                      </a:rPr>
                      <a:t>标题文本预设</a:t>
                    </a:r>
                  </a:p>
                </p:txBody>
              </p:sp>
            </p:grpSp>
          </p:grpSp>
          <p:grpSp>
            <p:nvGrpSpPr>
              <p:cNvPr id="63" name="Group 56"/>
              <p:cNvGrpSpPr/>
              <p:nvPr/>
            </p:nvGrpSpPr>
            <p:grpSpPr>
              <a:xfrm>
                <a:off x="1307468" y="2710116"/>
                <a:ext cx="2448272" cy="1338747"/>
                <a:chOff x="1307468" y="2924944"/>
                <a:chExt cx="2448272" cy="1338747"/>
              </a:xfrm>
            </p:grpSpPr>
            <p:cxnSp>
              <p:nvCxnSpPr>
                <p:cNvPr id="64" name="Straight Connector 57"/>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58"/>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5" name="矩形 74"/>
          <p:cNvSpPr/>
          <p:nvPr/>
        </p:nvSpPr>
        <p:spPr>
          <a:xfrm>
            <a:off x="0" y="0"/>
            <a:ext cx="12858750" cy="7232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cs typeface="+mn-ea"/>
              <a:sym typeface="+mn-lt"/>
            </a:endParaRPr>
          </a:p>
        </p:txBody>
      </p:sp>
      <p:sp>
        <p:nvSpPr>
          <p:cNvPr id="76"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77" name="直接连接符 76"/>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51233" y="1584438"/>
            <a:ext cx="9396906" cy="4833825"/>
            <a:chOff x="1851233" y="1584438"/>
            <a:chExt cx="9396906" cy="4833825"/>
          </a:xfrm>
        </p:grpSpPr>
        <p:grpSp>
          <p:nvGrpSpPr>
            <p:cNvPr id="8" name="组合 7"/>
            <p:cNvGrpSpPr/>
            <p:nvPr/>
          </p:nvGrpSpPr>
          <p:grpSpPr>
            <a:xfrm>
              <a:off x="6311533" y="1604594"/>
              <a:ext cx="420010" cy="420011"/>
              <a:chOff x="4417853" y="1095705"/>
              <a:chExt cx="298690" cy="298690"/>
            </a:xfrm>
          </p:grpSpPr>
          <p:sp>
            <p:nvSpPr>
              <p:cNvPr id="9" name="椭圆 8"/>
              <p:cNvSpPr/>
              <p:nvPr/>
            </p:nvSpPr>
            <p:spPr>
              <a:xfrm>
                <a:off x="4417853" y="1095705"/>
                <a:ext cx="298690" cy="298690"/>
              </a:xfrm>
              <a:prstGeom prst="ellipse">
                <a:avLst/>
              </a:prstGeom>
              <a:solidFill>
                <a:srgbClr val="EF5C66"/>
              </a:solidFill>
              <a:ln>
                <a:noFill/>
              </a:ln>
            </p:spPr>
            <p:txBody>
              <a:bodyPr vert="horz" wrap="square" lIns="128580" tIns="64290" rIns="128580" bIns="64290" numCol="1" anchor="t" anchorCtr="0" compatLnSpc="1"/>
              <a:lstStyle/>
              <a:p>
                <a:pPr algn="ctr">
                  <a:lnSpc>
                    <a:spcPct val="120000"/>
                  </a:lnSpc>
                </a:pPr>
                <a:endParaRPr lang="zh-CN" altLang="en-US" dirty="0">
                  <a:solidFill>
                    <a:schemeClr val="tx1">
                      <a:lumMod val="75000"/>
                      <a:lumOff val="25000"/>
                    </a:schemeClr>
                  </a:solidFill>
                  <a:latin typeface="+mn-lt"/>
                  <a:ea typeface="+mn-ea"/>
                  <a:cs typeface="+mn-ea"/>
                  <a:sym typeface="+mn-lt"/>
                </a:endParaRPr>
              </a:p>
            </p:txBody>
          </p:sp>
          <p:sp>
            <p:nvSpPr>
              <p:cNvPr id="10" name="TextBox 109"/>
              <p:cNvSpPr txBox="1"/>
              <p:nvPr/>
            </p:nvSpPr>
            <p:spPr>
              <a:xfrm>
                <a:off x="4440212" y="1109955"/>
                <a:ext cx="227083" cy="282029"/>
              </a:xfrm>
              <a:prstGeom prst="rect">
                <a:avLst/>
              </a:prstGeom>
              <a:noFill/>
            </p:spPr>
            <p:txBody>
              <a:bodyPr wrap="none" rtlCol="0">
                <a:spAutoFit/>
              </a:bodyPr>
              <a:lstStyle/>
              <a:p>
                <a:pPr>
                  <a:lnSpc>
                    <a:spcPct val="120000"/>
                  </a:lnSpc>
                </a:pPr>
                <a:r>
                  <a:rPr lang="en-US" altLang="zh-CN" dirty="0">
                    <a:solidFill>
                      <a:schemeClr val="bg1"/>
                    </a:solidFill>
                    <a:latin typeface="+mn-lt"/>
                    <a:ea typeface="+mn-ea"/>
                    <a:cs typeface="+mn-ea"/>
                    <a:sym typeface="+mn-lt"/>
                  </a:rPr>
                  <a:t>1</a:t>
                </a:r>
                <a:endParaRPr lang="zh-CN" altLang="en-US" dirty="0">
                  <a:solidFill>
                    <a:schemeClr val="bg1"/>
                  </a:solidFill>
                  <a:latin typeface="+mn-lt"/>
                  <a:ea typeface="+mn-ea"/>
                  <a:cs typeface="+mn-ea"/>
                  <a:sym typeface="+mn-lt"/>
                </a:endParaRPr>
              </a:p>
            </p:txBody>
          </p:sp>
        </p:grpSp>
        <p:grpSp>
          <p:nvGrpSpPr>
            <p:cNvPr id="11" name="组合 10"/>
            <p:cNvGrpSpPr/>
            <p:nvPr/>
          </p:nvGrpSpPr>
          <p:grpSpPr>
            <a:xfrm>
              <a:off x="6311533" y="5992653"/>
              <a:ext cx="420010" cy="425610"/>
              <a:chOff x="4417853" y="1095705"/>
              <a:chExt cx="298690" cy="302672"/>
            </a:xfrm>
          </p:grpSpPr>
          <p:sp>
            <p:nvSpPr>
              <p:cNvPr id="12" name="椭圆 11"/>
              <p:cNvSpPr/>
              <p:nvPr/>
            </p:nvSpPr>
            <p:spPr>
              <a:xfrm>
                <a:off x="4417853" y="1095705"/>
                <a:ext cx="298690" cy="298690"/>
              </a:xfrm>
              <a:prstGeom prst="ellipse">
                <a:avLst/>
              </a:prstGeom>
              <a:solidFill>
                <a:srgbClr val="EF5C66"/>
              </a:solidFill>
              <a:ln>
                <a:noFill/>
              </a:ln>
            </p:spPr>
            <p:txBody>
              <a:bodyPr vert="horz" wrap="square" lIns="128580" tIns="64290" rIns="128580" bIns="64290" numCol="1" anchor="t" anchorCtr="0" compatLnSpc="1"/>
              <a:lstStyle/>
              <a:p>
                <a:pPr>
                  <a:lnSpc>
                    <a:spcPct val="120000"/>
                  </a:lnSpc>
                </a:pPr>
                <a:endParaRPr lang="zh-CN" altLang="en-US" dirty="0">
                  <a:solidFill>
                    <a:schemeClr val="tx1">
                      <a:lumMod val="75000"/>
                      <a:lumOff val="25000"/>
                    </a:schemeClr>
                  </a:solidFill>
                  <a:latin typeface="+mn-lt"/>
                  <a:ea typeface="+mn-ea"/>
                  <a:cs typeface="+mn-ea"/>
                  <a:sym typeface="+mn-lt"/>
                </a:endParaRPr>
              </a:p>
            </p:txBody>
          </p:sp>
          <p:sp>
            <p:nvSpPr>
              <p:cNvPr id="13" name="TextBox 112"/>
              <p:cNvSpPr txBox="1"/>
              <p:nvPr/>
            </p:nvSpPr>
            <p:spPr>
              <a:xfrm>
                <a:off x="4450534" y="1116348"/>
                <a:ext cx="227083" cy="282029"/>
              </a:xfrm>
              <a:prstGeom prst="rect">
                <a:avLst/>
              </a:prstGeom>
              <a:noFill/>
            </p:spPr>
            <p:txBody>
              <a:bodyPr wrap="none" rtlCol="0">
                <a:spAutoFit/>
              </a:bodyPr>
              <a:lstStyle/>
              <a:p>
                <a:pPr>
                  <a:lnSpc>
                    <a:spcPct val="120000"/>
                  </a:lnSpc>
                </a:pPr>
                <a:r>
                  <a:rPr lang="en-US" altLang="zh-CN" dirty="0">
                    <a:solidFill>
                      <a:schemeClr val="bg1"/>
                    </a:solidFill>
                    <a:latin typeface="+mn-lt"/>
                    <a:ea typeface="+mn-ea"/>
                    <a:cs typeface="+mn-ea"/>
                    <a:sym typeface="+mn-lt"/>
                  </a:rPr>
                  <a:t>2</a:t>
                </a:r>
                <a:endParaRPr lang="zh-CN" altLang="en-US" dirty="0">
                  <a:solidFill>
                    <a:schemeClr val="bg1"/>
                  </a:solidFill>
                  <a:latin typeface="+mn-lt"/>
                  <a:ea typeface="+mn-ea"/>
                  <a:cs typeface="+mn-ea"/>
                  <a:sym typeface="+mn-lt"/>
                </a:endParaRPr>
              </a:p>
            </p:txBody>
          </p:sp>
        </p:grpSp>
        <p:grpSp>
          <p:nvGrpSpPr>
            <p:cNvPr id="14" name="组合 13"/>
            <p:cNvGrpSpPr/>
            <p:nvPr/>
          </p:nvGrpSpPr>
          <p:grpSpPr>
            <a:xfrm>
              <a:off x="1851233" y="1584438"/>
              <a:ext cx="4263603" cy="440166"/>
              <a:chOff x="1245915" y="1081371"/>
              <a:chExt cx="3032062" cy="313024"/>
            </a:xfrm>
          </p:grpSpPr>
          <p:sp>
            <p:nvSpPr>
              <p:cNvPr id="15" name="矩形 14"/>
              <p:cNvSpPr/>
              <p:nvPr/>
            </p:nvSpPr>
            <p:spPr>
              <a:xfrm>
                <a:off x="1245915" y="1095705"/>
                <a:ext cx="3032062" cy="298690"/>
              </a:xfrm>
              <a:prstGeom prst="rect">
                <a:avLst/>
              </a:prstGeom>
              <a:solidFill>
                <a:srgbClr val="EF5C66"/>
              </a:solidFill>
              <a:ln>
                <a:noFill/>
              </a:ln>
            </p:spPr>
            <p:txBody>
              <a:bodyPr vert="horz" wrap="square" lIns="128580" tIns="64290" rIns="128580" bIns="64290" numCol="1" anchor="t" anchorCtr="0" compatLnSpc="1"/>
              <a:lstStyle/>
              <a:p>
                <a:pPr>
                  <a:lnSpc>
                    <a:spcPct val="120000"/>
                  </a:lnSpc>
                </a:pPr>
                <a:endParaRPr lang="zh-CN" altLang="en-US" sz="1400">
                  <a:solidFill>
                    <a:schemeClr val="tx1"/>
                  </a:solidFill>
                  <a:latin typeface="+mn-lt"/>
                  <a:ea typeface="+mn-ea"/>
                  <a:cs typeface="+mn-ea"/>
                  <a:sym typeface="+mn-lt"/>
                </a:endParaRPr>
              </a:p>
            </p:txBody>
          </p:sp>
          <p:sp>
            <p:nvSpPr>
              <p:cNvPr id="16" name="TextBox 115"/>
              <p:cNvSpPr txBox="1"/>
              <p:nvPr/>
            </p:nvSpPr>
            <p:spPr>
              <a:xfrm>
                <a:off x="1270013" y="1081371"/>
                <a:ext cx="1225702" cy="305696"/>
              </a:xfrm>
              <a:prstGeom prst="rect">
                <a:avLst/>
              </a:prstGeom>
              <a:noFill/>
            </p:spPr>
            <p:txBody>
              <a:bodyPr wrap="none" rtlCol="0">
                <a:spAutoFit/>
              </a:bodyPr>
              <a:lstStyle/>
              <a:p>
                <a:pPr fontAlgn="base">
                  <a:lnSpc>
                    <a:spcPct val="120000"/>
                  </a:lnSpc>
                  <a:spcBef>
                    <a:spcPct val="0"/>
                  </a:spcBef>
                  <a:spcAft>
                    <a:spcPct val="0"/>
                  </a:spcAft>
                </a:pPr>
                <a:r>
                  <a:rPr lang="zh-CN" altLang="en-US" sz="2000" dirty="0">
                    <a:solidFill>
                      <a:schemeClr val="bg1"/>
                    </a:solidFill>
                    <a:latin typeface="+mn-lt"/>
                    <a:ea typeface="+mn-ea"/>
                    <a:cs typeface="+mn-ea"/>
                    <a:sym typeface="+mn-lt"/>
                  </a:rPr>
                  <a:t>单击添加标题</a:t>
                </a:r>
                <a:endParaRPr lang="en-US" altLang="zh-CN" sz="2000" dirty="0">
                  <a:solidFill>
                    <a:schemeClr val="bg1"/>
                  </a:solidFill>
                  <a:latin typeface="+mn-lt"/>
                  <a:ea typeface="+mn-ea"/>
                  <a:cs typeface="+mn-ea"/>
                  <a:sym typeface="+mn-lt"/>
                </a:endParaRPr>
              </a:p>
            </p:txBody>
          </p:sp>
        </p:grpSp>
        <p:grpSp>
          <p:nvGrpSpPr>
            <p:cNvPr id="17" name="组合 16"/>
            <p:cNvGrpSpPr/>
            <p:nvPr/>
          </p:nvGrpSpPr>
          <p:grpSpPr>
            <a:xfrm>
              <a:off x="6946172" y="5972501"/>
              <a:ext cx="4137954" cy="440166"/>
              <a:chOff x="1835696" y="1081371"/>
              <a:chExt cx="2442281" cy="313024"/>
            </a:xfrm>
          </p:grpSpPr>
          <p:sp>
            <p:nvSpPr>
              <p:cNvPr id="18" name="矩形 17"/>
              <p:cNvSpPr/>
              <p:nvPr/>
            </p:nvSpPr>
            <p:spPr>
              <a:xfrm>
                <a:off x="1835696" y="1095705"/>
                <a:ext cx="2442281" cy="298690"/>
              </a:xfrm>
              <a:prstGeom prst="rect">
                <a:avLst/>
              </a:prstGeom>
              <a:solidFill>
                <a:srgbClr val="EF5C66"/>
              </a:solidFill>
              <a:ln>
                <a:noFill/>
              </a:ln>
            </p:spPr>
            <p:txBody>
              <a:bodyPr vert="horz" wrap="square" lIns="128580" tIns="64290" rIns="128580" bIns="64290" numCol="1" anchor="t" anchorCtr="0" compatLnSpc="1"/>
              <a:lstStyle/>
              <a:p>
                <a:pPr>
                  <a:lnSpc>
                    <a:spcPct val="120000"/>
                  </a:lnSpc>
                </a:pPr>
                <a:endParaRPr lang="zh-CN" altLang="en-US" sz="1400">
                  <a:solidFill>
                    <a:schemeClr val="tx1"/>
                  </a:solidFill>
                  <a:latin typeface="+mn-lt"/>
                  <a:ea typeface="+mn-ea"/>
                  <a:cs typeface="+mn-ea"/>
                  <a:sym typeface="+mn-lt"/>
                </a:endParaRPr>
              </a:p>
            </p:txBody>
          </p:sp>
          <p:sp>
            <p:nvSpPr>
              <p:cNvPr id="19" name="TextBox 118"/>
              <p:cNvSpPr txBox="1"/>
              <p:nvPr/>
            </p:nvSpPr>
            <p:spPr>
              <a:xfrm>
                <a:off x="1849335" y="1081371"/>
                <a:ext cx="926436" cy="281711"/>
              </a:xfrm>
              <a:prstGeom prst="rect">
                <a:avLst/>
              </a:prstGeom>
              <a:noFill/>
            </p:spPr>
            <p:txBody>
              <a:bodyPr wrap="none" rtlCol="0">
                <a:spAutoFit/>
              </a:bodyPr>
              <a:lstStyle/>
              <a:p>
                <a:pPr fontAlgn="base">
                  <a:lnSpc>
                    <a:spcPct val="120000"/>
                  </a:lnSpc>
                  <a:spcBef>
                    <a:spcPct val="0"/>
                  </a:spcBef>
                  <a:spcAft>
                    <a:spcPct val="0"/>
                  </a:spcAft>
                </a:pPr>
                <a:r>
                  <a:rPr lang="zh-CN" altLang="en-US" dirty="0">
                    <a:solidFill>
                      <a:schemeClr val="bg1"/>
                    </a:solidFill>
                    <a:latin typeface="+mn-lt"/>
                    <a:ea typeface="+mn-ea"/>
                    <a:cs typeface="+mn-ea"/>
                    <a:sym typeface="+mn-lt"/>
                  </a:rPr>
                  <a:t>单击添加标题</a:t>
                </a:r>
                <a:endParaRPr lang="en-US" altLang="zh-CN" dirty="0">
                  <a:solidFill>
                    <a:schemeClr val="bg1"/>
                  </a:solidFill>
                  <a:latin typeface="+mn-lt"/>
                  <a:ea typeface="+mn-ea"/>
                  <a:cs typeface="+mn-ea"/>
                  <a:sym typeface="+mn-lt"/>
                </a:endParaRPr>
              </a:p>
            </p:txBody>
          </p:sp>
        </p:grpSp>
        <p:grpSp>
          <p:nvGrpSpPr>
            <p:cNvPr id="20" name="组合 19"/>
            <p:cNvGrpSpPr/>
            <p:nvPr/>
          </p:nvGrpSpPr>
          <p:grpSpPr>
            <a:xfrm>
              <a:off x="6880542" y="2159251"/>
              <a:ext cx="4367597" cy="3690387"/>
              <a:chOff x="4822508" y="1490148"/>
              <a:chExt cx="3106017" cy="2624419"/>
            </a:xfrm>
          </p:grpSpPr>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3552" y="2498615"/>
                <a:ext cx="2423928" cy="1615952"/>
              </a:xfrm>
              <a:prstGeom prst="rect">
                <a:avLst/>
              </a:prstGeom>
              <a:solidFill>
                <a:schemeClr val="accent2"/>
              </a:solidFill>
              <a:ln w="38100">
                <a:noFill/>
                <a:miter lim="800000"/>
                <a:headEnd/>
                <a:tailEnd/>
              </a:ln>
            </p:spPr>
          </p:pic>
          <p:sp>
            <p:nvSpPr>
              <p:cNvPr id="22" name="矩形 21"/>
              <p:cNvSpPr/>
              <p:nvPr/>
            </p:nvSpPr>
            <p:spPr>
              <a:xfrm>
                <a:off x="4822508" y="1490148"/>
                <a:ext cx="3106017" cy="497942"/>
              </a:xfrm>
              <a:prstGeom prst="rect">
                <a:avLst/>
              </a:prstGeom>
            </p:spPr>
            <p:txBody>
              <a:bodyPr wrap="square">
                <a:spAutoFit/>
              </a:bodyPr>
              <a:lstStyle/>
              <a:p>
                <a:pPr>
                  <a:lnSpc>
                    <a:spcPct val="150000"/>
                  </a:lnSpc>
                </a:pPr>
                <a:r>
                  <a:rPr lang="zh-CN" altLang="en-US" sz="1400">
                    <a:solidFill>
                      <a:schemeClr val="tx1">
                        <a:lumMod val="75000"/>
                        <a:lumOff val="25000"/>
                      </a:schemeClr>
                    </a:solidFill>
                    <a:latin typeface="+mn-lt"/>
                    <a:ea typeface="+mn-ea"/>
                    <a:cs typeface="+mn-ea"/>
                    <a:sym typeface="+mn-lt"/>
                  </a:rPr>
                  <a:t>请替换文字内容，修改文字内容，也可以直接复制你的内容到此。</a:t>
                </a:r>
                <a:endParaRPr lang="en-US" altLang="zh-CN" sz="1400" dirty="0">
                  <a:solidFill>
                    <a:schemeClr val="tx1">
                      <a:lumMod val="75000"/>
                      <a:lumOff val="25000"/>
                    </a:schemeClr>
                  </a:solidFill>
                  <a:latin typeface="+mn-lt"/>
                  <a:ea typeface="+mn-ea"/>
                  <a:cs typeface="+mn-ea"/>
                  <a:sym typeface="+mn-lt"/>
                </a:endParaRPr>
              </a:p>
            </p:txBody>
          </p:sp>
        </p:grpSp>
        <p:grpSp>
          <p:nvGrpSpPr>
            <p:cNvPr id="23" name="组合 22"/>
            <p:cNvGrpSpPr/>
            <p:nvPr/>
          </p:nvGrpSpPr>
          <p:grpSpPr>
            <a:xfrm>
              <a:off x="1851233" y="2476165"/>
              <a:ext cx="4263605" cy="3179389"/>
              <a:chOff x="1245914" y="1715523"/>
              <a:chExt cx="3032063" cy="2261022"/>
            </a:xfrm>
          </p:grpSpPr>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15467" y="1715523"/>
                <a:ext cx="2892958" cy="1576314"/>
              </a:xfrm>
              <a:prstGeom prst="rect">
                <a:avLst/>
              </a:prstGeom>
              <a:solidFill>
                <a:schemeClr val="accent2"/>
              </a:solidFill>
              <a:ln w="38100">
                <a:noFill/>
                <a:miter lim="800000"/>
                <a:headEnd/>
                <a:tailEnd/>
              </a:ln>
            </p:spPr>
          </p:pic>
          <p:sp>
            <p:nvSpPr>
              <p:cNvPr id="25" name="矩形 24"/>
              <p:cNvSpPr/>
              <p:nvPr/>
            </p:nvSpPr>
            <p:spPr>
              <a:xfrm>
                <a:off x="1245914" y="3478604"/>
                <a:ext cx="3032063" cy="497941"/>
              </a:xfrm>
              <a:prstGeom prst="rect">
                <a:avLst/>
              </a:prstGeom>
            </p:spPr>
            <p:txBody>
              <a:bodyPr wrap="square">
                <a:spAutoFit/>
              </a:bodyPr>
              <a:lstStyle/>
              <a:p>
                <a:pPr>
                  <a:lnSpc>
                    <a:spcPct val="150000"/>
                  </a:lnSpc>
                </a:pPr>
                <a:r>
                  <a:rPr lang="zh-CN" altLang="en-US" sz="1400">
                    <a:solidFill>
                      <a:schemeClr val="tx1">
                        <a:lumMod val="75000"/>
                        <a:lumOff val="25000"/>
                      </a:schemeClr>
                    </a:solidFill>
                    <a:latin typeface="+mn-lt"/>
                    <a:ea typeface="+mn-ea"/>
                    <a:cs typeface="+mn-ea"/>
                    <a:sym typeface="+mn-lt"/>
                  </a:rPr>
                  <a:t>请替换文字内容，修改文字内容，也可以直接复制你的内容到此。</a:t>
                </a:r>
                <a:endParaRPr lang="en-US" altLang="zh-CN" sz="1400" dirty="0">
                  <a:solidFill>
                    <a:schemeClr val="tx1">
                      <a:lumMod val="75000"/>
                      <a:lumOff val="25000"/>
                    </a:schemeClr>
                  </a:solidFill>
                  <a:latin typeface="+mn-lt"/>
                  <a:ea typeface="+mn-ea"/>
                  <a:cs typeface="+mn-ea"/>
                  <a:sym typeface="+mn-lt"/>
                </a:endParaRPr>
              </a:p>
            </p:txBody>
          </p:sp>
        </p:grpSp>
      </p:grpSp>
      <p:sp>
        <p:nvSpPr>
          <p:cNvPr id="29"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30" name="直接连接符 29"/>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8662" y="2248173"/>
            <a:ext cx="11160700" cy="4170393"/>
            <a:chOff x="818662" y="2625897"/>
            <a:chExt cx="11160700" cy="4170393"/>
          </a:xfrm>
        </p:grpSpPr>
        <p:sp>
          <p:nvSpPr>
            <p:cNvPr id="5" name="椭圆 4"/>
            <p:cNvSpPr/>
            <p:nvPr/>
          </p:nvSpPr>
          <p:spPr>
            <a:xfrm>
              <a:off x="5499008" y="6147719"/>
              <a:ext cx="2108011" cy="648571"/>
            </a:xfrm>
            <a:prstGeom prst="ellipse">
              <a:avLst/>
            </a:prstGeom>
            <a:gradFill flip="none" rotWithShape="1">
              <a:gsLst>
                <a:gs pos="0">
                  <a:schemeClr val="tx1">
                    <a:alpha val="44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solidFill>
                  <a:prstClr val="white"/>
                </a:solidFill>
                <a:cs typeface="+mn-ea"/>
                <a:sym typeface="+mn-lt"/>
              </a:endParaRPr>
            </a:p>
          </p:txBody>
        </p:sp>
        <p:grpSp>
          <p:nvGrpSpPr>
            <p:cNvPr id="6" name="组合 5"/>
            <p:cNvGrpSpPr/>
            <p:nvPr/>
          </p:nvGrpSpPr>
          <p:grpSpPr>
            <a:xfrm>
              <a:off x="4002074" y="3820608"/>
              <a:ext cx="4291096" cy="2195185"/>
              <a:chOff x="3116689" y="2717026"/>
              <a:chExt cx="3051446" cy="1561106"/>
            </a:xfrm>
            <a:effectLst/>
          </p:grpSpPr>
          <p:grpSp>
            <p:nvGrpSpPr>
              <p:cNvPr id="7" name="组合 6"/>
              <p:cNvGrpSpPr/>
              <p:nvPr/>
            </p:nvGrpSpPr>
            <p:grpSpPr>
              <a:xfrm>
                <a:off x="3666493" y="2717026"/>
                <a:ext cx="2339840" cy="1561106"/>
                <a:chOff x="3666493" y="2717026"/>
                <a:chExt cx="2339840" cy="1561106"/>
              </a:xfrm>
            </p:grpSpPr>
            <p:grpSp>
              <p:nvGrpSpPr>
                <p:cNvPr id="10" name="组合 9"/>
                <p:cNvGrpSpPr/>
                <p:nvPr/>
              </p:nvGrpSpPr>
              <p:grpSpPr>
                <a:xfrm rot="7733674">
                  <a:off x="4055860" y="2327659"/>
                  <a:ext cx="1561106" cy="2339840"/>
                  <a:chOff x="2428899" y="2027784"/>
                  <a:chExt cx="1512071" cy="2128167"/>
                </a:xfrm>
              </p:grpSpPr>
              <p:sp>
                <p:nvSpPr>
                  <p:cNvPr id="12" name="矩形 4"/>
                  <p:cNvSpPr/>
                  <p:nvPr/>
                </p:nvSpPr>
                <p:spPr>
                  <a:xfrm>
                    <a:off x="2653446" y="2141512"/>
                    <a:ext cx="1158464" cy="2013371"/>
                  </a:xfrm>
                  <a:custGeom>
                    <a:avLst/>
                    <a:gdLst>
                      <a:gd name="connsiteX0" fmla="*/ 0 w 1017970"/>
                      <a:gd name="connsiteY0" fmla="*/ 0 h 1656184"/>
                      <a:gd name="connsiteX1" fmla="*/ 1017970 w 1017970"/>
                      <a:gd name="connsiteY1" fmla="*/ 0 h 1656184"/>
                      <a:gd name="connsiteX2" fmla="*/ 1017970 w 1017970"/>
                      <a:gd name="connsiteY2" fmla="*/ 1656184 h 1656184"/>
                      <a:gd name="connsiteX3" fmla="*/ 0 w 1017970"/>
                      <a:gd name="connsiteY3" fmla="*/ 1656184 h 1656184"/>
                      <a:gd name="connsiteX4" fmla="*/ 0 w 1017970"/>
                      <a:gd name="connsiteY4" fmla="*/ 0 h 1656184"/>
                      <a:gd name="connsiteX0-1" fmla="*/ 0 w 1134651"/>
                      <a:gd name="connsiteY0-2" fmla="*/ 0 h 1656184"/>
                      <a:gd name="connsiteX1-3" fmla="*/ 1134651 w 1134651"/>
                      <a:gd name="connsiteY1-4" fmla="*/ 345282 h 1656184"/>
                      <a:gd name="connsiteX2-5" fmla="*/ 1017970 w 1134651"/>
                      <a:gd name="connsiteY2-6" fmla="*/ 1656184 h 1656184"/>
                      <a:gd name="connsiteX3-7" fmla="*/ 0 w 1134651"/>
                      <a:gd name="connsiteY3-8" fmla="*/ 1656184 h 1656184"/>
                      <a:gd name="connsiteX4-9" fmla="*/ 0 w 1134651"/>
                      <a:gd name="connsiteY4-10" fmla="*/ 0 h 1656184"/>
                      <a:gd name="connsiteX0-11" fmla="*/ 0 w 1158464"/>
                      <a:gd name="connsiteY0-12" fmla="*/ 0 h 2013371"/>
                      <a:gd name="connsiteX1-13" fmla="*/ 1134651 w 1158464"/>
                      <a:gd name="connsiteY1-14" fmla="*/ 345282 h 2013371"/>
                      <a:gd name="connsiteX2-15" fmla="*/ 1158464 w 1158464"/>
                      <a:gd name="connsiteY2-16" fmla="*/ 2013371 h 2013371"/>
                      <a:gd name="connsiteX3-17" fmla="*/ 0 w 1158464"/>
                      <a:gd name="connsiteY3-18" fmla="*/ 1656184 h 2013371"/>
                      <a:gd name="connsiteX4-19" fmla="*/ 0 w 1158464"/>
                      <a:gd name="connsiteY4-20" fmla="*/ 0 h 2013371"/>
                      <a:gd name="connsiteX0-21" fmla="*/ 0 w 1158464"/>
                      <a:gd name="connsiteY0-22" fmla="*/ 0 h 2013371"/>
                      <a:gd name="connsiteX1-23" fmla="*/ 1134651 w 1158464"/>
                      <a:gd name="connsiteY1-24" fmla="*/ 345282 h 2013371"/>
                      <a:gd name="connsiteX2-25" fmla="*/ 1158464 w 1158464"/>
                      <a:gd name="connsiteY2-26" fmla="*/ 2013371 h 2013371"/>
                      <a:gd name="connsiteX3-27" fmla="*/ 14287 w 1158464"/>
                      <a:gd name="connsiteY3-28" fmla="*/ 1629990 h 2013371"/>
                      <a:gd name="connsiteX4-29" fmla="*/ 0 w 1158464"/>
                      <a:gd name="connsiteY4-30" fmla="*/ 0 h 20133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8464" h="2013371">
                        <a:moveTo>
                          <a:pt x="0" y="0"/>
                        </a:moveTo>
                        <a:lnTo>
                          <a:pt x="1134651" y="345282"/>
                        </a:lnTo>
                        <a:lnTo>
                          <a:pt x="1158464" y="2013371"/>
                        </a:lnTo>
                        <a:lnTo>
                          <a:pt x="14287" y="1629990"/>
                        </a:lnTo>
                        <a:lnTo>
                          <a:pt x="0" y="0"/>
                        </a:lnTo>
                        <a:close/>
                      </a:path>
                    </a:pathLst>
                  </a:custGeom>
                  <a:gradFill>
                    <a:gsLst>
                      <a:gs pos="45000">
                        <a:schemeClr val="bg1">
                          <a:lumMod val="85000"/>
                        </a:schemeClr>
                      </a:gs>
                      <a:gs pos="100000">
                        <a:schemeClr val="bg1">
                          <a:lumMod val="5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3" name="矩形 1"/>
                  <p:cNvSpPr/>
                  <p:nvPr/>
                </p:nvSpPr>
                <p:spPr>
                  <a:xfrm>
                    <a:off x="2428899" y="2716064"/>
                    <a:ext cx="1133442" cy="1389385"/>
                  </a:xfrm>
                  <a:custGeom>
                    <a:avLst/>
                    <a:gdLst>
                      <a:gd name="connsiteX0" fmla="*/ 0 w 1181067"/>
                      <a:gd name="connsiteY0" fmla="*/ 0 h 1944216"/>
                      <a:gd name="connsiteX1" fmla="*/ 1181067 w 1181067"/>
                      <a:gd name="connsiteY1" fmla="*/ 0 h 1944216"/>
                      <a:gd name="connsiteX2" fmla="*/ 1181067 w 1181067"/>
                      <a:gd name="connsiteY2" fmla="*/ 1944216 h 1944216"/>
                      <a:gd name="connsiteX3" fmla="*/ 0 w 1181067"/>
                      <a:gd name="connsiteY3" fmla="*/ 1944216 h 1944216"/>
                      <a:gd name="connsiteX4" fmla="*/ 0 w 1181067"/>
                      <a:gd name="connsiteY4" fmla="*/ 0 h 1944216"/>
                      <a:gd name="connsiteX0-1" fmla="*/ 0 w 1233455"/>
                      <a:gd name="connsiteY0-2" fmla="*/ 0 h 2296641"/>
                      <a:gd name="connsiteX1-3" fmla="*/ 1233455 w 1233455"/>
                      <a:gd name="connsiteY1-4" fmla="*/ 352425 h 2296641"/>
                      <a:gd name="connsiteX2-5" fmla="*/ 1233455 w 1233455"/>
                      <a:gd name="connsiteY2-6" fmla="*/ 2296641 h 2296641"/>
                      <a:gd name="connsiteX3-7" fmla="*/ 52388 w 1233455"/>
                      <a:gd name="connsiteY3-8" fmla="*/ 2296641 h 2296641"/>
                      <a:gd name="connsiteX4-9" fmla="*/ 0 w 1233455"/>
                      <a:gd name="connsiteY4-10" fmla="*/ 0 h 2296641"/>
                      <a:gd name="connsiteX0-11" fmla="*/ 0 w 1233455"/>
                      <a:gd name="connsiteY0-12" fmla="*/ 0 h 2296641"/>
                      <a:gd name="connsiteX1-13" fmla="*/ 864362 w 1233455"/>
                      <a:gd name="connsiteY1-14" fmla="*/ 300037 h 2296641"/>
                      <a:gd name="connsiteX2-15" fmla="*/ 1233455 w 1233455"/>
                      <a:gd name="connsiteY2-16" fmla="*/ 2296641 h 2296641"/>
                      <a:gd name="connsiteX3-17" fmla="*/ 52388 w 1233455"/>
                      <a:gd name="connsiteY3-18" fmla="*/ 2296641 h 2296641"/>
                      <a:gd name="connsiteX4-19" fmla="*/ 0 w 1233455"/>
                      <a:gd name="connsiteY4-20" fmla="*/ 0 h 2296641"/>
                      <a:gd name="connsiteX0-21" fmla="*/ 0 w 1128680"/>
                      <a:gd name="connsiteY0-22" fmla="*/ 0 h 2296641"/>
                      <a:gd name="connsiteX1-23" fmla="*/ 864362 w 1128680"/>
                      <a:gd name="connsiteY1-24" fmla="*/ 300037 h 2296641"/>
                      <a:gd name="connsiteX2-25" fmla="*/ 1128680 w 1128680"/>
                      <a:gd name="connsiteY2-26" fmla="*/ 1389385 h 2296641"/>
                      <a:gd name="connsiteX3-27" fmla="*/ 52388 w 1128680"/>
                      <a:gd name="connsiteY3-28" fmla="*/ 2296641 h 2296641"/>
                      <a:gd name="connsiteX4-29" fmla="*/ 0 w 1128680"/>
                      <a:gd name="connsiteY4-30" fmla="*/ 0 h 2296641"/>
                      <a:gd name="connsiteX0-31" fmla="*/ 0 w 1128680"/>
                      <a:gd name="connsiteY0-32" fmla="*/ 0 h 1389385"/>
                      <a:gd name="connsiteX1-33" fmla="*/ 864362 w 1128680"/>
                      <a:gd name="connsiteY1-34" fmla="*/ 300037 h 1389385"/>
                      <a:gd name="connsiteX2-35" fmla="*/ 1128680 w 1128680"/>
                      <a:gd name="connsiteY2-36" fmla="*/ 1389385 h 1389385"/>
                      <a:gd name="connsiteX3-37" fmla="*/ 228601 w 1128680"/>
                      <a:gd name="connsiteY3-38" fmla="*/ 1051247 h 1389385"/>
                      <a:gd name="connsiteX4-39" fmla="*/ 0 w 1128680"/>
                      <a:gd name="connsiteY4-40" fmla="*/ 0 h 1389385"/>
                      <a:gd name="connsiteX0-41" fmla="*/ 0 w 1128680"/>
                      <a:gd name="connsiteY0-42" fmla="*/ 0 h 1389385"/>
                      <a:gd name="connsiteX1-43" fmla="*/ 864362 w 1128680"/>
                      <a:gd name="connsiteY1-44" fmla="*/ 300037 h 1389385"/>
                      <a:gd name="connsiteX2-45" fmla="*/ 1128680 w 1128680"/>
                      <a:gd name="connsiteY2-46" fmla="*/ 1389385 h 1389385"/>
                      <a:gd name="connsiteX3-47" fmla="*/ 228601 w 1128680"/>
                      <a:gd name="connsiteY3-48" fmla="*/ 1051247 h 1389385"/>
                      <a:gd name="connsiteX4-49" fmla="*/ 0 w 1128680"/>
                      <a:gd name="connsiteY4-50" fmla="*/ 0 h 1389385"/>
                      <a:gd name="connsiteX0-51" fmla="*/ 0 w 1128680"/>
                      <a:gd name="connsiteY0-52" fmla="*/ 0 h 1389385"/>
                      <a:gd name="connsiteX1-53" fmla="*/ 864362 w 1128680"/>
                      <a:gd name="connsiteY1-54" fmla="*/ 300037 h 1389385"/>
                      <a:gd name="connsiteX2-55" fmla="*/ 1128680 w 1128680"/>
                      <a:gd name="connsiteY2-56" fmla="*/ 1389385 h 1389385"/>
                      <a:gd name="connsiteX3-57" fmla="*/ 228601 w 1128680"/>
                      <a:gd name="connsiteY3-58" fmla="*/ 1051247 h 1389385"/>
                      <a:gd name="connsiteX4-59" fmla="*/ 0 w 1128680"/>
                      <a:gd name="connsiteY4-60" fmla="*/ 0 h 1389385"/>
                      <a:gd name="connsiteX0-61" fmla="*/ 0 w 1128680"/>
                      <a:gd name="connsiteY0-62" fmla="*/ 0 h 1389385"/>
                      <a:gd name="connsiteX1-63" fmla="*/ 864362 w 1128680"/>
                      <a:gd name="connsiteY1-64" fmla="*/ 300037 h 1389385"/>
                      <a:gd name="connsiteX2-65" fmla="*/ 1128680 w 1128680"/>
                      <a:gd name="connsiteY2-66" fmla="*/ 1389385 h 1389385"/>
                      <a:gd name="connsiteX3-67" fmla="*/ 228601 w 1128680"/>
                      <a:gd name="connsiteY3-68" fmla="*/ 1051247 h 1389385"/>
                      <a:gd name="connsiteX4-69" fmla="*/ 0 w 1128680"/>
                      <a:gd name="connsiteY4-70" fmla="*/ 0 h 1389385"/>
                      <a:gd name="connsiteX0-71" fmla="*/ 0 w 1128680"/>
                      <a:gd name="connsiteY0-72" fmla="*/ 0 h 1389385"/>
                      <a:gd name="connsiteX1-73" fmla="*/ 864362 w 1128680"/>
                      <a:gd name="connsiteY1-74" fmla="*/ 300037 h 1389385"/>
                      <a:gd name="connsiteX2-75" fmla="*/ 1128680 w 1128680"/>
                      <a:gd name="connsiteY2-76" fmla="*/ 1389385 h 1389385"/>
                      <a:gd name="connsiteX3-77" fmla="*/ 228601 w 1128680"/>
                      <a:gd name="connsiteY3-78" fmla="*/ 1051247 h 1389385"/>
                      <a:gd name="connsiteX4-79" fmla="*/ 0 w 1128680"/>
                      <a:gd name="connsiteY4-80" fmla="*/ 0 h 1389385"/>
                      <a:gd name="connsiteX0-81" fmla="*/ 0 w 1128680"/>
                      <a:gd name="connsiteY0-82" fmla="*/ 0 h 1389385"/>
                      <a:gd name="connsiteX1-83" fmla="*/ 864362 w 1128680"/>
                      <a:gd name="connsiteY1-84" fmla="*/ 300037 h 1389385"/>
                      <a:gd name="connsiteX2-85" fmla="*/ 1128680 w 1128680"/>
                      <a:gd name="connsiteY2-86" fmla="*/ 1389385 h 1389385"/>
                      <a:gd name="connsiteX3-87" fmla="*/ 228601 w 1128680"/>
                      <a:gd name="connsiteY3-88" fmla="*/ 1051247 h 1389385"/>
                      <a:gd name="connsiteX4-89" fmla="*/ 0 w 1128680"/>
                      <a:gd name="connsiteY4-90" fmla="*/ 0 h 1389385"/>
                      <a:gd name="connsiteX0-91" fmla="*/ 0 w 1133442"/>
                      <a:gd name="connsiteY0-92" fmla="*/ 0 h 1389385"/>
                      <a:gd name="connsiteX1-93" fmla="*/ 864362 w 1133442"/>
                      <a:gd name="connsiteY1-94" fmla="*/ 300037 h 1389385"/>
                      <a:gd name="connsiteX2-95" fmla="*/ 1133442 w 1133442"/>
                      <a:gd name="connsiteY2-96" fmla="*/ 1389385 h 1389385"/>
                      <a:gd name="connsiteX3-97" fmla="*/ 228601 w 1133442"/>
                      <a:gd name="connsiteY3-98" fmla="*/ 1051247 h 1389385"/>
                      <a:gd name="connsiteX4-99" fmla="*/ 0 w 1133442"/>
                      <a:gd name="connsiteY4-100" fmla="*/ 0 h 1389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3442" h="1389385">
                        <a:moveTo>
                          <a:pt x="0" y="0"/>
                        </a:moveTo>
                        <a:lnTo>
                          <a:pt x="864362" y="300037"/>
                        </a:lnTo>
                        <a:cubicBezTo>
                          <a:pt x="1071530" y="622672"/>
                          <a:pt x="1119155" y="957213"/>
                          <a:pt x="1133442" y="1389385"/>
                        </a:cubicBezTo>
                        <a:lnTo>
                          <a:pt x="228601" y="1051247"/>
                        </a:lnTo>
                        <a:cubicBezTo>
                          <a:pt x="230982" y="684162"/>
                          <a:pt x="176212" y="338510"/>
                          <a:pt x="0" y="0"/>
                        </a:cubicBezTo>
                        <a:close/>
                      </a:path>
                    </a:pathLst>
                  </a:custGeom>
                  <a:solidFill>
                    <a:srgbClr val="EF5C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矩形 2"/>
                  <p:cNvSpPr/>
                  <p:nvPr/>
                </p:nvSpPr>
                <p:spPr>
                  <a:xfrm>
                    <a:off x="2428899" y="2241426"/>
                    <a:ext cx="1226617" cy="794569"/>
                  </a:xfrm>
                  <a:custGeom>
                    <a:avLst/>
                    <a:gdLst>
                      <a:gd name="connsiteX0" fmla="*/ 0 w 936104"/>
                      <a:gd name="connsiteY0" fmla="*/ 0 h 504056"/>
                      <a:gd name="connsiteX1" fmla="*/ 936104 w 936104"/>
                      <a:gd name="connsiteY1" fmla="*/ 0 h 504056"/>
                      <a:gd name="connsiteX2" fmla="*/ 936104 w 936104"/>
                      <a:gd name="connsiteY2" fmla="*/ 504056 h 504056"/>
                      <a:gd name="connsiteX3" fmla="*/ 0 w 936104"/>
                      <a:gd name="connsiteY3" fmla="*/ 504056 h 504056"/>
                      <a:gd name="connsiteX4" fmla="*/ 0 w 936104"/>
                      <a:gd name="connsiteY4" fmla="*/ 0 h 504056"/>
                      <a:gd name="connsiteX0-1" fmla="*/ 0 w 936104"/>
                      <a:gd name="connsiteY0-2" fmla="*/ 0 h 618356"/>
                      <a:gd name="connsiteX1-3" fmla="*/ 936104 w 936104"/>
                      <a:gd name="connsiteY1-4" fmla="*/ 114300 h 618356"/>
                      <a:gd name="connsiteX2-5" fmla="*/ 936104 w 936104"/>
                      <a:gd name="connsiteY2-6" fmla="*/ 618356 h 618356"/>
                      <a:gd name="connsiteX3-7" fmla="*/ 0 w 936104"/>
                      <a:gd name="connsiteY3-8" fmla="*/ 618356 h 618356"/>
                      <a:gd name="connsiteX4-9" fmla="*/ 0 w 936104"/>
                      <a:gd name="connsiteY4-10" fmla="*/ 0 h 618356"/>
                      <a:gd name="connsiteX0-11" fmla="*/ 342900 w 1279004"/>
                      <a:gd name="connsiteY0-12" fmla="*/ 0 h 618356"/>
                      <a:gd name="connsiteX1-13" fmla="*/ 1279004 w 1279004"/>
                      <a:gd name="connsiteY1-14" fmla="*/ 114300 h 618356"/>
                      <a:gd name="connsiteX2-15" fmla="*/ 1279004 w 1279004"/>
                      <a:gd name="connsiteY2-16" fmla="*/ 618356 h 618356"/>
                      <a:gd name="connsiteX3-17" fmla="*/ 0 w 1279004"/>
                      <a:gd name="connsiteY3-18" fmla="*/ 485006 h 618356"/>
                      <a:gd name="connsiteX4-19" fmla="*/ 342900 w 1279004"/>
                      <a:gd name="connsiteY4-20" fmla="*/ 0 h 618356"/>
                      <a:gd name="connsiteX0-21" fmla="*/ 342900 w 1279004"/>
                      <a:gd name="connsiteY0-22" fmla="*/ 0 h 787425"/>
                      <a:gd name="connsiteX1-23" fmla="*/ 1279004 w 1279004"/>
                      <a:gd name="connsiteY1-24" fmla="*/ 114300 h 787425"/>
                      <a:gd name="connsiteX2-25" fmla="*/ 862285 w 1279004"/>
                      <a:gd name="connsiteY2-26" fmla="*/ 787425 h 787425"/>
                      <a:gd name="connsiteX3-27" fmla="*/ 0 w 1279004"/>
                      <a:gd name="connsiteY3-28" fmla="*/ 485006 h 787425"/>
                      <a:gd name="connsiteX4-29" fmla="*/ 342900 w 1279004"/>
                      <a:gd name="connsiteY4-30" fmla="*/ 0 h 787425"/>
                      <a:gd name="connsiteX0-31" fmla="*/ 342900 w 1226617"/>
                      <a:gd name="connsiteY0-32" fmla="*/ 0 h 787425"/>
                      <a:gd name="connsiteX1-33" fmla="*/ 1226617 w 1226617"/>
                      <a:gd name="connsiteY1-34" fmla="*/ 276225 h 787425"/>
                      <a:gd name="connsiteX2-35" fmla="*/ 862285 w 1226617"/>
                      <a:gd name="connsiteY2-36" fmla="*/ 787425 h 787425"/>
                      <a:gd name="connsiteX3-37" fmla="*/ 0 w 1226617"/>
                      <a:gd name="connsiteY3-38" fmla="*/ 485006 h 787425"/>
                      <a:gd name="connsiteX4-39" fmla="*/ 342900 w 1226617"/>
                      <a:gd name="connsiteY4-40" fmla="*/ 0 h 787425"/>
                      <a:gd name="connsiteX0-41" fmla="*/ 342900 w 1226617"/>
                      <a:gd name="connsiteY0-42" fmla="*/ 0 h 787425"/>
                      <a:gd name="connsiteX1-43" fmla="*/ 1226617 w 1226617"/>
                      <a:gd name="connsiteY1-44" fmla="*/ 276225 h 787425"/>
                      <a:gd name="connsiteX2-45" fmla="*/ 862285 w 1226617"/>
                      <a:gd name="connsiteY2-46" fmla="*/ 787425 h 787425"/>
                      <a:gd name="connsiteX3-47" fmla="*/ 0 w 1226617"/>
                      <a:gd name="connsiteY3-48" fmla="*/ 485006 h 787425"/>
                      <a:gd name="connsiteX4-49" fmla="*/ 342900 w 1226617"/>
                      <a:gd name="connsiteY4-50" fmla="*/ 0 h 787425"/>
                      <a:gd name="connsiteX0-51" fmla="*/ 342900 w 1226617"/>
                      <a:gd name="connsiteY0-52" fmla="*/ 0 h 787425"/>
                      <a:gd name="connsiteX1-53" fmla="*/ 1226617 w 1226617"/>
                      <a:gd name="connsiteY1-54" fmla="*/ 276225 h 787425"/>
                      <a:gd name="connsiteX2-55" fmla="*/ 862285 w 1226617"/>
                      <a:gd name="connsiteY2-56" fmla="*/ 787425 h 787425"/>
                      <a:gd name="connsiteX3-57" fmla="*/ 0 w 1226617"/>
                      <a:gd name="connsiteY3-58" fmla="*/ 485006 h 787425"/>
                      <a:gd name="connsiteX4-59" fmla="*/ 342900 w 1226617"/>
                      <a:gd name="connsiteY4-60" fmla="*/ 0 h 787425"/>
                      <a:gd name="connsiteX0-61" fmla="*/ 342900 w 1226617"/>
                      <a:gd name="connsiteY0-62" fmla="*/ 0 h 787425"/>
                      <a:gd name="connsiteX1-63" fmla="*/ 1226617 w 1226617"/>
                      <a:gd name="connsiteY1-64" fmla="*/ 276225 h 787425"/>
                      <a:gd name="connsiteX2-65" fmla="*/ 862285 w 1226617"/>
                      <a:gd name="connsiteY2-66" fmla="*/ 787425 h 787425"/>
                      <a:gd name="connsiteX3-67" fmla="*/ 0 w 1226617"/>
                      <a:gd name="connsiteY3-68" fmla="*/ 485006 h 787425"/>
                      <a:gd name="connsiteX4-69" fmla="*/ 342900 w 1226617"/>
                      <a:gd name="connsiteY4-70" fmla="*/ 0 h 787425"/>
                      <a:gd name="connsiteX0-71" fmla="*/ 342900 w 1226617"/>
                      <a:gd name="connsiteY0-72" fmla="*/ 0 h 787425"/>
                      <a:gd name="connsiteX1-73" fmla="*/ 1226617 w 1226617"/>
                      <a:gd name="connsiteY1-74" fmla="*/ 276225 h 787425"/>
                      <a:gd name="connsiteX2-75" fmla="*/ 862285 w 1226617"/>
                      <a:gd name="connsiteY2-76" fmla="*/ 787425 h 787425"/>
                      <a:gd name="connsiteX3-77" fmla="*/ 0 w 1226617"/>
                      <a:gd name="connsiteY3-78" fmla="*/ 485006 h 787425"/>
                      <a:gd name="connsiteX4-79" fmla="*/ 342900 w 1226617"/>
                      <a:gd name="connsiteY4-80" fmla="*/ 0 h 787425"/>
                      <a:gd name="connsiteX0-81" fmla="*/ 342900 w 1226617"/>
                      <a:gd name="connsiteY0-82" fmla="*/ 0 h 794569"/>
                      <a:gd name="connsiteX1-83" fmla="*/ 1226617 w 1226617"/>
                      <a:gd name="connsiteY1-84" fmla="*/ 276225 h 794569"/>
                      <a:gd name="connsiteX2-85" fmla="*/ 874191 w 1226617"/>
                      <a:gd name="connsiteY2-86" fmla="*/ 794569 h 794569"/>
                      <a:gd name="connsiteX3-87" fmla="*/ 0 w 1226617"/>
                      <a:gd name="connsiteY3-88" fmla="*/ 485006 h 794569"/>
                      <a:gd name="connsiteX4-89" fmla="*/ 342900 w 1226617"/>
                      <a:gd name="connsiteY4-90" fmla="*/ 0 h 7945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6617" h="794569">
                        <a:moveTo>
                          <a:pt x="342900" y="0"/>
                        </a:moveTo>
                        <a:lnTo>
                          <a:pt x="1226617" y="276225"/>
                        </a:lnTo>
                        <a:cubicBezTo>
                          <a:pt x="1069454" y="413287"/>
                          <a:pt x="964678" y="605119"/>
                          <a:pt x="874191" y="794569"/>
                        </a:cubicBezTo>
                        <a:lnTo>
                          <a:pt x="0" y="485006"/>
                        </a:lnTo>
                        <a:cubicBezTo>
                          <a:pt x="80962" y="292380"/>
                          <a:pt x="207169" y="116425"/>
                          <a:pt x="342900" y="0"/>
                        </a:cubicBezTo>
                        <a:close/>
                      </a:path>
                    </a:pathLst>
                  </a:custGeom>
                  <a:solidFill>
                    <a:srgbClr val="EF5C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矩形 3"/>
                  <p:cNvSpPr/>
                  <p:nvPr/>
                </p:nvSpPr>
                <p:spPr>
                  <a:xfrm>
                    <a:off x="3293565" y="2530599"/>
                    <a:ext cx="404044" cy="1574850"/>
                  </a:xfrm>
                  <a:custGeom>
                    <a:avLst/>
                    <a:gdLst>
                      <a:gd name="connsiteX0" fmla="*/ 0 w 504056"/>
                      <a:gd name="connsiteY0" fmla="*/ 0 h 1008112"/>
                      <a:gd name="connsiteX1" fmla="*/ 504056 w 504056"/>
                      <a:gd name="connsiteY1" fmla="*/ 0 h 1008112"/>
                      <a:gd name="connsiteX2" fmla="*/ 504056 w 504056"/>
                      <a:gd name="connsiteY2" fmla="*/ 1008112 h 1008112"/>
                      <a:gd name="connsiteX3" fmla="*/ 0 w 504056"/>
                      <a:gd name="connsiteY3" fmla="*/ 1008112 h 1008112"/>
                      <a:gd name="connsiteX4" fmla="*/ 0 w 504056"/>
                      <a:gd name="connsiteY4" fmla="*/ 0 h 1008112"/>
                      <a:gd name="connsiteX0-1" fmla="*/ 0 w 913631"/>
                      <a:gd name="connsiteY0-2" fmla="*/ 235743 h 1008112"/>
                      <a:gd name="connsiteX1-3" fmla="*/ 913631 w 913631"/>
                      <a:gd name="connsiteY1-4" fmla="*/ 0 h 1008112"/>
                      <a:gd name="connsiteX2-5" fmla="*/ 913631 w 913631"/>
                      <a:gd name="connsiteY2-6" fmla="*/ 1008112 h 1008112"/>
                      <a:gd name="connsiteX3-7" fmla="*/ 409575 w 913631"/>
                      <a:gd name="connsiteY3-8" fmla="*/ 1008112 h 1008112"/>
                      <a:gd name="connsiteX4-9" fmla="*/ 0 w 913631"/>
                      <a:gd name="connsiteY4-10" fmla="*/ 235743 h 1008112"/>
                      <a:gd name="connsiteX0-11" fmla="*/ 0 w 913631"/>
                      <a:gd name="connsiteY0-12" fmla="*/ 492918 h 1265287"/>
                      <a:gd name="connsiteX1-13" fmla="*/ 344512 w 913631"/>
                      <a:gd name="connsiteY1-14" fmla="*/ 0 h 1265287"/>
                      <a:gd name="connsiteX2-15" fmla="*/ 913631 w 913631"/>
                      <a:gd name="connsiteY2-16" fmla="*/ 1265287 h 1265287"/>
                      <a:gd name="connsiteX3-17" fmla="*/ 409575 w 913631"/>
                      <a:gd name="connsiteY3-18" fmla="*/ 1265287 h 1265287"/>
                      <a:gd name="connsiteX4-19" fmla="*/ 0 w 913631"/>
                      <a:gd name="connsiteY4-20" fmla="*/ 492918 h 1265287"/>
                      <a:gd name="connsiteX0-21" fmla="*/ 0 w 913631"/>
                      <a:gd name="connsiteY0-22" fmla="*/ 492918 h 1574850"/>
                      <a:gd name="connsiteX1-23" fmla="*/ 344512 w 913631"/>
                      <a:gd name="connsiteY1-24" fmla="*/ 0 h 1574850"/>
                      <a:gd name="connsiteX2-25" fmla="*/ 913631 w 913631"/>
                      <a:gd name="connsiteY2-26" fmla="*/ 1265287 h 1574850"/>
                      <a:gd name="connsiteX3-27" fmla="*/ 261938 w 913631"/>
                      <a:gd name="connsiteY3-28" fmla="*/ 1574850 h 1574850"/>
                      <a:gd name="connsiteX4-29" fmla="*/ 0 w 913631"/>
                      <a:gd name="connsiteY4-30" fmla="*/ 492918 h 1574850"/>
                      <a:gd name="connsiteX0-31" fmla="*/ 0 w 399281"/>
                      <a:gd name="connsiteY0-32" fmla="*/ 492918 h 1574850"/>
                      <a:gd name="connsiteX1-33" fmla="*/ 344512 w 399281"/>
                      <a:gd name="connsiteY1-34" fmla="*/ 0 h 1574850"/>
                      <a:gd name="connsiteX2-35" fmla="*/ 399281 w 399281"/>
                      <a:gd name="connsiteY2-36" fmla="*/ 1501030 h 1574850"/>
                      <a:gd name="connsiteX3-37" fmla="*/ 261938 w 399281"/>
                      <a:gd name="connsiteY3-38" fmla="*/ 1574850 h 1574850"/>
                      <a:gd name="connsiteX4-39" fmla="*/ 0 w 399281"/>
                      <a:gd name="connsiteY4-40" fmla="*/ 492918 h 1574850"/>
                      <a:gd name="connsiteX0-41" fmla="*/ 0 w 399281"/>
                      <a:gd name="connsiteY0-42" fmla="*/ 492918 h 1574850"/>
                      <a:gd name="connsiteX1-43" fmla="*/ 344512 w 399281"/>
                      <a:gd name="connsiteY1-44" fmla="*/ 0 h 1574850"/>
                      <a:gd name="connsiteX2-45" fmla="*/ 399281 w 399281"/>
                      <a:gd name="connsiteY2-46" fmla="*/ 1501030 h 1574850"/>
                      <a:gd name="connsiteX3-47" fmla="*/ 261938 w 399281"/>
                      <a:gd name="connsiteY3-48" fmla="*/ 1574850 h 1574850"/>
                      <a:gd name="connsiteX4-49" fmla="*/ 0 w 399281"/>
                      <a:gd name="connsiteY4-50" fmla="*/ 492918 h 1574850"/>
                      <a:gd name="connsiteX0-51" fmla="*/ 0 w 399281"/>
                      <a:gd name="connsiteY0-52" fmla="*/ 492918 h 1574850"/>
                      <a:gd name="connsiteX1-53" fmla="*/ 344512 w 399281"/>
                      <a:gd name="connsiteY1-54" fmla="*/ 0 h 1574850"/>
                      <a:gd name="connsiteX2-55" fmla="*/ 399281 w 399281"/>
                      <a:gd name="connsiteY2-56" fmla="*/ 1501030 h 1574850"/>
                      <a:gd name="connsiteX3-57" fmla="*/ 261938 w 399281"/>
                      <a:gd name="connsiteY3-58" fmla="*/ 1574850 h 1574850"/>
                      <a:gd name="connsiteX4-59" fmla="*/ 0 w 399281"/>
                      <a:gd name="connsiteY4-60" fmla="*/ 492918 h 1574850"/>
                      <a:gd name="connsiteX0-61" fmla="*/ 0 w 399281"/>
                      <a:gd name="connsiteY0-62" fmla="*/ 492918 h 1574850"/>
                      <a:gd name="connsiteX1-63" fmla="*/ 344512 w 399281"/>
                      <a:gd name="connsiteY1-64" fmla="*/ 0 h 1574850"/>
                      <a:gd name="connsiteX2-65" fmla="*/ 399281 w 399281"/>
                      <a:gd name="connsiteY2-66" fmla="*/ 1501030 h 1574850"/>
                      <a:gd name="connsiteX3-67" fmla="*/ 261938 w 399281"/>
                      <a:gd name="connsiteY3-68" fmla="*/ 1574850 h 1574850"/>
                      <a:gd name="connsiteX4-69" fmla="*/ 0 w 399281"/>
                      <a:gd name="connsiteY4-70" fmla="*/ 492918 h 1574850"/>
                      <a:gd name="connsiteX0-71" fmla="*/ 0 w 399281"/>
                      <a:gd name="connsiteY0-72" fmla="*/ 492918 h 1574850"/>
                      <a:gd name="connsiteX1-73" fmla="*/ 344512 w 399281"/>
                      <a:gd name="connsiteY1-74" fmla="*/ 0 h 1574850"/>
                      <a:gd name="connsiteX2-75" fmla="*/ 399281 w 399281"/>
                      <a:gd name="connsiteY2-76" fmla="*/ 1501030 h 1574850"/>
                      <a:gd name="connsiteX3-77" fmla="*/ 261938 w 399281"/>
                      <a:gd name="connsiteY3-78" fmla="*/ 1574850 h 1574850"/>
                      <a:gd name="connsiteX4-79" fmla="*/ 0 w 399281"/>
                      <a:gd name="connsiteY4-80" fmla="*/ 492918 h 1574850"/>
                      <a:gd name="connsiteX0-81" fmla="*/ 0 w 399281"/>
                      <a:gd name="connsiteY0-82" fmla="*/ 492918 h 1574850"/>
                      <a:gd name="connsiteX1-83" fmla="*/ 344512 w 399281"/>
                      <a:gd name="connsiteY1-84" fmla="*/ 0 h 1574850"/>
                      <a:gd name="connsiteX2-85" fmla="*/ 399281 w 399281"/>
                      <a:gd name="connsiteY2-86" fmla="*/ 1501030 h 1574850"/>
                      <a:gd name="connsiteX3-87" fmla="*/ 261938 w 399281"/>
                      <a:gd name="connsiteY3-88" fmla="*/ 1574850 h 1574850"/>
                      <a:gd name="connsiteX4-89" fmla="*/ 0 w 399281"/>
                      <a:gd name="connsiteY4-90" fmla="*/ 492918 h 1574850"/>
                      <a:gd name="connsiteX0-91" fmla="*/ 0 w 399281"/>
                      <a:gd name="connsiteY0-92" fmla="*/ 492918 h 1574850"/>
                      <a:gd name="connsiteX1-93" fmla="*/ 344512 w 399281"/>
                      <a:gd name="connsiteY1-94" fmla="*/ 0 h 1574850"/>
                      <a:gd name="connsiteX2-95" fmla="*/ 399281 w 399281"/>
                      <a:gd name="connsiteY2-96" fmla="*/ 1501030 h 1574850"/>
                      <a:gd name="connsiteX3-97" fmla="*/ 261938 w 399281"/>
                      <a:gd name="connsiteY3-98" fmla="*/ 1574850 h 1574850"/>
                      <a:gd name="connsiteX4-99" fmla="*/ 0 w 399281"/>
                      <a:gd name="connsiteY4-100" fmla="*/ 492918 h 1574850"/>
                      <a:gd name="connsiteX0-101" fmla="*/ 0 w 399281"/>
                      <a:gd name="connsiteY0-102" fmla="*/ 492918 h 1574850"/>
                      <a:gd name="connsiteX1-103" fmla="*/ 344512 w 399281"/>
                      <a:gd name="connsiteY1-104" fmla="*/ 0 h 1574850"/>
                      <a:gd name="connsiteX2-105" fmla="*/ 399281 w 399281"/>
                      <a:gd name="connsiteY2-106" fmla="*/ 1501030 h 1574850"/>
                      <a:gd name="connsiteX3-107" fmla="*/ 261938 w 399281"/>
                      <a:gd name="connsiteY3-108" fmla="*/ 1574850 h 1574850"/>
                      <a:gd name="connsiteX4-109" fmla="*/ 0 w 399281"/>
                      <a:gd name="connsiteY4-110" fmla="*/ 492918 h 1574850"/>
                      <a:gd name="connsiteX0-111" fmla="*/ 0 w 404044"/>
                      <a:gd name="connsiteY0-112" fmla="*/ 507206 h 1574850"/>
                      <a:gd name="connsiteX1-113" fmla="*/ 349275 w 404044"/>
                      <a:gd name="connsiteY1-114" fmla="*/ 0 h 1574850"/>
                      <a:gd name="connsiteX2-115" fmla="*/ 404044 w 404044"/>
                      <a:gd name="connsiteY2-116" fmla="*/ 1501030 h 1574850"/>
                      <a:gd name="connsiteX3-117" fmla="*/ 266701 w 404044"/>
                      <a:gd name="connsiteY3-118" fmla="*/ 1574850 h 1574850"/>
                      <a:gd name="connsiteX4-119" fmla="*/ 0 w 404044"/>
                      <a:gd name="connsiteY4-120" fmla="*/ 507206 h 15748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4044" h="1574850">
                        <a:moveTo>
                          <a:pt x="0" y="507206"/>
                        </a:moveTo>
                        <a:cubicBezTo>
                          <a:pt x="74356" y="316706"/>
                          <a:pt x="191576" y="130968"/>
                          <a:pt x="349275" y="0"/>
                        </a:cubicBezTo>
                        <a:lnTo>
                          <a:pt x="404044" y="1501030"/>
                        </a:lnTo>
                        <a:lnTo>
                          <a:pt x="266701" y="1574850"/>
                        </a:lnTo>
                        <a:cubicBezTo>
                          <a:pt x="241300" y="1214207"/>
                          <a:pt x="227807" y="898806"/>
                          <a:pt x="0" y="507206"/>
                        </a:cubicBezTo>
                        <a:close/>
                      </a:path>
                    </a:pathLst>
                  </a:custGeom>
                  <a:solidFill>
                    <a:schemeClr val="accent2">
                      <a:lumMod val="40000"/>
                      <a:lumOff val="60000"/>
                    </a:schemeClr>
                  </a:solidFill>
                  <a:ln>
                    <a:noFill/>
                  </a:ln>
                  <a:effectLst>
                    <a:outerShdw blurRad="50800" dist="38100" dir="61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矩形 5"/>
                  <p:cNvSpPr/>
                  <p:nvPr/>
                </p:nvSpPr>
                <p:spPr>
                  <a:xfrm>
                    <a:off x="2650628" y="2027784"/>
                    <a:ext cx="1290342" cy="2128167"/>
                  </a:xfrm>
                  <a:custGeom>
                    <a:avLst/>
                    <a:gdLst>
                      <a:gd name="connsiteX0" fmla="*/ 0 w 630363"/>
                      <a:gd name="connsiteY0" fmla="*/ 0 h 216024"/>
                      <a:gd name="connsiteX1" fmla="*/ 630363 w 630363"/>
                      <a:gd name="connsiteY1" fmla="*/ 0 h 216024"/>
                      <a:gd name="connsiteX2" fmla="*/ 630363 w 630363"/>
                      <a:gd name="connsiteY2" fmla="*/ 216024 h 216024"/>
                      <a:gd name="connsiteX3" fmla="*/ 0 w 630363"/>
                      <a:gd name="connsiteY3" fmla="*/ 216024 h 216024"/>
                      <a:gd name="connsiteX4" fmla="*/ 0 w 630363"/>
                      <a:gd name="connsiteY4" fmla="*/ 0 h 216024"/>
                      <a:gd name="connsiteX0-1" fmla="*/ 642938 w 1273301"/>
                      <a:gd name="connsiteY0-2" fmla="*/ 0 h 216024"/>
                      <a:gd name="connsiteX1-3" fmla="*/ 1273301 w 1273301"/>
                      <a:gd name="connsiteY1-4" fmla="*/ 0 h 216024"/>
                      <a:gd name="connsiteX2-5" fmla="*/ 1273301 w 1273301"/>
                      <a:gd name="connsiteY2-6" fmla="*/ 216024 h 216024"/>
                      <a:gd name="connsiteX3-7" fmla="*/ 0 w 1273301"/>
                      <a:gd name="connsiteY3-8" fmla="*/ 1711 h 216024"/>
                      <a:gd name="connsiteX4-9" fmla="*/ 642938 w 1273301"/>
                      <a:gd name="connsiteY4-10" fmla="*/ 0 h 216024"/>
                      <a:gd name="connsiteX0-11" fmla="*/ 145257 w 1273301"/>
                      <a:gd name="connsiteY0-12" fmla="*/ 0 h 327942"/>
                      <a:gd name="connsiteX1-13" fmla="*/ 1273301 w 1273301"/>
                      <a:gd name="connsiteY1-14" fmla="*/ 111918 h 327942"/>
                      <a:gd name="connsiteX2-15" fmla="*/ 1273301 w 1273301"/>
                      <a:gd name="connsiteY2-16" fmla="*/ 327942 h 327942"/>
                      <a:gd name="connsiteX3-17" fmla="*/ 0 w 1273301"/>
                      <a:gd name="connsiteY3-18" fmla="*/ 113629 h 327942"/>
                      <a:gd name="connsiteX4-19" fmla="*/ 145257 w 1273301"/>
                      <a:gd name="connsiteY4-20" fmla="*/ 0 h 327942"/>
                      <a:gd name="connsiteX0-21" fmla="*/ 145257 w 1273301"/>
                      <a:gd name="connsiteY0-22" fmla="*/ 0 h 459087"/>
                      <a:gd name="connsiteX1-23" fmla="*/ 1273301 w 1273301"/>
                      <a:gd name="connsiteY1-24" fmla="*/ 111918 h 459087"/>
                      <a:gd name="connsiteX2-25" fmla="*/ 1273301 w 1273301"/>
                      <a:gd name="connsiteY2-26" fmla="*/ 327942 h 459087"/>
                      <a:gd name="connsiteX3-27" fmla="*/ 1135561 w 1273301"/>
                      <a:gd name="connsiteY3-28" fmla="*/ 458241 h 459087"/>
                      <a:gd name="connsiteX4-29" fmla="*/ 0 w 1273301"/>
                      <a:gd name="connsiteY4-30" fmla="*/ 113629 h 459087"/>
                      <a:gd name="connsiteX5" fmla="*/ 145257 w 1273301"/>
                      <a:gd name="connsiteY5" fmla="*/ 0 h 459087"/>
                      <a:gd name="connsiteX0-31" fmla="*/ 145257 w 1273301"/>
                      <a:gd name="connsiteY0-32" fmla="*/ 0 h 458241"/>
                      <a:gd name="connsiteX1-33" fmla="*/ 1273301 w 1273301"/>
                      <a:gd name="connsiteY1-34" fmla="*/ 111918 h 458241"/>
                      <a:gd name="connsiteX2-35" fmla="*/ 1273301 w 1273301"/>
                      <a:gd name="connsiteY2-36" fmla="*/ 327942 h 458241"/>
                      <a:gd name="connsiteX3-37" fmla="*/ 1135561 w 1273301"/>
                      <a:gd name="connsiteY3-38" fmla="*/ 458241 h 458241"/>
                      <a:gd name="connsiteX4-39" fmla="*/ 0 w 1273301"/>
                      <a:gd name="connsiteY4-40" fmla="*/ 113629 h 458241"/>
                      <a:gd name="connsiteX5-41" fmla="*/ 145257 w 1273301"/>
                      <a:gd name="connsiteY5-42" fmla="*/ 0 h 458241"/>
                      <a:gd name="connsiteX0-43" fmla="*/ 145257 w 1273301"/>
                      <a:gd name="connsiteY0-44" fmla="*/ 0 h 458241"/>
                      <a:gd name="connsiteX1-45" fmla="*/ 1273301 w 1273301"/>
                      <a:gd name="connsiteY1-46" fmla="*/ 111918 h 458241"/>
                      <a:gd name="connsiteX2-47" fmla="*/ 1273301 w 1273301"/>
                      <a:gd name="connsiteY2-48" fmla="*/ 327942 h 458241"/>
                      <a:gd name="connsiteX3-49" fmla="*/ 1135561 w 1273301"/>
                      <a:gd name="connsiteY3-50" fmla="*/ 458241 h 458241"/>
                      <a:gd name="connsiteX4-51" fmla="*/ 0 w 1273301"/>
                      <a:gd name="connsiteY4-52" fmla="*/ 113629 h 458241"/>
                      <a:gd name="connsiteX5-53" fmla="*/ 145257 w 1273301"/>
                      <a:gd name="connsiteY5-54" fmla="*/ 0 h 458241"/>
                      <a:gd name="connsiteX0-55" fmla="*/ 145257 w 1273301"/>
                      <a:gd name="connsiteY0-56" fmla="*/ 0 h 2128167"/>
                      <a:gd name="connsiteX1-57" fmla="*/ 1273301 w 1273301"/>
                      <a:gd name="connsiteY1-58" fmla="*/ 111918 h 2128167"/>
                      <a:gd name="connsiteX2-59" fmla="*/ 1159001 w 1273301"/>
                      <a:gd name="connsiteY2-60" fmla="*/ 2128167 h 2128167"/>
                      <a:gd name="connsiteX3-61" fmla="*/ 1135561 w 1273301"/>
                      <a:gd name="connsiteY3-62" fmla="*/ 458241 h 2128167"/>
                      <a:gd name="connsiteX4-63" fmla="*/ 0 w 1273301"/>
                      <a:gd name="connsiteY4-64" fmla="*/ 113629 h 2128167"/>
                      <a:gd name="connsiteX5-65" fmla="*/ 145257 w 1273301"/>
                      <a:gd name="connsiteY5-66" fmla="*/ 0 h 2128167"/>
                      <a:gd name="connsiteX0-67" fmla="*/ 145257 w 1259013"/>
                      <a:gd name="connsiteY0-68" fmla="*/ 0 h 2128167"/>
                      <a:gd name="connsiteX1-69" fmla="*/ 1259013 w 1259013"/>
                      <a:gd name="connsiteY1-70" fmla="*/ 347662 h 2128167"/>
                      <a:gd name="connsiteX2-71" fmla="*/ 1159001 w 1259013"/>
                      <a:gd name="connsiteY2-72" fmla="*/ 2128167 h 2128167"/>
                      <a:gd name="connsiteX3-73" fmla="*/ 1135561 w 1259013"/>
                      <a:gd name="connsiteY3-74" fmla="*/ 458241 h 2128167"/>
                      <a:gd name="connsiteX4-75" fmla="*/ 0 w 1259013"/>
                      <a:gd name="connsiteY4-76" fmla="*/ 113629 h 2128167"/>
                      <a:gd name="connsiteX5-77" fmla="*/ 145257 w 1259013"/>
                      <a:gd name="connsiteY5-78" fmla="*/ 0 h 2128167"/>
                      <a:gd name="connsiteX0-79" fmla="*/ 145257 w 1294640"/>
                      <a:gd name="connsiteY0-80" fmla="*/ 0 h 2128167"/>
                      <a:gd name="connsiteX1-81" fmla="*/ 1259013 w 1294640"/>
                      <a:gd name="connsiteY1-82" fmla="*/ 347662 h 2128167"/>
                      <a:gd name="connsiteX2-83" fmla="*/ 1290342 w 1294640"/>
                      <a:gd name="connsiteY2-84" fmla="*/ 2025104 h 2128167"/>
                      <a:gd name="connsiteX3-85" fmla="*/ 1159001 w 1294640"/>
                      <a:gd name="connsiteY3-86" fmla="*/ 2128167 h 2128167"/>
                      <a:gd name="connsiteX4-87" fmla="*/ 1135561 w 1294640"/>
                      <a:gd name="connsiteY4-88" fmla="*/ 458241 h 2128167"/>
                      <a:gd name="connsiteX5-89" fmla="*/ 0 w 1294640"/>
                      <a:gd name="connsiteY5-90" fmla="*/ 113629 h 2128167"/>
                      <a:gd name="connsiteX6" fmla="*/ 145257 w 1294640"/>
                      <a:gd name="connsiteY6" fmla="*/ 0 h 2128167"/>
                      <a:gd name="connsiteX0-91" fmla="*/ 145257 w 1290342"/>
                      <a:gd name="connsiteY0-92" fmla="*/ 0 h 2128167"/>
                      <a:gd name="connsiteX1-93" fmla="*/ 1259013 w 1290342"/>
                      <a:gd name="connsiteY1-94" fmla="*/ 347662 h 2128167"/>
                      <a:gd name="connsiteX2-95" fmla="*/ 1290342 w 1290342"/>
                      <a:gd name="connsiteY2-96" fmla="*/ 2025104 h 2128167"/>
                      <a:gd name="connsiteX3-97" fmla="*/ 1159001 w 1290342"/>
                      <a:gd name="connsiteY3-98" fmla="*/ 2128167 h 2128167"/>
                      <a:gd name="connsiteX4-99" fmla="*/ 1135561 w 1290342"/>
                      <a:gd name="connsiteY4-100" fmla="*/ 458241 h 2128167"/>
                      <a:gd name="connsiteX5-101" fmla="*/ 0 w 1290342"/>
                      <a:gd name="connsiteY5-102" fmla="*/ 113629 h 2128167"/>
                      <a:gd name="connsiteX6-103" fmla="*/ 145257 w 1290342"/>
                      <a:gd name="connsiteY6-104" fmla="*/ 0 h 2128167"/>
                      <a:gd name="connsiteX0-105" fmla="*/ 145257 w 1290342"/>
                      <a:gd name="connsiteY0-106" fmla="*/ 0 h 2128167"/>
                      <a:gd name="connsiteX1-107" fmla="*/ 1259013 w 1290342"/>
                      <a:gd name="connsiteY1-108" fmla="*/ 347662 h 2128167"/>
                      <a:gd name="connsiteX2-109" fmla="*/ 1290342 w 1290342"/>
                      <a:gd name="connsiteY2-110" fmla="*/ 2025104 h 2128167"/>
                      <a:gd name="connsiteX3-111" fmla="*/ 1159001 w 1290342"/>
                      <a:gd name="connsiteY3-112" fmla="*/ 2128167 h 2128167"/>
                      <a:gd name="connsiteX4-113" fmla="*/ 1135561 w 1290342"/>
                      <a:gd name="connsiteY4-114" fmla="*/ 458241 h 2128167"/>
                      <a:gd name="connsiteX5-115" fmla="*/ 0 w 1290342"/>
                      <a:gd name="connsiteY5-116" fmla="*/ 113629 h 2128167"/>
                      <a:gd name="connsiteX6-117" fmla="*/ 145257 w 1290342"/>
                      <a:gd name="connsiteY6-118" fmla="*/ 0 h 2128167"/>
                      <a:gd name="connsiteX0-119" fmla="*/ 145257 w 1290342"/>
                      <a:gd name="connsiteY0-120" fmla="*/ 0 h 2128167"/>
                      <a:gd name="connsiteX1-121" fmla="*/ 1266157 w 1290342"/>
                      <a:gd name="connsiteY1-122" fmla="*/ 359568 h 2128167"/>
                      <a:gd name="connsiteX2-123" fmla="*/ 1290342 w 1290342"/>
                      <a:gd name="connsiteY2-124" fmla="*/ 2025104 h 2128167"/>
                      <a:gd name="connsiteX3-125" fmla="*/ 1159001 w 1290342"/>
                      <a:gd name="connsiteY3-126" fmla="*/ 2128167 h 2128167"/>
                      <a:gd name="connsiteX4-127" fmla="*/ 1135561 w 1290342"/>
                      <a:gd name="connsiteY4-128" fmla="*/ 458241 h 2128167"/>
                      <a:gd name="connsiteX5-129" fmla="*/ 0 w 1290342"/>
                      <a:gd name="connsiteY5-130" fmla="*/ 113629 h 2128167"/>
                      <a:gd name="connsiteX6-131" fmla="*/ 145257 w 1290342"/>
                      <a:gd name="connsiteY6-132" fmla="*/ 0 h 21281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03" y="connsiteY6-104"/>
                      </a:cxn>
                    </a:cxnLst>
                    <a:rect l="l" t="t" r="r" b="b"/>
                    <a:pathLst>
                      <a:path w="1290342" h="2128167">
                        <a:moveTo>
                          <a:pt x="145257" y="0"/>
                        </a:moveTo>
                        <a:lnTo>
                          <a:pt x="1266157" y="359568"/>
                        </a:lnTo>
                        <a:lnTo>
                          <a:pt x="1290342" y="2025104"/>
                        </a:lnTo>
                        <a:lnTo>
                          <a:pt x="1159001" y="2128167"/>
                        </a:lnTo>
                        <a:lnTo>
                          <a:pt x="1135561" y="458241"/>
                        </a:lnTo>
                        <a:lnTo>
                          <a:pt x="0" y="113629"/>
                        </a:lnTo>
                        <a:lnTo>
                          <a:pt x="145257" y="0"/>
                        </a:lnTo>
                        <a:close/>
                      </a:path>
                    </a:pathLst>
                  </a:custGeom>
                  <a:gradFill>
                    <a:gsLst>
                      <a:gs pos="82000">
                        <a:schemeClr val="bg1">
                          <a:lumMod val="85000"/>
                        </a:schemeClr>
                      </a:gs>
                      <a:gs pos="100000">
                        <a:schemeClr val="bg1">
                          <a:lumMod val="50000"/>
                        </a:schemeClr>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等腰三角形 6"/>
                  <p:cNvSpPr/>
                  <p:nvPr/>
                </p:nvSpPr>
                <p:spPr>
                  <a:xfrm>
                    <a:off x="2719575" y="3481733"/>
                    <a:ext cx="785833" cy="523871"/>
                  </a:xfrm>
                  <a:custGeom>
                    <a:avLst/>
                    <a:gdLst>
                      <a:gd name="connsiteX0" fmla="*/ 0 w 952489"/>
                      <a:gd name="connsiteY0" fmla="*/ 792088 h 792088"/>
                      <a:gd name="connsiteX1" fmla="*/ 476245 w 952489"/>
                      <a:gd name="connsiteY1" fmla="*/ 0 h 792088"/>
                      <a:gd name="connsiteX2" fmla="*/ 952489 w 952489"/>
                      <a:gd name="connsiteY2" fmla="*/ 792088 h 792088"/>
                      <a:gd name="connsiteX3" fmla="*/ 0 w 952489"/>
                      <a:gd name="connsiteY3" fmla="*/ 792088 h 792088"/>
                      <a:gd name="connsiteX0-1" fmla="*/ 0 w 973926"/>
                      <a:gd name="connsiteY0-2" fmla="*/ 1034976 h 1034976"/>
                      <a:gd name="connsiteX1-3" fmla="*/ 973926 w 973926"/>
                      <a:gd name="connsiteY1-4" fmla="*/ 0 h 1034976"/>
                      <a:gd name="connsiteX2-5" fmla="*/ 952489 w 973926"/>
                      <a:gd name="connsiteY2-6" fmla="*/ 1034976 h 1034976"/>
                      <a:gd name="connsiteX3-7" fmla="*/ 0 w 973926"/>
                      <a:gd name="connsiteY3-8" fmla="*/ 1034976 h 1034976"/>
                      <a:gd name="connsiteX0-9" fmla="*/ 0 w 966782"/>
                      <a:gd name="connsiteY0-10" fmla="*/ 1113557 h 1113557"/>
                      <a:gd name="connsiteX1-11" fmla="*/ 966782 w 966782"/>
                      <a:gd name="connsiteY1-12" fmla="*/ 0 h 1113557"/>
                      <a:gd name="connsiteX2-13" fmla="*/ 952489 w 966782"/>
                      <a:gd name="connsiteY2-14" fmla="*/ 1113557 h 1113557"/>
                      <a:gd name="connsiteX3-15" fmla="*/ 0 w 966782"/>
                      <a:gd name="connsiteY3-16" fmla="*/ 1113557 h 1113557"/>
                      <a:gd name="connsiteX0-17" fmla="*/ 0 w 1064408"/>
                      <a:gd name="connsiteY0-18" fmla="*/ 1113557 h 1113557"/>
                      <a:gd name="connsiteX1-19" fmla="*/ 966782 w 1064408"/>
                      <a:gd name="connsiteY1-20" fmla="*/ 0 h 1113557"/>
                      <a:gd name="connsiteX2-21" fmla="*/ 1064408 w 1064408"/>
                      <a:gd name="connsiteY2-22" fmla="*/ 520626 h 1113557"/>
                      <a:gd name="connsiteX3-23" fmla="*/ 0 w 1064408"/>
                      <a:gd name="connsiteY3-24" fmla="*/ 1113557 h 1113557"/>
                      <a:gd name="connsiteX0-25" fmla="*/ 0 w 778658"/>
                      <a:gd name="connsiteY0-26" fmla="*/ 277738 h 520626"/>
                      <a:gd name="connsiteX1-27" fmla="*/ 681032 w 778658"/>
                      <a:gd name="connsiteY1-28" fmla="*/ 0 h 520626"/>
                      <a:gd name="connsiteX2-29" fmla="*/ 778658 w 778658"/>
                      <a:gd name="connsiteY2-30" fmla="*/ 520626 h 520626"/>
                      <a:gd name="connsiteX3-31" fmla="*/ 0 w 778658"/>
                      <a:gd name="connsiteY3-32" fmla="*/ 277738 h 520626"/>
                      <a:gd name="connsiteX0-33" fmla="*/ 0 w 778658"/>
                      <a:gd name="connsiteY0-34" fmla="*/ 277738 h 520626"/>
                      <a:gd name="connsiteX1-35" fmla="*/ 681032 w 778658"/>
                      <a:gd name="connsiteY1-36" fmla="*/ 0 h 520626"/>
                      <a:gd name="connsiteX2-37" fmla="*/ 778658 w 778658"/>
                      <a:gd name="connsiteY2-38" fmla="*/ 520626 h 520626"/>
                      <a:gd name="connsiteX3-39" fmla="*/ 0 w 778658"/>
                      <a:gd name="connsiteY3-40" fmla="*/ 277738 h 520626"/>
                      <a:gd name="connsiteX0-41" fmla="*/ 0 w 778658"/>
                      <a:gd name="connsiteY0-42" fmla="*/ 277738 h 523871"/>
                      <a:gd name="connsiteX1-43" fmla="*/ 681032 w 778658"/>
                      <a:gd name="connsiteY1-44" fmla="*/ 0 h 523871"/>
                      <a:gd name="connsiteX2-45" fmla="*/ 778658 w 778658"/>
                      <a:gd name="connsiteY2-46" fmla="*/ 520626 h 523871"/>
                      <a:gd name="connsiteX3-47" fmla="*/ 0 w 778658"/>
                      <a:gd name="connsiteY3-48" fmla="*/ 277738 h 523871"/>
                      <a:gd name="connsiteX0-49" fmla="*/ 0 w 785705"/>
                      <a:gd name="connsiteY0-50" fmla="*/ 277738 h 523871"/>
                      <a:gd name="connsiteX1-51" fmla="*/ 681032 w 785705"/>
                      <a:gd name="connsiteY1-52" fmla="*/ 0 h 523871"/>
                      <a:gd name="connsiteX2-53" fmla="*/ 778658 w 785705"/>
                      <a:gd name="connsiteY2-54" fmla="*/ 520626 h 523871"/>
                      <a:gd name="connsiteX3-55" fmla="*/ 0 w 785705"/>
                      <a:gd name="connsiteY3-56" fmla="*/ 277738 h 523871"/>
                      <a:gd name="connsiteX0-57" fmla="*/ 0 w 785833"/>
                      <a:gd name="connsiteY0-58" fmla="*/ 277738 h 523871"/>
                      <a:gd name="connsiteX1-59" fmla="*/ 681032 w 785833"/>
                      <a:gd name="connsiteY1-60" fmla="*/ 0 h 523871"/>
                      <a:gd name="connsiteX2-61" fmla="*/ 778658 w 785833"/>
                      <a:gd name="connsiteY2-62" fmla="*/ 520626 h 523871"/>
                      <a:gd name="connsiteX3-63" fmla="*/ 0 w 785833"/>
                      <a:gd name="connsiteY3-64" fmla="*/ 277738 h 523871"/>
                      <a:gd name="connsiteX0-65" fmla="*/ 0 w 785833"/>
                      <a:gd name="connsiteY0-66" fmla="*/ 277738 h 523871"/>
                      <a:gd name="connsiteX1-67" fmla="*/ 681032 w 785833"/>
                      <a:gd name="connsiteY1-68" fmla="*/ 0 h 523871"/>
                      <a:gd name="connsiteX2-69" fmla="*/ 778658 w 785833"/>
                      <a:gd name="connsiteY2-70" fmla="*/ 520626 h 523871"/>
                      <a:gd name="connsiteX3-71" fmla="*/ 0 w 785833"/>
                      <a:gd name="connsiteY3-72" fmla="*/ 277738 h 523871"/>
                      <a:gd name="connsiteX0-73" fmla="*/ 0 w 785833"/>
                      <a:gd name="connsiteY0-74" fmla="*/ 277738 h 523871"/>
                      <a:gd name="connsiteX1-75" fmla="*/ 681032 w 785833"/>
                      <a:gd name="connsiteY1-76" fmla="*/ 0 h 523871"/>
                      <a:gd name="connsiteX2-77" fmla="*/ 778658 w 785833"/>
                      <a:gd name="connsiteY2-78" fmla="*/ 520626 h 523871"/>
                      <a:gd name="connsiteX3-79" fmla="*/ 0 w 785833"/>
                      <a:gd name="connsiteY3-80" fmla="*/ 277738 h 523871"/>
                    </a:gdLst>
                    <a:ahLst/>
                    <a:cxnLst>
                      <a:cxn ang="0">
                        <a:pos x="connsiteX0-1" y="connsiteY0-2"/>
                      </a:cxn>
                      <a:cxn ang="0">
                        <a:pos x="connsiteX1-3" y="connsiteY1-4"/>
                      </a:cxn>
                      <a:cxn ang="0">
                        <a:pos x="connsiteX2-5" y="connsiteY2-6"/>
                      </a:cxn>
                      <a:cxn ang="0">
                        <a:pos x="connsiteX3-7" y="connsiteY3-8"/>
                      </a:cxn>
                    </a:cxnLst>
                    <a:rect l="l" t="t" r="r" b="b"/>
                    <a:pathLst>
                      <a:path w="785833" h="523871">
                        <a:moveTo>
                          <a:pt x="0" y="277738"/>
                        </a:moveTo>
                        <a:cubicBezTo>
                          <a:pt x="227011" y="185159"/>
                          <a:pt x="461164" y="273554"/>
                          <a:pt x="681032" y="0"/>
                        </a:cubicBezTo>
                        <a:cubicBezTo>
                          <a:pt x="715955" y="61623"/>
                          <a:pt x="812791" y="489959"/>
                          <a:pt x="778658" y="520626"/>
                        </a:cubicBezTo>
                        <a:cubicBezTo>
                          <a:pt x="750086" y="549201"/>
                          <a:pt x="254790" y="382513"/>
                          <a:pt x="0" y="277738"/>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同心圆 17"/>
                  <p:cNvSpPr/>
                  <p:nvPr/>
                </p:nvSpPr>
                <p:spPr>
                  <a:xfrm>
                    <a:off x="2876986" y="3512820"/>
                    <a:ext cx="274639" cy="274639"/>
                  </a:xfrm>
                  <a:prstGeom prst="donut">
                    <a:avLst>
                      <a:gd name="adj" fmla="val 15692"/>
                    </a:avLst>
                  </a:prstGeom>
                  <a:solidFill>
                    <a:schemeClr val="bg1"/>
                  </a:solidFill>
                  <a:ln>
                    <a:noFill/>
                  </a:ln>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grpSp>
            <p:sp>
              <p:nvSpPr>
                <p:cNvPr id="11" name="矩形 18"/>
                <p:cNvSpPr/>
                <p:nvPr/>
              </p:nvSpPr>
              <p:spPr>
                <a:xfrm rot="2092531" flipV="1">
                  <a:off x="4862369" y="3252776"/>
                  <a:ext cx="336824" cy="69593"/>
                </a:xfrm>
                <a:custGeom>
                  <a:avLst/>
                  <a:gdLst>
                    <a:gd name="connsiteX0" fmla="*/ 0 w 419450"/>
                    <a:gd name="connsiteY0" fmla="*/ 0 h 45719"/>
                    <a:gd name="connsiteX1" fmla="*/ 419450 w 419450"/>
                    <a:gd name="connsiteY1" fmla="*/ 0 h 45719"/>
                    <a:gd name="connsiteX2" fmla="*/ 419450 w 419450"/>
                    <a:gd name="connsiteY2" fmla="*/ 45719 h 45719"/>
                    <a:gd name="connsiteX3" fmla="*/ 0 w 419450"/>
                    <a:gd name="connsiteY3" fmla="*/ 45719 h 45719"/>
                    <a:gd name="connsiteX4" fmla="*/ 0 w 419450"/>
                    <a:gd name="connsiteY4" fmla="*/ 0 h 45719"/>
                    <a:gd name="connsiteX0-1" fmla="*/ 0 w 420812"/>
                    <a:gd name="connsiteY0-2" fmla="*/ 0 h 45719"/>
                    <a:gd name="connsiteX1-3" fmla="*/ 419450 w 420812"/>
                    <a:gd name="connsiteY1-4" fmla="*/ 0 h 45719"/>
                    <a:gd name="connsiteX2-5" fmla="*/ 420812 w 420812"/>
                    <a:gd name="connsiteY2-6" fmla="*/ 43766 h 45719"/>
                    <a:gd name="connsiteX3-7" fmla="*/ 0 w 420812"/>
                    <a:gd name="connsiteY3-8" fmla="*/ 45719 h 45719"/>
                    <a:gd name="connsiteX4-9" fmla="*/ 0 w 420812"/>
                    <a:gd name="connsiteY4-10" fmla="*/ 0 h 45719"/>
                    <a:gd name="connsiteX0-11" fmla="*/ 0 w 420812"/>
                    <a:gd name="connsiteY0-12" fmla="*/ 20417 h 66136"/>
                    <a:gd name="connsiteX1-13" fmla="*/ 419450 w 420812"/>
                    <a:gd name="connsiteY1-14" fmla="*/ 20417 h 66136"/>
                    <a:gd name="connsiteX2-15" fmla="*/ 420812 w 420812"/>
                    <a:gd name="connsiteY2-16" fmla="*/ 64183 h 66136"/>
                    <a:gd name="connsiteX3-17" fmla="*/ 0 w 420812"/>
                    <a:gd name="connsiteY3-18" fmla="*/ 66136 h 66136"/>
                    <a:gd name="connsiteX4-19" fmla="*/ 0 w 420812"/>
                    <a:gd name="connsiteY4-20" fmla="*/ 20417 h 66136"/>
                    <a:gd name="connsiteX0-21" fmla="*/ 0 w 420812"/>
                    <a:gd name="connsiteY0-22" fmla="*/ 29245 h 74964"/>
                    <a:gd name="connsiteX1-23" fmla="*/ 419450 w 420812"/>
                    <a:gd name="connsiteY1-24" fmla="*/ 29245 h 74964"/>
                    <a:gd name="connsiteX2-25" fmla="*/ 420812 w 420812"/>
                    <a:gd name="connsiteY2-26" fmla="*/ 73011 h 74964"/>
                    <a:gd name="connsiteX3-27" fmla="*/ 0 w 420812"/>
                    <a:gd name="connsiteY3-28" fmla="*/ 74964 h 74964"/>
                    <a:gd name="connsiteX4-29" fmla="*/ 0 w 420812"/>
                    <a:gd name="connsiteY4-30" fmla="*/ 29245 h 74964"/>
                    <a:gd name="connsiteX0-31" fmla="*/ 0 w 420812"/>
                    <a:gd name="connsiteY0-32" fmla="*/ 29245 h 74964"/>
                    <a:gd name="connsiteX1-33" fmla="*/ 419450 w 420812"/>
                    <a:gd name="connsiteY1-34" fmla="*/ 29245 h 74964"/>
                    <a:gd name="connsiteX2-35" fmla="*/ 420812 w 420812"/>
                    <a:gd name="connsiteY2-36" fmla="*/ 73011 h 74964"/>
                    <a:gd name="connsiteX3-37" fmla="*/ 0 w 420812"/>
                    <a:gd name="connsiteY3-38" fmla="*/ 74964 h 74964"/>
                    <a:gd name="connsiteX4-39" fmla="*/ 0 w 420812"/>
                    <a:gd name="connsiteY4-40" fmla="*/ 29245 h 74964"/>
                    <a:gd name="connsiteX0-41" fmla="*/ 0 w 420812"/>
                    <a:gd name="connsiteY0-42" fmla="*/ 29245 h 74964"/>
                    <a:gd name="connsiteX1-43" fmla="*/ 419450 w 420812"/>
                    <a:gd name="connsiteY1-44" fmla="*/ 29245 h 74964"/>
                    <a:gd name="connsiteX2-45" fmla="*/ 420812 w 420812"/>
                    <a:gd name="connsiteY2-46" fmla="*/ 73011 h 74964"/>
                    <a:gd name="connsiteX3-47" fmla="*/ 0 w 420812"/>
                    <a:gd name="connsiteY3-48" fmla="*/ 74964 h 74964"/>
                    <a:gd name="connsiteX4-49" fmla="*/ 0 w 420812"/>
                    <a:gd name="connsiteY4-50" fmla="*/ 29245 h 74964"/>
                    <a:gd name="connsiteX0-51" fmla="*/ 0 w 420812"/>
                    <a:gd name="connsiteY0-52" fmla="*/ 29245 h 74964"/>
                    <a:gd name="connsiteX1-53" fmla="*/ 419450 w 420812"/>
                    <a:gd name="connsiteY1-54" fmla="*/ 29245 h 74964"/>
                    <a:gd name="connsiteX2-55" fmla="*/ 420812 w 420812"/>
                    <a:gd name="connsiteY2-56" fmla="*/ 73011 h 74964"/>
                    <a:gd name="connsiteX3-57" fmla="*/ 0 w 420812"/>
                    <a:gd name="connsiteY3-58" fmla="*/ 74964 h 74964"/>
                    <a:gd name="connsiteX4-59" fmla="*/ 0 w 420812"/>
                    <a:gd name="connsiteY4-60" fmla="*/ 29245 h 74964"/>
                    <a:gd name="connsiteX0-61" fmla="*/ 0 w 420812"/>
                    <a:gd name="connsiteY0-62" fmla="*/ 29245 h 74964"/>
                    <a:gd name="connsiteX1-63" fmla="*/ 419450 w 420812"/>
                    <a:gd name="connsiteY1-64" fmla="*/ 29245 h 74964"/>
                    <a:gd name="connsiteX2-65" fmla="*/ 420812 w 420812"/>
                    <a:gd name="connsiteY2-66" fmla="*/ 73011 h 74964"/>
                    <a:gd name="connsiteX3-67" fmla="*/ 0 w 420812"/>
                    <a:gd name="connsiteY3-68" fmla="*/ 74964 h 74964"/>
                    <a:gd name="connsiteX4-69" fmla="*/ 0 w 420812"/>
                    <a:gd name="connsiteY4-70" fmla="*/ 29245 h 74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0812" h="74964">
                      <a:moveTo>
                        <a:pt x="0" y="29245"/>
                      </a:moveTo>
                      <a:cubicBezTo>
                        <a:pt x="123952" y="-2131"/>
                        <a:pt x="230380" y="-16694"/>
                        <a:pt x="419450" y="29245"/>
                      </a:cubicBezTo>
                      <a:lnTo>
                        <a:pt x="420812" y="73011"/>
                      </a:lnTo>
                      <a:cubicBezTo>
                        <a:pt x="277524" y="28019"/>
                        <a:pt x="123813" y="39622"/>
                        <a:pt x="0" y="74964"/>
                      </a:cubicBezTo>
                      <a:lnTo>
                        <a:pt x="0" y="29245"/>
                      </a:lnTo>
                      <a:close/>
                    </a:path>
                  </a:pathLst>
                </a:custGeom>
                <a:solidFill>
                  <a:schemeClr val="bg1"/>
                </a:solidFill>
                <a:ln>
                  <a:noFill/>
                </a:ln>
                <a:scene3d>
                  <a:camera prst="orthographicFront">
                    <a:rot lat="300000" lon="1919997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 name="椭圆 7"/>
              <p:cNvSpPr/>
              <p:nvPr/>
            </p:nvSpPr>
            <p:spPr>
              <a:xfrm rot="19651903" flipH="1">
                <a:off x="4735369" y="4066219"/>
                <a:ext cx="1432766" cy="28800"/>
              </a:xfrm>
              <a:prstGeom prst="ellipse">
                <a:avLst/>
              </a:prstGeom>
              <a:gradFill flip="none" rotWithShape="1">
                <a:gsLst>
                  <a:gs pos="0">
                    <a:schemeClr val="bg1">
                      <a:alpha val="61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椭圆 8"/>
              <p:cNvSpPr/>
              <p:nvPr/>
            </p:nvSpPr>
            <p:spPr>
              <a:xfrm rot="2253353" flipH="1" flipV="1">
                <a:off x="3116689" y="3822658"/>
                <a:ext cx="2274466" cy="28800"/>
              </a:xfrm>
              <a:prstGeom prst="ellipse">
                <a:avLst/>
              </a:prstGeom>
              <a:gradFill flip="none" rotWithShape="1">
                <a:gsLst>
                  <a:gs pos="0">
                    <a:schemeClr val="bg1">
                      <a:alpha val="61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9" name="组合 18"/>
            <p:cNvGrpSpPr/>
            <p:nvPr/>
          </p:nvGrpSpPr>
          <p:grpSpPr>
            <a:xfrm>
              <a:off x="4405357" y="3053083"/>
              <a:ext cx="1520684" cy="867011"/>
              <a:chOff x="3013572" y="2859782"/>
              <a:chExt cx="1081375" cy="616575"/>
            </a:xfrm>
          </p:grpSpPr>
          <p:cxnSp>
            <p:nvCxnSpPr>
              <p:cNvPr id="20" name="直接连接符 19"/>
              <p:cNvCxnSpPr/>
              <p:nvPr/>
            </p:nvCxnSpPr>
            <p:spPr>
              <a:xfrm>
                <a:off x="4094947" y="2859782"/>
                <a:ext cx="0" cy="616575"/>
              </a:xfrm>
              <a:prstGeom prst="line">
                <a:avLst/>
              </a:prstGeom>
              <a:ln>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013572" y="2859782"/>
                <a:ext cx="1081375" cy="0"/>
              </a:xfrm>
              <a:prstGeom prst="line">
                <a:avLst/>
              </a:prstGeom>
              <a:ln>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10800000">
              <a:off x="4630522" y="2625897"/>
              <a:ext cx="738436" cy="427187"/>
              <a:chOff x="1767820" y="2283718"/>
              <a:chExt cx="645915" cy="373684"/>
            </a:xfrm>
          </p:grpSpPr>
          <p:grpSp>
            <p:nvGrpSpPr>
              <p:cNvPr id="23" name="组合 22"/>
              <p:cNvGrpSpPr/>
              <p:nvPr/>
            </p:nvGrpSpPr>
            <p:grpSpPr>
              <a:xfrm>
                <a:off x="1806624" y="2283718"/>
                <a:ext cx="566566" cy="328199"/>
                <a:chOff x="3748658" y="3051135"/>
                <a:chExt cx="566566" cy="328199"/>
              </a:xfrm>
              <a:solidFill>
                <a:srgbClr val="EB7513"/>
              </a:solidFill>
            </p:grpSpPr>
            <p:sp>
              <p:nvSpPr>
                <p:cNvPr id="25" name="矩形 24"/>
                <p:cNvSpPr/>
                <p:nvPr/>
              </p:nvSpPr>
              <p:spPr>
                <a:xfrm>
                  <a:off x="3748658" y="3147815"/>
                  <a:ext cx="566566" cy="2315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6" name="等腰三角形 25"/>
                <p:cNvSpPr/>
                <p:nvPr/>
              </p:nvSpPr>
              <p:spPr>
                <a:xfrm>
                  <a:off x="3949859" y="3051135"/>
                  <a:ext cx="175664" cy="1514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grpSp>
          <p:sp>
            <p:nvSpPr>
              <p:cNvPr id="24" name="Text Box 11"/>
              <p:cNvSpPr txBox="1">
                <a:spLocks noChangeArrowheads="1"/>
              </p:cNvSpPr>
              <p:nvPr/>
            </p:nvSpPr>
            <p:spPr bwMode="auto">
              <a:xfrm rot="10800000">
                <a:off x="1767820" y="2374712"/>
                <a:ext cx="645915" cy="28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500" dirty="0">
                    <a:solidFill>
                      <a:prstClr val="white"/>
                    </a:solidFill>
                    <a:latin typeface="+mn-lt"/>
                    <a:ea typeface="+mn-ea"/>
                    <a:cs typeface="+mn-ea"/>
                    <a:sym typeface="+mn-lt"/>
                  </a:rPr>
                  <a:t>YES</a:t>
                </a:r>
                <a:endParaRPr lang="zh-CN" altLang="en-US" sz="1500" dirty="0">
                  <a:solidFill>
                    <a:prstClr val="white"/>
                  </a:solidFill>
                  <a:latin typeface="+mn-lt"/>
                  <a:ea typeface="+mn-ea"/>
                  <a:cs typeface="+mn-ea"/>
                  <a:sym typeface="+mn-lt"/>
                </a:endParaRPr>
              </a:p>
            </p:txBody>
          </p:sp>
        </p:grpSp>
        <p:grpSp>
          <p:nvGrpSpPr>
            <p:cNvPr id="27" name="组合 26"/>
            <p:cNvGrpSpPr/>
            <p:nvPr/>
          </p:nvGrpSpPr>
          <p:grpSpPr>
            <a:xfrm flipH="1">
              <a:off x="6837392" y="3638092"/>
              <a:ext cx="1520684" cy="867011"/>
              <a:chOff x="3013572" y="2859782"/>
              <a:chExt cx="1081375" cy="616575"/>
            </a:xfrm>
          </p:grpSpPr>
          <p:cxnSp>
            <p:nvCxnSpPr>
              <p:cNvPr id="28" name="直接连接符 27"/>
              <p:cNvCxnSpPr/>
              <p:nvPr/>
            </p:nvCxnSpPr>
            <p:spPr>
              <a:xfrm>
                <a:off x="4094947" y="2859782"/>
                <a:ext cx="0" cy="616575"/>
              </a:xfrm>
              <a:prstGeom prst="line">
                <a:avLst/>
              </a:prstGeom>
              <a:ln>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013572" y="2859782"/>
                <a:ext cx="1081375" cy="0"/>
              </a:xfrm>
              <a:prstGeom prst="line">
                <a:avLst/>
              </a:prstGeom>
              <a:ln>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10800000">
              <a:off x="7301679" y="3211730"/>
              <a:ext cx="738436" cy="426373"/>
              <a:chOff x="1757861" y="2283718"/>
              <a:chExt cx="645915" cy="372973"/>
            </a:xfrm>
          </p:grpSpPr>
          <p:grpSp>
            <p:nvGrpSpPr>
              <p:cNvPr id="31" name="组合 30"/>
              <p:cNvGrpSpPr/>
              <p:nvPr/>
            </p:nvGrpSpPr>
            <p:grpSpPr>
              <a:xfrm>
                <a:off x="1806624" y="2283718"/>
                <a:ext cx="566566" cy="328199"/>
                <a:chOff x="3748658" y="3051135"/>
                <a:chExt cx="566566" cy="328199"/>
              </a:xfrm>
              <a:solidFill>
                <a:srgbClr val="EB7513"/>
              </a:solidFill>
            </p:grpSpPr>
            <p:sp>
              <p:nvSpPr>
                <p:cNvPr id="36" name="矩形 35"/>
                <p:cNvSpPr/>
                <p:nvPr/>
              </p:nvSpPr>
              <p:spPr>
                <a:xfrm>
                  <a:off x="3748658" y="3147815"/>
                  <a:ext cx="566566" cy="231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7" name="等腰三角形 36"/>
                <p:cNvSpPr/>
                <p:nvPr/>
              </p:nvSpPr>
              <p:spPr>
                <a:xfrm>
                  <a:off x="3949859" y="3051135"/>
                  <a:ext cx="175664" cy="15143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grpSp>
          <p:sp>
            <p:nvSpPr>
              <p:cNvPr id="32" name="Text Box 11"/>
              <p:cNvSpPr txBox="1">
                <a:spLocks noChangeArrowheads="1"/>
              </p:cNvSpPr>
              <p:nvPr/>
            </p:nvSpPr>
            <p:spPr bwMode="auto">
              <a:xfrm rot="10800000">
                <a:off x="1757861" y="2374000"/>
                <a:ext cx="645915" cy="28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500" dirty="0">
                    <a:solidFill>
                      <a:prstClr val="white"/>
                    </a:solidFill>
                    <a:latin typeface="+mn-lt"/>
                    <a:ea typeface="+mn-ea"/>
                    <a:cs typeface="+mn-ea"/>
                    <a:sym typeface="+mn-lt"/>
                  </a:rPr>
                  <a:t>NO</a:t>
                </a:r>
                <a:endParaRPr lang="zh-CN" altLang="en-US" sz="1500" dirty="0">
                  <a:solidFill>
                    <a:prstClr val="white"/>
                  </a:solidFill>
                  <a:latin typeface="+mn-lt"/>
                  <a:ea typeface="+mn-ea"/>
                  <a:cs typeface="+mn-ea"/>
                  <a:sym typeface="+mn-lt"/>
                </a:endParaRPr>
              </a:p>
            </p:txBody>
          </p:sp>
        </p:grpSp>
        <p:sp>
          <p:nvSpPr>
            <p:cNvPr id="38" name="矩形 37"/>
            <p:cNvSpPr/>
            <p:nvPr/>
          </p:nvSpPr>
          <p:spPr>
            <a:xfrm>
              <a:off x="1820724" y="2947555"/>
              <a:ext cx="40500" cy="2222316"/>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solidFill>
                  <a:prstClr val="black"/>
                </a:solidFill>
                <a:cs typeface="+mn-ea"/>
                <a:sym typeface="+mn-lt"/>
              </a:endParaRPr>
            </a:p>
          </p:txBody>
        </p:sp>
        <p:sp>
          <p:nvSpPr>
            <p:cNvPr id="39" name="矩形 38"/>
            <p:cNvSpPr/>
            <p:nvPr/>
          </p:nvSpPr>
          <p:spPr>
            <a:xfrm>
              <a:off x="1883597" y="2810233"/>
              <a:ext cx="2320999" cy="1604600"/>
            </a:xfrm>
            <a:prstGeom prst="rect">
              <a:avLst/>
            </a:prstGeom>
          </p:spPr>
          <p:txBody>
            <a:bodyPr wrap="square" lIns="128583" tIns="64291" rIns="128583" bIns="64291">
              <a:spAutoFit/>
            </a:bodyPr>
            <a:lstStyle/>
            <a:p>
              <a:pPr algn="just">
                <a:lnSpc>
                  <a:spcPts val="2250"/>
                </a:lnSpc>
              </a:pPr>
              <a:r>
                <a:rPr lang="zh-CN" altLang="en-US" sz="1400" dirty="0">
                  <a:solidFill>
                    <a:prstClr val="black">
                      <a:lumMod val="50000"/>
                      <a:lumOff val="50000"/>
                    </a:prstClr>
                  </a:solidFill>
                  <a:latin typeface="+mn-lt"/>
                  <a:ea typeface="+mn-ea"/>
                  <a:cs typeface="+mn-ea"/>
                  <a:sym typeface="+mn-lt"/>
                </a:rPr>
                <a:t>点击输入简要文字内容，概括精炼言简意赅的说明分项内容。点击输入简要文字内容，概括精炼言简意赅的说明分项内容。</a:t>
              </a:r>
            </a:p>
          </p:txBody>
        </p:sp>
        <p:sp>
          <p:nvSpPr>
            <p:cNvPr id="40" name="椭圆 39"/>
            <p:cNvSpPr/>
            <p:nvPr/>
          </p:nvSpPr>
          <p:spPr>
            <a:xfrm>
              <a:off x="818662" y="5085781"/>
              <a:ext cx="1015456" cy="149750"/>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solidFill>
                  <a:prstClr val="white"/>
                </a:solidFill>
                <a:cs typeface="+mn-ea"/>
                <a:sym typeface="+mn-lt"/>
              </a:endParaRPr>
            </a:p>
          </p:txBody>
        </p:sp>
        <p:grpSp>
          <p:nvGrpSpPr>
            <p:cNvPr id="41" name="组合 40"/>
            <p:cNvGrpSpPr/>
            <p:nvPr/>
          </p:nvGrpSpPr>
          <p:grpSpPr>
            <a:xfrm>
              <a:off x="1164142" y="4048135"/>
              <a:ext cx="669977" cy="1129475"/>
              <a:chOff x="1331119" y="2604821"/>
              <a:chExt cx="823913" cy="1389063"/>
            </a:xfrm>
          </p:grpSpPr>
          <p:sp>
            <p:nvSpPr>
              <p:cNvPr id="42" name="Freeform 6"/>
              <p:cNvSpPr/>
              <p:nvPr/>
            </p:nvSpPr>
            <p:spPr bwMode="auto">
              <a:xfrm>
                <a:off x="2031207" y="2798496"/>
                <a:ext cx="123825" cy="139700"/>
              </a:xfrm>
              <a:custGeom>
                <a:avLst/>
                <a:gdLst>
                  <a:gd name="T0" fmla="*/ 0 w 7"/>
                  <a:gd name="T1" fmla="*/ 8 h 8"/>
                  <a:gd name="T2" fmla="*/ 2 w 7"/>
                  <a:gd name="T3" fmla="*/ 8 h 8"/>
                  <a:gd name="T4" fmla="*/ 5 w 7"/>
                  <a:gd name="T5" fmla="*/ 6 h 8"/>
                  <a:gd name="T6" fmla="*/ 5 w 7"/>
                  <a:gd name="T7" fmla="*/ 5 h 8"/>
                  <a:gd name="T8" fmla="*/ 6 w 7"/>
                  <a:gd name="T9" fmla="*/ 3 h 8"/>
                  <a:gd name="T10" fmla="*/ 6 w 7"/>
                  <a:gd name="T11" fmla="*/ 3 h 8"/>
                  <a:gd name="T12" fmla="*/ 6 w 7"/>
                  <a:gd name="T13" fmla="*/ 2 h 8"/>
                  <a:gd name="T14" fmla="*/ 7 w 7"/>
                  <a:gd name="T15" fmla="*/ 0 h 8"/>
                  <a:gd name="T16" fmla="*/ 6 w 7"/>
                  <a:gd name="T17" fmla="*/ 0 h 8"/>
                  <a:gd name="T18" fmla="*/ 6 w 7"/>
                  <a:gd name="T19" fmla="*/ 1 h 8"/>
                  <a:gd name="T20" fmla="*/ 5 w 7"/>
                  <a:gd name="T21" fmla="*/ 2 h 8"/>
                  <a:gd name="T22" fmla="*/ 4 w 7"/>
                  <a:gd name="T23" fmla="*/ 4 h 8"/>
                  <a:gd name="T24" fmla="*/ 2 w 7"/>
                  <a:gd name="T25" fmla="*/ 5 h 8"/>
                  <a:gd name="T26" fmla="*/ 0 w 7"/>
                  <a:gd name="T27" fmla="*/ 6 h 8"/>
                  <a:gd name="T28" fmla="*/ 0 w 7"/>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8">
                    <a:moveTo>
                      <a:pt x="0" y="8"/>
                    </a:moveTo>
                    <a:cubicBezTo>
                      <a:pt x="0" y="8"/>
                      <a:pt x="2" y="8"/>
                      <a:pt x="2" y="8"/>
                    </a:cubicBezTo>
                    <a:cubicBezTo>
                      <a:pt x="2" y="8"/>
                      <a:pt x="5" y="6"/>
                      <a:pt x="5" y="6"/>
                    </a:cubicBezTo>
                    <a:cubicBezTo>
                      <a:pt x="5" y="6"/>
                      <a:pt x="5" y="5"/>
                      <a:pt x="5" y="5"/>
                    </a:cubicBezTo>
                    <a:cubicBezTo>
                      <a:pt x="6" y="4"/>
                      <a:pt x="7" y="3"/>
                      <a:pt x="6" y="3"/>
                    </a:cubicBezTo>
                    <a:cubicBezTo>
                      <a:pt x="6" y="3"/>
                      <a:pt x="6" y="3"/>
                      <a:pt x="6" y="3"/>
                    </a:cubicBezTo>
                    <a:cubicBezTo>
                      <a:pt x="6" y="3"/>
                      <a:pt x="6" y="3"/>
                      <a:pt x="6" y="2"/>
                    </a:cubicBezTo>
                    <a:cubicBezTo>
                      <a:pt x="6" y="2"/>
                      <a:pt x="7" y="1"/>
                      <a:pt x="7" y="0"/>
                    </a:cubicBezTo>
                    <a:cubicBezTo>
                      <a:pt x="7" y="0"/>
                      <a:pt x="7" y="0"/>
                      <a:pt x="6" y="0"/>
                    </a:cubicBezTo>
                    <a:cubicBezTo>
                      <a:pt x="6" y="1"/>
                      <a:pt x="6" y="1"/>
                      <a:pt x="6" y="1"/>
                    </a:cubicBezTo>
                    <a:cubicBezTo>
                      <a:pt x="6" y="1"/>
                      <a:pt x="5" y="1"/>
                      <a:pt x="5" y="2"/>
                    </a:cubicBezTo>
                    <a:cubicBezTo>
                      <a:pt x="4" y="2"/>
                      <a:pt x="4" y="3"/>
                      <a:pt x="4" y="4"/>
                    </a:cubicBezTo>
                    <a:cubicBezTo>
                      <a:pt x="3" y="4"/>
                      <a:pt x="2" y="4"/>
                      <a:pt x="2" y="5"/>
                    </a:cubicBezTo>
                    <a:cubicBezTo>
                      <a:pt x="1" y="6"/>
                      <a:pt x="0" y="6"/>
                      <a:pt x="0" y="6"/>
                    </a:cubicBezTo>
                    <a:cubicBezTo>
                      <a:pt x="0" y="6"/>
                      <a:pt x="0" y="7"/>
                      <a:pt x="0" y="8"/>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43" name="Freeform 7"/>
              <p:cNvSpPr/>
              <p:nvPr/>
            </p:nvSpPr>
            <p:spPr bwMode="auto">
              <a:xfrm>
                <a:off x="2031207" y="2798496"/>
                <a:ext cx="123825" cy="139700"/>
              </a:xfrm>
              <a:custGeom>
                <a:avLst/>
                <a:gdLst>
                  <a:gd name="T0" fmla="*/ 7 w 7"/>
                  <a:gd name="T1" fmla="*/ 0 h 8"/>
                  <a:gd name="T2" fmla="*/ 7 w 7"/>
                  <a:gd name="T3" fmla="*/ 0 h 8"/>
                  <a:gd name="T4" fmla="*/ 6 w 7"/>
                  <a:gd name="T5" fmla="*/ 2 h 8"/>
                  <a:gd name="T6" fmla="*/ 5 w 7"/>
                  <a:gd name="T7" fmla="*/ 4 h 8"/>
                  <a:gd name="T8" fmla="*/ 6 w 7"/>
                  <a:gd name="T9" fmla="*/ 4 h 8"/>
                  <a:gd name="T10" fmla="*/ 4 w 7"/>
                  <a:gd name="T11" fmla="*/ 6 h 8"/>
                  <a:gd name="T12" fmla="*/ 2 w 7"/>
                  <a:gd name="T13" fmla="*/ 7 h 8"/>
                  <a:gd name="T14" fmla="*/ 1 w 7"/>
                  <a:gd name="T15" fmla="*/ 7 h 8"/>
                  <a:gd name="T16" fmla="*/ 0 w 7"/>
                  <a:gd name="T17" fmla="*/ 7 h 8"/>
                  <a:gd name="T18" fmla="*/ 0 w 7"/>
                  <a:gd name="T19" fmla="*/ 8 h 8"/>
                  <a:gd name="T20" fmla="*/ 2 w 7"/>
                  <a:gd name="T21" fmla="*/ 8 h 8"/>
                  <a:gd name="T22" fmla="*/ 5 w 7"/>
                  <a:gd name="T23" fmla="*/ 6 h 8"/>
                  <a:gd name="T24" fmla="*/ 5 w 7"/>
                  <a:gd name="T25" fmla="*/ 5 h 8"/>
                  <a:gd name="T26" fmla="*/ 6 w 7"/>
                  <a:gd name="T27" fmla="*/ 3 h 8"/>
                  <a:gd name="T28" fmla="*/ 6 w 7"/>
                  <a:gd name="T29" fmla="*/ 3 h 8"/>
                  <a:gd name="T30" fmla="*/ 6 w 7"/>
                  <a:gd name="T31" fmla="*/ 2 h 8"/>
                  <a:gd name="T32" fmla="*/ 7 w 7"/>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8">
                    <a:moveTo>
                      <a:pt x="7" y="0"/>
                    </a:moveTo>
                    <a:cubicBezTo>
                      <a:pt x="7" y="0"/>
                      <a:pt x="7" y="0"/>
                      <a:pt x="7" y="0"/>
                    </a:cubicBezTo>
                    <a:cubicBezTo>
                      <a:pt x="7" y="1"/>
                      <a:pt x="6" y="2"/>
                      <a:pt x="6" y="2"/>
                    </a:cubicBezTo>
                    <a:cubicBezTo>
                      <a:pt x="5" y="4"/>
                      <a:pt x="5" y="4"/>
                      <a:pt x="5" y="4"/>
                    </a:cubicBezTo>
                    <a:cubicBezTo>
                      <a:pt x="5" y="4"/>
                      <a:pt x="6" y="3"/>
                      <a:pt x="6" y="4"/>
                    </a:cubicBezTo>
                    <a:cubicBezTo>
                      <a:pt x="5" y="4"/>
                      <a:pt x="4" y="6"/>
                      <a:pt x="4" y="6"/>
                    </a:cubicBezTo>
                    <a:cubicBezTo>
                      <a:pt x="4" y="6"/>
                      <a:pt x="3" y="7"/>
                      <a:pt x="2" y="7"/>
                    </a:cubicBezTo>
                    <a:cubicBezTo>
                      <a:pt x="1" y="8"/>
                      <a:pt x="1" y="7"/>
                      <a:pt x="1" y="7"/>
                    </a:cubicBezTo>
                    <a:cubicBezTo>
                      <a:pt x="0" y="7"/>
                      <a:pt x="0" y="7"/>
                      <a:pt x="0" y="7"/>
                    </a:cubicBezTo>
                    <a:cubicBezTo>
                      <a:pt x="0" y="8"/>
                      <a:pt x="0" y="8"/>
                      <a:pt x="0" y="8"/>
                    </a:cubicBezTo>
                    <a:cubicBezTo>
                      <a:pt x="0" y="8"/>
                      <a:pt x="2" y="8"/>
                      <a:pt x="2" y="8"/>
                    </a:cubicBezTo>
                    <a:cubicBezTo>
                      <a:pt x="2" y="8"/>
                      <a:pt x="5" y="6"/>
                      <a:pt x="5" y="6"/>
                    </a:cubicBezTo>
                    <a:cubicBezTo>
                      <a:pt x="5" y="6"/>
                      <a:pt x="5" y="5"/>
                      <a:pt x="5" y="5"/>
                    </a:cubicBezTo>
                    <a:cubicBezTo>
                      <a:pt x="6" y="4"/>
                      <a:pt x="7" y="3"/>
                      <a:pt x="6" y="3"/>
                    </a:cubicBezTo>
                    <a:cubicBezTo>
                      <a:pt x="6" y="3"/>
                      <a:pt x="6" y="3"/>
                      <a:pt x="6" y="3"/>
                    </a:cubicBezTo>
                    <a:cubicBezTo>
                      <a:pt x="6" y="3"/>
                      <a:pt x="6" y="3"/>
                      <a:pt x="6" y="2"/>
                    </a:cubicBezTo>
                    <a:cubicBezTo>
                      <a:pt x="6" y="2"/>
                      <a:pt x="7" y="1"/>
                      <a:pt x="7"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44" name="Freeform 8"/>
              <p:cNvSpPr/>
              <p:nvPr/>
            </p:nvSpPr>
            <p:spPr bwMode="auto">
              <a:xfrm>
                <a:off x="2101057" y="2850883"/>
                <a:ext cx="34925" cy="34925"/>
              </a:xfrm>
              <a:custGeom>
                <a:avLst/>
                <a:gdLst>
                  <a:gd name="T0" fmla="*/ 0 w 2"/>
                  <a:gd name="T1" fmla="*/ 2 h 2"/>
                  <a:gd name="T2" fmla="*/ 2 w 2"/>
                  <a:gd name="T3" fmla="*/ 1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2"/>
                      <a:pt x="1" y="1"/>
                      <a:pt x="2" y="1"/>
                    </a:cubicBezTo>
                    <a:cubicBezTo>
                      <a:pt x="1" y="0"/>
                      <a:pt x="1" y="0"/>
                      <a:pt x="1" y="0"/>
                    </a:cubicBezTo>
                    <a:cubicBezTo>
                      <a:pt x="1" y="0"/>
                      <a:pt x="0" y="1"/>
                      <a:pt x="0"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45" name="Freeform 9"/>
              <p:cNvSpPr/>
              <p:nvPr/>
            </p:nvSpPr>
            <p:spPr bwMode="auto">
              <a:xfrm>
                <a:off x="2101057" y="2815958"/>
                <a:ext cx="34925" cy="34925"/>
              </a:xfrm>
              <a:custGeom>
                <a:avLst/>
                <a:gdLst>
                  <a:gd name="T0" fmla="*/ 0 w 2"/>
                  <a:gd name="T1" fmla="*/ 2 h 2"/>
                  <a:gd name="T2" fmla="*/ 1 w 2"/>
                  <a:gd name="T3" fmla="*/ 1 h 2"/>
                  <a:gd name="T4" fmla="*/ 2 w 2"/>
                  <a:gd name="T5" fmla="*/ 0 h 2"/>
                  <a:gd name="T6" fmla="*/ 1 w 2"/>
                  <a:gd name="T7" fmla="*/ 1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1" y="1"/>
                      <a:pt x="1" y="1"/>
                    </a:cubicBezTo>
                    <a:cubicBezTo>
                      <a:pt x="1" y="1"/>
                      <a:pt x="2" y="0"/>
                      <a:pt x="2" y="0"/>
                    </a:cubicBezTo>
                    <a:cubicBezTo>
                      <a:pt x="1" y="1"/>
                      <a:pt x="1" y="1"/>
                      <a:pt x="1" y="1"/>
                    </a:cubicBezTo>
                    <a:lnTo>
                      <a:pt x="0"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46" name="Freeform 10"/>
              <p:cNvSpPr/>
              <p:nvPr/>
            </p:nvSpPr>
            <p:spPr bwMode="auto">
              <a:xfrm>
                <a:off x="2066132" y="2868346"/>
                <a:ext cx="17463" cy="69850"/>
              </a:xfrm>
              <a:custGeom>
                <a:avLst/>
                <a:gdLst>
                  <a:gd name="T0" fmla="*/ 1 w 1"/>
                  <a:gd name="T1" fmla="*/ 0 h 4"/>
                  <a:gd name="T2" fmla="*/ 0 w 1"/>
                  <a:gd name="T3" fmla="*/ 1 h 4"/>
                  <a:gd name="T4" fmla="*/ 1 w 1"/>
                  <a:gd name="T5" fmla="*/ 4 h 4"/>
                  <a:gd name="T6" fmla="*/ 1 w 1"/>
                  <a:gd name="T7" fmla="*/ 0 h 4"/>
                </a:gdLst>
                <a:ahLst/>
                <a:cxnLst>
                  <a:cxn ang="0">
                    <a:pos x="T0" y="T1"/>
                  </a:cxn>
                  <a:cxn ang="0">
                    <a:pos x="T2" y="T3"/>
                  </a:cxn>
                  <a:cxn ang="0">
                    <a:pos x="T4" y="T5"/>
                  </a:cxn>
                  <a:cxn ang="0">
                    <a:pos x="T6" y="T7"/>
                  </a:cxn>
                </a:cxnLst>
                <a:rect l="0" t="0" r="r" b="b"/>
                <a:pathLst>
                  <a:path w="1" h="4">
                    <a:moveTo>
                      <a:pt x="1" y="0"/>
                    </a:moveTo>
                    <a:cubicBezTo>
                      <a:pt x="0" y="1"/>
                      <a:pt x="0" y="1"/>
                      <a:pt x="0" y="1"/>
                    </a:cubicBezTo>
                    <a:cubicBezTo>
                      <a:pt x="1" y="4"/>
                      <a:pt x="1" y="4"/>
                      <a:pt x="1" y="4"/>
                    </a:cubicBezTo>
                    <a:cubicBezTo>
                      <a:pt x="1" y="4"/>
                      <a:pt x="1" y="2"/>
                      <a:pt x="1"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47" name="Freeform 11"/>
              <p:cNvSpPr/>
              <p:nvPr/>
            </p:nvSpPr>
            <p:spPr bwMode="auto">
              <a:xfrm>
                <a:off x="1383507" y="3255696"/>
                <a:ext cx="69850" cy="104775"/>
              </a:xfrm>
              <a:custGeom>
                <a:avLst/>
                <a:gdLst>
                  <a:gd name="T0" fmla="*/ 0 w 4"/>
                  <a:gd name="T1" fmla="*/ 0 h 6"/>
                  <a:gd name="T2" fmla="*/ 0 w 4"/>
                  <a:gd name="T3" fmla="*/ 5 h 6"/>
                  <a:gd name="T4" fmla="*/ 4 w 4"/>
                  <a:gd name="T5" fmla="*/ 6 h 6"/>
                  <a:gd name="T6" fmla="*/ 2 w 4"/>
                  <a:gd name="T7" fmla="*/ 0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0" y="0"/>
                      <a:pt x="0" y="4"/>
                      <a:pt x="0" y="5"/>
                    </a:cubicBezTo>
                    <a:cubicBezTo>
                      <a:pt x="1" y="5"/>
                      <a:pt x="4" y="6"/>
                      <a:pt x="4" y="6"/>
                    </a:cubicBezTo>
                    <a:cubicBezTo>
                      <a:pt x="2" y="0"/>
                      <a:pt x="2" y="0"/>
                      <a:pt x="2"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48" name="Freeform 12"/>
              <p:cNvSpPr/>
              <p:nvPr/>
            </p:nvSpPr>
            <p:spPr bwMode="auto">
              <a:xfrm>
                <a:off x="1523207" y="2727058"/>
                <a:ext cx="87313" cy="123825"/>
              </a:xfrm>
              <a:custGeom>
                <a:avLst/>
                <a:gdLst>
                  <a:gd name="T0" fmla="*/ 5 w 5"/>
                  <a:gd name="T1" fmla="*/ 3 h 7"/>
                  <a:gd name="T2" fmla="*/ 5 w 5"/>
                  <a:gd name="T3" fmla="*/ 4 h 7"/>
                  <a:gd name="T4" fmla="*/ 3 w 5"/>
                  <a:gd name="T5" fmla="*/ 7 h 7"/>
                  <a:gd name="T6" fmla="*/ 1 w 5"/>
                  <a:gd name="T7" fmla="*/ 6 h 7"/>
                  <a:gd name="T8" fmla="*/ 0 w 5"/>
                  <a:gd name="T9" fmla="*/ 4 h 7"/>
                  <a:gd name="T10" fmla="*/ 0 w 5"/>
                  <a:gd name="T11" fmla="*/ 1 h 7"/>
                  <a:gd name="T12" fmla="*/ 5 w 5"/>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3"/>
                    </a:moveTo>
                    <a:cubicBezTo>
                      <a:pt x="5" y="4"/>
                      <a:pt x="5" y="4"/>
                      <a:pt x="5" y="4"/>
                    </a:cubicBezTo>
                    <a:cubicBezTo>
                      <a:pt x="5" y="4"/>
                      <a:pt x="3" y="6"/>
                      <a:pt x="3" y="7"/>
                    </a:cubicBezTo>
                    <a:cubicBezTo>
                      <a:pt x="2" y="7"/>
                      <a:pt x="1" y="6"/>
                      <a:pt x="1" y="6"/>
                    </a:cubicBezTo>
                    <a:cubicBezTo>
                      <a:pt x="0" y="4"/>
                      <a:pt x="0" y="4"/>
                      <a:pt x="0" y="4"/>
                    </a:cubicBezTo>
                    <a:cubicBezTo>
                      <a:pt x="0" y="4"/>
                      <a:pt x="0" y="2"/>
                      <a:pt x="0" y="1"/>
                    </a:cubicBezTo>
                    <a:cubicBezTo>
                      <a:pt x="0" y="0"/>
                      <a:pt x="4" y="2"/>
                      <a:pt x="5" y="3"/>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49" name="Freeform 13"/>
              <p:cNvSpPr/>
              <p:nvPr/>
            </p:nvSpPr>
            <p:spPr bwMode="auto">
              <a:xfrm>
                <a:off x="1540670" y="2761983"/>
                <a:ext cx="52388" cy="88900"/>
              </a:xfrm>
              <a:custGeom>
                <a:avLst/>
                <a:gdLst>
                  <a:gd name="T0" fmla="*/ 0 w 3"/>
                  <a:gd name="T1" fmla="*/ 0 h 5"/>
                  <a:gd name="T2" fmla="*/ 1 w 3"/>
                  <a:gd name="T3" fmla="*/ 2 h 5"/>
                  <a:gd name="T4" fmla="*/ 3 w 3"/>
                  <a:gd name="T5" fmla="*/ 3 h 5"/>
                  <a:gd name="T6" fmla="*/ 2 w 3"/>
                  <a:gd name="T7" fmla="*/ 5 h 5"/>
                  <a:gd name="T8" fmla="*/ 0 w 3"/>
                  <a:gd name="T9" fmla="*/ 4 h 5"/>
                  <a:gd name="T10" fmla="*/ 0 w 3"/>
                  <a:gd name="T11" fmla="*/ 3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cubicBezTo>
                      <a:pt x="0" y="0"/>
                      <a:pt x="1" y="1"/>
                      <a:pt x="1" y="2"/>
                    </a:cubicBezTo>
                    <a:cubicBezTo>
                      <a:pt x="1" y="2"/>
                      <a:pt x="3" y="3"/>
                      <a:pt x="3" y="3"/>
                    </a:cubicBezTo>
                    <a:cubicBezTo>
                      <a:pt x="3" y="4"/>
                      <a:pt x="2" y="5"/>
                      <a:pt x="2" y="5"/>
                    </a:cubicBezTo>
                    <a:cubicBezTo>
                      <a:pt x="1" y="5"/>
                      <a:pt x="0" y="4"/>
                      <a:pt x="0" y="4"/>
                    </a:cubicBezTo>
                    <a:cubicBezTo>
                      <a:pt x="0" y="3"/>
                      <a:pt x="0" y="3"/>
                      <a:pt x="0" y="3"/>
                    </a:cubicBezTo>
                    <a:cubicBezTo>
                      <a:pt x="0" y="2"/>
                      <a:pt x="0" y="0"/>
                      <a:pt x="0"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50" name="Freeform 14"/>
              <p:cNvSpPr/>
              <p:nvPr/>
            </p:nvSpPr>
            <p:spPr bwMode="auto">
              <a:xfrm>
                <a:off x="1488282" y="2604821"/>
                <a:ext cx="157163" cy="139700"/>
              </a:xfrm>
              <a:custGeom>
                <a:avLst/>
                <a:gdLst>
                  <a:gd name="T0" fmla="*/ 8 w 9"/>
                  <a:gd name="T1" fmla="*/ 2 h 8"/>
                  <a:gd name="T2" fmla="*/ 8 w 9"/>
                  <a:gd name="T3" fmla="*/ 2 h 8"/>
                  <a:gd name="T4" fmla="*/ 6 w 9"/>
                  <a:gd name="T5" fmla="*/ 0 h 8"/>
                  <a:gd name="T6" fmla="*/ 3 w 9"/>
                  <a:gd name="T7" fmla="*/ 0 h 8"/>
                  <a:gd name="T8" fmla="*/ 1 w 9"/>
                  <a:gd name="T9" fmla="*/ 2 h 8"/>
                  <a:gd name="T10" fmla="*/ 1 w 9"/>
                  <a:gd name="T11" fmla="*/ 4 h 8"/>
                  <a:gd name="T12" fmla="*/ 1 w 9"/>
                  <a:gd name="T13" fmla="*/ 7 h 8"/>
                  <a:gd name="T14" fmla="*/ 8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2"/>
                    </a:moveTo>
                    <a:cubicBezTo>
                      <a:pt x="8" y="2"/>
                      <a:pt x="9" y="2"/>
                      <a:pt x="8" y="2"/>
                    </a:cubicBezTo>
                    <a:cubicBezTo>
                      <a:pt x="8" y="1"/>
                      <a:pt x="7" y="0"/>
                      <a:pt x="6" y="0"/>
                    </a:cubicBezTo>
                    <a:cubicBezTo>
                      <a:pt x="5" y="0"/>
                      <a:pt x="3" y="0"/>
                      <a:pt x="3" y="0"/>
                    </a:cubicBezTo>
                    <a:cubicBezTo>
                      <a:pt x="3" y="0"/>
                      <a:pt x="2" y="1"/>
                      <a:pt x="1" y="2"/>
                    </a:cubicBezTo>
                    <a:cubicBezTo>
                      <a:pt x="0" y="3"/>
                      <a:pt x="1" y="4"/>
                      <a:pt x="1" y="4"/>
                    </a:cubicBezTo>
                    <a:cubicBezTo>
                      <a:pt x="1" y="4"/>
                      <a:pt x="0" y="7"/>
                      <a:pt x="1" y="7"/>
                    </a:cubicBezTo>
                    <a:cubicBezTo>
                      <a:pt x="1" y="7"/>
                      <a:pt x="4" y="8"/>
                      <a:pt x="8" y="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51" name="Freeform 15"/>
              <p:cNvSpPr/>
              <p:nvPr/>
            </p:nvSpPr>
            <p:spPr bwMode="auto">
              <a:xfrm>
                <a:off x="1505745" y="2639746"/>
                <a:ext cx="139700" cy="158750"/>
              </a:xfrm>
              <a:custGeom>
                <a:avLst/>
                <a:gdLst>
                  <a:gd name="T0" fmla="*/ 7 w 8"/>
                  <a:gd name="T1" fmla="*/ 9 h 9"/>
                  <a:gd name="T2" fmla="*/ 5 w 8"/>
                  <a:gd name="T3" fmla="*/ 9 h 9"/>
                  <a:gd name="T4" fmla="*/ 3 w 8"/>
                  <a:gd name="T5" fmla="*/ 8 h 9"/>
                  <a:gd name="T6" fmla="*/ 2 w 8"/>
                  <a:gd name="T7" fmla="*/ 6 h 9"/>
                  <a:gd name="T8" fmla="*/ 1 w 8"/>
                  <a:gd name="T9" fmla="*/ 6 h 9"/>
                  <a:gd name="T10" fmla="*/ 0 w 8"/>
                  <a:gd name="T11" fmla="*/ 5 h 9"/>
                  <a:gd name="T12" fmla="*/ 0 w 8"/>
                  <a:gd name="T13" fmla="*/ 3 h 9"/>
                  <a:gd name="T14" fmla="*/ 1 w 8"/>
                  <a:gd name="T15" fmla="*/ 3 h 9"/>
                  <a:gd name="T16" fmla="*/ 2 w 8"/>
                  <a:gd name="T17" fmla="*/ 5 h 9"/>
                  <a:gd name="T18" fmla="*/ 2 w 8"/>
                  <a:gd name="T19" fmla="*/ 5 h 9"/>
                  <a:gd name="T20" fmla="*/ 2 w 8"/>
                  <a:gd name="T21" fmla="*/ 3 h 9"/>
                  <a:gd name="T22" fmla="*/ 3 w 8"/>
                  <a:gd name="T23" fmla="*/ 2 h 9"/>
                  <a:gd name="T24" fmla="*/ 3 w 8"/>
                  <a:gd name="T25" fmla="*/ 1 h 9"/>
                  <a:gd name="T26" fmla="*/ 4 w 8"/>
                  <a:gd name="T27" fmla="*/ 0 h 9"/>
                  <a:gd name="T28" fmla="*/ 7 w 8"/>
                  <a:gd name="T29" fmla="*/ 0 h 9"/>
                  <a:gd name="T30" fmla="*/ 8 w 8"/>
                  <a:gd name="T31" fmla="*/ 2 h 9"/>
                  <a:gd name="T32" fmla="*/ 8 w 8"/>
                  <a:gd name="T33" fmla="*/ 3 h 9"/>
                  <a:gd name="T34" fmla="*/ 8 w 8"/>
                  <a:gd name="T35" fmla="*/ 5 h 9"/>
                  <a:gd name="T36" fmla="*/ 7 w 8"/>
                  <a:gd name="T37" fmla="*/ 8 h 9"/>
                  <a:gd name="T38" fmla="*/ 7 w 8"/>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9">
                    <a:moveTo>
                      <a:pt x="7" y="9"/>
                    </a:moveTo>
                    <a:cubicBezTo>
                      <a:pt x="7" y="9"/>
                      <a:pt x="6" y="9"/>
                      <a:pt x="5" y="9"/>
                    </a:cubicBezTo>
                    <a:cubicBezTo>
                      <a:pt x="5" y="9"/>
                      <a:pt x="4" y="9"/>
                      <a:pt x="3" y="8"/>
                    </a:cubicBezTo>
                    <a:cubicBezTo>
                      <a:pt x="2" y="7"/>
                      <a:pt x="2" y="6"/>
                      <a:pt x="2" y="6"/>
                    </a:cubicBezTo>
                    <a:cubicBezTo>
                      <a:pt x="2" y="6"/>
                      <a:pt x="1" y="6"/>
                      <a:pt x="1" y="6"/>
                    </a:cubicBezTo>
                    <a:cubicBezTo>
                      <a:pt x="1" y="6"/>
                      <a:pt x="0" y="5"/>
                      <a:pt x="0" y="5"/>
                    </a:cubicBezTo>
                    <a:cubicBezTo>
                      <a:pt x="0" y="5"/>
                      <a:pt x="0" y="4"/>
                      <a:pt x="0" y="3"/>
                    </a:cubicBezTo>
                    <a:cubicBezTo>
                      <a:pt x="1" y="3"/>
                      <a:pt x="1" y="3"/>
                      <a:pt x="1" y="3"/>
                    </a:cubicBezTo>
                    <a:cubicBezTo>
                      <a:pt x="1" y="4"/>
                      <a:pt x="2" y="5"/>
                      <a:pt x="2" y="5"/>
                    </a:cubicBezTo>
                    <a:cubicBezTo>
                      <a:pt x="2" y="5"/>
                      <a:pt x="2" y="5"/>
                      <a:pt x="2" y="5"/>
                    </a:cubicBezTo>
                    <a:cubicBezTo>
                      <a:pt x="2" y="5"/>
                      <a:pt x="2" y="4"/>
                      <a:pt x="2" y="3"/>
                    </a:cubicBezTo>
                    <a:cubicBezTo>
                      <a:pt x="2" y="3"/>
                      <a:pt x="3" y="2"/>
                      <a:pt x="3" y="2"/>
                    </a:cubicBezTo>
                    <a:cubicBezTo>
                      <a:pt x="3" y="2"/>
                      <a:pt x="3" y="2"/>
                      <a:pt x="3" y="1"/>
                    </a:cubicBezTo>
                    <a:cubicBezTo>
                      <a:pt x="3" y="1"/>
                      <a:pt x="4" y="0"/>
                      <a:pt x="4" y="0"/>
                    </a:cubicBezTo>
                    <a:cubicBezTo>
                      <a:pt x="4" y="0"/>
                      <a:pt x="6" y="0"/>
                      <a:pt x="7" y="0"/>
                    </a:cubicBezTo>
                    <a:cubicBezTo>
                      <a:pt x="7" y="0"/>
                      <a:pt x="8" y="1"/>
                      <a:pt x="8" y="2"/>
                    </a:cubicBezTo>
                    <a:cubicBezTo>
                      <a:pt x="8" y="2"/>
                      <a:pt x="8" y="3"/>
                      <a:pt x="8" y="3"/>
                    </a:cubicBezTo>
                    <a:cubicBezTo>
                      <a:pt x="8" y="3"/>
                      <a:pt x="8" y="4"/>
                      <a:pt x="8" y="5"/>
                    </a:cubicBezTo>
                    <a:cubicBezTo>
                      <a:pt x="8" y="6"/>
                      <a:pt x="7" y="7"/>
                      <a:pt x="7" y="8"/>
                    </a:cubicBezTo>
                    <a:cubicBezTo>
                      <a:pt x="7" y="8"/>
                      <a:pt x="7" y="8"/>
                      <a:pt x="7" y="9"/>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52" name="Freeform 16"/>
              <p:cNvSpPr/>
              <p:nvPr/>
            </p:nvSpPr>
            <p:spPr bwMode="auto">
              <a:xfrm>
                <a:off x="1505745" y="2639746"/>
                <a:ext cx="122238" cy="158750"/>
              </a:xfrm>
              <a:custGeom>
                <a:avLst/>
                <a:gdLst>
                  <a:gd name="T0" fmla="*/ 0 w 7"/>
                  <a:gd name="T1" fmla="*/ 3 h 9"/>
                  <a:gd name="T2" fmla="*/ 1 w 7"/>
                  <a:gd name="T3" fmla="*/ 3 h 9"/>
                  <a:gd name="T4" fmla="*/ 2 w 7"/>
                  <a:gd name="T5" fmla="*/ 5 h 9"/>
                  <a:gd name="T6" fmla="*/ 2 w 7"/>
                  <a:gd name="T7" fmla="*/ 5 h 9"/>
                  <a:gd name="T8" fmla="*/ 2 w 7"/>
                  <a:gd name="T9" fmla="*/ 3 h 9"/>
                  <a:gd name="T10" fmla="*/ 3 w 7"/>
                  <a:gd name="T11" fmla="*/ 2 h 9"/>
                  <a:gd name="T12" fmla="*/ 3 w 7"/>
                  <a:gd name="T13" fmla="*/ 1 h 9"/>
                  <a:gd name="T14" fmla="*/ 4 w 7"/>
                  <a:gd name="T15" fmla="*/ 0 h 9"/>
                  <a:gd name="T16" fmla="*/ 4 w 7"/>
                  <a:gd name="T17" fmla="*/ 0 h 9"/>
                  <a:gd name="T18" fmla="*/ 5 w 7"/>
                  <a:gd name="T19" fmla="*/ 2 h 9"/>
                  <a:gd name="T20" fmla="*/ 4 w 7"/>
                  <a:gd name="T21" fmla="*/ 3 h 9"/>
                  <a:gd name="T22" fmla="*/ 4 w 7"/>
                  <a:gd name="T23" fmla="*/ 4 h 9"/>
                  <a:gd name="T24" fmla="*/ 3 w 7"/>
                  <a:gd name="T25" fmla="*/ 4 h 9"/>
                  <a:gd name="T26" fmla="*/ 4 w 7"/>
                  <a:gd name="T27" fmla="*/ 5 h 9"/>
                  <a:gd name="T28" fmla="*/ 5 w 7"/>
                  <a:gd name="T29" fmla="*/ 5 h 9"/>
                  <a:gd name="T30" fmla="*/ 5 w 7"/>
                  <a:gd name="T31" fmla="*/ 7 h 9"/>
                  <a:gd name="T32" fmla="*/ 6 w 7"/>
                  <a:gd name="T33" fmla="*/ 8 h 9"/>
                  <a:gd name="T34" fmla="*/ 7 w 7"/>
                  <a:gd name="T35" fmla="*/ 8 h 9"/>
                  <a:gd name="T36" fmla="*/ 7 w 7"/>
                  <a:gd name="T37" fmla="*/ 9 h 9"/>
                  <a:gd name="T38" fmla="*/ 5 w 7"/>
                  <a:gd name="T39" fmla="*/ 9 h 9"/>
                  <a:gd name="T40" fmla="*/ 3 w 7"/>
                  <a:gd name="T41" fmla="*/ 8 h 9"/>
                  <a:gd name="T42" fmla="*/ 2 w 7"/>
                  <a:gd name="T43" fmla="*/ 6 h 9"/>
                  <a:gd name="T44" fmla="*/ 1 w 7"/>
                  <a:gd name="T45" fmla="*/ 6 h 9"/>
                  <a:gd name="T46" fmla="*/ 0 w 7"/>
                  <a:gd name="T47" fmla="*/ 5 h 9"/>
                  <a:gd name="T48" fmla="*/ 0 w 7"/>
                  <a:gd name="T4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9">
                    <a:moveTo>
                      <a:pt x="0" y="3"/>
                    </a:moveTo>
                    <a:cubicBezTo>
                      <a:pt x="1" y="3"/>
                      <a:pt x="1" y="3"/>
                      <a:pt x="1" y="3"/>
                    </a:cubicBezTo>
                    <a:cubicBezTo>
                      <a:pt x="1" y="4"/>
                      <a:pt x="2" y="5"/>
                      <a:pt x="2" y="5"/>
                    </a:cubicBezTo>
                    <a:cubicBezTo>
                      <a:pt x="2" y="5"/>
                      <a:pt x="2" y="5"/>
                      <a:pt x="2" y="5"/>
                    </a:cubicBezTo>
                    <a:cubicBezTo>
                      <a:pt x="2" y="5"/>
                      <a:pt x="2" y="4"/>
                      <a:pt x="2" y="3"/>
                    </a:cubicBezTo>
                    <a:cubicBezTo>
                      <a:pt x="2" y="3"/>
                      <a:pt x="3" y="2"/>
                      <a:pt x="3" y="2"/>
                    </a:cubicBezTo>
                    <a:cubicBezTo>
                      <a:pt x="3" y="2"/>
                      <a:pt x="3" y="2"/>
                      <a:pt x="3" y="1"/>
                    </a:cubicBezTo>
                    <a:cubicBezTo>
                      <a:pt x="3" y="1"/>
                      <a:pt x="4" y="0"/>
                      <a:pt x="4" y="0"/>
                    </a:cubicBezTo>
                    <a:cubicBezTo>
                      <a:pt x="4" y="0"/>
                      <a:pt x="4" y="0"/>
                      <a:pt x="4" y="0"/>
                    </a:cubicBezTo>
                    <a:cubicBezTo>
                      <a:pt x="5" y="1"/>
                      <a:pt x="5" y="2"/>
                      <a:pt x="5" y="2"/>
                    </a:cubicBezTo>
                    <a:cubicBezTo>
                      <a:pt x="5" y="2"/>
                      <a:pt x="4" y="3"/>
                      <a:pt x="4" y="3"/>
                    </a:cubicBezTo>
                    <a:cubicBezTo>
                      <a:pt x="4" y="3"/>
                      <a:pt x="4" y="3"/>
                      <a:pt x="4" y="4"/>
                    </a:cubicBezTo>
                    <a:cubicBezTo>
                      <a:pt x="4" y="4"/>
                      <a:pt x="3" y="4"/>
                      <a:pt x="3" y="4"/>
                    </a:cubicBezTo>
                    <a:cubicBezTo>
                      <a:pt x="3" y="4"/>
                      <a:pt x="3" y="5"/>
                      <a:pt x="4" y="5"/>
                    </a:cubicBezTo>
                    <a:cubicBezTo>
                      <a:pt x="4" y="6"/>
                      <a:pt x="5" y="5"/>
                      <a:pt x="5" y="5"/>
                    </a:cubicBezTo>
                    <a:cubicBezTo>
                      <a:pt x="4" y="6"/>
                      <a:pt x="4" y="7"/>
                      <a:pt x="5" y="7"/>
                    </a:cubicBezTo>
                    <a:cubicBezTo>
                      <a:pt x="5" y="8"/>
                      <a:pt x="5" y="8"/>
                      <a:pt x="6" y="8"/>
                    </a:cubicBezTo>
                    <a:cubicBezTo>
                      <a:pt x="6" y="8"/>
                      <a:pt x="7" y="8"/>
                      <a:pt x="7" y="8"/>
                    </a:cubicBezTo>
                    <a:cubicBezTo>
                      <a:pt x="7" y="8"/>
                      <a:pt x="7" y="9"/>
                      <a:pt x="7" y="9"/>
                    </a:cubicBezTo>
                    <a:cubicBezTo>
                      <a:pt x="7" y="9"/>
                      <a:pt x="6" y="9"/>
                      <a:pt x="5" y="9"/>
                    </a:cubicBezTo>
                    <a:cubicBezTo>
                      <a:pt x="5" y="9"/>
                      <a:pt x="4" y="9"/>
                      <a:pt x="3" y="8"/>
                    </a:cubicBezTo>
                    <a:cubicBezTo>
                      <a:pt x="2" y="7"/>
                      <a:pt x="2" y="6"/>
                      <a:pt x="2" y="6"/>
                    </a:cubicBezTo>
                    <a:cubicBezTo>
                      <a:pt x="2" y="6"/>
                      <a:pt x="1" y="6"/>
                      <a:pt x="1" y="6"/>
                    </a:cubicBezTo>
                    <a:cubicBezTo>
                      <a:pt x="1" y="6"/>
                      <a:pt x="0" y="5"/>
                      <a:pt x="0" y="5"/>
                    </a:cubicBezTo>
                    <a:cubicBezTo>
                      <a:pt x="0" y="5"/>
                      <a:pt x="0" y="4"/>
                      <a:pt x="0" y="3"/>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53" name="Freeform 17"/>
              <p:cNvSpPr/>
              <p:nvPr/>
            </p:nvSpPr>
            <p:spPr bwMode="auto">
              <a:xfrm>
                <a:off x="1435895" y="3643046"/>
                <a:ext cx="69850" cy="34925"/>
              </a:xfrm>
              <a:custGeom>
                <a:avLst/>
                <a:gdLst>
                  <a:gd name="T0" fmla="*/ 1 w 4"/>
                  <a:gd name="T1" fmla="*/ 2 h 2"/>
                  <a:gd name="T2" fmla="*/ 2 w 4"/>
                  <a:gd name="T3" fmla="*/ 0 h 2"/>
                  <a:gd name="T4" fmla="*/ 1 w 4"/>
                  <a:gd name="T5" fmla="*/ 2 h 2"/>
                </a:gdLst>
                <a:ahLst/>
                <a:cxnLst>
                  <a:cxn ang="0">
                    <a:pos x="T0" y="T1"/>
                  </a:cxn>
                  <a:cxn ang="0">
                    <a:pos x="T2" y="T3"/>
                  </a:cxn>
                  <a:cxn ang="0">
                    <a:pos x="T4" y="T5"/>
                  </a:cxn>
                </a:cxnLst>
                <a:rect l="0" t="0" r="r" b="b"/>
                <a:pathLst>
                  <a:path w="4" h="2">
                    <a:moveTo>
                      <a:pt x="1" y="2"/>
                    </a:moveTo>
                    <a:cubicBezTo>
                      <a:pt x="3" y="2"/>
                      <a:pt x="4" y="0"/>
                      <a:pt x="2" y="0"/>
                    </a:cubicBezTo>
                    <a:cubicBezTo>
                      <a:pt x="1" y="0"/>
                      <a:pt x="0" y="2"/>
                      <a:pt x="1" y="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54" name="Freeform 18"/>
              <p:cNvSpPr/>
              <p:nvPr/>
            </p:nvSpPr>
            <p:spPr bwMode="auto">
              <a:xfrm>
                <a:off x="1383507" y="3906571"/>
                <a:ext cx="104775" cy="87313"/>
              </a:xfrm>
              <a:custGeom>
                <a:avLst/>
                <a:gdLst>
                  <a:gd name="T0" fmla="*/ 2 w 6"/>
                  <a:gd name="T1" fmla="*/ 0 h 5"/>
                  <a:gd name="T2" fmla="*/ 0 w 6"/>
                  <a:gd name="T3" fmla="*/ 5 h 5"/>
                  <a:gd name="T4" fmla="*/ 5 w 6"/>
                  <a:gd name="T5" fmla="*/ 4 h 5"/>
                  <a:gd name="T6" fmla="*/ 5 w 6"/>
                  <a:gd name="T7" fmla="*/ 2 h 5"/>
                  <a:gd name="T8" fmla="*/ 6 w 6"/>
                  <a:gd name="T9" fmla="*/ 1 h 5"/>
                  <a:gd name="T10" fmla="*/ 2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2" y="0"/>
                    </a:moveTo>
                    <a:cubicBezTo>
                      <a:pt x="2" y="0"/>
                      <a:pt x="0" y="3"/>
                      <a:pt x="0" y="5"/>
                    </a:cubicBezTo>
                    <a:cubicBezTo>
                      <a:pt x="0" y="5"/>
                      <a:pt x="5" y="5"/>
                      <a:pt x="5" y="4"/>
                    </a:cubicBezTo>
                    <a:cubicBezTo>
                      <a:pt x="5" y="2"/>
                      <a:pt x="5" y="2"/>
                      <a:pt x="5" y="2"/>
                    </a:cubicBezTo>
                    <a:cubicBezTo>
                      <a:pt x="5" y="2"/>
                      <a:pt x="6" y="3"/>
                      <a:pt x="6" y="1"/>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55" name="Freeform 19"/>
              <p:cNvSpPr/>
              <p:nvPr/>
            </p:nvSpPr>
            <p:spPr bwMode="auto">
              <a:xfrm>
                <a:off x="1680370" y="3889108"/>
                <a:ext cx="123825" cy="104775"/>
              </a:xfrm>
              <a:custGeom>
                <a:avLst/>
                <a:gdLst>
                  <a:gd name="T0" fmla="*/ 0 w 7"/>
                  <a:gd name="T1" fmla="*/ 1 h 6"/>
                  <a:gd name="T2" fmla="*/ 0 w 7"/>
                  <a:gd name="T3" fmla="*/ 3 h 6"/>
                  <a:gd name="T4" fmla="*/ 2 w 7"/>
                  <a:gd name="T5" fmla="*/ 5 h 6"/>
                  <a:gd name="T6" fmla="*/ 2 w 7"/>
                  <a:gd name="T7" fmla="*/ 6 h 6"/>
                  <a:gd name="T8" fmla="*/ 2 w 7"/>
                  <a:gd name="T9" fmla="*/ 6 h 6"/>
                  <a:gd name="T10" fmla="*/ 7 w 7"/>
                  <a:gd name="T11" fmla="*/ 6 h 6"/>
                  <a:gd name="T12" fmla="*/ 7 w 7"/>
                  <a:gd name="T13" fmla="*/ 5 h 6"/>
                  <a:gd name="T14" fmla="*/ 4 w 7"/>
                  <a:gd name="T15" fmla="*/ 1 h 6"/>
                  <a:gd name="T16" fmla="*/ 0 w 7"/>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0" y="1"/>
                    </a:moveTo>
                    <a:cubicBezTo>
                      <a:pt x="0" y="1"/>
                      <a:pt x="0" y="3"/>
                      <a:pt x="0" y="3"/>
                    </a:cubicBezTo>
                    <a:cubicBezTo>
                      <a:pt x="0" y="3"/>
                      <a:pt x="1" y="4"/>
                      <a:pt x="2" y="5"/>
                    </a:cubicBezTo>
                    <a:cubicBezTo>
                      <a:pt x="2" y="5"/>
                      <a:pt x="2" y="6"/>
                      <a:pt x="2" y="6"/>
                    </a:cubicBezTo>
                    <a:cubicBezTo>
                      <a:pt x="2" y="6"/>
                      <a:pt x="2" y="6"/>
                      <a:pt x="2" y="6"/>
                    </a:cubicBezTo>
                    <a:cubicBezTo>
                      <a:pt x="2" y="6"/>
                      <a:pt x="6" y="6"/>
                      <a:pt x="7" y="6"/>
                    </a:cubicBezTo>
                    <a:cubicBezTo>
                      <a:pt x="7" y="5"/>
                      <a:pt x="7" y="5"/>
                      <a:pt x="7" y="5"/>
                    </a:cubicBezTo>
                    <a:cubicBezTo>
                      <a:pt x="7" y="5"/>
                      <a:pt x="4" y="2"/>
                      <a:pt x="4" y="1"/>
                    </a:cubicBezTo>
                    <a:cubicBezTo>
                      <a:pt x="4"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56" name="Freeform 20"/>
              <p:cNvSpPr/>
              <p:nvPr/>
            </p:nvSpPr>
            <p:spPr bwMode="auto">
              <a:xfrm>
                <a:off x="1400970" y="3166796"/>
                <a:ext cx="368300" cy="774700"/>
              </a:xfrm>
              <a:custGeom>
                <a:avLst/>
                <a:gdLst>
                  <a:gd name="T0" fmla="*/ 1 w 21"/>
                  <a:gd name="T1" fmla="*/ 43 h 44"/>
                  <a:gd name="T2" fmla="*/ 5 w 21"/>
                  <a:gd name="T3" fmla="*/ 42 h 44"/>
                  <a:gd name="T4" fmla="*/ 5 w 21"/>
                  <a:gd name="T5" fmla="*/ 37 h 44"/>
                  <a:gd name="T6" fmla="*/ 8 w 21"/>
                  <a:gd name="T7" fmla="*/ 23 h 44"/>
                  <a:gd name="T8" fmla="*/ 10 w 21"/>
                  <a:gd name="T9" fmla="*/ 13 h 44"/>
                  <a:gd name="T10" fmla="*/ 11 w 21"/>
                  <a:gd name="T11" fmla="*/ 15 h 44"/>
                  <a:gd name="T12" fmla="*/ 16 w 21"/>
                  <a:gd name="T13" fmla="*/ 42 h 44"/>
                  <a:gd name="T14" fmla="*/ 20 w 21"/>
                  <a:gd name="T15" fmla="*/ 43 h 44"/>
                  <a:gd name="T16" fmla="*/ 20 w 21"/>
                  <a:gd name="T17" fmla="*/ 39 h 44"/>
                  <a:gd name="T18" fmla="*/ 20 w 21"/>
                  <a:gd name="T19" fmla="*/ 31 h 44"/>
                  <a:gd name="T20" fmla="*/ 20 w 21"/>
                  <a:gd name="T21" fmla="*/ 21 h 44"/>
                  <a:gd name="T22" fmla="*/ 19 w 21"/>
                  <a:gd name="T23" fmla="*/ 9 h 44"/>
                  <a:gd name="T24" fmla="*/ 19 w 21"/>
                  <a:gd name="T25" fmla="*/ 7 h 44"/>
                  <a:gd name="T26" fmla="*/ 18 w 21"/>
                  <a:gd name="T27" fmla="*/ 5 h 44"/>
                  <a:gd name="T28" fmla="*/ 18 w 21"/>
                  <a:gd name="T29" fmla="*/ 1 h 44"/>
                  <a:gd name="T30" fmla="*/ 10 w 21"/>
                  <a:gd name="T31" fmla="*/ 2 h 44"/>
                  <a:gd name="T32" fmla="*/ 4 w 21"/>
                  <a:gd name="T33" fmla="*/ 0 h 44"/>
                  <a:gd name="T34" fmla="*/ 4 w 21"/>
                  <a:gd name="T35" fmla="*/ 2 h 44"/>
                  <a:gd name="T36" fmla="*/ 1 w 21"/>
                  <a:gd name="T37" fmla="*/ 6 h 44"/>
                  <a:gd name="T38" fmla="*/ 1 w 21"/>
                  <a:gd name="T39" fmla="*/ 9 h 44"/>
                  <a:gd name="T40" fmla="*/ 1 w 21"/>
                  <a:gd name="T41" fmla="*/ 20 h 44"/>
                  <a:gd name="T42" fmla="*/ 1 w 21"/>
                  <a:gd name="T43" fmla="*/ 33 h 44"/>
                  <a:gd name="T44" fmla="*/ 0 w 21"/>
                  <a:gd name="T45" fmla="*/ 40 h 44"/>
                  <a:gd name="T46" fmla="*/ 1 w 21"/>
                  <a:gd name="T4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4">
                    <a:moveTo>
                      <a:pt x="1" y="43"/>
                    </a:moveTo>
                    <a:cubicBezTo>
                      <a:pt x="1" y="43"/>
                      <a:pt x="5" y="44"/>
                      <a:pt x="5" y="42"/>
                    </a:cubicBezTo>
                    <a:cubicBezTo>
                      <a:pt x="6" y="41"/>
                      <a:pt x="5" y="37"/>
                      <a:pt x="5" y="37"/>
                    </a:cubicBezTo>
                    <a:cubicBezTo>
                      <a:pt x="5" y="37"/>
                      <a:pt x="7" y="23"/>
                      <a:pt x="8" y="23"/>
                    </a:cubicBezTo>
                    <a:cubicBezTo>
                      <a:pt x="8" y="23"/>
                      <a:pt x="9" y="17"/>
                      <a:pt x="10" y="13"/>
                    </a:cubicBezTo>
                    <a:cubicBezTo>
                      <a:pt x="11" y="15"/>
                      <a:pt x="11" y="15"/>
                      <a:pt x="11" y="15"/>
                    </a:cubicBezTo>
                    <a:cubicBezTo>
                      <a:pt x="11" y="15"/>
                      <a:pt x="13" y="39"/>
                      <a:pt x="16" y="42"/>
                    </a:cubicBezTo>
                    <a:cubicBezTo>
                      <a:pt x="16" y="42"/>
                      <a:pt x="19" y="44"/>
                      <a:pt x="20" y="43"/>
                    </a:cubicBezTo>
                    <a:cubicBezTo>
                      <a:pt x="20" y="43"/>
                      <a:pt x="21" y="42"/>
                      <a:pt x="20" y="39"/>
                    </a:cubicBezTo>
                    <a:cubicBezTo>
                      <a:pt x="20" y="39"/>
                      <a:pt x="21" y="34"/>
                      <a:pt x="20" y="31"/>
                    </a:cubicBezTo>
                    <a:cubicBezTo>
                      <a:pt x="20" y="31"/>
                      <a:pt x="20" y="23"/>
                      <a:pt x="20" y="21"/>
                    </a:cubicBezTo>
                    <a:cubicBezTo>
                      <a:pt x="20" y="19"/>
                      <a:pt x="19" y="10"/>
                      <a:pt x="19" y="9"/>
                    </a:cubicBezTo>
                    <a:cubicBezTo>
                      <a:pt x="19" y="7"/>
                      <a:pt x="19" y="7"/>
                      <a:pt x="19" y="7"/>
                    </a:cubicBezTo>
                    <a:cubicBezTo>
                      <a:pt x="18" y="5"/>
                      <a:pt x="18" y="5"/>
                      <a:pt x="18" y="5"/>
                    </a:cubicBezTo>
                    <a:cubicBezTo>
                      <a:pt x="18" y="1"/>
                      <a:pt x="18" y="1"/>
                      <a:pt x="18" y="1"/>
                    </a:cubicBezTo>
                    <a:cubicBezTo>
                      <a:pt x="18" y="1"/>
                      <a:pt x="13" y="3"/>
                      <a:pt x="10" y="2"/>
                    </a:cubicBezTo>
                    <a:cubicBezTo>
                      <a:pt x="4" y="0"/>
                      <a:pt x="4" y="0"/>
                      <a:pt x="4" y="0"/>
                    </a:cubicBezTo>
                    <a:cubicBezTo>
                      <a:pt x="4" y="2"/>
                      <a:pt x="4" y="2"/>
                      <a:pt x="4" y="2"/>
                    </a:cubicBezTo>
                    <a:cubicBezTo>
                      <a:pt x="4" y="2"/>
                      <a:pt x="1" y="5"/>
                      <a:pt x="1" y="6"/>
                    </a:cubicBezTo>
                    <a:cubicBezTo>
                      <a:pt x="1" y="9"/>
                      <a:pt x="1" y="9"/>
                      <a:pt x="1" y="9"/>
                    </a:cubicBezTo>
                    <a:cubicBezTo>
                      <a:pt x="1" y="9"/>
                      <a:pt x="1" y="17"/>
                      <a:pt x="1" y="20"/>
                    </a:cubicBezTo>
                    <a:cubicBezTo>
                      <a:pt x="1" y="20"/>
                      <a:pt x="0" y="31"/>
                      <a:pt x="1" y="33"/>
                    </a:cubicBezTo>
                    <a:cubicBezTo>
                      <a:pt x="1" y="33"/>
                      <a:pt x="0" y="39"/>
                      <a:pt x="0" y="40"/>
                    </a:cubicBezTo>
                    <a:cubicBezTo>
                      <a:pt x="0" y="40"/>
                      <a:pt x="1" y="43"/>
                      <a:pt x="1" y="43"/>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57" name="Rectangle 21"/>
              <p:cNvSpPr>
                <a:spLocks noChangeArrowheads="1"/>
              </p:cNvSpPr>
              <p:nvPr/>
            </p:nvSpPr>
            <p:spPr bwMode="auto">
              <a:xfrm>
                <a:off x="1627982" y="3290621"/>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58" name="Freeform 22"/>
              <p:cNvSpPr/>
              <p:nvPr/>
            </p:nvSpPr>
            <p:spPr bwMode="auto">
              <a:xfrm>
                <a:off x="1680370" y="3325546"/>
                <a:ext cx="1905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59" name="Freeform 23"/>
              <p:cNvSpPr/>
              <p:nvPr/>
            </p:nvSpPr>
            <p:spPr bwMode="auto">
              <a:xfrm>
                <a:off x="1680370" y="3377933"/>
                <a:ext cx="1905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0" name="Freeform 24"/>
              <p:cNvSpPr/>
              <p:nvPr/>
            </p:nvSpPr>
            <p:spPr bwMode="auto">
              <a:xfrm>
                <a:off x="1418432" y="3238233"/>
                <a:ext cx="315913" cy="685800"/>
              </a:xfrm>
              <a:custGeom>
                <a:avLst/>
                <a:gdLst>
                  <a:gd name="T0" fmla="*/ 18 w 18"/>
                  <a:gd name="T1" fmla="*/ 39 h 39"/>
                  <a:gd name="T2" fmla="*/ 17 w 18"/>
                  <a:gd name="T3" fmla="*/ 35 h 39"/>
                  <a:gd name="T4" fmla="*/ 16 w 18"/>
                  <a:gd name="T5" fmla="*/ 31 h 39"/>
                  <a:gd name="T6" fmla="*/ 18 w 18"/>
                  <a:gd name="T7" fmla="*/ 25 h 39"/>
                  <a:gd name="T8" fmla="*/ 16 w 18"/>
                  <a:gd name="T9" fmla="*/ 27 h 39"/>
                  <a:gd name="T10" fmla="*/ 16 w 18"/>
                  <a:gd name="T11" fmla="*/ 24 h 39"/>
                  <a:gd name="T12" fmla="*/ 15 w 18"/>
                  <a:gd name="T13" fmla="*/ 15 h 39"/>
                  <a:gd name="T14" fmla="*/ 15 w 18"/>
                  <a:gd name="T15" fmla="*/ 21 h 39"/>
                  <a:gd name="T16" fmla="*/ 13 w 18"/>
                  <a:gd name="T17" fmla="*/ 12 h 39"/>
                  <a:gd name="T18" fmla="*/ 15 w 18"/>
                  <a:gd name="T19" fmla="*/ 8 h 39"/>
                  <a:gd name="T20" fmla="*/ 11 w 18"/>
                  <a:gd name="T21" fmla="*/ 8 h 39"/>
                  <a:gd name="T22" fmla="*/ 15 w 18"/>
                  <a:gd name="T23" fmla="*/ 5 h 39"/>
                  <a:gd name="T24" fmla="*/ 11 w 18"/>
                  <a:gd name="T25" fmla="*/ 6 h 39"/>
                  <a:gd name="T26" fmla="*/ 12 w 18"/>
                  <a:gd name="T27" fmla="*/ 3 h 39"/>
                  <a:gd name="T28" fmla="*/ 8 w 18"/>
                  <a:gd name="T29" fmla="*/ 4 h 39"/>
                  <a:gd name="T30" fmla="*/ 4 w 18"/>
                  <a:gd name="T31" fmla="*/ 0 h 39"/>
                  <a:gd name="T32" fmla="*/ 6 w 18"/>
                  <a:gd name="T33" fmla="*/ 5 h 39"/>
                  <a:gd name="T34" fmla="*/ 3 w 18"/>
                  <a:gd name="T35" fmla="*/ 3 h 39"/>
                  <a:gd name="T36" fmla="*/ 1 w 18"/>
                  <a:gd name="T37" fmla="*/ 0 h 39"/>
                  <a:gd name="T38" fmla="*/ 0 w 18"/>
                  <a:gd name="T39" fmla="*/ 2 h 39"/>
                  <a:gd name="T40" fmla="*/ 0 w 18"/>
                  <a:gd name="T41" fmla="*/ 3 h 39"/>
                  <a:gd name="T42" fmla="*/ 7 w 18"/>
                  <a:gd name="T43" fmla="*/ 8 h 39"/>
                  <a:gd name="T44" fmla="*/ 2 w 18"/>
                  <a:gd name="T45" fmla="*/ 7 h 39"/>
                  <a:gd name="T46" fmla="*/ 6 w 18"/>
                  <a:gd name="T47" fmla="*/ 9 h 39"/>
                  <a:gd name="T48" fmla="*/ 4 w 18"/>
                  <a:gd name="T49" fmla="*/ 16 h 39"/>
                  <a:gd name="T50" fmla="*/ 4 w 18"/>
                  <a:gd name="T51" fmla="*/ 23 h 39"/>
                  <a:gd name="T52" fmla="*/ 2 w 18"/>
                  <a:gd name="T53" fmla="*/ 19 h 39"/>
                  <a:gd name="T54" fmla="*/ 2 w 18"/>
                  <a:gd name="T55" fmla="*/ 27 h 39"/>
                  <a:gd name="T56" fmla="*/ 3 w 18"/>
                  <a:gd name="T57" fmla="*/ 34 h 39"/>
                  <a:gd name="T58" fmla="*/ 1 w 18"/>
                  <a:gd name="T59" fmla="*/ 30 h 39"/>
                  <a:gd name="T60" fmla="*/ 2 w 18"/>
                  <a:gd name="T61" fmla="*/ 36 h 39"/>
                  <a:gd name="T62" fmla="*/ 2 w 18"/>
                  <a:gd name="T63" fmla="*/ 39 h 39"/>
                  <a:gd name="T64" fmla="*/ 4 w 18"/>
                  <a:gd name="T65" fmla="*/ 38 h 39"/>
                  <a:gd name="T66" fmla="*/ 4 w 18"/>
                  <a:gd name="T67" fmla="*/ 33 h 39"/>
                  <a:gd name="T68" fmla="*/ 7 w 18"/>
                  <a:gd name="T69" fmla="*/ 19 h 39"/>
                  <a:gd name="T70" fmla="*/ 9 w 18"/>
                  <a:gd name="T71" fmla="*/ 9 h 39"/>
                  <a:gd name="T72" fmla="*/ 10 w 18"/>
                  <a:gd name="T73" fmla="*/ 11 h 39"/>
                  <a:gd name="T74" fmla="*/ 15 w 18"/>
                  <a:gd name="T75" fmla="*/ 38 h 39"/>
                  <a:gd name="T76" fmla="*/ 18 w 18"/>
                  <a:gd name="T7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39">
                    <a:moveTo>
                      <a:pt x="18" y="39"/>
                    </a:moveTo>
                    <a:cubicBezTo>
                      <a:pt x="18" y="38"/>
                      <a:pt x="18" y="36"/>
                      <a:pt x="17" y="35"/>
                    </a:cubicBezTo>
                    <a:cubicBezTo>
                      <a:pt x="16" y="33"/>
                      <a:pt x="16" y="31"/>
                      <a:pt x="16" y="31"/>
                    </a:cubicBezTo>
                    <a:cubicBezTo>
                      <a:pt x="18" y="31"/>
                      <a:pt x="18" y="25"/>
                      <a:pt x="18" y="25"/>
                    </a:cubicBezTo>
                    <a:cubicBezTo>
                      <a:pt x="18" y="25"/>
                      <a:pt x="16" y="28"/>
                      <a:pt x="16" y="27"/>
                    </a:cubicBezTo>
                    <a:cubicBezTo>
                      <a:pt x="15" y="27"/>
                      <a:pt x="15" y="26"/>
                      <a:pt x="16" y="24"/>
                    </a:cubicBezTo>
                    <a:cubicBezTo>
                      <a:pt x="16" y="21"/>
                      <a:pt x="15" y="15"/>
                      <a:pt x="15" y="15"/>
                    </a:cubicBezTo>
                    <a:cubicBezTo>
                      <a:pt x="15" y="17"/>
                      <a:pt x="15" y="21"/>
                      <a:pt x="15" y="21"/>
                    </a:cubicBezTo>
                    <a:cubicBezTo>
                      <a:pt x="15" y="21"/>
                      <a:pt x="13" y="14"/>
                      <a:pt x="13" y="12"/>
                    </a:cubicBezTo>
                    <a:cubicBezTo>
                      <a:pt x="12" y="10"/>
                      <a:pt x="15" y="8"/>
                      <a:pt x="15" y="8"/>
                    </a:cubicBezTo>
                    <a:cubicBezTo>
                      <a:pt x="13" y="10"/>
                      <a:pt x="11" y="8"/>
                      <a:pt x="11" y="8"/>
                    </a:cubicBezTo>
                    <a:cubicBezTo>
                      <a:pt x="12" y="8"/>
                      <a:pt x="15" y="5"/>
                      <a:pt x="15" y="5"/>
                    </a:cubicBezTo>
                    <a:cubicBezTo>
                      <a:pt x="14" y="6"/>
                      <a:pt x="11" y="6"/>
                      <a:pt x="11" y="6"/>
                    </a:cubicBezTo>
                    <a:cubicBezTo>
                      <a:pt x="12" y="3"/>
                      <a:pt x="12" y="3"/>
                      <a:pt x="12" y="3"/>
                    </a:cubicBezTo>
                    <a:cubicBezTo>
                      <a:pt x="11" y="5"/>
                      <a:pt x="9" y="6"/>
                      <a:pt x="8" y="4"/>
                    </a:cubicBezTo>
                    <a:cubicBezTo>
                      <a:pt x="7" y="2"/>
                      <a:pt x="4" y="0"/>
                      <a:pt x="4" y="0"/>
                    </a:cubicBezTo>
                    <a:cubicBezTo>
                      <a:pt x="5" y="1"/>
                      <a:pt x="6" y="5"/>
                      <a:pt x="6" y="5"/>
                    </a:cubicBezTo>
                    <a:cubicBezTo>
                      <a:pt x="6" y="5"/>
                      <a:pt x="6" y="5"/>
                      <a:pt x="3" y="3"/>
                    </a:cubicBezTo>
                    <a:cubicBezTo>
                      <a:pt x="1" y="3"/>
                      <a:pt x="1" y="1"/>
                      <a:pt x="1" y="0"/>
                    </a:cubicBezTo>
                    <a:cubicBezTo>
                      <a:pt x="0" y="1"/>
                      <a:pt x="0" y="2"/>
                      <a:pt x="0" y="2"/>
                    </a:cubicBezTo>
                    <a:cubicBezTo>
                      <a:pt x="0" y="3"/>
                      <a:pt x="0" y="3"/>
                      <a:pt x="0" y="3"/>
                    </a:cubicBezTo>
                    <a:cubicBezTo>
                      <a:pt x="1" y="8"/>
                      <a:pt x="8" y="7"/>
                      <a:pt x="7" y="8"/>
                    </a:cubicBezTo>
                    <a:cubicBezTo>
                      <a:pt x="6" y="9"/>
                      <a:pt x="2" y="7"/>
                      <a:pt x="2" y="7"/>
                    </a:cubicBezTo>
                    <a:cubicBezTo>
                      <a:pt x="3" y="9"/>
                      <a:pt x="6" y="9"/>
                      <a:pt x="6" y="9"/>
                    </a:cubicBezTo>
                    <a:cubicBezTo>
                      <a:pt x="6" y="9"/>
                      <a:pt x="6" y="12"/>
                      <a:pt x="4" y="16"/>
                    </a:cubicBezTo>
                    <a:cubicBezTo>
                      <a:pt x="2" y="20"/>
                      <a:pt x="4" y="23"/>
                      <a:pt x="4" y="23"/>
                    </a:cubicBezTo>
                    <a:cubicBezTo>
                      <a:pt x="2" y="23"/>
                      <a:pt x="2" y="19"/>
                      <a:pt x="2" y="19"/>
                    </a:cubicBezTo>
                    <a:cubicBezTo>
                      <a:pt x="2" y="19"/>
                      <a:pt x="2" y="25"/>
                      <a:pt x="2" y="27"/>
                    </a:cubicBezTo>
                    <a:cubicBezTo>
                      <a:pt x="1" y="29"/>
                      <a:pt x="3" y="34"/>
                      <a:pt x="3" y="34"/>
                    </a:cubicBezTo>
                    <a:cubicBezTo>
                      <a:pt x="1" y="34"/>
                      <a:pt x="1" y="30"/>
                      <a:pt x="1" y="30"/>
                    </a:cubicBezTo>
                    <a:cubicBezTo>
                      <a:pt x="0" y="30"/>
                      <a:pt x="1" y="34"/>
                      <a:pt x="2" y="36"/>
                    </a:cubicBezTo>
                    <a:cubicBezTo>
                      <a:pt x="2" y="37"/>
                      <a:pt x="2" y="38"/>
                      <a:pt x="2" y="39"/>
                    </a:cubicBezTo>
                    <a:cubicBezTo>
                      <a:pt x="3" y="39"/>
                      <a:pt x="4" y="39"/>
                      <a:pt x="4" y="38"/>
                    </a:cubicBezTo>
                    <a:cubicBezTo>
                      <a:pt x="5" y="37"/>
                      <a:pt x="4" y="33"/>
                      <a:pt x="4" y="33"/>
                    </a:cubicBezTo>
                    <a:cubicBezTo>
                      <a:pt x="4" y="33"/>
                      <a:pt x="6" y="19"/>
                      <a:pt x="7" y="19"/>
                    </a:cubicBezTo>
                    <a:cubicBezTo>
                      <a:pt x="7" y="19"/>
                      <a:pt x="8" y="13"/>
                      <a:pt x="9" y="9"/>
                    </a:cubicBezTo>
                    <a:cubicBezTo>
                      <a:pt x="10" y="11"/>
                      <a:pt x="10" y="11"/>
                      <a:pt x="10" y="11"/>
                    </a:cubicBezTo>
                    <a:cubicBezTo>
                      <a:pt x="10" y="11"/>
                      <a:pt x="12" y="35"/>
                      <a:pt x="15" y="38"/>
                    </a:cubicBezTo>
                    <a:cubicBezTo>
                      <a:pt x="15" y="38"/>
                      <a:pt x="16" y="39"/>
                      <a:pt x="18"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1" name="Freeform 25"/>
              <p:cNvSpPr/>
              <p:nvPr/>
            </p:nvSpPr>
            <p:spPr bwMode="auto">
              <a:xfrm>
                <a:off x="1400970" y="3255696"/>
                <a:ext cx="52388" cy="69850"/>
              </a:xfrm>
              <a:custGeom>
                <a:avLst/>
                <a:gdLst>
                  <a:gd name="T0" fmla="*/ 0 w 3"/>
                  <a:gd name="T1" fmla="*/ 2 h 4"/>
                  <a:gd name="T2" fmla="*/ 2 w 3"/>
                  <a:gd name="T3" fmla="*/ 4 h 4"/>
                  <a:gd name="T4" fmla="*/ 2 w 3"/>
                  <a:gd name="T5" fmla="*/ 2 h 4"/>
                  <a:gd name="T6" fmla="*/ 3 w 3"/>
                  <a:gd name="T7" fmla="*/ 0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2"/>
                      <a:pt x="1" y="4"/>
                      <a:pt x="2" y="4"/>
                    </a:cubicBezTo>
                    <a:cubicBezTo>
                      <a:pt x="2" y="4"/>
                      <a:pt x="1" y="3"/>
                      <a:pt x="2" y="2"/>
                    </a:cubicBezTo>
                    <a:cubicBezTo>
                      <a:pt x="2" y="2"/>
                      <a:pt x="3" y="1"/>
                      <a:pt x="3" y="0"/>
                    </a:cubicBezTo>
                    <a:lnTo>
                      <a:pt x="0"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2" name="Freeform 26"/>
              <p:cNvSpPr/>
              <p:nvPr/>
            </p:nvSpPr>
            <p:spPr bwMode="auto">
              <a:xfrm>
                <a:off x="1435895" y="2798496"/>
                <a:ext cx="280988" cy="403225"/>
              </a:xfrm>
              <a:custGeom>
                <a:avLst/>
                <a:gdLst>
                  <a:gd name="T0" fmla="*/ 5 w 16"/>
                  <a:gd name="T1" fmla="*/ 0 h 23"/>
                  <a:gd name="T2" fmla="*/ 7 w 16"/>
                  <a:gd name="T3" fmla="*/ 2 h 23"/>
                  <a:gd name="T4" fmla="*/ 10 w 16"/>
                  <a:gd name="T5" fmla="*/ 1 h 23"/>
                  <a:gd name="T6" fmla="*/ 13 w 16"/>
                  <a:gd name="T7" fmla="*/ 16 h 23"/>
                  <a:gd name="T8" fmla="*/ 16 w 16"/>
                  <a:gd name="T9" fmla="*/ 22 h 23"/>
                  <a:gd name="T10" fmla="*/ 8 w 16"/>
                  <a:gd name="T11" fmla="*/ 23 h 23"/>
                  <a:gd name="T12" fmla="*/ 0 w 16"/>
                  <a:gd name="T13" fmla="*/ 23 h 23"/>
                  <a:gd name="T14" fmla="*/ 0 w 16"/>
                  <a:gd name="T15" fmla="*/ 7 h 23"/>
                  <a:gd name="T16" fmla="*/ 5 w 1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5" y="0"/>
                    </a:moveTo>
                    <a:cubicBezTo>
                      <a:pt x="5" y="0"/>
                      <a:pt x="6" y="2"/>
                      <a:pt x="7" y="2"/>
                    </a:cubicBezTo>
                    <a:cubicBezTo>
                      <a:pt x="7" y="2"/>
                      <a:pt x="9" y="3"/>
                      <a:pt x="10" y="1"/>
                    </a:cubicBezTo>
                    <a:cubicBezTo>
                      <a:pt x="13" y="16"/>
                      <a:pt x="13" y="16"/>
                      <a:pt x="13" y="16"/>
                    </a:cubicBezTo>
                    <a:cubicBezTo>
                      <a:pt x="16" y="22"/>
                      <a:pt x="16" y="22"/>
                      <a:pt x="16" y="22"/>
                    </a:cubicBezTo>
                    <a:cubicBezTo>
                      <a:pt x="8" y="23"/>
                      <a:pt x="8" y="23"/>
                      <a:pt x="8" y="23"/>
                    </a:cubicBezTo>
                    <a:cubicBezTo>
                      <a:pt x="0" y="23"/>
                      <a:pt x="0" y="23"/>
                      <a:pt x="0" y="23"/>
                    </a:cubicBezTo>
                    <a:cubicBezTo>
                      <a:pt x="0" y="7"/>
                      <a:pt x="0" y="7"/>
                      <a:pt x="0" y="7"/>
                    </a:cubicBezTo>
                    <a:lnTo>
                      <a:pt x="5"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3" name="Freeform 27"/>
              <p:cNvSpPr/>
              <p:nvPr/>
            </p:nvSpPr>
            <p:spPr bwMode="auto">
              <a:xfrm>
                <a:off x="1488282" y="2833421"/>
                <a:ext cx="52388" cy="52388"/>
              </a:xfrm>
              <a:custGeom>
                <a:avLst/>
                <a:gdLst>
                  <a:gd name="T0" fmla="*/ 0 w 33"/>
                  <a:gd name="T1" fmla="*/ 33 h 33"/>
                  <a:gd name="T2" fmla="*/ 33 w 33"/>
                  <a:gd name="T3" fmla="*/ 0 h 33"/>
                  <a:gd name="T4" fmla="*/ 0 w 33"/>
                  <a:gd name="T5" fmla="*/ 33 h 33"/>
                  <a:gd name="T6" fmla="*/ 0 w 33"/>
                  <a:gd name="T7" fmla="*/ 33 h 33"/>
                </a:gdLst>
                <a:ahLst/>
                <a:cxnLst>
                  <a:cxn ang="0">
                    <a:pos x="T0" y="T1"/>
                  </a:cxn>
                  <a:cxn ang="0">
                    <a:pos x="T2" y="T3"/>
                  </a:cxn>
                  <a:cxn ang="0">
                    <a:pos x="T4" y="T5"/>
                  </a:cxn>
                  <a:cxn ang="0">
                    <a:pos x="T6" y="T7"/>
                  </a:cxn>
                </a:cxnLst>
                <a:rect l="0" t="0" r="r" b="b"/>
                <a:pathLst>
                  <a:path w="33" h="33">
                    <a:moveTo>
                      <a:pt x="0" y="33"/>
                    </a:moveTo>
                    <a:lnTo>
                      <a:pt x="33" y="0"/>
                    </a:lnTo>
                    <a:lnTo>
                      <a:pt x="0" y="33"/>
                    </a:lnTo>
                    <a:lnTo>
                      <a:pt x="0" y="33"/>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4" name="Freeform 28"/>
              <p:cNvSpPr/>
              <p:nvPr/>
            </p:nvSpPr>
            <p:spPr bwMode="auto">
              <a:xfrm>
                <a:off x="1575595" y="2850883"/>
                <a:ext cx="123825" cy="333375"/>
              </a:xfrm>
              <a:custGeom>
                <a:avLst/>
                <a:gdLst>
                  <a:gd name="T0" fmla="*/ 0 w 7"/>
                  <a:gd name="T1" fmla="*/ 0 h 19"/>
                  <a:gd name="T2" fmla="*/ 2 w 7"/>
                  <a:gd name="T3" fmla="*/ 2 h 19"/>
                  <a:gd name="T4" fmla="*/ 5 w 7"/>
                  <a:gd name="T5" fmla="*/ 10 h 19"/>
                  <a:gd name="T6" fmla="*/ 7 w 7"/>
                  <a:gd name="T7" fmla="*/ 18 h 19"/>
                  <a:gd name="T8" fmla="*/ 2 w 7"/>
                  <a:gd name="T9" fmla="*/ 17 h 19"/>
                  <a:gd name="T10" fmla="*/ 4 w 7"/>
                  <a:gd name="T11" fmla="*/ 15 h 19"/>
                  <a:gd name="T12" fmla="*/ 2 w 7"/>
                  <a:gd name="T13" fmla="*/ 12 h 19"/>
                  <a:gd name="T14" fmla="*/ 2 w 7"/>
                  <a:gd name="T15" fmla="*/ 10 h 19"/>
                  <a:gd name="T16" fmla="*/ 2 w 7"/>
                  <a:gd name="T17" fmla="*/ 3 h 19"/>
                  <a:gd name="T18" fmla="*/ 0 w 7"/>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9">
                    <a:moveTo>
                      <a:pt x="0" y="0"/>
                    </a:moveTo>
                    <a:cubicBezTo>
                      <a:pt x="2" y="2"/>
                      <a:pt x="2" y="2"/>
                      <a:pt x="2" y="2"/>
                    </a:cubicBezTo>
                    <a:cubicBezTo>
                      <a:pt x="5" y="10"/>
                      <a:pt x="5" y="10"/>
                      <a:pt x="5" y="10"/>
                    </a:cubicBezTo>
                    <a:cubicBezTo>
                      <a:pt x="7" y="18"/>
                      <a:pt x="7" y="18"/>
                      <a:pt x="7" y="18"/>
                    </a:cubicBezTo>
                    <a:cubicBezTo>
                      <a:pt x="7" y="18"/>
                      <a:pt x="3" y="19"/>
                      <a:pt x="2" y="17"/>
                    </a:cubicBezTo>
                    <a:cubicBezTo>
                      <a:pt x="2" y="17"/>
                      <a:pt x="5" y="18"/>
                      <a:pt x="4" y="15"/>
                    </a:cubicBezTo>
                    <a:cubicBezTo>
                      <a:pt x="4" y="13"/>
                      <a:pt x="2" y="13"/>
                      <a:pt x="2" y="12"/>
                    </a:cubicBezTo>
                    <a:cubicBezTo>
                      <a:pt x="2" y="12"/>
                      <a:pt x="2" y="12"/>
                      <a:pt x="2" y="10"/>
                    </a:cubicBezTo>
                    <a:cubicBezTo>
                      <a:pt x="2" y="8"/>
                      <a:pt x="2" y="3"/>
                      <a:pt x="2" y="3"/>
                    </a:cubicBezTo>
                    <a:cubicBezTo>
                      <a:pt x="2" y="3"/>
                      <a:pt x="1" y="1"/>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5" name="Freeform 29"/>
              <p:cNvSpPr/>
              <p:nvPr/>
            </p:nvSpPr>
            <p:spPr bwMode="auto">
              <a:xfrm>
                <a:off x="1331119" y="2798496"/>
                <a:ext cx="174625" cy="509588"/>
              </a:xfrm>
              <a:custGeom>
                <a:avLst/>
                <a:gdLst>
                  <a:gd name="T0" fmla="*/ 4 w 10"/>
                  <a:gd name="T1" fmla="*/ 29 h 29"/>
                  <a:gd name="T2" fmla="*/ 7 w 10"/>
                  <a:gd name="T3" fmla="*/ 27 h 29"/>
                  <a:gd name="T4" fmla="*/ 10 w 10"/>
                  <a:gd name="T5" fmla="*/ 15 h 29"/>
                  <a:gd name="T6" fmla="*/ 10 w 10"/>
                  <a:gd name="T7" fmla="*/ 0 h 29"/>
                  <a:gd name="T8" fmla="*/ 9 w 10"/>
                  <a:gd name="T9" fmla="*/ 2 h 29"/>
                  <a:gd name="T10" fmla="*/ 2 w 10"/>
                  <a:gd name="T11" fmla="*/ 3 h 29"/>
                  <a:gd name="T12" fmla="*/ 0 w 10"/>
                  <a:gd name="T13" fmla="*/ 16 h 29"/>
                  <a:gd name="T14" fmla="*/ 1 w 10"/>
                  <a:gd name="T15" fmla="*/ 22 h 29"/>
                  <a:gd name="T16" fmla="*/ 4 w 10"/>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9">
                    <a:moveTo>
                      <a:pt x="4" y="29"/>
                    </a:moveTo>
                    <a:cubicBezTo>
                      <a:pt x="4" y="29"/>
                      <a:pt x="5" y="27"/>
                      <a:pt x="7" y="27"/>
                    </a:cubicBezTo>
                    <a:cubicBezTo>
                      <a:pt x="7" y="27"/>
                      <a:pt x="9" y="21"/>
                      <a:pt x="10" y="15"/>
                    </a:cubicBezTo>
                    <a:cubicBezTo>
                      <a:pt x="10" y="10"/>
                      <a:pt x="9" y="2"/>
                      <a:pt x="10" y="0"/>
                    </a:cubicBezTo>
                    <a:cubicBezTo>
                      <a:pt x="10" y="0"/>
                      <a:pt x="10" y="1"/>
                      <a:pt x="9" y="2"/>
                    </a:cubicBezTo>
                    <a:cubicBezTo>
                      <a:pt x="9" y="2"/>
                      <a:pt x="4" y="2"/>
                      <a:pt x="2" y="3"/>
                    </a:cubicBezTo>
                    <a:cubicBezTo>
                      <a:pt x="2" y="3"/>
                      <a:pt x="1" y="8"/>
                      <a:pt x="0" y="16"/>
                    </a:cubicBezTo>
                    <a:cubicBezTo>
                      <a:pt x="0" y="16"/>
                      <a:pt x="1" y="21"/>
                      <a:pt x="1" y="22"/>
                    </a:cubicBezTo>
                    <a:cubicBezTo>
                      <a:pt x="1" y="23"/>
                      <a:pt x="3" y="27"/>
                      <a:pt x="4" y="2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6" name="Freeform 30"/>
              <p:cNvSpPr/>
              <p:nvPr/>
            </p:nvSpPr>
            <p:spPr bwMode="auto">
              <a:xfrm>
                <a:off x="1488282" y="3166796"/>
                <a:ext cx="211138" cy="71438"/>
              </a:xfrm>
              <a:custGeom>
                <a:avLst/>
                <a:gdLst>
                  <a:gd name="T0" fmla="*/ 11 w 12"/>
                  <a:gd name="T1" fmla="*/ 0 h 4"/>
                  <a:gd name="T2" fmla="*/ 0 w 12"/>
                  <a:gd name="T3" fmla="*/ 2 h 4"/>
                  <a:gd name="T4" fmla="*/ 0 w 12"/>
                  <a:gd name="T5" fmla="*/ 2 h 4"/>
                  <a:gd name="T6" fmla="*/ 12 w 12"/>
                  <a:gd name="T7" fmla="*/ 2 h 4"/>
                  <a:gd name="T8" fmla="*/ 11 w 12"/>
                  <a:gd name="T9" fmla="*/ 0 h 4"/>
                </a:gdLst>
                <a:ahLst/>
                <a:cxnLst>
                  <a:cxn ang="0">
                    <a:pos x="T0" y="T1"/>
                  </a:cxn>
                  <a:cxn ang="0">
                    <a:pos x="T2" y="T3"/>
                  </a:cxn>
                  <a:cxn ang="0">
                    <a:pos x="T4" y="T5"/>
                  </a:cxn>
                  <a:cxn ang="0">
                    <a:pos x="T6" y="T7"/>
                  </a:cxn>
                  <a:cxn ang="0">
                    <a:pos x="T8" y="T9"/>
                  </a:cxn>
                </a:cxnLst>
                <a:rect l="0" t="0" r="r" b="b"/>
                <a:pathLst>
                  <a:path w="12" h="4">
                    <a:moveTo>
                      <a:pt x="11" y="0"/>
                    </a:moveTo>
                    <a:cubicBezTo>
                      <a:pt x="7" y="2"/>
                      <a:pt x="2" y="2"/>
                      <a:pt x="0" y="2"/>
                    </a:cubicBezTo>
                    <a:cubicBezTo>
                      <a:pt x="0" y="2"/>
                      <a:pt x="0" y="2"/>
                      <a:pt x="0" y="2"/>
                    </a:cubicBezTo>
                    <a:cubicBezTo>
                      <a:pt x="0" y="2"/>
                      <a:pt x="7" y="4"/>
                      <a:pt x="12" y="2"/>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7" name="Freeform 31"/>
              <p:cNvSpPr/>
              <p:nvPr/>
            </p:nvSpPr>
            <p:spPr bwMode="auto">
              <a:xfrm>
                <a:off x="1435895" y="2850883"/>
                <a:ext cx="69850" cy="280988"/>
              </a:xfrm>
              <a:custGeom>
                <a:avLst/>
                <a:gdLst>
                  <a:gd name="T0" fmla="*/ 3 w 4"/>
                  <a:gd name="T1" fmla="*/ 16 h 16"/>
                  <a:gd name="T2" fmla="*/ 4 w 4"/>
                  <a:gd name="T3" fmla="*/ 12 h 16"/>
                  <a:gd name="T4" fmla="*/ 4 w 4"/>
                  <a:gd name="T5" fmla="*/ 12 h 16"/>
                  <a:gd name="T6" fmla="*/ 1 w 4"/>
                  <a:gd name="T7" fmla="*/ 2 h 16"/>
                  <a:gd name="T8" fmla="*/ 2 w 4"/>
                  <a:gd name="T9" fmla="*/ 1 h 16"/>
                  <a:gd name="T10" fmla="*/ 1 w 4"/>
                  <a:gd name="T11" fmla="*/ 0 h 16"/>
                  <a:gd name="T12" fmla="*/ 1 w 4"/>
                  <a:gd name="T13" fmla="*/ 1 h 16"/>
                  <a:gd name="T14" fmla="*/ 0 w 4"/>
                  <a:gd name="T15" fmla="*/ 2 h 16"/>
                  <a:gd name="T16" fmla="*/ 3 w 4"/>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3" y="16"/>
                    </a:moveTo>
                    <a:cubicBezTo>
                      <a:pt x="3" y="15"/>
                      <a:pt x="4" y="14"/>
                      <a:pt x="4" y="12"/>
                    </a:cubicBezTo>
                    <a:cubicBezTo>
                      <a:pt x="4" y="12"/>
                      <a:pt x="4" y="12"/>
                      <a:pt x="4" y="12"/>
                    </a:cubicBezTo>
                    <a:cubicBezTo>
                      <a:pt x="2" y="8"/>
                      <a:pt x="1" y="2"/>
                      <a:pt x="1" y="2"/>
                    </a:cubicBezTo>
                    <a:cubicBezTo>
                      <a:pt x="2" y="1"/>
                      <a:pt x="2" y="1"/>
                      <a:pt x="2" y="1"/>
                    </a:cubicBezTo>
                    <a:cubicBezTo>
                      <a:pt x="1" y="1"/>
                      <a:pt x="1" y="0"/>
                      <a:pt x="1" y="0"/>
                    </a:cubicBezTo>
                    <a:cubicBezTo>
                      <a:pt x="1" y="1"/>
                      <a:pt x="1" y="1"/>
                      <a:pt x="1" y="1"/>
                    </a:cubicBezTo>
                    <a:cubicBezTo>
                      <a:pt x="1" y="2"/>
                      <a:pt x="0" y="2"/>
                      <a:pt x="0" y="2"/>
                    </a:cubicBezTo>
                    <a:cubicBezTo>
                      <a:pt x="2" y="8"/>
                      <a:pt x="3" y="13"/>
                      <a:pt x="3"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8" name="Freeform 32"/>
              <p:cNvSpPr/>
              <p:nvPr/>
            </p:nvSpPr>
            <p:spPr bwMode="auto">
              <a:xfrm>
                <a:off x="1453357" y="2990583"/>
                <a:ext cx="0" cy="19050"/>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9" name="Freeform 33"/>
              <p:cNvSpPr/>
              <p:nvPr/>
            </p:nvSpPr>
            <p:spPr bwMode="auto">
              <a:xfrm>
                <a:off x="1348582" y="2885808"/>
                <a:ext cx="122238" cy="369888"/>
              </a:xfrm>
              <a:custGeom>
                <a:avLst/>
                <a:gdLst>
                  <a:gd name="T0" fmla="*/ 7 w 7"/>
                  <a:gd name="T1" fmla="*/ 20 h 21"/>
                  <a:gd name="T2" fmla="*/ 6 w 7"/>
                  <a:gd name="T3" fmla="*/ 16 h 21"/>
                  <a:gd name="T4" fmla="*/ 6 w 7"/>
                  <a:gd name="T5" fmla="*/ 7 h 21"/>
                  <a:gd name="T6" fmla="*/ 5 w 7"/>
                  <a:gd name="T7" fmla="*/ 13 h 21"/>
                  <a:gd name="T8" fmla="*/ 5 w 7"/>
                  <a:gd name="T9" fmla="*/ 6 h 21"/>
                  <a:gd name="T10" fmla="*/ 5 w 7"/>
                  <a:gd name="T11" fmla="*/ 16 h 21"/>
                  <a:gd name="T12" fmla="*/ 3 w 7"/>
                  <a:gd name="T13" fmla="*/ 10 h 21"/>
                  <a:gd name="T14" fmla="*/ 2 w 7"/>
                  <a:gd name="T15" fmla="*/ 0 h 21"/>
                  <a:gd name="T16" fmla="*/ 2 w 7"/>
                  <a:gd name="T17" fmla="*/ 9 h 21"/>
                  <a:gd name="T18" fmla="*/ 0 w 7"/>
                  <a:gd name="T19" fmla="*/ 7 h 21"/>
                  <a:gd name="T20" fmla="*/ 2 w 7"/>
                  <a:gd name="T21" fmla="*/ 10 h 21"/>
                  <a:gd name="T22" fmla="*/ 1 w 7"/>
                  <a:gd name="T23" fmla="*/ 11 h 21"/>
                  <a:gd name="T24" fmla="*/ 2 w 7"/>
                  <a:gd name="T25" fmla="*/ 11 h 21"/>
                  <a:gd name="T26" fmla="*/ 1 w 7"/>
                  <a:gd name="T27" fmla="*/ 12 h 21"/>
                  <a:gd name="T28" fmla="*/ 3 w 7"/>
                  <a:gd name="T29" fmla="*/ 12 h 21"/>
                  <a:gd name="T30" fmla="*/ 1 w 7"/>
                  <a:gd name="T31" fmla="*/ 13 h 21"/>
                  <a:gd name="T32" fmla="*/ 3 w 7"/>
                  <a:gd name="T33" fmla="*/ 14 h 21"/>
                  <a:gd name="T34" fmla="*/ 6 w 7"/>
                  <a:gd name="T35" fmla="*/ 21 h 21"/>
                  <a:gd name="T36" fmla="*/ 7 w 7"/>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1">
                    <a:moveTo>
                      <a:pt x="7" y="20"/>
                    </a:moveTo>
                    <a:cubicBezTo>
                      <a:pt x="6" y="18"/>
                      <a:pt x="6" y="16"/>
                      <a:pt x="6" y="16"/>
                    </a:cubicBezTo>
                    <a:cubicBezTo>
                      <a:pt x="6" y="13"/>
                      <a:pt x="6" y="9"/>
                      <a:pt x="6" y="7"/>
                    </a:cubicBezTo>
                    <a:cubicBezTo>
                      <a:pt x="6" y="10"/>
                      <a:pt x="5" y="13"/>
                      <a:pt x="5" y="13"/>
                    </a:cubicBezTo>
                    <a:cubicBezTo>
                      <a:pt x="5" y="11"/>
                      <a:pt x="5" y="6"/>
                      <a:pt x="5" y="6"/>
                    </a:cubicBezTo>
                    <a:cubicBezTo>
                      <a:pt x="5" y="6"/>
                      <a:pt x="5" y="16"/>
                      <a:pt x="5" y="16"/>
                    </a:cubicBezTo>
                    <a:cubicBezTo>
                      <a:pt x="3" y="14"/>
                      <a:pt x="3" y="10"/>
                      <a:pt x="3" y="10"/>
                    </a:cubicBezTo>
                    <a:cubicBezTo>
                      <a:pt x="3" y="7"/>
                      <a:pt x="2" y="0"/>
                      <a:pt x="2" y="0"/>
                    </a:cubicBezTo>
                    <a:cubicBezTo>
                      <a:pt x="2" y="0"/>
                      <a:pt x="3" y="8"/>
                      <a:pt x="2" y="9"/>
                    </a:cubicBezTo>
                    <a:cubicBezTo>
                      <a:pt x="1" y="10"/>
                      <a:pt x="0" y="7"/>
                      <a:pt x="0" y="7"/>
                    </a:cubicBezTo>
                    <a:cubicBezTo>
                      <a:pt x="1" y="9"/>
                      <a:pt x="2" y="10"/>
                      <a:pt x="2" y="10"/>
                    </a:cubicBezTo>
                    <a:cubicBezTo>
                      <a:pt x="2" y="10"/>
                      <a:pt x="1" y="11"/>
                      <a:pt x="1" y="11"/>
                    </a:cubicBezTo>
                    <a:cubicBezTo>
                      <a:pt x="2" y="11"/>
                      <a:pt x="2" y="11"/>
                      <a:pt x="2" y="11"/>
                    </a:cubicBezTo>
                    <a:cubicBezTo>
                      <a:pt x="2" y="11"/>
                      <a:pt x="1" y="12"/>
                      <a:pt x="1" y="12"/>
                    </a:cubicBezTo>
                    <a:cubicBezTo>
                      <a:pt x="2" y="12"/>
                      <a:pt x="3" y="12"/>
                      <a:pt x="3" y="12"/>
                    </a:cubicBezTo>
                    <a:cubicBezTo>
                      <a:pt x="2" y="12"/>
                      <a:pt x="1" y="13"/>
                      <a:pt x="1" y="13"/>
                    </a:cubicBezTo>
                    <a:cubicBezTo>
                      <a:pt x="2" y="13"/>
                      <a:pt x="3" y="14"/>
                      <a:pt x="3" y="14"/>
                    </a:cubicBezTo>
                    <a:cubicBezTo>
                      <a:pt x="3" y="15"/>
                      <a:pt x="5" y="19"/>
                      <a:pt x="6" y="21"/>
                    </a:cubicBezTo>
                    <a:cubicBezTo>
                      <a:pt x="6" y="21"/>
                      <a:pt x="6" y="21"/>
                      <a:pt x="7"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0" name="Freeform 34"/>
              <p:cNvSpPr/>
              <p:nvPr/>
            </p:nvSpPr>
            <p:spPr bwMode="auto">
              <a:xfrm>
                <a:off x="1610520" y="2815958"/>
                <a:ext cx="473075" cy="544513"/>
              </a:xfrm>
              <a:custGeom>
                <a:avLst/>
                <a:gdLst>
                  <a:gd name="T0" fmla="*/ 0 w 27"/>
                  <a:gd name="T1" fmla="*/ 1 h 31"/>
                  <a:gd name="T2" fmla="*/ 0 w 27"/>
                  <a:gd name="T3" fmla="*/ 13 h 31"/>
                  <a:gd name="T4" fmla="*/ 10 w 27"/>
                  <a:gd name="T5" fmla="*/ 31 h 31"/>
                  <a:gd name="T6" fmla="*/ 11 w 27"/>
                  <a:gd name="T7" fmla="*/ 30 h 31"/>
                  <a:gd name="T8" fmla="*/ 9 w 27"/>
                  <a:gd name="T9" fmla="*/ 15 h 31"/>
                  <a:gd name="T10" fmla="*/ 8 w 27"/>
                  <a:gd name="T11" fmla="*/ 9 h 31"/>
                  <a:gd name="T12" fmla="*/ 13 w 27"/>
                  <a:gd name="T13" fmla="*/ 9 h 31"/>
                  <a:gd name="T14" fmla="*/ 14 w 27"/>
                  <a:gd name="T15" fmla="*/ 10 h 31"/>
                  <a:gd name="T16" fmla="*/ 19 w 27"/>
                  <a:gd name="T17" fmla="*/ 9 h 31"/>
                  <a:gd name="T18" fmla="*/ 27 w 27"/>
                  <a:gd name="T19" fmla="*/ 7 h 31"/>
                  <a:gd name="T20" fmla="*/ 26 w 27"/>
                  <a:gd name="T21" fmla="*/ 3 h 31"/>
                  <a:gd name="T22" fmla="*/ 15 w 27"/>
                  <a:gd name="T23" fmla="*/ 4 h 31"/>
                  <a:gd name="T24" fmla="*/ 11 w 27"/>
                  <a:gd name="T25" fmla="*/ 4 h 31"/>
                  <a:gd name="T26" fmla="*/ 9 w 27"/>
                  <a:gd name="T27" fmla="*/ 4 h 31"/>
                  <a:gd name="T28" fmla="*/ 9 w 27"/>
                  <a:gd name="T29" fmla="*/ 3 h 31"/>
                  <a:gd name="T30" fmla="*/ 7 w 27"/>
                  <a:gd name="T31" fmla="*/ 3 h 31"/>
                  <a:gd name="T32" fmla="*/ 7 w 27"/>
                  <a:gd name="T33" fmla="*/ 1 h 31"/>
                  <a:gd name="T34" fmla="*/ 3 w 27"/>
                  <a:gd name="T35" fmla="*/ 0 h 31"/>
                  <a:gd name="T36" fmla="*/ 1 w 27"/>
                  <a:gd name="T37" fmla="*/ 0 h 31"/>
                  <a:gd name="T38" fmla="*/ 0 w 27"/>
                  <a:gd name="T3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1">
                    <a:moveTo>
                      <a:pt x="0" y="1"/>
                    </a:moveTo>
                    <a:cubicBezTo>
                      <a:pt x="0" y="1"/>
                      <a:pt x="0" y="9"/>
                      <a:pt x="0" y="13"/>
                    </a:cubicBezTo>
                    <a:cubicBezTo>
                      <a:pt x="0" y="13"/>
                      <a:pt x="5" y="29"/>
                      <a:pt x="10" y="31"/>
                    </a:cubicBezTo>
                    <a:cubicBezTo>
                      <a:pt x="10" y="31"/>
                      <a:pt x="11" y="30"/>
                      <a:pt x="11" y="30"/>
                    </a:cubicBezTo>
                    <a:cubicBezTo>
                      <a:pt x="12" y="29"/>
                      <a:pt x="9" y="16"/>
                      <a:pt x="9" y="15"/>
                    </a:cubicBezTo>
                    <a:cubicBezTo>
                      <a:pt x="9" y="14"/>
                      <a:pt x="8" y="9"/>
                      <a:pt x="8" y="9"/>
                    </a:cubicBezTo>
                    <a:cubicBezTo>
                      <a:pt x="8" y="9"/>
                      <a:pt x="12" y="9"/>
                      <a:pt x="13" y="9"/>
                    </a:cubicBezTo>
                    <a:cubicBezTo>
                      <a:pt x="13" y="9"/>
                      <a:pt x="13" y="10"/>
                      <a:pt x="14" y="10"/>
                    </a:cubicBezTo>
                    <a:cubicBezTo>
                      <a:pt x="15" y="10"/>
                      <a:pt x="19" y="9"/>
                      <a:pt x="19" y="9"/>
                    </a:cubicBezTo>
                    <a:cubicBezTo>
                      <a:pt x="20" y="9"/>
                      <a:pt x="27" y="8"/>
                      <a:pt x="27" y="7"/>
                    </a:cubicBezTo>
                    <a:cubicBezTo>
                      <a:pt x="27" y="7"/>
                      <a:pt x="26" y="4"/>
                      <a:pt x="26" y="3"/>
                    </a:cubicBezTo>
                    <a:cubicBezTo>
                      <a:pt x="26" y="3"/>
                      <a:pt x="17" y="4"/>
                      <a:pt x="15" y="4"/>
                    </a:cubicBezTo>
                    <a:cubicBezTo>
                      <a:pt x="15" y="4"/>
                      <a:pt x="11" y="4"/>
                      <a:pt x="11" y="4"/>
                    </a:cubicBezTo>
                    <a:cubicBezTo>
                      <a:pt x="11" y="4"/>
                      <a:pt x="9" y="4"/>
                      <a:pt x="9" y="4"/>
                    </a:cubicBezTo>
                    <a:cubicBezTo>
                      <a:pt x="9" y="4"/>
                      <a:pt x="9" y="3"/>
                      <a:pt x="9" y="3"/>
                    </a:cubicBezTo>
                    <a:cubicBezTo>
                      <a:pt x="8" y="3"/>
                      <a:pt x="7" y="3"/>
                      <a:pt x="7" y="3"/>
                    </a:cubicBezTo>
                    <a:cubicBezTo>
                      <a:pt x="7" y="3"/>
                      <a:pt x="8" y="1"/>
                      <a:pt x="7" y="1"/>
                    </a:cubicBezTo>
                    <a:cubicBezTo>
                      <a:pt x="6" y="0"/>
                      <a:pt x="3" y="1"/>
                      <a:pt x="3" y="0"/>
                    </a:cubicBezTo>
                    <a:cubicBezTo>
                      <a:pt x="2" y="0"/>
                      <a:pt x="1" y="0"/>
                      <a:pt x="1"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1" name="Freeform 35"/>
              <p:cNvSpPr/>
              <p:nvPr/>
            </p:nvSpPr>
            <p:spPr bwMode="auto">
              <a:xfrm>
                <a:off x="1610520" y="2815958"/>
                <a:ext cx="455613" cy="509588"/>
              </a:xfrm>
              <a:custGeom>
                <a:avLst/>
                <a:gdLst>
                  <a:gd name="T0" fmla="*/ 26 w 26"/>
                  <a:gd name="T1" fmla="*/ 4 h 29"/>
                  <a:gd name="T2" fmla="*/ 15 w 26"/>
                  <a:gd name="T3" fmla="*/ 5 h 29"/>
                  <a:gd name="T4" fmla="*/ 11 w 26"/>
                  <a:gd name="T5" fmla="*/ 7 h 29"/>
                  <a:gd name="T6" fmla="*/ 13 w 26"/>
                  <a:gd name="T7" fmla="*/ 5 h 29"/>
                  <a:gd name="T8" fmla="*/ 10 w 26"/>
                  <a:gd name="T9" fmla="*/ 7 h 29"/>
                  <a:gd name="T10" fmla="*/ 12 w 26"/>
                  <a:gd name="T11" fmla="*/ 5 h 29"/>
                  <a:gd name="T12" fmla="*/ 9 w 26"/>
                  <a:gd name="T13" fmla="*/ 7 h 29"/>
                  <a:gd name="T14" fmla="*/ 10 w 26"/>
                  <a:gd name="T15" fmla="*/ 5 h 29"/>
                  <a:gd name="T16" fmla="*/ 10 w 26"/>
                  <a:gd name="T17" fmla="*/ 4 h 29"/>
                  <a:gd name="T18" fmla="*/ 9 w 26"/>
                  <a:gd name="T19" fmla="*/ 4 h 29"/>
                  <a:gd name="T20" fmla="*/ 8 w 26"/>
                  <a:gd name="T21" fmla="*/ 7 h 29"/>
                  <a:gd name="T22" fmla="*/ 8 w 26"/>
                  <a:gd name="T23" fmla="*/ 4 h 29"/>
                  <a:gd name="T24" fmla="*/ 7 w 26"/>
                  <a:gd name="T25" fmla="*/ 5 h 29"/>
                  <a:gd name="T26" fmla="*/ 7 w 26"/>
                  <a:gd name="T27" fmla="*/ 6 h 29"/>
                  <a:gd name="T28" fmla="*/ 7 w 26"/>
                  <a:gd name="T29" fmla="*/ 1 h 29"/>
                  <a:gd name="T30" fmla="*/ 7 w 26"/>
                  <a:gd name="T31" fmla="*/ 1 h 29"/>
                  <a:gd name="T32" fmla="*/ 5 w 26"/>
                  <a:gd name="T33" fmla="*/ 0 h 29"/>
                  <a:gd name="T34" fmla="*/ 5 w 26"/>
                  <a:gd name="T35" fmla="*/ 1 h 29"/>
                  <a:gd name="T36" fmla="*/ 3 w 26"/>
                  <a:gd name="T37" fmla="*/ 1 h 29"/>
                  <a:gd name="T38" fmla="*/ 4 w 26"/>
                  <a:gd name="T39" fmla="*/ 2 h 29"/>
                  <a:gd name="T40" fmla="*/ 0 w 26"/>
                  <a:gd name="T41" fmla="*/ 0 h 29"/>
                  <a:gd name="T42" fmla="*/ 0 w 26"/>
                  <a:gd name="T43" fmla="*/ 1 h 29"/>
                  <a:gd name="T44" fmla="*/ 0 w 26"/>
                  <a:gd name="T45" fmla="*/ 1 h 29"/>
                  <a:gd name="T46" fmla="*/ 2 w 26"/>
                  <a:gd name="T47" fmla="*/ 2 h 29"/>
                  <a:gd name="T48" fmla="*/ 0 w 26"/>
                  <a:gd name="T49" fmla="*/ 8 h 29"/>
                  <a:gd name="T50" fmla="*/ 0 w 26"/>
                  <a:gd name="T51" fmla="*/ 12 h 29"/>
                  <a:gd name="T52" fmla="*/ 0 w 26"/>
                  <a:gd name="T53" fmla="*/ 13 h 29"/>
                  <a:gd name="T54" fmla="*/ 1 w 26"/>
                  <a:gd name="T55" fmla="*/ 15 h 29"/>
                  <a:gd name="T56" fmla="*/ 2 w 26"/>
                  <a:gd name="T57" fmla="*/ 8 h 29"/>
                  <a:gd name="T58" fmla="*/ 3 w 26"/>
                  <a:gd name="T59" fmla="*/ 3 h 29"/>
                  <a:gd name="T60" fmla="*/ 2 w 26"/>
                  <a:gd name="T61" fmla="*/ 9 h 29"/>
                  <a:gd name="T62" fmla="*/ 3 w 26"/>
                  <a:gd name="T63" fmla="*/ 15 h 29"/>
                  <a:gd name="T64" fmla="*/ 7 w 26"/>
                  <a:gd name="T65" fmla="*/ 26 h 29"/>
                  <a:gd name="T66" fmla="*/ 10 w 26"/>
                  <a:gd name="T67" fmla="*/ 29 h 29"/>
                  <a:gd name="T68" fmla="*/ 8 w 26"/>
                  <a:gd name="T69" fmla="*/ 18 h 29"/>
                  <a:gd name="T70" fmla="*/ 8 w 26"/>
                  <a:gd name="T71" fmla="*/ 8 h 29"/>
                  <a:gd name="T72" fmla="*/ 11 w 26"/>
                  <a:gd name="T73" fmla="*/ 8 h 29"/>
                  <a:gd name="T74" fmla="*/ 15 w 26"/>
                  <a:gd name="T75" fmla="*/ 8 h 29"/>
                  <a:gd name="T76" fmla="*/ 14 w 26"/>
                  <a:gd name="T77" fmla="*/ 8 h 29"/>
                  <a:gd name="T78" fmla="*/ 18 w 26"/>
                  <a:gd name="T79" fmla="*/ 8 h 29"/>
                  <a:gd name="T80" fmla="*/ 26 w 26"/>
                  <a:gd name="T81" fmla="*/ 7 h 29"/>
                  <a:gd name="T82" fmla="*/ 26 w 26"/>
                  <a:gd name="T8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9">
                    <a:moveTo>
                      <a:pt x="26" y="4"/>
                    </a:moveTo>
                    <a:cubicBezTo>
                      <a:pt x="25" y="3"/>
                      <a:pt x="15" y="5"/>
                      <a:pt x="15" y="5"/>
                    </a:cubicBezTo>
                    <a:cubicBezTo>
                      <a:pt x="15" y="5"/>
                      <a:pt x="12" y="8"/>
                      <a:pt x="11" y="7"/>
                    </a:cubicBezTo>
                    <a:cubicBezTo>
                      <a:pt x="11" y="7"/>
                      <a:pt x="14" y="6"/>
                      <a:pt x="13" y="5"/>
                    </a:cubicBezTo>
                    <a:cubicBezTo>
                      <a:pt x="13" y="4"/>
                      <a:pt x="10" y="7"/>
                      <a:pt x="10" y="7"/>
                    </a:cubicBezTo>
                    <a:cubicBezTo>
                      <a:pt x="10" y="7"/>
                      <a:pt x="10" y="5"/>
                      <a:pt x="12" y="5"/>
                    </a:cubicBezTo>
                    <a:cubicBezTo>
                      <a:pt x="12" y="5"/>
                      <a:pt x="10" y="4"/>
                      <a:pt x="9" y="7"/>
                    </a:cubicBezTo>
                    <a:cubicBezTo>
                      <a:pt x="9" y="7"/>
                      <a:pt x="9" y="6"/>
                      <a:pt x="10" y="5"/>
                    </a:cubicBezTo>
                    <a:cubicBezTo>
                      <a:pt x="10" y="5"/>
                      <a:pt x="10" y="5"/>
                      <a:pt x="10" y="4"/>
                    </a:cubicBezTo>
                    <a:cubicBezTo>
                      <a:pt x="11" y="4"/>
                      <a:pt x="10" y="4"/>
                      <a:pt x="9" y="4"/>
                    </a:cubicBezTo>
                    <a:cubicBezTo>
                      <a:pt x="8" y="5"/>
                      <a:pt x="8" y="7"/>
                      <a:pt x="8" y="7"/>
                    </a:cubicBezTo>
                    <a:cubicBezTo>
                      <a:pt x="8" y="7"/>
                      <a:pt x="8" y="4"/>
                      <a:pt x="8" y="4"/>
                    </a:cubicBezTo>
                    <a:cubicBezTo>
                      <a:pt x="8" y="4"/>
                      <a:pt x="7" y="3"/>
                      <a:pt x="7" y="5"/>
                    </a:cubicBezTo>
                    <a:cubicBezTo>
                      <a:pt x="7" y="5"/>
                      <a:pt x="7" y="5"/>
                      <a:pt x="7" y="6"/>
                    </a:cubicBezTo>
                    <a:cubicBezTo>
                      <a:pt x="7" y="8"/>
                      <a:pt x="5" y="2"/>
                      <a:pt x="7" y="1"/>
                    </a:cubicBezTo>
                    <a:cubicBezTo>
                      <a:pt x="7" y="1"/>
                      <a:pt x="7" y="1"/>
                      <a:pt x="7" y="1"/>
                    </a:cubicBezTo>
                    <a:cubicBezTo>
                      <a:pt x="6" y="1"/>
                      <a:pt x="6" y="0"/>
                      <a:pt x="5" y="0"/>
                    </a:cubicBezTo>
                    <a:cubicBezTo>
                      <a:pt x="5" y="1"/>
                      <a:pt x="5" y="1"/>
                      <a:pt x="5" y="1"/>
                    </a:cubicBezTo>
                    <a:cubicBezTo>
                      <a:pt x="5" y="1"/>
                      <a:pt x="3" y="1"/>
                      <a:pt x="3" y="1"/>
                    </a:cubicBezTo>
                    <a:cubicBezTo>
                      <a:pt x="3" y="1"/>
                      <a:pt x="4" y="2"/>
                      <a:pt x="4" y="2"/>
                    </a:cubicBezTo>
                    <a:cubicBezTo>
                      <a:pt x="4" y="2"/>
                      <a:pt x="1" y="1"/>
                      <a:pt x="0" y="0"/>
                    </a:cubicBezTo>
                    <a:cubicBezTo>
                      <a:pt x="0" y="1"/>
                      <a:pt x="0" y="1"/>
                      <a:pt x="0" y="1"/>
                    </a:cubicBezTo>
                    <a:cubicBezTo>
                      <a:pt x="0" y="1"/>
                      <a:pt x="0" y="1"/>
                      <a:pt x="0" y="1"/>
                    </a:cubicBezTo>
                    <a:cubicBezTo>
                      <a:pt x="0" y="1"/>
                      <a:pt x="1" y="2"/>
                      <a:pt x="2" y="2"/>
                    </a:cubicBezTo>
                    <a:cubicBezTo>
                      <a:pt x="2" y="3"/>
                      <a:pt x="0" y="4"/>
                      <a:pt x="0" y="8"/>
                    </a:cubicBezTo>
                    <a:cubicBezTo>
                      <a:pt x="1" y="9"/>
                      <a:pt x="0" y="11"/>
                      <a:pt x="0" y="12"/>
                    </a:cubicBezTo>
                    <a:cubicBezTo>
                      <a:pt x="0" y="12"/>
                      <a:pt x="0" y="13"/>
                      <a:pt x="0" y="13"/>
                    </a:cubicBezTo>
                    <a:cubicBezTo>
                      <a:pt x="0" y="13"/>
                      <a:pt x="1" y="14"/>
                      <a:pt x="1" y="15"/>
                    </a:cubicBezTo>
                    <a:cubicBezTo>
                      <a:pt x="2" y="8"/>
                      <a:pt x="2" y="8"/>
                      <a:pt x="2" y="8"/>
                    </a:cubicBezTo>
                    <a:cubicBezTo>
                      <a:pt x="3" y="3"/>
                      <a:pt x="3" y="3"/>
                      <a:pt x="3" y="3"/>
                    </a:cubicBezTo>
                    <a:cubicBezTo>
                      <a:pt x="2" y="9"/>
                      <a:pt x="2" y="9"/>
                      <a:pt x="2" y="9"/>
                    </a:cubicBezTo>
                    <a:cubicBezTo>
                      <a:pt x="2" y="9"/>
                      <a:pt x="2" y="15"/>
                      <a:pt x="3" y="15"/>
                    </a:cubicBezTo>
                    <a:cubicBezTo>
                      <a:pt x="3" y="15"/>
                      <a:pt x="7" y="26"/>
                      <a:pt x="7" y="26"/>
                    </a:cubicBezTo>
                    <a:cubicBezTo>
                      <a:pt x="7" y="26"/>
                      <a:pt x="10" y="29"/>
                      <a:pt x="10" y="29"/>
                    </a:cubicBezTo>
                    <a:cubicBezTo>
                      <a:pt x="10" y="29"/>
                      <a:pt x="8" y="19"/>
                      <a:pt x="8" y="18"/>
                    </a:cubicBezTo>
                    <a:cubicBezTo>
                      <a:pt x="8" y="17"/>
                      <a:pt x="8" y="8"/>
                      <a:pt x="8" y="8"/>
                    </a:cubicBezTo>
                    <a:cubicBezTo>
                      <a:pt x="8" y="8"/>
                      <a:pt x="11" y="8"/>
                      <a:pt x="11" y="8"/>
                    </a:cubicBezTo>
                    <a:cubicBezTo>
                      <a:pt x="12" y="8"/>
                      <a:pt x="14" y="8"/>
                      <a:pt x="15" y="8"/>
                    </a:cubicBezTo>
                    <a:cubicBezTo>
                      <a:pt x="15" y="8"/>
                      <a:pt x="14" y="8"/>
                      <a:pt x="14" y="8"/>
                    </a:cubicBezTo>
                    <a:cubicBezTo>
                      <a:pt x="15" y="9"/>
                      <a:pt x="17" y="8"/>
                      <a:pt x="18" y="8"/>
                    </a:cubicBezTo>
                    <a:cubicBezTo>
                      <a:pt x="19" y="8"/>
                      <a:pt x="26" y="7"/>
                      <a:pt x="26" y="7"/>
                    </a:cubicBezTo>
                    <a:cubicBezTo>
                      <a:pt x="26" y="7"/>
                      <a:pt x="26" y="4"/>
                      <a:pt x="26" y="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2" name="Freeform 36"/>
              <p:cNvSpPr/>
              <p:nvPr/>
            </p:nvSpPr>
            <p:spPr bwMode="auto">
              <a:xfrm>
                <a:off x="1505745" y="2833421"/>
                <a:ext cx="87313" cy="333375"/>
              </a:xfrm>
              <a:custGeom>
                <a:avLst/>
                <a:gdLst>
                  <a:gd name="T0" fmla="*/ 0 w 5"/>
                  <a:gd name="T1" fmla="*/ 17 h 19"/>
                  <a:gd name="T2" fmla="*/ 3 w 5"/>
                  <a:gd name="T3" fmla="*/ 19 h 19"/>
                  <a:gd name="T4" fmla="*/ 5 w 5"/>
                  <a:gd name="T5" fmla="*/ 16 h 19"/>
                  <a:gd name="T6" fmla="*/ 4 w 5"/>
                  <a:gd name="T7" fmla="*/ 4 h 19"/>
                  <a:gd name="T8" fmla="*/ 3 w 5"/>
                  <a:gd name="T9" fmla="*/ 2 h 19"/>
                  <a:gd name="T10" fmla="*/ 4 w 5"/>
                  <a:gd name="T11" fmla="*/ 1 h 19"/>
                  <a:gd name="T12" fmla="*/ 3 w 5"/>
                  <a:gd name="T13" fmla="*/ 0 h 19"/>
                  <a:gd name="T14" fmla="*/ 2 w 5"/>
                  <a:gd name="T15" fmla="*/ 2 h 19"/>
                  <a:gd name="T16" fmla="*/ 1 w 5"/>
                  <a:gd name="T17" fmla="*/ 3 h 19"/>
                  <a:gd name="T18" fmla="*/ 0 w 5"/>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9">
                    <a:moveTo>
                      <a:pt x="0" y="17"/>
                    </a:moveTo>
                    <a:cubicBezTo>
                      <a:pt x="3" y="19"/>
                      <a:pt x="3" y="19"/>
                      <a:pt x="3" y="19"/>
                    </a:cubicBezTo>
                    <a:cubicBezTo>
                      <a:pt x="5" y="16"/>
                      <a:pt x="5" y="16"/>
                      <a:pt x="5" y="16"/>
                    </a:cubicBezTo>
                    <a:cubicBezTo>
                      <a:pt x="5" y="16"/>
                      <a:pt x="4" y="4"/>
                      <a:pt x="4" y="4"/>
                    </a:cubicBezTo>
                    <a:cubicBezTo>
                      <a:pt x="4" y="3"/>
                      <a:pt x="3" y="2"/>
                      <a:pt x="3" y="2"/>
                    </a:cubicBezTo>
                    <a:cubicBezTo>
                      <a:pt x="4" y="1"/>
                      <a:pt x="4" y="1"/>
                      <a:pt x="4" y="1"/>
                    </a:cubicBezTo>
                    <a:cubicBezTo>
                      <a:pt x="4" y="1"/>
                      <a:pt x="3" y="0"/>
                      <a:pt x="3" y="0"/>
                    </a:cubicBezTo>
                    <a:cubicBezTo>
                      <a:pt x="2" y="0"/>
                      <a:pt x="2" y="2"/>
                      <a:pt x="2" y="2"/>
                    </a:cubicBezTo>
                    <a:cubicBezTo>
                      <a:pt x="1" y="3"/>
                      <a:pt x="1" y="3"/>
                      <a:pt x="1" y="3"/>
                    </a:cubicBezTo>
                    <a:lnTo>
                      <a:pt x="0" y="17"/>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73" name="矩形 72"/>
            <p:cNvSpPr/>
            <p:nvPr/>
          </p:nvSpPr>
          <p:spPr>
            <a:xfrm>
              <a:off x="10906722" y="2916796"/>
              <a:ext cx="40500" cy="2222316"/>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solidFill>
                  <a:prstClr val="black"/>
                </a:solidFill>
                <a:cs typeface="+mn-ea"/>
                <a:sym typeface="+mn-lt"/>
              </a:endParaRPr>
            </a:p>
          </p:txBody>
        </p:sp>
        <p:sp>
          <p:nvSpPr>
            <p:cNvPr id="74" name="矩形 73"/>
            <p:cNvSpPr/>
            <p:nvPr/>
          </p:nvSpPr>
          <p:spPr>
            <a:xfrm>
              <a:off x="8558830" y="2810232"/>
              <a:ext cx="2320999" cy="2489458"/>
            </a:xfrm>
            <a:prstGeom prst="rect">
              <a:avLst/>
            </a:prstGeom>
          </p:spPr>
          <p:txBody>
            <a:bodyPr wrap="square" lIns="128583" tIns="64291" rIns="128583" bIns="64291">
              <a:spAutoFit/>
            </a:bodyPr>
            <a:lstStyle/>
            <a:p>
              <a:pPr algn="just">
                <a:lnSpc>
                  <a:spcPts val="2250"/>
                </a:lnSpc>
              </a:pPr>
              <a:r>
                <a:rPr lang="zh-CN" altLang="en-US" sz="1400" dirty="0">
                  <a:solidFill>
                    <a:prstClr val="black">
                      <a:lumMod val="50000"/>
                      <a:lumOff val="50000"/>
                    </a:prstClr>
                  </a:solidFill>
                  <a:latin typeface="+mn-lt"/>
                  <a:ea typeface="+mn-ea"/>
                  <a:cs typeface="+mn-ea"/>
                  <a:sym typeface="+mn-lt"/>
                </a:rPr>
                <a:t>点击输入简要文字内容，概括精炼言简意赅的说明分项内容。点击输入简要文字内容，概括精炼言简意赅的说明分项内容。点击输入简要文字内容，概括精炼言简意赅的说明分项内容。</a:t>
              </a:r>
            </a:p>
          </p:txBody>
        </p:sp>
        <p:sp>
          <p:nvSpPr>
            <p:cNvPr id="75" name="椭圆 74"/>
            <p:cNvSpPr/>
            <p:nvPr/>
          </p:nvSpPr>
          <p:spPr>
            <a:xfrm>
              <a:off x="10879829" y="5049676"/>
              <a:ext cx="1099533" cy="211535"/>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solidFill>
                  <a:prstClr val="white"/>
                </a:solidFill>
                <a:cs typeface="+mn-ea"/>
                <a:sym typeface="+mn-lt"/>
              </a:endParaRPr>
            </a:p>
          </p:txBody>
        </p:sp>
        <p:grpSp>
          <p:nvGrpSpPr>
            <p:cNvPr id="76" name="组合 75"/>
            <p:cNvGrpSpPr/>
            <p:nvPr/>
          </p:nvGrpSpPr>
          <p:grpSpPr>
            <a:xfrm>
              <a:off x="10957772" y="4073287"/>
              <a:ext cx="676347" cy="1109452"/>
              <a:chOff x="6977063" y="2655888"/>
              <a:chExt cx="847725" cy="1390649"/>
            </a:xfrm>
          </p:grpSpPr>
          <p:sp>
            <p:nvSpPr>
              <p:cNvPr id="77" name="Freeform 41"/>
              <p:cNvSpPr/>
              <p:nvPr/>
            </p:nvSpPr>
            <p:spPr bwMode="auto">
              <a:xfrm>
                <a:off x="7535863" y="2825750"/>
                <a:ext cx="101600" cy="84137"/>
              </a:xfrm>
              <a:custGeom>
                <a:avLst/>
                <a:gdLst>
                  <a:gd name="T0" fmla="*/ 4 w 6"/>
                  <a:gd name="T1" fmla="*/ 5 h 5"/>
                  <a:gd name="T2" fmla="*/ 3 w 6"/>
                  <a:gd name="T3" fmla="*/ 5 h 5"/>
                  <a:gd name="T4" fmla="*/ 1 w 6"/>
                  <a:gd name="T5" fmla="*/ 4 h 5"/>
                  <a:gd name="T6" fmla="*/ 0 w 6"/>
                  <a:gd name="T7" fmla="*/ 4 h 5"/>
                  <a:gd name="T8" fmla="*/ 0 w 6"/>
                  <a:gd name="T9" fmla="*/ 1 h 5"/>
                  <a:gd name="T10" fmla="*/ 5 w 6"/>
                  <a:gd name="T11" fmla="*/ 0 h 5"/>
                  <a:gd name="T12" fmla="*/ 6 w 6"/>
                  <a:gd name="T13" fmla="*/ 2 h 5"/>
                  <a:gd name="T14" fmla="*/ 4 w 6"/>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4" y="5"/>
                    </a:moveTo>
                    <a:cubicBezTo>
                      <a:pt x="4" y="5"/>
                      <a:pt x="3" y="4"/>
                      <a:pt x="3" y="5"/>
                    </a:cubicBezTo>
                    <a:cubicBezTo>
                      <a:pt x="3" y="5"/>
                      <a:pt x="1" y="5"/>
                      <a:pt x="1" y="4"/>
                    </a:cubicBezTo>
                    <a:cubicBezTo>
                      <a:pt x="0" y="4"/>
                      <a:pt x="0" y="4"/>
                      <a:pt x="0" y="4"/>
                    </a:cubicBezTo>
                    <a:cubicBezTo>
                      <a:pt x="0" y="1"/>
                      <a:pt x="0" y="1"/>
                      <a:pt x="0" y="1"/>
                    </a:cubicBezTo>
                    <a:cubicBezTo>
                      <a:pt x="0" y="1"/>
                      <a:pt x="3" y="3"/>
                      <a:pt x="5" y="0"/>
                    </a:cubicBezTo>
                    <a:cubicBezTo>
                      <a:pt x="5" y="0"/>
                      <a:pt x="5" y="1"/>
                      <a:pt x="6" y="2"/>
                    </a:cubicBezTo>
                    <a:cubicBezTo>
                      <a:pt x="6" y="2"/>
                      <a:pt x="5" y="4"/>
                      <a:pt x="4" y="5"/>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8" name="Freeform 42"/>
              <p:cNvSpPr/>
              <p:nvPr/>
            </p:nvSpPr>
            <p:spPr bwMode="auto">
              <a:xfrm>
                <a:off x="7502525" y="2673350"/>
                <a:ext cx="134938" cy="203200"/>
              </a:xfrm>
              <a:custGeom>
                <a:avLst/>
                <a:gdLst>
                  <a:gd name="T0" fmla="*/ 8 w 8"/>
                  <a:gd name="T1" fmla="*/ 5 h 12"/>
                  <a:gd name="T2" fmla="*/ 8 w 8"/>
                  <a:gd name="T3" fmla="*/ 6 h 12"/>
                  <a:gd name="T4" fmla="*/ 8 w 8"/>
                  <a:gd name="T5" fmla="*/ 7 h 12"/>
                  <a:gd name="T6" fmla="*/ 8 w 8"/>
                  <a:gd name="T7" fmla="*/ 8 h 12"/>
                  <a:gd name="T8" fmla="*/ 8 w 8"/>
                  <a:gd name="T9" fmla="*/ 9 h 12"/>
                  <a:gd name="T10" fmla="*/ 6 w 8"/>
                  <a:gd name="T11" fmla="*/ 12 h 12"/>
                  <a:gd name="T12" fmla="*/ 4 w 8"/>
                  <a:gd name="T13" fmla="*/ 12 h 12"/>
                  <a:gd name="T14" fmla="*/ 1 w 8"/>
                  <a:gd name="T15" fmla="*/ 9 h 12"/>
                  <a:gd name="T16" fmla="*/ 1 w 8"/>
                  <a:gd name="T17" fmla="*/ 8 h 12"/>
                  <a:gd name="T18" fmla="*/ 1 w 8"/>
                  <a:gd name="T19" fmla="*/ 8 h 12"/>
                  <a:gd name="T20" fmla="*/ 0 w 8"/>
                  <a:gd name="T21" fmla="*/ 7 h 12"/>
                  <a:gd name="T22" fmla="*/ 0 w 8"/>
                  <a:gd name="T23" fmla="*/ 6 h 12"/>
                  <a:gd name="T24" fmla="*/ 0 w 8"/>
                  <a:gd name="T25" fmla="*/ 4 h 12"/>
                  <a:gd name="T26" fmla="*/ 3 w 8"/>
                  <a:gd name="T27" fmla="*/ 1 h 12"/>
                  <a:gd name="T28" fmla="*/ 8 w 8"/>
                  <a:gd name="T29" fmla="*/ 3 h 12"/>
                  <a:gd name="T30" fmla="*/ 8 w 8"/>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2">
                    <a:moveTo>
                      <a:pt x="8" y="5"/>
                    </a:moveTo>
                    <a:cubicBezTo>
                      <a:pt x="8" y="5"/>
                      <a:pt x="8" y="6"/>
                      <a:pt x="8" y="6"/>
                    </a:cubicBezTo>
                    <a:cubicBezTo>
                      <a:pt x="8" y="6"/>
                      <a:pt x="8" y="7"/>
                      <a:pt x="8" y="7"/>
                    </a:cubicBezTo>
                    <a:cubicBezTo>
                      <a:pt x="8" y="7"/>
                      <a:pt x="8" y="8"/>
                      <a:pt x="8" y="8"/>
                    </a:cubicBezTo>
                    <a:cubicBezTo>
                      <a:pt x="8" y="8"/>
                      <a:pt x="8" y="9"/>
                      <a:pt x="8" y="9"/>
                    </a:cubicBezTo>
                    <a:cubicBezTo>
                      <a:pt x="7" y="9"/>
                      <a:pt x="7" y="11"/>
                      <a:pt x="6" y="12"/>
                    </a:cubicBezTo>
                    <a:cubicBezTo>
                      <a:pt x="5" y="12"/>
                      <a:pt x="4" y="12"/>
                      <a:pt x="4" y="12"/>
                    </a:cubicBezTo>
                    <a:cubicBezTo>
                      <a:pt x="3" y="11"/>
                      <a:pt x="2" y="10"/>
                      <a:pt x="1" y="9"/>
                    </a:cubicBezTo>
                    <a:cubicBezTo>
                      <a:pt x="1" y="9"/>
                      <a:pt x="1" y="8"/>
                      <a:pt x="1" y="8"/>
                    </a:cubicBezTo>
                    <a:cubicBezTo>
                      <a:pt x="1" y="8"/>
                      <a:pt x="1" y="8"/>
                      <a:pt x="1" y="8"/>
                    </a:cubicBezTo>
                    <a:cubicBezTo>
                      <a:pt x="1" y="8"/>
                      <a:pt x="1" y="8"/>
                      <a:pt x="0" y="7"/>
                    </a:cubicBezTo>
                    <a:cubicBezTo>
                      <a:pt x="0" y="7"/>
                      <a:pt x="0" y="6"/>
                      <a:pt x="0" y="6"/>
                    </a:cubicBezTo>
                    <a:cubicBezTo>
                      <a:pt x="0" y="6"/>
                      <a:pt x="0" y="4"/>
                      <a:pt x="0" y="4"/>
                    </a:cubicBezTo>
                    <a:cubicBezTo>
                      <a:pt x="0" y="4"/>
                      <a:pt x="1" y="1"/>
                      <a:pt x="3" y="1"/>
                    </a:cubicBezTo>
                    <a:cubicBezTo>
                      <a:pt x="6" y="0"/>
                      <a:pt x="7" y="2"/>
                      <a:pt x="8" y="3"/>
                    </a:cubicBezTo>
                    <a:cubicBezTo>
                      <a:pt x="8" y="3"/>
                      <a:pt x="8" y="4"/>
                      <a:pt x="8" y="5"/>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9" name="Freeform 43"/>
              <p:cNvSpPr/>
              <p:nvPr/>
            </p:nvSpPr>
            <p:spPr bwMode="auto">
              <a:xfrm>
                <a:off x="7502525" y="2690813"/>
                <a:ext cx="134938" cy="185737"/>
              </a:xfrm>
              <a:custGeom>
                <a:avLst/>
                <a:gdLst>
                  <a:gd name="T0" fmla="*/ 0 w 8"/>
                  <a:gd name="T1" fmla="*/ 5 h 11"/>
                  <a:gd name="T2" fmla="*/ 0 w 8"/>
                  <a:gd name="T3" fmla="*/ 3 h 11"/>
                  <a:gd name="T4" fmla="*/ 1 w 8"/>
                  <a:gd name="T5" fmla="*/ 0 h 11"/>
                  <a:gd name="T6" fmla="*/ 2 w 8"/>
                  <a:gd name="T7" fmla="*/ 1 h 11"/>
                  <a:gd name="T8" fmla="*/ 2 w 8"/>
                  <a:gd name="T9" fmla="*/ 4 h 11"/>
                  <a:gd name="T10" fmla="*/ 2 w 8"/>
                  <a:gd name="T11" fmla="*/ 6 h 11"/>
                  <a:gd name="T12" fmla="*/ 2 w 8"/>
                  <a:gd name="T13" fmla="*/ 7 h 11"/>
                  <a:gd name="T14" fmla="*/ 4 w 8"/>
                  <a:gd name="T15" fmla="*/ 9 h 11"/>
                  <a:gd name="T16" fmla="*/ 4 w 8"/>
                  <a:gd name="T17" fmla="*/ 10 h 11"/>
                  <a:gd name="T18" fmla="*/ 6 w 8"/>
                  <a:gd name="T19" fmla="*/ 10 h 11"/>
                  <a:gd name="T20" fmla="*/ 7 w 8"/>
                  <a:gd name="T21" fmla="*/ 8 h 11"/>
                  <a:gd name="T22" fmla="*/ 7 w 8"/>
                  <a:gd name="T23" fmla="*/ 7 h 11"/>
                  <a:gd name="T24" fmla="*/ 7 w 8"/>
                  <a:gd name="T25" fmla="*/ 7 h 11"/>
                  <a:gd name="T26" fmla="*/ 7 w 8"/>
                  <a:gd name="T27" fmla="*/ 5 h 11"/>
                  <a:gd name="T28" fmla="*/ 6 w 8"/>
                  <a:gd name="T29" fmla="*/ 4 h 11"/>
                  <a:gd name="T30" fmla="*/ 6 w 8"/>
                  <a:gd name="T31" fmla="*/ 3 h 11"/>
                  <a:gd name="T32" fmla="*/ 6 w 8"/>
                  <a:gd name="T33" fmla="*/ 1 h 11"/>
                  <a:gd name="T34" fmla="*/ 6 w 8"/>
                  <a:gd name="T35" fmla="*/ 0 h 11"/>
                  <a:gd name="T36" fmla="*/ 8 w 8"/>
                  <a:gd name="T37" fmla="*/ 2 h 11"/>
                  <a:gd name="T38" fmla="*/ 8 w 8"/>
                  <a:gd name="T39" fmla="*/ 4 h 11"/>
                  <a:gd name="T40" fmla="*/ 8 w 8"/>
                  <a:gd name="T41" fmla="*/ 5 h 11"/>
                  <a:gd name="T42" fmla="*/ 8 w 8"/>
                  <a:gd name="T43" fmla="*/ 6 h 11"/>
                  <a:gd name="T44" fmla="*/ 8 w 8"/>
                  <a:gd name="T45" fmla="*/ 7 h 11"/>
                  <a:gd name="T46" fmla="*/ 8 w 8"/>
                  <a:gd name="T47" fmla="*/ 8 h 11"/>
                  <a:gd name="T48" fmla="*/ 6 w 8"/>
                  <a:gd name="T49" fmla="*/ 11 h 11"/>
                  <a:gd name="T50" fmla="*/ 4 w 8"/>
                  <a:gd name="T51" fmla="*/ 11 h 11"/>
                  <a:gd name="T52" fmla="*/ 1 w 8"/>
                  <a:gd name="T53" fmla="*/ 8 h 11"/>
                  <a:gd name="T54" fmla="*/ 1 w 8"/>
                  <a:gd name="T55" fmla="*/ 7 h 11"/>
                  <a:gd name="T56" fmla="*/ 1 w 8"/>
                  <a:gd name="T57" fmla="*/ 7 h 11"/>
                  <a:gd name="T58" fmla="*/ 0 w 8"/>
                  <a:gd name="T59" fmla="*/ 6 h 11"/>
                  <a:gd name="T60" fmla="*/ 0 w 8"/>
                  <a:gd name="T6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11">
                    <a:moveTo>
                      <a:pt x="0" y="5"/>
                    </a:moveTo>
                    <a:cubicBezTo>
                      <a:pt x="0" y="5"/>
                      <a:pt x="0" y="3"/>
                      <a:pt x="0" y="3"/>
                    </a:cubicBezTo>
                    <a:cubicBezTo>
                      <a:pt x="0" y="3"/>
                      <a:pt x="0" y="1"/>
                      <a:pt x="1" y="0"/>
                    </a:cubicBezTo>
                    <a:cubicBezTo>
                      <a:pt x="2" y="1"/>
                      <a:pt x="2" y="1"/>
                      <a:pt x="2" y="1"/>
                    </a:cubicBezTo>
                    <a:cubicBezTo>
                      <a:pt x="2" y="1"/>
                      <a:pt x="2" y="4"/>
                      <a:pt x="2" y="4"/>
                    </a:cubicBezTo>
                    <a:cubicBezTo>
                      <a:pt x="2" y="4"/>
                      <a:pt x="2" y="5"/>
                      <a:pt x="2" y="6"/>
                    </a:cubicBezTo>
                    <a:cubicBezTo>
                      <a:pt x="2" y="6"/>
                      <a:pt x="2" y="6"/>
                      <a:pt x="2" y="7"/>
                    </a:cubicBezTo>
                    <a:cubicBezTo>
                      <a:pt x="2" y="8"/>
                      <a:pt x="2" y="9"/>
                      <a:pt x="4" y="9"/>
                    </a:cubicBezTo>
                    <a:cubicBezTo>
                      <a:pt x="4" y="9"/>
                      <a:pt x="4" y="10"/>
                      <a:pt x="4" y="10"/>
                    </a:cubicBezTo>
                    <a:cubicBezTo>
                      <a:pt x="4" y="10"/>
                      <a:pt x="5" y="11"/>
                      <a:pt x="6" y="10"/>
                    </a:cubicBezTo>
                    <a:cubicBezTo>
                      <a:pt x="6" y="10"/>
                      <a:pt x="7" y="8"/>
                      <a:pt x="7" y="8"/>
                    </a:cubicBezTo>
                    <a:cubicBezTo>
                      <a:pt x="7" y="8"/>
                      <a:pt x="7" y="7"/>
                      <a:pt x="7" y="7"/>
                    </a:cubicBezTo>
                    <a:cubicBezTo>
                      <a:pt x="7" y="7"/>
                      <a:pt x="7" y="7"/>
                      <a:pt x="7" y="7"/>
                    </a:cubicBezTo>
                    <a:cubicBezTo>
                      <a:pt x="7" y="6"/>
                      <a:pt x="7" y="5"/>
                      <a:pt x="7" y="5"/>
                    </a:cubicBezTo>
                    <a:cubicBezTo>
                      <a:pt x="7" y="5"/>
                      <a:pt x="7" y="4"/>
                      <a:pt x="6" y="4"/>
                    </a:cubicBezTo>
                    <a:cubicBezTo>
                      <a:pt x="6" y="4"/>
                      <a:pt x="6" y="3"/>
                      <a:pt x="6" y="3"/>
                    </a:cubicBezTo>
                    <a:cubicBezTo>
                      <a:pt x="6" y="2"/>
                      <a:pt x="6" y="1"/>
                      <a:pt x="6" y="1"/>
                    </a:cubicBezTo>
                    <a:cubicBezTo>
                      <a:pt x="6" y="1"/>
                      <a:pt x="6" y="1"/>
                      <a:pt x="6" y="0"/>
                    </a:cubicBezTo>
                    <a:cubicBezTo>
                      <a:pt x="7" y="1"/>
                      <a:pt x="7" y="2"/>
                      <a:pt x="8" y="2"/>
                    </a:cubicBezTo>
                    <a:cubicBezTo>
                      <a:pt x="8" y="2"/>
                      <a:pt x="8" y="3"/>
                      <a:pt x="8" y="4"/>
                    </a:cubicBezTo>
                    <a:cubicBezTo>
                      <a:pt x="8" y="4"/>
                      <a:pt x="8" y="5"/>
                      <a:pt x="8" y="5"/>
                    </a:cubicBezTo>
                    <a:cubicBezTo>
                      <a:pt x="8" y="5"/>
                      <a:pt x="8" y="6"/>
                      <a:pt x="8" y="6"/>
                    </a:cubicBezTo>
                    <a:cubicBezTo>
                      <a:pt x="8" y="6"/>
                      <a:pt x="8" y="7"/>
                      <a:pt x="8" y="7"/>
                    </a:cubicBezTo>
                    <a:cubicBezTo>
                      <a:pt x="8" y="7"/>
                      <a:pt x="8" y="8"/>
                      <a:pt x="8" y="8"/>
                    </a:cubicBezTo>
                    <a:cubicBezTo>
                      <a:pt x="7" y="8"/>
                      <a:pt x="7" y="10"/>
                      <a:pt x="6" y="11"/>
                    </a:cubicBezTo>
                    <a:cubicBezTo>
                      <a:pt x="5" y="11"/>
                      <a:pt x="4" y="11"/>
                      <a:pt x="4" y="11"/>
                    </a:cubicBezTo>
                    <a:cubicBezTo>
                      <a:pt x="3" y="10"/>
                      <a:pt x="2" y="9"/>
                      <a:pt x="1" y="8"/>
                    </a:cubicBezTo>
                    <a:cubicBezTo>
                      <a:pt x="1" y="8"/>
                      <a:pt x="1" y="7"/>
                      <a:pt x="1" y="7"/>
                    </a:cubicBezTo>
                    <a:cubicBezTo>
                      <a:pt x="1" y="7"/>
                      <a:pt x="1" y="7"/>
                      <a:pt x="1" y="7"/>
                    </a:cubicBezTo>
                    <a:cubicBezTo>
                      <a:pt x="1" y="7"/>
                      <a:pt x="1" y="7"/>
                      <a:pt x="0" y="6"/>
                    </a:cubicBezTo>
                    <a:cubicBezTo>
                      <a:pt x="0" y="6"/>
                      <a:pt x="0" y="5"/>
                      <a:pt x="0" y="5"/>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0" name="Freeform 44"/>
              <p:cNvSpPr/>
              <p:nvPr/>
            </p:nvSpPr>
            <p:spPr bwMode="auto">
              <a:xfrm>
                <a:off x="7502525" y="2655888"/>
                <a:ext cx="134938" cy="152400"/>
              </a:xfrm>
              <a:custGeom>
                <a:avLst/>
                <a:gdLst>
                  <a:gd name="T0" fmla="*/ 8 w 8"/>
                  <a:gd name="T1" fmla="*/ 7 h 9"/>
                  <a:gd name="T2" fmla="*/ 8 w 8"/>
                  <a:gd name="T3" fmla="*/ 7 h 9"/>
                  <a:gd name="T4" fmla="*/ 7 w 8"/>
                  <a:gd name="T5" fmla="*/ 6 h 9"/>
                  <a:gd name="T6" fmla="*/ 7 w 8"/>
                  <a:gd name="T7" fmla="*/ 4 h 9"/>
                  <a:gd name="T8" fmla="*/ 3 w 8"/>
                  <a:gd name="T9" fmla="*/ 4 h 9"/>
                  <a:gd name="T10" fmla="*/ 2 w 8"/>
                  <a:gd name="T11" fmla="*/ 4 h 9"/>
                  <a:gd name="T12" fmla="*/ 1 w 8"/>
                  <a:gd name="T13" fmla="*/ 6 h 9"/>
                  <a:gd name="T14" fmla="*/ 1 w 8"/>
                  <a:gd name="T15" fmla="*/ 8 h 9"/>
                  <a:gd name="T16" fmla="*/ 1 w 8"/>
                  <a:gd name="T17" fmla="*/ 9 h 9"/>
                  <a:gd name="T18" fmla="*/ 1 w 8"/>
                  <a:gd name="T19" fmla="*/ 9 h 9"/>
                  <a:gd name="T20" fmla="*/ 1 w 8"/>
                  <a:gd name="T21" fmla="*/ 7 h 9"/>
                  <a:gd name="T22" fmla="*/ 0 w 8"/>
                  <a:gd name="T23" fmla="*/ 7 h 9"/>
                  <a:gd name="T24" fmla="*/ 0 w 8"/>
                  <a:gd name="T25" fmla="*/ 6 h 9"/>
                  <a:gd name="T26" fmla="*/ 0 w 8"/>
                  <a:gd name="T27" fmla="*/ 5 h 9"/>
                  <a:gd name="T28" fmla="*/ 2 w 8"/>
                  <a:gd name="T29" fmla="*/ 1 h 9"/>
                  <a:gd name="T30" fmla="*/ 4 w 8"/>
                  <a:gd name="T31" fmla="*/ 1 h 9"/>
                  <a:gd name="T32" fmla="*/ 7 w 8"/>
                  <a:gd name="T33" fmla="*/ 2 h 9"/>
                  <a:gd name="T34" fmla="*/ 8 w 8"/>
                  <a:gd name="T35" fmla="*/ 4 h 9"/>
                  <a:gd name="T36" fmla="*/ 8 w 8"/>
                  <a:gd name="T37" fmla="*/ 6 h 9"/>
                  <a:gd name="T38" fmla="*/ 8 w 8"/>
                  <a:gd name="T39" fmla="*/ 6 h 9"/>
                  <a:gd name="T40" fmla="*/ 8 w 8"/>
                  <a:gd name="T4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9">
                    <a:moveTo>
                      <a:pt x="8" y="7"/>
                    </a:moveTo>
                    <a:cubicBezTo>
                      <a:pt x="8" y="7"/>
                      <a:pt x="8" y="7"/>
                      <a:pt x="8" y="7"/>
                    </a:cubicBezTo>
                    <a:cubicBezTo>
                      <a:pt x="8" y="7"/>
                      <a:pt x="7" y="6"/>
                      <a:pt x="7" y="6"/>
                    </a:cubicBezTo>
                    <a:cubicBezTo>
                      <a:pt x="7" y="5"/>
                      <a:pt x="6" y="4"/>
                      <a:pt x="7" y="4"/>
                    </a:cubicBezTo>
                    <a:cubicBezTo>
                      <a:pt x="7" y="4"/>
                      <a:pt x="4" y="3"/>
                      <a:pt x="3" y="4"/>
                    </a:cubicBezTo>
                    <a:cubicBezTo>
                      <a:pt x="3" y="4"/>
                      <a:pt x="2" y="4"/>
                      <a:pt x="2" y="4"/>
                    </a:cubicBezTo>
                    <a:cubicBezTo>
                      <a:pt x="2" y="4"/>
                      <a:pt x="1" y="5"/>
                      <a:pt x="1" y="6"/>
                    </a:cubicBezTo>
                    <a:cubicBezTo>
                      <a:pt x="1" y="6"/>
                      <a:pt x="1" y="7"/>
                      <a:pt x="1" y="8"/>
                    </a:cubicBezTo>
                    <a:cubicBezTo>
                      <a:pt x="1" y="8"/>
                      <a:pt x="1" y="9"/>
                      <a:pt x="1" y="9"/>
                    </a:cubicBezTo>
                    <a:cubicBezTo>
                      <a:pt x="1" y="9"/>
                      <a:pt x="1" y="9"/>
                      <a:pt x="1" y="9"/>
                    </a:cubicBezTo>
                    <a:cubicBezTo>
                      <a:pt x="1" y="9"/>
                      <a:pt x="1" y="7"/>
                      <a:pt x="1" y="7"/>
                    </a:cubicBezTo>
                    <a:cubicBezTo>
                      <a:pt x="0" y="7"/>
                      <a:pt x="0" y="7"/>
                      <a:pt x="0" y="7"/>
                    </a:cubicBezTo>
                    <a:cubicBezTo>
                      <a:pt x="0" y="7"/>
                      <a:pt x="0" y="7"/>
                      <a:pt x="0" y="6"/>
                    </a:cubicBezTo>
                    <a:cubicBezTo>
                      <a:pt x="0" y="6"/>
                      <a:pt x="0" y="5"/>
                      <a:pt x="0" y="5"/>
                    </a:cubicBezTo>
                    <a:cubicBezTo>
                      <a:pt x="0" y="5"/>
                      <a:pt x="0" y="3"/>
                      <a:pt x="2" y="1"/>
                    </a:cubicBezTo>
                    <a:cubicBezTo>
                      <a:pt x="3" y="0"/>
                      <a:pt x="4" y="1"/>
                      <a:pt x="4" y="1"/>
                    </a:cubicBezTo>
                    <a:cubicBezTo>
                      <a:pt x="4" y="1"/>
                      <a:pt x="6" y="1"/>
                      <a:pt x="7" y="2"/>
                    </a:cubicBezTo>
                    <a:cubicBezTo>
                      <a:pt x="7" y="2"/>
                      <a:pt x="8" y="3"/>
                      <a:pt x="8" y="4"/>
                    </a:cubicBezTo>
                    <a:cubicBezTo>
                      <a:pt x="8" y="4"/>
                      <a:pt x="8" y="6"/>
                      <a:pt x="8" y="6"/>
                    </a:cubicBezTo>
                    <a:cubicBezTo>
                      <a:pt x="8" y="6"/>
                      <a:pt x="8" y="6"/>
                      <a:pt x="8" y="6"/>
                    </a:cubicBezTo>
                    <a:cubicBezTo>
                      <a:pt x="8" y="6"/>
                      <a:pt x="8" y="7"/>
                      <a:pt x="8" y="7"/>
                    </a:cubicBezTo>
                  </a:path>
                </a:pathLst>
              </a:custGeom>
              <a:solidFill>
                <a:srgbClr val="41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1" name="Freeform 45"/>
              <p:cNvSpPr/>
              <p:nvPr/>
            </p:nvSpPr>
            <p:spPr bwMode="auto">
              <a:xfrm>
                <a:off x="7705725" y="3300413"/>
                <a:ext cx="68263" cy="119062"/>
              </a:xfrm>
              <a:custGeom>
                <a:avLst/>
                <a:gdLst>
                  <a:gd name="T0" fmla="*/ 3 w 4"/>
                  <a:gd name="T1" fmla="*/ 0 h 7"/>
                  <a:gd name="T2" fmla="*/ 3 w 4"/>
                  <a:gd name="T3" fmla="*/ 6 h 7"/>
                  <a:gd name="T4" fmla="*/ 0 w 4"/>
                  <a:gd name="T5" fmla="*/ 7 h 7"/>
                  <a:gd name="T6" fmla="*/ 2 w 4"/>
                  <a:gd name="T7" fmla="*/ 0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3" y="0"/>
                      <a:pt x="4" y="5"/>
                      <a:pt x="3" y="6"/>
                    </a:cubicBezTo>
                    <a:cubicBezTo>
                      <a:pt x="3" y="6"/>
                      <a:pt x="0" y="7"/>
                      <a:pt x="0" y="7"/>
                    </a:cubicBezTo>
                    <a:cubicBezTo>
                      <a:pt x="2" y="0"/>
                      <a:pt x="2" y="0"/>
                      <a:pt x="2" y="0"/>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2" name="Freeform 46"/>
              <p:cNvSpPr/>
              <p:nvPr/>
            </p:nvSpPr>
            <p:spPr bwMode="auto">
              <a:xfrm>
                <a:off x="7688263" y="3300413"/>
                <a:ext cx="50800" cy="84137"/>
              </a:xfrm>
              <a:custGeom>
                <a:avLst/>
                <a:gdLst>
                  <a:gd name="T0" fmla="*/ 3 w 3"/>
                  <a:gd name="T1" fmla="*/ 2 h 5"/>
                  <a:gd name="T2" fmla="*/ 2 w 3"/>
                  <a:gd name="T3" fmla="*/ 5 h 5"/>
                  <a:gd name="T4" fmla="*/ 2 w 3"/>
                  <a:gd name="T5" fmla="*/ 3 h 5"/>
                  <a:gd name="T6" fmla="*/ 1 w 3"/>
                  <a:gd name="T7" fmla="*/ 0 h 5"/>
                  <a:gd name="T8" fmla="*/ 3 w 3"/>
                  <a:gd name="T9" fmla="*/ 2 h 5"/>
                </a:gdLst>
                <a:ahLst/>
                <a:cxnLst>
                  <a:cxn ang="0">
                    <a:pos x="T0" y="T1"/>
                  </a:cxn>
                  <a:cxn ang="0">
                    <a:pos x="T2" y="T3"/>
                  </a:cxn>
                  <a:cxn ang="0">
                    <a:pos x="T4" y="T5"/>
                  </a:cxn>
                  <a:cxn ang="0">
                    <a:pos x="T6" y="T7"/>
                  </a:cxn>
                  <a:cxn ang="0">
                    <a:pos x="T8" y="T9"/>
                  </a:cxn>
                </a:cxnLst>
                <a:rect l="0" t="0" r="r" b="b"/>
                <a:pathLst>
                  <a:path w="3" h="5">
                    <a:moveTo>
                      <a:pt x="3" y="2"/>
                    </a:moveTo>
                    <a:cubicBezTo>
                      <a:pt x="3" y="2"/>
                      <a:pt x="3" y="5"/>
                      <a:pt x="2" y="5"/>
                    </a:cubicBezTo>
                    <a:cubicBezTo>
                      <a:pt x="2" y="5"/>
                      <a:pt x="2" y="3"/>
                      <a:pt x="2" y="3"/>
                    </a:cubicBezTo>
                    <a:cubicBezTo>
                      <a:pt x="2" y="3"/>
                      <a:pt x="0" y="2"/>
                      <a:pt x="1" y="0"/>
                    </a:cubicBezTo>
                    <a:lnTo>
                      <a:pt x="3"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3" name="Freeform 47"/>
              <p:cNvSpPr/>
              <p:nvPr/>
            </p:nvSpPr>
            <p:spPr bwMode="auto">
              <a:xfrm>
                <a:off x="7434263" y="2843213"/>
                <a:ext cx="288925" cy="474662"/>
              </a:xfrm>
              <a:custGeom>
                <a:avLst/>
                <a:gdLst>
                  <a:gd name="T0" fmla="*/ 12 w 17"/>
                  <a:gd name="T1" fmla="*/ 0 h 28"/>
                  <a:gd name="T2" fmla="*/ 10 w 17"/>
                  <a:gd name="T3" fmla="*/ 3 h 28"/>
                  <a:gd name="T4" fmla="*/ 6 w 17"/>
                  <a:gd name="T5" fmla="*/ 2 h 28"/>
                  <a:gd name="T6" fmla="*/ 3 w 17"/>
                  <a:gd name="T7" fmla="*/ 17 h 28"/>
                  <a:gd name="T8" fmla="*/ 0 w 17"/>
                  <a:gd name="T9" fmla="*/ 24 h 28"/>
                  <a:gd name="T10" fmla="*/ 8 w 17"/>
                  <a:gd name="T11" fmla="*/ 28 h 28"/>
                  <a:gd name="T12" fmla="*/ 16 w 17"/>
                  <a:gd name="T13" fmla="*/ 25 h 28"/>
                  <a:gd name="T14" fmla="*/ 17 w 17"/>
                  <a:gd name="T15" fmla="*/ 7 h 28"/>
                  <a:gd name="T16" fmla="*/ 12 w 1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12" y="0"/>
                    </a:moveTo>
                    <a:cubicBezTo>
                      <a:pt x="12" y="0"/>
                      <a:pt x="11" y="3"/>
                      <a:pt x="10" y="3"/>
                    </a:cubicBezTo>
                    <a:cubicBezTo>
                      <a:pt x="10" y="3"/>
                      <a:pt x="8" y="3"/>
                      <a:pt x="6" y="2"/>
                    </a:cubicBezTo>
                    <a:cubicBezTo>
                      <a:pt x="3" y="17"/>
                      <a:pt x="3" y="17"/>
                      <a:pt x="3" y="17"/>
                    </a:cubicBezTo>
                    <a:cubicBezTo>
                      <a:pt x="0" y="24"/>
                      <a:pt x="0" y="24"/>
                      <a:pt x="0" y="24"/>
                    </a:cubicBezTo>
                    <a:cubicBezTo>
                      <a:pt x="8" y="28"/>
                      <a:pt x="8" y="28"/>
                      <a:pt x="8" y="28"/>
                    </a:cubicBezTo>
                    <a:cubicBezTo>
                      <a:pt x="16" y="25"/>
                      <a:pt x="16" y="25"/>
                      <a:pt x="16" y="25"/>
                    </a:cubicBezTo>
                    <a:cubicBezTo>
                      <a:pt x="17" y="7"/>
                      <a:pt x="17" y="7"/>
                      <a:pt x="17" y="7"/>
                    </a:cubicBezTo>
                    <a:lnTo>
                      <a:pt x="12"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4" name="Freeform 48"/>
              <p:cNvSpPr/>
              <p:nvPr/>
            </p:nvSpPr>
            <p:spPr bwMode="auto">
              <a:xfrm>
                <a:off x="7434263" y="3232150"/>
                <a:ext cx="304800" cy="712787"/>
              </a:xfrm>
              <a:custGeom>
                <a:avLst/>
                <a:gdLst>
                  <a:gd name="T0" fmla="*/ 0 w 18"/>
                  <a:gd name="T1" fmla="*/ 3 h 42"/>
                  <a:gd name="T2" fmla="*/ 0 w 18"/>
                  <a:gd name="T3" fmla="*/ 17 h 42"/>
                  <a:gd name="T4" fmla="*/ 4 w 18"/>
                  <a:gd name="T5" fmla="*/ 29 h 42"/>
                  <a:gd name="T6" fmla="*/ 0 w 18"/>
                  <a:gd name="T7" fmla="*/ 39 h 42"/>
                  <a:gd name="T8" fmla="*/ 1 w 18"/>
                  <a:gd name="T9" fmla="*/ 41 h 42"/>
                  <a:gd name="T10" fmla="*/ 5 w 18"/>
                  <a:gd name="T11" fmla="*/ 41 h 42"/>
                  <a:gd name="T12" fmla="*/ 5 w 18"/>
                  <a:gd name="T13" fmla="*/ 39 h 42"/>
                  <a:gd name="T14" fmla="*/ 7 w 18"/>
                  <a:gd name="T15" fmla="*/ 38 h 42"/>
                  <a:gd name="T16" fmla="*/ 7 w 18"/>
                  <a:gd name="T17" fmla="*/ 39 h 42"/>
                  <a:gd name="T18" fmla="*/ 11 w 18"/>
                  <a:gd name="T19" fmla="*/ 40 h 42"/>
                  <a:gd name="T20" fmla="*/ 11 w 18"/>
                  <a:gd name="T21" fmla="*/ 37 h 42"/>
                  <a:gd name="T22" fmla="*/ 10 w 18"/>
                  <a:gd name="T23" fmla="*/ 34 h 42"/>
                  <a:gd name="T24" fmla="*/ 9 w 18"/>
                  <a:gd name="T25" fmla="*/ 33 h 42"/>
                  <a:gd name="T26" fmla="*/ 13 w 18"/>
                  <a:gd name="T27" fmla="*/ 19 h 42"/>
                  <a:gd name="T28" fmla="*/ 17 w 18"/>
                  <a:gd name="T29" fmla="*/ 9 h 42"/>
                  <a:gd name="T30" fmla="*/ 17 w 18"/>
                  <a:gd name="T31" fmla="*/ 7 h 42"/>
                  <a:gd name="T32" fmla="*/ 16 w 18"/>
                  <a:gd name="T33" fmla="*/ 5 h 42"/>
                  <a:gd name="T34" fmla="*/ 14 w 18"/>
                  <a:gd name="T35" fmla="*/ 1 h 42"/>
                  <a:gd name="T36" fmla="*/ 1 w 18"/>
                  <a:gd name="T37" fmla="*/ 0 h 42"/>
                  <a:gd name="T38" fmla="*/ 0 w 18"/>
                  <a:gd name="T3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42">
                    <a:moveTo>
                      <a:pt x="0" y="3"/>
                    </a:moveTo>
                    <a:cubicBezTo>
                      <a:pt x="0" y="3"/>
                      <a:pt x="0" y="15"/>
                      <a:pt x="0" y="17"/>
                    </a:cubicBezTo>
                    <a:cubicBezTo>
                      <a:pt x="1" y="18"/>
                      <a:pt x="4" y="29"/>
                      <a:pt x="4" y="29"/>
                    </a:cubicBezTo>
                    <a:cubicBezTo>
                      <a:pt x="4" y="29"/>
                      <a:pt x="0" y="38"/>
                      <a:pt x="0" y="39"/>
                    </a:cubicBezTo>
                    <a:cubicBezTo>
                      <a:pt x="0" y="39"/>
                      <a:pt x="0" y="41"/>
                      <a:pt x="1" y="41"/>
                    </a:cubicBezTo>
                    <a:cubicBezTo>
                      <a:pt x="1" y="41"/>
                      <a:pt x="4" y="42"/>
                      <a:pt x="5" y="41"/>
                    </a:cubicBezTo>
                    <a:cubicBezTo>
                      <a:pt x="5" y="41"/>
                      <a:pt x="5" y="40"/>
                      <a:pt x="5" y="39"/>
                    </a:cubicBezTo>
                    <a:cubicBezTo>
                      <a:pt x="5" y="39"/>
                      <a:pt x="6" y="40"/>
                      <a:pt x="7" y="38"/>
                    </a:cubicBezTo>
                    <a:cubicBezTo>
                      <a:pt x="7" y="39"/>
                      <a:pt x="7" y="39"/>
                      <a:pt x="7" y="39"/>
                    </a:cubicBezTo>
                    <a:cubicBezTo>
                      <a:pt x="7" y="39"/>
                      <a:pt x="10" y="40"/>
                      <a:pt x="11" y="40"/>
                    </a:cubicBezTo>
                    <a:cubicBezTo>
                      <a:pt x="11" y="39"/>
                      <a:pt x="11" y="38"/>
                      <a:pt x="11" y="37"/>
                    </a:cubicBezTo>
                    <a:cubicBezTo>
                      <a:pt x="11" y="37"/>
                      <a:pt x="10" y="35"/>
                      <a:pt x="10" y="34"/>
                    </a:cubicBezTo>
                    <a:cubicBezTo>
                      <a:pt x="10" y="34"/>
                      <a:pt x="9" y="33"/>
                      <a:pt x="9" y="33"/>
                    </a:cubicBezTo>
                    <a:cubicBezTo>
                      <a:pt x="9" y="33"/>
                      <a:pt x="13" y="22"/>
                      <a:pt x="13" y="19"/>
                    </a:cubicBezTo>
                    <a:cubicBezTo>
                      <a:pt x="14" y="17"/>
                      <a:pt x="16" y="9"/>
                      <a:pt x="17" y="9"/>
                    </a:cubicBezTo>
                    <a:cubicBezTo>
                      <a:pt x="18" y="8"/>
                      <a:pt x="17" y="7"/>
                      <a:pt x="17" y="7"/>
                    </a:cubicBezTo>
                    <a:cubicBezTo>
                      <a:pt x="16" y="6"/>
                      <a:pt x="16" y="5"/>
                      <a:pt x="16" y="5"/>
                    </a:cubicBezTo>
                    <a:cubicBezTo>
                      <a:pt x="15" y="4"/>
                      <a:pt x="14" y="1"/>
                      <a:pt x="14" y="1"/>
                    </a:cubicBezTo>
                    <a:cubicBezTo>
                      <a:pt x="14" y="1"/>
                      <a:pt x="7" y="2"/>
                      <a:pt x="1" y="0"/>
                    </a:cubicBezTo>
                    <a:lnTo>
                      <a:pt x="0" y="3"/>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5" name="Freeform 49"/>
              <p:cNvSpPr/>
              <p:nvPr/>
            </p:nvSpPr>
            <p:spPr bwMode="auto">
              <a:xfrm>
                <a:off x="7535863" y="3808413"/>
                <a:ext cx="85725" cy="101600"/>
              </a:xfrm>
              <a:custGeom>
                <a:avLst/>
                <a:gdLst>
                  <a:gd name="T0" fmla="*/ 0 w 5"/>
                  <a:gd name="T1" fmla="*/ 6 h 6"/>
                  <a:gd name="T2" fmla="*/ 1 w 5"/>
                  <a:gd name="T3" fmla="*/ 4 h 6"/>
                  <a:gd name="T4" fmla="*/ 2 w 5"/>
                  <a:gd name="T5" fmla="*/ 2 h 6"/>
                  <a:gd name="T6" fmla="*/ 3 w 5"/>
                  <a:gd name="T7" fmla="*/ 0 h 6"/>
                  <a:gd name="T8" fmla="*/ 3 w 5"/>
                  <a:gd name="T9" fmla="*/ 2 h 6"/>
                  <a:gd name="T10" fmla="*/ 5 w 5"/>
                  <a:gd name="T11" fmla="*/ 6 h 6"/>
                  <a:gd name="T12" fmla="*/ 5 w 5"/>
                  <a:gd name="T13" fmla="*/ 6 h 6"/>
                  <a:gd name="T14" fmla="*/ 0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6"/>
                    </a:moveTo>
                    <a:cubicBezTo>
                      <a:pt x="1" y="4"/>
                      <a:pt x="1" y="4"/>
                      <a:pt x="1" y="4"/>
                    </a:cubicBezTo>
                    <a:cubicBezTo>
                      <a:pt x="2" y="3"/>
                      <a:pt x="2" y="2"/>
                      <a:pt x="2" y="2"/>
                    </a:cubicBezTo>
                    <a:cubicBezTo>
                      <a:pt x="3" y="1"/>
                      <a:pt x="3" y="0"/>
                      <a:pt x="3" y="0"/>
                    </a:cubicBezTo>
                    <a:cubicBezTo>
                      <a:pt x="3" y="0"/>
                      <a:pt x="3" y="2"/>
                      <a:pt x="3" y="2"/>
                    </a:cubicBezTo>
                    <a:cubicBezTo>
                      <a:pt x="3" y="3"/>
                      <a:pt x="4" y="4"/>
                      <a:pt x="5" y="6"/>
                    </a:cubicBezTo>
                    <a:cubicBezTo>
                      <a:pt x="5" y="6"/>
                      <a:pt x="5" y="6"/>
                      <a:pt x="5" y="6"/>
                    </a:cubicBezTo>
                    <a:cubicBezTo>
                      <a:pt x="4" y="6"/>
                      <a:pt x="0" y="6"/>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6" name="Freeform 50"/>
              <p:cNvSpPr/>
              <p:nvPr/>
            </p:nvSpPr>
            <p:spPr bwMode="auto">
              <a:xfrm>
                <a:off x="7434263" y="3249613"/>
                <a:ext cx="254000" cy="695325"/>
              </a:xfrm>
              <a:custGeom>
                <a:avLst/>
                <a:gdLst>
                  <a:gd name="T0" fmla="*/ 1 w 15"/>
                  <a:gd name="T1" fmla="*/ 40 h 41"/>
                  <a:gd name="T2" fmla="*/ 0 w 15"/>
                  <a:gd name="T3" fmla="*/ 38 h 41"/>
                  <a:gd name="T4" fmla="*/ 4 w 15"/>
                  <a:gd name="T5" fmla="*/ 28 h 41"/>
                  <a:gd name="T6" fmla="*/ 0 w 15"/>
                  <a:gd name="T7" fmla="*/ 16 h 41"/>
                  <a:gd name="T8" fmla="*/ 0 w 15"/>
                  <a:gd name="T9" fmla="*/ 4 h 41"/>
                  <a:gd name="T10" fmla="*/ 0 w 15"/>
                  <a:gd name="T11" fmla="*/ 4 h 41"/>
                  <a:gd name="T12" fmla="*/ 1 w 15"/>
                  <a:gd name="T13" fmla="*/ 6 h 41"/>
                  <a:gd name="T14" fmla="*/ 1 w 15"/>
                  <a:gd name="T15" fmla="*/ 12 h 41"/>
                  <a:gd name="T16" fmla="*/ 3 w 15"/>
                  <a:gd name="T17" fmla="*/ 23 h 41"/>
                  <a:gd name="T18" fmla="*/ 5 w 15"/>
                  <a:gd name="T19" fmla="*/ 22 h 41"/>
                  <a:gd name="T20" fmla="*/ 4 w 15"/>
                  <a:gd name="T21" fmla="*/ 15 h 41"/>
                  <a:gd name="T22" fmla="*/ 5 w 15"/>
                  <a:gd name="T23" fmla="*/ 16 h 41"/>
                  <a:gd name="T24" fmla="*/ 4 w 15"/>
                  <a:gd name="T25" fmla="*/ 11 h 41"/>
                  <a:gd name="T26" fmla="*/ 6 w 15"/>
                  <a:gd name="T27" fmla="*/ 14 h 41"/>
                  <a:gd name="T28" fmla="*/ 5 w 15"/>
                  <a:gd name="T29" fmla="*/ 10 h 41"/>
                  <a:gd name="T30" fmla="*/ 5 w 15"/>
                  <a:gd name="T31" fmla="*/ 4 h 41"/>
                  <a:gd name="T32" fmla="*/ 6 w 15"/>
                  <a:gd name="T33" fmla="*/ 8 h 41"/>
                  <a:gd name="T34" fmla="*/ 8 w 15"/>
                  <a:gd name="T35" fmla="*/ 9 h 41"/>
                  <a:gd name="T36" fmla="*/ 9 w 15"/>
                  <a:gd name="T37" fmla="*/ 2 h 41"/>
                  <a:gd name="T38" fmla="*/ 12 w 15"/>
                  <a:gd name="T39" fmla="*/ 0 h 41"/>
                  <a:gd name="T40" fmla="*/ 14 w 15"/>
                  <a:gd name="T41" fmla="*/ 0 h 41"/>
                  <a:gd name="T42" fmla="*/ 15 w 15"/>
                  <a:gd name="T43" fmla="*/ 2 h 41"/>
                  <a:gd name="T44" fmla="*/ 11 w 15"/>
                  <a:gd name="T45" fmla="*/ 7 h 41"/>
                  <a:gd name="T46" fmla="*/ 9 w 15"/>
                  <a:gd name="T47" fmla="*/ 9 h 41"/>
                  <a:gd name="T48" fmla="*/ 14 w 15"/>
                  <a:gd name="T49" fmla="*/ 8 h 41"/>
                  <a:gd name="T50" fmla="*/ 8 w 15"/>
                  <a:gd name="T51" fmla="*/ 10 h 41"/>
                  <a:gd name="T52" fmla="*/ 12 w 15"/>
                  <a:gd name="T53" fmla="*/ 10 h 41"/>
                  <a:gd name="T54" fmla="*/ 7 w 15"/>
                  <a:gd name="T55" fmla="*/ 13 h 41"/>
                  <a:gd name="T56" fmla="*/ 7 w 15"/>
                  <a:gd name="T57" fmla="*/ 15 h 41"/>
                  <a:gd name="T58" fmla="*/ 4 w 15"/>
                  <a:gd name="T59" fmla="*/ 28 h 41"/>
                  <a:gd name="T60" fmla="*/ 1 w 15"/>
                  <a:gd name="T61" fmla="*/ 37 h 41"/>
                  <a:gd name="T62" fmla="*/ 4 w 15"/>
                  <a:gd name="T63" fmla="*/ 37 h 41"/>
                  <a:gd name="T64" fmla="*/ 6 w 15"/>
                  <a:gd name="T65" fmla="*/ 37 h 41"/>
                  <a:gd name="T66" fmla="*/ 6 w 15"/>
                  <a:gd name="T67" fmla="*/ 39 h 41"/>
                  <a:gd name="T68" fmla="*/ 5 w 15"/>
                  <a:gd name="T69" fmla="*/ 38 h 41"/>
                  <a:gd name="T70" fmla="*/ 5 w 15"/>
                  <a:gd name="T71" fmla="*/ 40 h 41"/>
                  <a:gd name="T72" fmla="*/ 1 w 15"/>
                  <a:gd name="T7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 h="41">
                    <a:moveTo>
                      <a:pt x="1" y="40"/>
                    </a:moveTo>
                    <a:cubicBezTo>
                      <a:pt x="0" y="40"/>
                      <a:pt x="0" y="38"/>
                      <a:pt x="0" y="38"/>
                    </a:cubicBezTo>
                    <a:cubicBezTo>
                      <a:pt x="0" y="37"/>
                      <a:pt x="4" y="28"/>
                      <a:pt x="4" y="28"/>
                    </a:cubicBezTo>
                    <a:cubicBezTo>
                      <a:pt x="4" y="28"/>
                      <a:pt x="1" y="17"/>
                      <a:pt x="0" y="16"/>
                    </a:cubicBezTo>
                    <a:cubicBezTo>
                      <a:pt x="0" y="14"/>
                      <a:pt x="0" y="8"/>
                      <a:pt x="0" y="4"/>
                    </a:cubicBezTo>
                    <a:cubicBezTo>
                      <a:pt x="0" y="4"/>
                      <a:pt x="0" y="4"/>
                      <a:pt x="0" y="4"/>
                    </a:cubicBezTo>
                    <a:cubicBezTo>
                      <a:pt x="0" y="4"/>
                      <a:pt x="2" y="6"/>
                      <a:pt x="1" y="6"/>
                    </a:cubicBezTo>
                    <a:cubicBezTo>
                      <a:pt x="1" y="7"/>
                      <a:pt x="1" y="12"/>
                      <a:pt x="1" y="12"/>
                    </a:cubicBezTo>
                    <a:cubicBezTo>
                      <a:pt x="3" y="14"/>
                      <a:pt x="3" y="21"/>
                      <a:pt x="3" y="23"/>
                    </a:cubicBezTo>
                    <a:cubicBezTo>
                      <a:pt x="4" y="24"/>
                      <a:pt x="5" y="23"/>
                      <a:pt x="5" y="22"/>
                    </a:cubicBezTo>
                    <a:cubicBezTo>
                      <a:pt x="5" y="20"/>
                      <a:pt x="4" y="15"/>
                      <a:pt x="4" y="15"/>
                    </a:cubicBezTo>
                    <a:cubicBezTo>
                      <a:pt x="5" y="16"/>
                      <a:pt x="5" y="16"/>
                      <a:pt x="5" y="16"/>
                    </a:cubicBezTo>
                    <a:cubicBezTo>
                      <a:pt x="4" y="15"/>
                      <a:pt x="4" y="11"/>
                      <a:pt x="4" y="11"/>
                    </a:cubicBezTo>
                    <a:cubicBezTo>
                      <a:pt x="4" y="11"/>
                      <a:pt x="5" y="14"/>
                      <a:pt x="6" y="14"/>
                    </a:cubicBezTo>
                    <a:cubicBezTo>
                      <a:pt x="7" y="13"/>
                      <a:pt x="6" y="11"/>
                      <a:pt x="5" y="10"/>
                    </a:cubicBezTo>
                    <a:cubicBezTo>
                      <a:pt x="5" y="9"/>
                      <a:pt x="5" y="4"/>
                      <a:pt x="5" y="4"/>
                    </a:cubicBezTo>
                    <a:cubicBezTo>
                      <a:pt x="5" y="4"/>
                      <a:pt x="5" y="6"/>
                      <a:pt x="6" y="8"/>
                    </a:cubicBezTo>
                    <a:cubicBezTo>
                      <a:pt x="7" y="11"/>
                      <a:pt x="8" y="10"/>
                      <a:pt x="8" y="9"/>
                    </a:cubicBezTo>
                    <a:cubicBezTo>
                      <a:pt x="8" y="9"/>
                      <a:pt x="9" y="2"/>
                      <a:pt x="9" y="2"/>
                    </a:cubicBezTo>
                    <a:cubicBezTo>
                      <a:pt x="9" y="2"/>
                      <a:pt x="11" y="1"/>
                      <a:pt x="12" y="0"/>
                    </a:cubicBezTo>
                    <a:cubicBezTo>
                      <a:pt x="13" y="0"/>
                      <a:pt x="14" y="0"/>
                      <a:pt x="14" y="0"/>
                    </a:cubicBezTo>
                    <a:cubicBezTo>
                      <a:pt x="14" y="0"/>
                      <a:pt x="15" y="1"/>
                      <a:pt x="15" y="2"/>
                    </a:cubicBezTo>
                    <a:cubicBezTo>
                      <a:pt x="14" y="3"/>
                      <a:pt x="11" y="6"/>
                      <a:pt x="11" y="7"/>
                    </a:cubicBezTo>
                    <a:cubicBezTo>
                      <a:pt x="9" y="7"/>
                      <a:pt x="8" y="9"/>
                      <a:pt x="9" y="9"/>
                    </a:cubicBezTo>
                    <a:cubicBezTo>
                      <a:pt x="11" y="8"/>
                      <a:pt x="14" y="8"/>
                      <a:pt x="14" y="8"/>
                    </a:cubicBezTo>
                    <a:cubicBezTo>
                      <a:pt x="10" y="9"/>
                      <a:pt x="8" y="10"/>
                      <a:pt x="8" y="10"/>
                    </a:cubicBezTo>
                    <a:cubicBezTo>
                      <a:pt x="10" y="10"/>
                      <a:pt x="12" y="10"/>
                      <a:pt x="12" y="10"/>
                    </a:cubicBezTo>
                    <a:cubicBezTo>
                      <a:pt x="8" y="11"/>
                      <a:pt x="7" y="13"/>
                      <a:pt x="7" y="13"/>
                    </a:cubicBezTo>
                    <a:cubicBezTo>
                      <a:pt x="8" y="14"/>
                      <a:pt x="7" y="15"/>
                      <a:pt x="7" y="15"/>
                    </a:cubicBezTo>
                    <a:cubicBezTo>
                      <a:pt x="7" y="16"/>
                      <a:pt x="5" y="27"/>
                      <a:pt x="4" y="28"/>
                    </a:cubicBezTo>
                    <a:cubicBezTo>
                      <a:pt x="3" y="30"/>
                      <a:pt x="1" y="37"/>
                      <a:pt x="1" y="37"/>
                    </a:cubicBezTo>
                    <a:cubicBezTo>
                      <a:pt x="2" y="36"/>
                      <a:pt x="4" y="37"/>
                      <a:pt x="4" y="37"/>
                    </a:cubicBezTo>
                    <a:cubicBezTo>
                      <a:pt x="5" y="38"/>
                      <a:pt x="5" y="37"/>
                      <a:pt x="6" y="37"/>
                    </a:cubicBezTo>
                    <a:cubicBezTo>
                      <a:pt x="6" y="37"/>
                      <a:pt x="6" y="38"/>
                      <a:pt x="6" y="39"/>
                    </a:cubicBezTo>
                    <a:cubicBezTo>
                      <a:pt x="5" y="39"/>
                      <a:pt x="5" y="38"/>
                      <a:pt x="5" y="38"/>
                    </a:cubicBezTo>
                    <a:cubicBezTo>
                      <a:pt x="5" y="39"/>
                      <a:pt x="5" y="40"/>
                      <a:pt x="5" y="40"/>
                    </a:cubicBezTo>
                    <a:cubicBezTo>
                      <a:pt x="4" y="41"/>
                      <a:pt x="1" y="40"/>
                      <a:pt x="1"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7" name="Freeform 51"/>
              <p:cNvSpPr/>
              <p:nvPr/>
            </p:nvSpPr>
            <p:spPr bwMode="auto">
              <a:xfrm>
                <a:off x="6977063" y="2825750"/>
                <a:ext cx="119063" cy="152400"/>
              </a:xfrm>
              <a:custGeom>
                <a:avLst/>
                <a:gdLst>
                  <a:gd name="T0" fmla="*/ 6 w 7"/>
                  <a:gd name="T1" fmla="*/ 9 h 9"/>
                  <a:gd name="T2" fmla="*/ 5 w 7"/>
                  <a:gd name="T3" fmla="*/ 9 h 9"/>
                  <a:gd name="T4" fmla="*/ 2 w 7"/>
                  <a:gd name="T5" fmla="*/ 6 h 9"/>
                  <a:gd name="T6" fmla="*/ 2 w 7"/>
                  <a:gd name="T7" fmla="*/ 5 h 9"/>
                  <a:gd name="T8" fmla="*/ 1 w 7"/>
                  <a:gd name="T9" fmla="*/ 3 h 9"/>
                  <a:gd name="T10" fmla="*/ 2 w 7"/>
                  <a:gd name="T11" fmla="*/ 3 h 9"/>
                  <a:gd name="T12" fmla="*/ 1 w 7"/>
                  <a:gd name="T13" fmla="*/ 2 h 9"/>
                  <a:gd name="T14" fmla="*/ 1 w 7"/>
                  <a:gd name="T15" fmla="*/ 0 h 9"/>
                  <a:gd name="T16" fmla="*/ 1 w 7"/>
                  <a:gd name="T17" fmla="*/ 0 h 9"/>
                  <a:gd name="T18" fmla="*/ 2 w 7"/>
                  <a:gd name="T19" fmla="*/ 1 h 9"/>
                  <a:gd name="T20" fmla="*/ 3 w 7"/>
                  <a:gd name="T21" fmla="*/ 2 h 9"/>
                  <a:gd name="T22" fmla="*/ 4 w 7"/>
                  <a:gd name="T23" fmla="*/ 4 h 9"/>
                  <a:gd name="T24" fmla="*/ 6 w 7"/>
                  <a:gd name="T25" fmla="*/ 6 h 9"/>
                  <a:gd name="T26" fmla="*/ 7 w 7"/>
                  <a:gd name="T27" fmla="*/ 7 h 9"/>
                  <a:gd name="T28" fmla="*/ 6 w 7"/>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9">
                    <a:moveTo>
                      <a:pt x="6" y="9"/>
                    </a:moveTo>
                    <a:cubicBezTo>
                      <a:pt x="6" y="9"/>
                      <a:pt x="5" y="9"/>
                      <a:pt x="5" y="9"/>
                    </a:cubicBezTo>
                    <a:cubicBezTo>
                      <a:pt x="4" y="8"/>
                      <a:pt x="2" y="6"/>
                      <a:pt x="2" y="6"/>
                    </a:cubicBezTo>
                    <a:cubicBezTo>
                      <a:pt x="2" y="6"/>
                      <a:pt x="2" y="5"/>
                      <a:pt x="2" y="5"/>
                    </a:cubicBezTo>
                    <a:cubicBezTo>
                      <a:pt x="1" y="4"/>
                      <a:pt x="1" y="3"/>
                      <a:pt x="1" y="3"/>
                    </a:cubicBezTo>
                    <a:cubicBezTo>
                      <a:pt x="2" y="3"/>
                      <a:pt x="2" y="3"/>
                      <a:pt x="2" y="3"/>
                    </a:cubicBezTo>
                    <a:cubicBezTo>
                      <a:pt x="2" y="3"/>
                      <a:pt x="1" y="3"/>
                      <a:pt x="1" y="2"/>
                    </a:cubicBezTo>
                    <a:cubicBezTo>
                      <a:pt x="1" y="2"/>
                      <a:pt x="0" y="1"/>
                      <a:pt x="1" y="0"/>
                    </a:cubicBezTo>
                    <a:cubicBezTo>
                      <a:pt x="1" y="0"/>
                      <a:pt x="1" y="0"/>
                      <a:pt x="1" y="0"/>
                    </a:cubicBezTo>
                    <a:cubicBezTo>
                      <a:pt x="1" y="0"/>
                      <a:pt x="1" y="0"/>
                      <a:pt x="2" y="1"/>
                    </a:cubicBezTo>
                    <a:cubicBezTo>
                      <a:pt x="2" y="1"/>
                      <a:pt x="3" y="2"/>
                      <a:pt x="3" y="2"/>
                    </a:cubicBezTo>
                    <a:cubicBezTo>
                      <a:pt x="3" y="2"/>
                      <a:pt x="3" y="4"/>
                      <a:pt x="4" y="4"/>
                    </a:cubicBezTo>
                    <a:cubicBezTo>
                      <a:pt x="4" y="4"/>
                      <a:pt x="5" y="5"/>
                      <a:pt x="6" y="6"/>
                    </a:cubicBezTo>
                    <a:cubicBezTo>
                      <a:pt x="6" y="7"/>
                      <a:pt x="7" y="7"/>
                      <a:pt x="7" y="7"/>
                    </a:cubicBezTo>
                    <a:cubicBezTo>
                      <a:pt x="7" y="7"/>
                      <a:pt x="7" y="8"/>
                      <a:pt x="6" y="9"/>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8" name="Freeform 52"/>
              <p:cNvSpPr/>
              <p:nvPr/>
            </p:nvSpPr>
            <p:spPr bwMode="auto">
              <a:xfrm>
                <a:off x="7604125" y="2894013"/>
                <a:ext cx="68263" cy="50800"/>
              </a:xfrm>
              <a:custGeom>
                <a:avLst/>
                <a:gdLst>
                  <a:gd name="T0" fmla="*/ 43 w 43"/>
                  <a:gd name="T1" fmla="*/ 32 h 32"/>
                  <a:gd name="T2" fmla="*/ 0 w 43"/>
                  <a:gd name="T3" fmla="*/ 0 h 32"/>
                  <a:gd name="T4" fmla="*/ 43 w 43"/>
                  <a:gd name="T5" fmla="*/ 32 h 32"/>
                  <a:gd name="T6" fmla="*/ 43 w 43"/>
                  <a:gd name="T7" fmla="*/ 32 h 32"/>
                </a:gdLst>
                <a:ahLst/>
                <a:cxnLst>
                  <a:cxn ang="0">
                    <a:pos x="T0" y="T1"/>
                  </a:cxn>
                  <a:cxn ang="0">
                    <a:pos x="T2" y="T3"/>
                  </a:cxn>
                  <a:cxn ang="0">
                    <a:pos x="T4" y="T5"/>
                  </a:cxn>
                  <a:cxn ang="0">
                    <a:pos x="T6" y="T7"/>
                  </a:cxn>
                </a:cxnLst>
                <a:rect l="0" t="0" r="r" b="b"/>
                <a:pathLst>
                  <a:path w="43" h="32">
                    <a:moveTo>
                      <a:pt x="43" y="32"/>
                    </a:moveTo>
                    <a:lnTo>
                      <a:pt x="0" y="0"/>
                    </a:lnTo>
                    <a:lnTo>
                      <a:pt x="43" y="32"/>
                    </a:lnTo>
                    <a:lnTo>
                      <a:pt x="43" y="32"/>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9" name="Freeform 53"/>
              <p:cNvSpPr/>
              <p:nvPr/>
            </p:nvSpPr>
            <p:spPr bwMode="auto">
              <a:xfrm>
                <a:off x="7451725" y="2909888"/>
                <a:ext cx="134938" cy="322262"/>
              </a:xfrm>
              <a:custGeom>
                <a:avLst/>
                <a:gdLst>
                  <a:gd name="T0" fmla="*/ 8 w 8"/>
                  <a:gd name="T1" fmla="*/ 0 h 19"/>
                  <a:gd name="T2" fmla="*/ 5 w 8"/>
                  <a:gd name="T3" fmla="*/ 2 h 19"/>
                  <a:gd name="T4" fmla="*/ 2 w 8"/>
                  <a:gd name="T5" fmla="*/ 10 h 19"/>
                  <a:gd name="T6" fmla="*/ 0 w 8"/>
                  <a:gd name="T7" fmla="*/ 18 h 19"/>
                  <a:gd name="T8" fmla="*/ 6 w 8"/>
                  <a:gd name="T9" fmla="*/ 18 h 19"/>
                  <a:gd name="T10" fmla="*/ 3 w 8"/>
                  <a:gd name="T11" fmla="*/ 16 h 19"/>
                  <a:gd name="T12" fmla="*/ 6 w 8"/>
                  <a:gd name="T13" fmla="*/ 12 h 19"/>
                  <a:gd name="T14" fmla="*/ 5 w 8"/>
                  <a:gd name="T15" fmla="*/ 10 h 19"/>
                  <a:gd name="T16" fmla="*/ 5 w 8"/>
                  <a:gd name="T17" fmla="*/ 3 h 19"/>
                  <a:gd name="T18" fmla="*/ 8 w 8"/>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0"/>
                    </a:moveTo>
                    <a:cubicBezTo>
                      <a:pt x="5" y="2"/>
                      <a:pt x="5" y="2"/>
                      <a:pt x="5" y="2"/>
                    </a:cubicBezTo>
                    <a:cubicBezTo>
                      <a:pt x="2" y="10"/>
                      <a:pt x="2" y="10"/>
                      <a:pt x="2" y="10"/>
                    </a:cubicBezTo>
                    <a:cubicBezTo>
                      <a:pt x="0" y="18"/>
                      <a:pt x="0" y="18"/>
                      <a:pt x="0" y="18"/>
                    </a:cubicBezTo>
                    <a:cubicBezTo>
                      <a:pt x="0" y="18"/>
                      <a:pt x="5" y="19"/>
                      <a:pt x="6" y="18"/>
                    </a:cubicBezTo>
                    <a:cubicBezTo>
                      <a:pt x="6" y="18"/>
                      <a:pt x="3" y="19"/>
                      <a:pt x="3" y="16"/>
                    </a:cubicBezTo>
                    <a:cubicBezTo>
                      <a:pt x="3" y="13"/>
                      <a:pt x="5" y="13"/>
                      <a:pt x="6" y="12"/>
                    </a:cubicBezTo>
                    <a:cubicBezTo>
                      <a:pt x="6" y="12"/>
                      <a:pt x="5" y="12"/>
                      <a:pt x="5" y="10"/>
                    </a:cubicBezTo>
                    <a:cubicBezTo>
                      <a:pt x="5" y="8"/>
                      <a:pt x="5" y="3"/>
                      <a:pt x="5" y="3"/>
                    </a:cubicBezTo>
                    <a:cubicBezTo>
                      <a:pt x="5" y="3"/>
                      <a:pt x="6" y="1"/>
                      <a:pt x="8"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0" name="Freeform 54"/>
              <p:cNvSpPr/>
              <p:nvPr/>
            </p:nvSpPr>
            <p:spPr bwMode="auto">
              <a:xfrm>
                <a:off x="7637463" y="2859088"/>
                <a:ext cx="187325" cy="509587"/>
              </a:xfrm>
              <a:custGeom>
                <a:avLst/>
                <a:gdLst>
                  <a:gd name="T0" fmla="*/ 6 w 11"/>
                  <a:gd name="T1" fmla="*/ 30 h 30"/>
                  <a:gd name="T2" fmla="*/ 4 w 11"/>
                  <a:gd name="T3" fmla="*/ 27 h 30"/>
                  <a:gd name="T4" fmla="*/ 1 w 11"/>
                  <a:gd name="T5" fmla="*/ 16 h 30"/>
                  <a:gd name="T6" fmla="*/ 0 w 11"/>
                  <a:gd name="T7" fmla="*/ 0 h 30"/>
                  <a:gd name="T8" fmla="*/ 2 w 11"/>
                  <a:gd name="T9" fmla="*/ 1 h 30"/>
                  <a:gd name="T10" fmla="*/ 8 w 11"/>
                  <a:gd name="T11" fmla="*/ 3 h 30"/>
                  <a:gd name="T12" fmla="*/ 11 w 11"/>
                  <a:gd name="T13" fmla="*/ 17 h 30"/>
                  <a:gd name="T14" fmla="*/ 10 w 11"/>
                  <a:gd name="T15" fmla="*/ 23 h 30"/>
                  <a:gd name="T16" fmla="*/ 6 w 1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0">
                    <a:moveTo>
                      <a:pt x="6" y="30"/>
                    </a:moveTo>
                    <a:cubicBezTo>
                      <a:pt x="6" y="30"/>
                      <a:pt x="6" y="28"/>
                      <a:pt x="4" y="27"/>
                    </a:cubicBezTo>
                    <a:cubicBezTo>
                      <a:pt x="4" y="27"/>
                      <a:pt x="1" y="21"/>
                      <a:pt x="1" y="16"/>
                    </a:cubicBezTo>
                    <a:cubicBezTo>
                      <a:pt x="1" y="10"/>
                      <a:pt x="1" y="1"/>
                      <a:pt x="0" y="0"/>
                    </a:cubicBezTo>
                    <a:cubicBezTo>
                      <a:pt x="0" y="0"/>
                      <a:pt x="1" y="0"/>
                      <a:pt x="2" y="1"/>
                    </a:cubicBezTo>
                    <a:cubicBezTo>
                      <a:pt x="2" y="1"/>
                      <a:pt x="7" y="2"/>
                      <a:pt x="8" y="3"/>
                    </a:cubicBezTo>
                    <a:cubicBezTo>
                      <a:pt x="8" y="3"/>
                      <a:pt x="10" y="8"/>
                      <a:pt x="11" y="17"/>
                    </a:cubicBezTo>
                    <a:cubicBezTo>
                      <a:pt x="11" y="17"/>
                      <a:pt x="10" y="22"/>
                      <a:pt x="10" y="23"/>
                    </a:cubicBezTo>
                    <a:cubicBezTo>
                      <a:pt x="10" y="23"/>
                      <a:pt x="8" y="27"/>
                      <a:pt x="6" y="3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1" name="Freeform 55"/>
              <p:cNvSpPr/>
              <p:nvPr/>
            </p:nvSpPr>
            <p:spPr bwMode="auto">
              <a:xfrm>
                <a:off x="6977063" y="2825750"/>
                <a:ext cx="101600" cy="152400"/>
              </a:xfrm>
              <a:custGeom>
                <a:avLst/>
                <a:gdLst>
                  <a:gd name="T0" fmla="*/ 1 w 6"/>
                  <a:gd name="T1" fmla="*/ 0 h 9"/>
                  <a:gd name="T2" fmla="*/ 1 w 6"/>
                  <a:gd name="T3" fmla="*/ 0 h 9"/>
                  <a:gd name="T4" fmla="*/ 2 w 6"/>
                  <a:gd name="T5" fmla="*/ 3 h 9"/>
                  <a:gd name="T6" fmla="*/ 2 w 6"/>
                  <a:gd name="T7" fmla="*/ 4 h 9"/>
                  <a:gd name="T8" fmla="*/ 1 w 6"/>
                  <a:gd name="T9" fmla="*/ 4 h 9"/>
                  <a:gd name="T10" fmla="*/ 2 w 6"/>
                  <a:gd name="T11" fmla="*/ 6 h 9"/>
                  <a:gd name="T12" fmla="*/ 5 w 6"/>
                  <a:gd name="T13" fmla="*/ 8 h 9"/>
                  <a:gd name="T14" fmla="*/ 6 w 6"/>
                  <a:gd name="T15" fmla="*/ 8 h 9"/>
                  <a:gd name="T16" fmla="*/ 6 w 6"/>
                  <a:gd name="T17" fmla="*/ 8 h 9"/>
                  <a:gd name="T18" fmla="*/ 6 w 6"/>
                  <a:gd name="T19" fmla="*/ 9 h 9"/>
                  <a:gd name="T20" fmla="*/ 5 w 6"/>
                  <a:gd name="T21" fmla="*/ 9 h 9"/>
                  <a:gd name="T22" fmla="*/ 2 w 6"/>
                  <a:gd name="T23" fmla="*/ 6 h 9"/>
                  <a:gd name="T24" fmla="*/ 2 w 6"/>
                  <a:gd name="T25" fmla="*/ 5 h 9"/>
                  <a:gd name="T26" fmla="*/ 1 w 6"/>
                  <a:gd name="T27" fmla="*/ 3 h 9"/>
                  <a:gd name="T28" fmla="*/ 2 w 6"/>
                  <a:gd name="T29" fmla="*/ 3 h 9"/>
                  <a:gd name="T30" fmla="*/ 1 w 6"/>
                  <a:gd name="T31" fmla="*/ 2 h 9"/>
                  <a:gd name="T32" fmla="*/ 1 w 6"/>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9">
                    <a:moveTo>
                      <a:pt x="1" y="0"/>
                    </a:moveTo>
                    <a:cubicBezTo>
                      <a:pt x="1" y="0"/>
                      <a:pt x="1" y="0"/>
                      <a:pt x="1" y="0"/>
                    </a:cubicBezTo>
                    <a:cubicBezTo>
                      <a:pt x="0" y="1"/>
                      <a:pt x="2" y="3"/>
                      <a:pt x="2" y="3"/>
                    </a:cubicBezTo>
                    <a:cubicBezTo>
                      <a:pt x="2" y="4"/>
                      <a:pt x="2" y="4"/>
                      <a:pt x="2" y="4"/>
                    </a:cubicBezTo>
                    <a:cubicBezTo>
                      <a:pt x="2" y="4"/>
                      <a:pt x="2" y="4"/>
                      <a:pt x="1" y="4"/>
                    </a:cubicBezTo>
                    <a:cubicBezTo>
                      <a:pt x="2" y="4"/>
                      <a:pt x="2" y="6"/>
                      <a:pt x="2" y="6"/>
                    </a:cubicBezTo>
                    <a:cubicBezTo>
                      <a:pt x="2" y="6"/>
                      <a:pt x="3" y="7"/>
                      <a:pt x="5" y="8"/>
                    </a:cubicBezTo>
                    <a:cubicBezTo>
                      <a:pt x="6" y="9"/>
                      <a:pt x="6" y="8"/>
                      <a:pt x="6" y="8"/>
                    </a:cubicBezTo>
                    <a:cubicBezTo>
                      <a:pt x="6" y="8"/>
                      <a:pt x="6" y="8"/>
                      <a:pt x="6" y="8"/>
                    </a:cubicBezTo>
                    <a:cubicBezTo>
                      <a:pt x="6" y="9"/>
                      <a:pt x="6" y="9"/>
                      <a:pt x="6" y="9"/>
                    </a:cubicBezTo>
                    <a:cubicBezTo>
                      <a:pt x="6" y="9"/>
                      <a:pt x="5" y="9"/>
                      <a:pt x="5" y="9"/>
                    </a:cubicBezTo>
                    <a:cubicBezTo>
                      <a:pt x="4" y="8"/>
                      <a:pt x="2" y="6"/>
                      <a:pt x="2" y="6"/>
                    </a:cubicBezTo>
                    <a:cubicBezTo>
                      <a:pt x="2" y="6"/>
                      <a:pt x="2" y="5"/>
                      <a:pt x="2" y="5"/>
                    </a:cubicBezTo>
                    <a:cubicBezTo>
                      <a:pt x="1" y="4"/>
                      <a:pt x="1" y="3"/>
                      <a:pt x="1" y="3"/>
                    </a:cubicBezTo>
                    <a:cubicBezTo>
                      <a:pt x="2" y="3"/>
                      <a:pt x="2" y="3"/>
                      <a:pt x="2" y="3"/>
                    </a:cubicBezTo>
                    <a:cubicBezTo>
                      <a:pt x="2" y="3"/>
                      <a:pt x="1" y="3"/>
                      <a:pt x="1" y="2"/>
                    </a:cubicBezTo>
                    <a:cubicBezTo>
                      <a:pt x="1" y="2"/>
                      <a:pt x="0" y="1"/>
                      <a:pt x="1"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2" name="Freeform 56"/>
              <p:cNvSpPr/>
              <p:nvPr/>
            </p:nvSpPr>
            <p:spPr bwMode="auto">
              <a:xfrm>
                <a:off x="7451725" y="3232150"/>
                <a:ext cx="220663" cy="50800"/>
              </a:xfrm>
              <a:custGeom>
                <a:avLst/>
                <a:gdLst>
                  <a:gd name="T0" fmla="*/ 1 w 13"/>
                  <a:gd name="T1" fmla="*/ 0 h 3"/>
                  <a:gd name="T2" fmla="*/ 12 w 13"/>
                  <a:gd name="T3" fmla="*/ 1 h 3"/>
                  <a:gd name="T4" fmla="*/ 13 w 13"/>
                  <a:gd name="T5" fmla="*/ 2 h 3"/>
                  <a:gd name="T6" fmla="*/ 0 w 13"/>
                  <a:gd name="T7" fmla="*/ 1 h 3"/>
                  <a:gd name="T8" fmla="*/ 1 w 13"/>
                  <a:gd name="T9" fmla="*/ 0 h 3"/>
                </a:gdLst>
                <a:ahLst/>
                <a:cxnLst>
                  <a:cxn ang="0">
                    <a:pos x="T0" y="T1"/>
                  </a:cxn>
                  <a:cxn ang="0">
                    <a:pos x="T2" y="T3"/>
                  </a:cxn>
                  <a:cxn ang="0">
                    <a:pos x="T4" y="T5"/>
                  </a:cxn>
                  <a:cxn ang="0">
                    <a:pos x="T6" y="T7"/>
                  </a:cxn>
                  <a:cxn ang="0">
                    <a:pos x="T8" y="T9"/>
                  </a:cxn>
                </a:cxnLst>
                <a:rect l="0" t="0" r="r" b="b"/>
                <a:pathLst>
                  <a:path w="13" h="3">
                    <a:moveTo>
                      <a:pt x="1" y="0"/>
                    </a:moveTo>
                    <a:cubicBezTo>
                      <a:pt x="5" y="2"/>
                      <a:pt x="10" y="2"/>
                      <a:pt x="12" y="1"/>
                    </a:cubicBezTo>
                    <a:cubicBezTo>
                      <a:pt x="13" y="2"/>
                      <a:pt x="13" y="2"/>
                      <a:pt x="13" y="2"/>
                    </a:cubicBezTo>
                    <a:cubicBezTo>
                      <a:pt x="13" y="2"/>
                      <a:pt x="5" y="3"/>
                      <a:pt x="0" y="1"/>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3" name="Freeform 57"/>
              <p:cNvSpPr/>
              <p:nvPr/>
            </p:nvSpPr>
            <p:spPr bwMode="auto">
              <a:xfrm>
                <a:off x="7654925" y="2909888"/>
                <a:ext cx="50800" cy="288925"/>
              </a:xfrm>
              <a:custGeom>
                <a:avLst/>
                <a:gdLst>
                  <a:gd name="T0" fmla="*/ 0 w 3"/>
                  <a:gd name="T1" fmla="*/ 17 h 17"/>
                  <a:gd name="T2" fmla="*/ 0 w 3"/>
                  <a:gd name="T3" fmla="*/ 13 h 17"/>
                  <a:gd name="T4" fmla="*/ 0 w 3"/>
                  <a:gd name="T5" fmla="*/ 12 h 17"/>
                  <a:gd name="T6" fmla="*/ 3 w 3"/>
                  <a:gd name="T7" fmla="*/ 2 h 17"/>
                  <a:gd name="T8" fmla="*/ 2 w 3"/>
                  <a:gd name="T9" fmla="*/ 1 h 17"/>
                  <a:gd name="T10" fmla="*/ 3 w 3"/>
                  <a:gd name="T11" fmla="*/ 0 h 17"/>
                  <a:gd name="T12" fmla="*/ 2 w 3"/>
                  <a:gd name="T13" fmla="*/ 1 h 17"/>
                  <a:gd name="T14" fmla="*/ 3 w 3"/>
                  <a:gd name="T15" fmla="*/ 2 h 17"/>
                  <a:gd name="T16" fmla="*/ 0 w 3"/>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7">
                    <a:moveTo>
                      <a:pt x="0" y="17"/>
                    </a:moveTo>
                    <a:cubicBezTo>
                      <a:pt x="0" y="15"/>
                      <a:pt x="0" y="14"/>
                      <a:pt x="0" y="13"/>
                    </a:cubicBezTo>
                    <a:cubicBezTo>
                      <a:pt x="0" y="12"/>
                      <a:pt x="0" y="12"/>
                      <a:pt x="0" y="12"/>
                    </a:cubicBezTo>
                    <a:cubicBezTo>
                      <a:pt x="1" y="8"/>
                      <a:pt x="3" y="2"/>
                      <a:pt x="3" y="2"/>
                    </a:cubicBezTo>
                    <a:cubicBezTo>
                      <a:pt x="2" y="1"/>
                      <a:pt x="2" y="1"/>
                      <a:pt x="2" y="1"/>
                    </a:cubicBezTo>
                    <a:cubicBezTo>
                      <a:pt x="2" y="0"/>
                      <a:pt x="3" y="0"/>
                      <a:pt x="3" y="0"/>
                    </a:cubicBezTo>
                    <a:cubicBezTo>
                      <a:pt x="2" y="1"/>
                      <a:pt x="2" y="1"/>
                      <a:pt x="2" y="1"/>
                    </a:cubicBezTo>
                    <a:cubicBezTo>
                      <a:pt x="3" y="1"/>
                      <a:pt x="3" y="2"/>
                      <a:pt x="3" y="2"/>
                    </a:cubicBezTo>
                    <a:cubicBezTo>
                      <a:pt x="2" y="8"/>
                      <a:pt x="1" y="14"/>
                      <a:pt x="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4" name="Freeform 58"/>
              <p:cNvSpPr/>
              <p:nvPr/>
            </p:nvSpPr>
            <p:spPr bwMode="auto">
              <a:xfrm>
                <a:off x="7062788" y="2927350"/>
                <a:ext cx="33338" cy="68262"/>
              </a:xfrm>
              <a:custGeom>
                <a:avLst/>
                <a:gdLst>
                  <a:gd name="T0" fmla="*/ 0 w 2"/>
                  <a:gd name="T1" fmla="*/ 0 h 4"/>
                  <a:gd name="T2" fmla="*/ 2 w 2"/>
                  <a:gd name="T3" fmla="*/ 1 h 4"/>
                  <a:gd name="T4" fmla="*/ 1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2" y="1"/>
                      <a:pt x="2" y="1"/>
                      <a:pt x="2" y="1"/>
                    </a:cubicBezTo>
                    <a:cubicBezTo>
                      <a:pt x="1" y="4"/>
                      <a:pt x="1" y="4"/>
                      <a:pt x="1" y="4"/>
                    </a:cubicBezTo>
                    <a:cubicBezTo>
                      <a:pt x="1" y="4"/>
                      <a:pt x="0" y="2"/>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5" name="Freeform 59"/>
              <p:cNvSpPr/>
              <p:nvPr/>
            </p:nvSpPr>
            <p:spPr bwMode="auto">
              <a:xfrm>
                <a:off x="7705725" y="3046413"/>
                <a:ext cx="0" cy="33337"/>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cubicBezTo>
                      <a:pt x="0" y="0"/>
                      <a:pt x="0" y="0"/>
                      <a:pt x="0" y="2"/>
                    </a:cubicBezTo>
                    <a:cubicBezTo>
                      <a:pt x="0" y="1"/>
                      <a:pt x="0" y="1"/>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6" name="Freeform 60"/>
              <p:cNvSpPr/>
              <p:nvPr/>
            </p:nvSpPr>
            <p:spPr bwMode="auto">
              <a:xfrm>
                <a:off x="7688263" y="2944813"/>
                <a:ext cx="119063" cy="373062"/>
              </a:xfrm>
              <a:custGeom>
                <a:avLst/>
                <a:gdLst>
                  <a:gd name="T0" fmla="*/ 0 w 7"/>
                  <a:gd name="T1" fmla="*/ 21 h 22"/>
                  <a:gd name="T2" fmla="*/ 1 w 7"/>
                  <a:gd name="T3" fmla="*/ 16 h 22"/>
                  <a:gd name="T4" fmla="*/ 1 w 7"/>
                  <a:gd name="T5" fmla="*/ 8 h 22"/>
                  <a:gd name="T6" fmla="*/ 2 w 7"/>
                  <a:gd name="T7" fmla="*/ 14 h 22"/>
                  <a:gd name="T8" fmla="*/ 2 w 7"/>
                  <a:gd name="T9" fmla="*/ 6 h 22"/>
                  <a:gd name="T10" fmla="*/ 2 w 7"/>
                  <a:gd name="T11" fmla="*/ 16 h 22"/>
                  <a:gd name="T12" fmla="*/ 4 w 7"/>
                  <a:gd name="T13" fmla="*/ 10 h 22"/>
                  <a:gd name="T14" fmla="*/ 4 w 7"/>
                  <a:gd name="T15" fmla="*/ 0 h 22"/>
                  <a:gd name="T16" fmla="*/ 5 w 7"/>
                  <a:gd name="T17" fmla="*/ 9 h 22"/>
                  <a:gd name="T18" fmla="*/ 7 w 7"/>
                  <a:gd name="T19" fmla="*/ 7 h 22"/>
                  <a:gd name="T20" fmla="*/ 5 w 7"/>
                  <a:gd name="T21" fmla="*/ 10 h 22"/>
                  <a:gd name="T22" fmla="*/ 5 w 7"/>
                  <a:gd name="T23" fmla="*/ 11 h 22"/>
                  <a:gd name="T24" fmla="*/ 5 w 7"/>
                  <a:gd name="T25" fmla="*/ 12 h 22"/>
                  <a:gd name="T26" fmla="*/ 6 w 7"/>
                  <a:gd name="T27" fmla="*/ 13 h 22"/>
                  <a:gd name="T28" fmla="*/ 4 w 7"/>
                  <a:gd name="T29" fmla="*/ 13 h 22"/>
                  <a:gd name="T30" fmla="*/ 6 w 7"/>
                  <a:gd name="T31" fmla="*/ 13 h 22"/>
                  <a:gd name="T32" fmla="*/ 4 w 7"/>
                  <a:gd name="T33" fmla="*/ 15 h 22"/>
                  <a:gd name="T34" fmla="*/ 1 w 7"/>
                  <a:gd name="T35" fmla="*/ 22 h 22"/>
                  <a:gd name="T36" fmla="*/ 0 w 7"/>
                  <a:gd name="T3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2">
                    <a:moveTo>
                      <a:pt x="0" y="21"/>
                    </a:moveTo>
                    <a:cubicBezTo>
                      <a:pt x="1" y="19"/>
                      <a:pt x="1" y="16"/>
                      <a:pt x="1" y="16"/>
                    </a:cubicBezTo>
                    <a:cubicBezTo>
                      <a:pt x="1" y="13"/>
                      <a:pt x="1" y="10"/>
                      <a:pt x="1" y="8"/>
                    </a:cubicBezTo>
                    <a:cubicBezTo>
                      <a:pt x="1" y="10"/>
                      <a:pt x="2" y="14"/>
                      <a:pt x="2" y="14"/>
                    </a:cubicBezTo>
                    <a:cubicBezTo>
                      <a:pt x="2" y="12"/>
                      <a:pt x="2" y="6"/>
                      <a:pt x="2" y="6"/>
                    </a:cubicBezTo>
                    <a:cubicBezTo>
                      <a:pt x="2" y="6"/>
                      <a:pt x="2" y="16"/>
                      <a:pt x="2" y="16"/>
                    </a:cubicBezTo>
                    <a:cubicBezTo>
                      <a:pt x="3" y="14"/>
                      <a:pt x="4" y="10"/>
                      <a:pt x="4" y="10"/>
                    </a:cubicBezTo>
                    <a:cubicBezTo>
                      <a:pt x="3" y="7"/>
                      <a:pt x="4" y="0"/>
                      <a:pt x="4" y="0"/>
                    </a:cubicBezTo>
                    <a:cubicBezTo>
                      <a:pt x="4" y="0"/>
                      <a:pt x="4" y="8"/>
                      <a:pt x="5" y="9"/>
                    </a:cubicBezTo>
                    <a:cubicBezTo>
                      <a:pt x="6" y="10"/>
                      <a:pt x="7" y="7"/>
                      <a:pt x="7" y="7"/>
                    </a:cubicBezTo>
                    <a:cubicBezTo>
                      <a:pt x="6" y="9"/>
                      <a:pt x="5" y="10"/>
                      <a:pt x="5" y="10"/>
                    </a:cubicBezTo>
                    <a:cubicBezTo>
                      <a:pt x="5" y="10"/>
                      <a:pt x="5" y="11"/>
                      <a:pt x="5" y="11"/>
                    </a:cubicBezTo>
                    <a:cubicBezTo>
                      <a:pt x="5" y="11"/>
                      <a:pt x="5" y="12"/>
                      <a:pt x="5" y="12"/>
                    </a:cubicBezTo>
                    <a:cubicBezTo>
                      <a:pt x="5" y="12"/>
                      <a:pt x="6" y="13"/>
                      <a:pt x="6" y="13"/>
                    </a:cubicBezTo>
                    <a:cubicBezTo>
                      <a:pt x="5" y="12"/>
                      <a:pt x="4" y="13"/>
                      <a:pt x="4" y="13"/>
                    </a:cubicBezTo>
                    <a:cubicBezTo>
                      <a:pt x="5" y="12"/>
                      <a:pt x="6" y="13"/>
                      <a:pt x="6" y="13"/>
                    </a:cubicBezTo>
                    <a:cubicBezTo>
                      <a:pt x="5" y="13"/>
                      <a:pt x="4" y="14"/>
                      <a:pt x="4" y="15"/>
                    </a:cubicBezTo>
                    <a:cubicBezTo>
                      <a:pt x="3" y="15"/>
                      <a:pt x="2" y="20"/>
                      <a:pt x="1" y="22"/>
                    </a:cubicBezTo>
                    <a:cubicBezTo>
                      <a:pt x="1" y="22"/>
                      <a:pt x="0" y="21"/>
                      <a:pt x="0"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7" name="Freeform 61"/>
              <p:cNvSpPr/>
              <p:nvPr/>
            </p:nvSpPr>
            <p:spPr bwMode="auto">
              <a:xfrm>
                <a:off x="7062788" y="2859088"/>
                <a:ext cx="490538" cy="560387"/>
              </a:xfrm>
              <a:custGeom>
                <a:avLst/>
                <a:gdLst>
                  <a:gd name="T0" fmla="*/ 29 w 29"/>
                  <a:gd name="T1" fmla="*/ 1 h 33"/>
                  <a:gd name="T2" fmla="*/ 28 w 29"/>
                  <a:gd name="T3" fmla="*/ 14 h 33"/>
                  <a:gd name="T4" fmla="*/ 18 w 29"/>
                  <a:gd name="T5" fmla="*/ 33 h 33"/>
                  <a:gd name="T6" fmla="*/ 17 w 29"/>
                  <a:gd name="T7" fmla="*/ 32 h 33"/>
                  <a:gd name="T8" fmla="*/ 19 w 29"/>
                  <a:gd name="T9" fmla="*/ 16 h 33"/>
                  <a:gd name="T10" fmla="*/ 20 w 29"/>
                  <a:gd name="T11" fmla="*/ 10 h 33"/>
                  <a:gd name="T12" fmla="*/ 15 w 29"/>
                  <a:gd name="T13" fmla="*/ 10 h 33"/>
                  <a:gd name="T14" fmla="*/ 14 w 29"/>
                  <a:gd name="T15" fmla="*/ 11 h 33"/>
                  <a:gd name="T16" fmla="*/ 8 w 29"/>
                  <a:gd name="T17" fmla="*/ 10 h 33"/>
                  <a:gd name="T18" fmla="*/ 0 w 29"/>
                  <a:gd name="T19" fmla="*/ 8 h 33"/>
                  <a:gd name="T20" fmla="*/ 1 w 29"/>
                  <a:gd name="T21" fmla="*/ 4 h 33"/>
                  <a:gd name="T22" fmla="*/ 13 w 29"/>
                  <a:gd name="T23" fmla="*/ 5 h 33"/>
                  <a:gd name="T24" fmla="*/ 17 w 29"/>
                  <a:gd name="T25" fmla="*/ 5 h 33"/>
                  <a:gd name="T26" fmla="*/ 19 w 29"/>
                  <a:gd name="T27" fmla="*/ 5 h 33"/>
                  <a:gd name="T28" fmla="*/ 19 w 29"/>
                  <a:gd name="T29" fmla="*/ 4 h 33"/>
                  <a:gd name="T30" fmla="*/ 21 w 29"/>
                  <a:gd name="T31" fmla="*/ 4 h 33"/>
                  <a:gd name="T32" fmla="*/ 21 w 29"/>
                  <a:gd name="T33" fmla="*/ 1 h 33"/>
                  <a:gd name="T34" fmla="*/ 25 w 29"/>
                  <a:gd name="T35" fmla="*/ 1 h 33"/>
                  <a:gd name="T36" fmla="*/ 28 w 29"/>
                  <a:gd name="T37" fmla="*/ 0 h 33"/>
                  <a:gd name="T38" fmla="*/ 29 w 29"/>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3">
                    <a:moveTo>
                      <a:pt x="29" y="1"/>
                    </a:moveTo>
                    <a:cubicBezTo>
                      <a:pt x="29" y="1"/>
                      <a:pt x="29" y="10"/>
                      <a:pt x="28" y="14"/>
                    </a:cubicBezTo>
                    <a:cubicBezTo>
                      <a:pt x="28" y="14"/>
                      <a:pt x="24" y="31"/>
                      <a:pt x="18" y="33"/>
                    </a:cubicBezTo>
                    <a:cubicBezTo>
                      <a:pt x="18" y="33"/>
                      <a:pt x="17" y="32"/>
                      <a:pt x="17" y="32"/>
                    </a:cubicBezTo>
                    <a:cubicBezTo>
                      <a:pt x="16" y="31"/>
                      <a:pt x="19" y="17"/>
                      <a:pt x="19" y="16"/>
                    </a:cubicBezTo>
                    <a:cubicBezTo>
                      <a:pt x="19" y="15"/>
                      <a:pt x="20" y="10"/>
                      <a:pt x="20" y="10"/>
                    </a:cubicBezTo>
                    <a:cubicBezTo>
                      <a:pt x="20" y="10"/>
                      <a:pt x="16" y="10"/>
                      <a:pt x="15" y="10"/>
                    </a:cubicBezTo>
                    <a:cubicBezTo>
                      <a:pt x="15" y="10"/>
                      <a:pt x="15" y="11"/>
                      <a:pt x="14" y="11"/>
                    </a:cubicBezTo>
                    <a:cubicBezTo>
                      <a:pt x="13" y="11"/>
                      <a:pt x="9" y="10"/>
                      <a:pt x="8" y="10"/>
                    </a:cubicBezTo>
                    <a:cubicBezTo>
                      <a:pt x="7" y="10"/>
                      <a:pt x="1" y="9"/>
                      <a:pt x="0" y="8"/>
                    </a:cubicBezTo>
                    <a:cubicBezTo>
                      <a:pt x="0" y="8"/>
                      <a:pt x="1" y="5"/>
                      <a:pt x="1" y="4"/>
                    </a:cubicBezTo>
                    <a:cubicBezTo>
                      <a:pt x="1" y="4"/>
                      <a:pt x="11" y="5"/>
                      <a:pt x="13" y="5"/>
                    </a:cubicBezTo>
                    <a:cubicBezTo>
                      <a:pt x="13" y="5"/>
                      <a:pt x="17" y="5"/>
                      <a:pt x="17" y="5"/>
                    </a:cubicBezTo>
                    <a:cubicBezTo>
                      <a:pt x="17" y="4"/>
                      <a:pt x="19" y="5"/>
                      <a:pt x="19" y="5"/>
                    </a:cubicBezTo>
                    <a:cubicBezTo>
                      <a:pt x="19" y="5"/>
                      <a:pt x="19" y="4"/>
                      <a:pt x="19" y="4"/>
                    </a:cubicBezTo>
                    <a:cubicBezTo>
                      <a:pt x="20" y="4"/>
                      <a:pt x="21" y="4"/>
                      <a:pt x="21" y="4"/>
                    </a:cubicBezTo>
                    <a:cubicBezTo>
                      <a:pt x="21" y="4"/>
                      <a:pt x="20" y="2"/>
                      <a:pt x="21" y="1"/>
                    </a:cubicBezTo>
                    <a:cubicBezTo>
                      <a:pt x="23" y="1"/>
                      <a:pt x="25" y="1"/>
                      <a:pt x="25" y="1"/>
                    </a:cubicBezTo>
                    <a:cubicBezTo>
                      <a:pt x="26" y="1"/>
                      <a:pt x="28" y="0"/>
                      <a:pt x="28" y="0"/>
                    </a:cubicBezTo>
                    <a:lnTo>
                      <a:pt x="29"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8" name="Freeform 62"/>
              <p:cNvSpPr/>
              <p:nvPr/>
            </p:nvSpPr>
            <p:spPr bwMode="auto">
              <a:xfrm>
                <a:off x="7078663" y="2876550"/>
                <a:ext cx="474663" cy="508000"/>
              </a:xfrm>
              <a:custGeom>
                <a:avLst/>
                <a:gdLst>
                  <a:gd name="T0" fmla="*/ 1 w 28"/>
                  <a:gd name="T1" fmla="*/ 4 h 30"/>
                  <a:gd name="T2" fmla="*/ 11 w 28"/>
                  <a:gd name="T3" fmla="*/ 5 h 30"/>
                  <a:gd name="T4" fmla="*/ 16 w 28"/>
                  <a:gd name="T5" fmla="*/ 7 h 30"/>
                  <a:gd name="T6" fmla="*/ 13 w 28"/>
                  <a:gd name="T7" fmla="*/ 5 h 30"/>
                  <a:gd name="T8" fmla="*/ 17 w 28"/>
                  <a:gd name="T9" fmla="*/ 7 h 30"/>
                  <a:gd name="T10" fmla="*/ 15 w 28"/>
                  <a:gd name="T11" fmla="*/ 5 h 30"/>
                  <a:gd name="T12" fmla="*/ 18 w 28"/>
                  <a:gd name="T13" fmla="*/ 7 h 30"/>
                  <a:gd name="T14" fmla="*/ 17 w 28"/>
                  <a:gd name="T15" fmla="*/ 5 h 30"/>
                  <a:gd name="T16" fmla="*/ 17 w 28"/>
                  <a:gd name="T17" fmla="*/ 4 h 30"/>
                  <a:gd name="T18" fmla="*/ 18 w 28"/>
                  <a:gd name="T19" fmla="*/ 4 h 30"/>
                  <a:gd name="T20" fmla="*/ 19 w 28"/>
                  <a:gd name="T21" fmla="*/ 6 h 30"/>
                  <a:gd name="T22" fmla="*/ 19 w 28"/>
                  <a:gd name="T23" fmla="*/ 4 h 30"/>
                  <a:gd name="T24" fmla="*/ 20 w 28"/>
                  <a:gd name="T25" fmla="*/ 5 h 30"/>
                  <a:gd name="T26" fmla="*/ 20 w 28"/>
                  <a:gd name="T27" fmla="*/ 5 h 30"/>
                  <a:gd name="T28" fmla="*/ 20 w 28"/>
                  <a:gd name="T29" fmla="*/ 1 h 30"/>
                  <a:gd name="T30" fmla="*/ 20 w 28"/>
                  <a:gd name="T31" fmla="*/ 0 h 30"/>
                  <a:gd name="T32" fmla="*/ 22 w 28"/>
                  <a:gd name="T33" fmla="*/ 0 h 30"/>
                  <a:gd name="T34" fmla="*/ 22 w 28"/>
                  <a:gd name="T35" fmla="*/ 0 h 30"/>
                  <a:gd name="T36" fmla="*/ 24 w 28"/>
                  <a:gd name="T37" fmla="*/ 0 h 30"/>
                  <a:gd name="T38" fmla="*/ 23 w 28"/>
                  <a:gd name="T39" fmla="*/ 2 h 30"/>
                  <a:gd name="T40" fmla="*/ 27 w 28"/>
                  <a:gd name="T41" fmla="*/ 0 h 30"/>
                  <a:gd name="T42" fmla="*/ 28 w 28"/>
                  <a:gd name="T43" fmla="*/ 0 h 30"/>
                  <a:gd name="T44" fmla="*/ 28 w 28"/>
                  <a:gd name="T45" fmla="*/ 1 h 30"/>
                  <a:gd name="T46" fmla="*/ 26 w 28"/>
                  <a:gd name="T47" fmla="*/ 2 h 30"/>
                  <a:gd name="T48" fmla="*/ 27 w 28"/>
                  <a:gd name="T49" fmla="*/ 8 h 30"/>
                  <a:gd name="T50" fmla="*/ 27 w 28"/>
                  <a:gd name="T51" fmla="*/ 12 h 30"/>
                  <a:gd name="T52" fmla="*/ 27 w 28"/>
                  <a:gd name="T53" fmla="*/ 13 h 30"/>
                  <a:gd name="T54" fmla="*/ 26 w 28"/>
                  <a:gd name="T55" fmla="*/ 15 h 30"/>
                  <a:gd name="T56" fmla="*/ 25 w 28"/>
                  <a:gd name="T57" fmla="*/ 8 h 30"/>
                  <a:gd name="T58" fmla="*/ 25 w 28"/>
                  <a:gd name="T59" fmla="*/ 3 h 30"/>
                  <a:gd name="T60" fmla="*/ 25 w 28"/>
                  <a:gd name="T61" fmla="*/ 9 h 30"/>
                  <a:gd name="T62" fmla="*/ 25 w 28"/>
                  <a:gd name="T63" fmla="*/ 15 h 30"/>
                  <a:gd name="T64" fmla="*/ 20 w 28"/>
                  <a:gd name="T65" fmla="*/ 27 h 30"/>
                  <a:gd name="T66" fmla="*/ 17 w 28"/>
                  <a:gd name="T67" fmla="*/ 30 h 30"/>
                  <a:gd name="T68" fmla="*/ 19 w 28"/>
                  <a:gd name="T69" fmla="*/ 19 h 30"/>
                  <a:gd name="T70" fmla="*/ 19 w 28"/>
                  <a:gd name="T71" fmla="*/ 8 h 30"/>
                  <a:gd name="T72" fmla="*/ 15 w 28"/>
                  <a:gd name="T73" fmla="*/ 8 h 30"/>
                  <a:gd name="T74" fmla="*/ 12 w 28"/>
                  <a:gd name="T75" fmla="*/ 8 h 30"/>
                  <a:gd name="T76" fmla="*/ 13 w 28"/>
                  <a:gd name="T77" fmla="*/ 8 h 30"/>
                  <a:gd name="T78" fmla="*/ 9 w 28"/>
                  <a:gd name="T79" fmla="*/ 8 h 30"/>
                  <a:gd name="T80" fmla="*/ 0 w 28"/>
                  <a:gd name="T81" fmla="*/ 7 h 30"/>
                  <a:gd name="T82" fmla="*/ 1 w 28"/>
                  <a:gd name="T8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30">
                    <a:moveTo>
                      <a:pt x="1" y="4"/>
                    </a:moveTo>
                    <a:cubicBezTo>
                      <a:pt x="2" y="3"/>
                      <a:pt x="11" y="5"/>
                      <a:pt x="11" y="5"/>
                    </a:cubicBezTo>
                    <a:cubicBezTo>
                      <a:pt x="11" y="5"/>
                      <a:pt x="15" y="8"/>
                      <a:pt x="16" y="7"/>
                    </a:cubicBezTo>
                    <a:cubicBezTo>
                      <a:pt x="16" y="7"/>
                      <a:pt x="13" y="6"/>
                      <a:pt x="13" y="5"/>
                    </a:cubicBezTo>
                    <a:cubicBezTo>
                      <a:pt x="14" y="4"/>
                      <a:pt x="17" y="7"/>
                      <a:pt x="17" y="7"/>
                    </a:cubicBezTo>
                    <a:cubicBezTo>
                      <a:pt x="17" y="7"/>
                      <a:pt x="16" y="5"/>
                      <a:pt x="15" y="5"/>
                    </a:cubicBezTo>
                    <a:cubicBezTo>
                      <a:pt x="15" y="5"/>
                      <a:pt x="17" y="4"/>
                      <a:pt x="18" y="7"/>
                    </a:cubicBezTo>
                    <a:cubicBezTo>
                      <a:pt x="18" y="7"/>
                      <a:pt x="18" y="6"/>
                      <a:pt x="17" y="5"/>
                    </a:cubicBezTo>
                    <a:cubicBezTo>
                      <a:pt x="17" y="5"/>
                      <a:pt x="17" y="4"/>
                      <a:pt x="17" y="4"/>
                    </a:cubicBezTo>
                    <a:cubicBezTo>
                      <a:pt x="16" y="4"/>
                      <a:pt x="17" y="4"/>
                      <a:pt x="18" y="4"/>
                    </a:cubicBezTo>
                    <a:cubicBezTo>
                      <a:pt x="19" y="5"/>
                      <a:pt x="19" y="6"/>
                      <a:pt x="19" y="6"/>
                    </a:cubicBezTo>
                    <a:cubicBezTo>
                      <a:pt x="19" y="6"/>
                      <a:pt x="19" y="4"/>
                      <a:pt x="19" y="4"/>
                    </a:cubicBezTo>
                    <a:cubicBezTo>
                      <a:pt x="19" y="4"/>
                      <a:pt x="20" y="3"/>
                      <a:pt x="20" y="5"/>
                    </a:cubicBezTo>
                    <a:cubicBezTo>
                      <a:pt x="20" y="5"/>
                      <a:pt x="20" y="5"/>
                      <a:pt x="20" y="5"/>
                    </a:cubicBezTo>
                    <a:cubicBezTo>
                      <a:pt x="20" y="8"/>
                      <a:pt x="22" y="2"/>
                      <a:pt x="20" y="1"/>
                    </a:cubicBezTo>
                    <a:cubicBezTo>
                      <a:pt x="20" y="1"/>
                      <a:pt x="20" y="1"/>
                      <a:pt x="20" y="0"/>
                    </a:cubicBezTo>
                    <a:cubicBezTo>
                      <a:pt x="21" y="0"/>
                      <a:pt x="21" y="0"/>
                      <a:pt x="22" y="0"/>
                    </a:cubicBezTo>
                    <a:cubicBezTo>
                      <a:pt x="22" y="0"/>
                      <a:pt x="22" y="0"/>
                      <a:pt x="22" y="0"/>
                    </a:cubicBezTo>
                    <a:cubicBezTo>
                      <a:pt x="22" y="0"/>
                      <a:pt x="24" y="0"/>
                      <a:pt x="24" y="0"/>
                    </a:cubicBezTo>
                    <a:cubicBezTo>
                      <a:pt x="24" y="0"/>
                      <a:pt x="23" y="2"/>
                      <a:pt x="23" y="2"/>
                    </a:cubicBezTo>
                    <a:cubicBezTo>
                      <a:pt x="23" y="2"/>
                      <a:pt x="26" y="1"/>
                      <a:pt x="27" y="0"/>
                    </a:cubicBezTo>
                    <a:cubicBezTo>
                      <a:pt x="28" y="0"/>
                      <a:pt x="28" y="0"/>
                      <a:pt x="28" y="0"/>
                    </a:cubicBezTo>
                    <a:cubicBezTo>
                      <a:pt x="28" y="0"/>
                      <a:pt x="28" y="0"/>
                      <a:pt x="28" y="1"/>
                    </a:cubicBezTo>
                    <a:cubicBezTo>
                      <a:pt x="27" y="1"/>
                      <a:pt x="26" y="2"/>
                      <a:pt x="26" y="2"/>
                    </a:cubicBezTo>
                    <a:cubicBezTo>
                      <a:pt x="25" y="2"/>
                      <a:pt x="27" y="4"/>
                      <a:pt x="27" y="8"/>
                    </a:cubicBezTo>
                    <a:cubicBezTo>
                      <a:pt x="27" y="9"/>
                      <a:pt x="27" y="11"/>
                      <a:pt x="27" y="12"/>
                    </a:cubicBezTo>
                    <a:cubicBezTo>
                      <a:pt x="27" y="12"/>
                      <a:pt x="27" y="13"/>
                      <a:pt x="27" y="13"/>
                    </a:cubicBezTo>
                    <a:cubicBezTo>
                      <a:pt x="27" y="13"/>
                      <a:pt x="27" y="14"/>
                      <a:pt x="26" y="15"/>
                    </a:cubicBezTo>
                    <a:cubicBezTo>
                      <a:pt x="25" y="8"/>
                      <a:pt x="25" y="8"/>
                      <a:pt x="25" y="8"/>
                    </a:cubicBezTo>
                    <a:cubicBezTo>
                      <a:pt x="25" y="3"/>
                      <a:pt x="25" y="3"/>
                      <a:pt x="25" y="3"/>
                    </a:cubicBezTo>
                    <a:cubicBezTo>
                      <a:pt x="25" y="9"/>
                      <a:pt x="25" y="9"/>
                      <a:pt x="25" y="9"/>
                    </a:cubicBezTo>
                    <a:cubicBezTo>
                      <a:pt x="25" y="9"/>
                      <a:pt x="25" y="15"/>
                      <a:pt x="25" y="15"/>
                    </a:cubicBezTo>
                    <a:cubicBezTo>
                      <a:pt x="24" y="16"/>
                      <a:pt x="20" y="27"/>
                      <a:pt x="20" y="27"/>
                    </a:cubicBezTo>
                    <a:cubicBezTo>
                      <a:pt x="20" y="27"/>
                      <a:pt x="17" y="30"/>
                      <a:pt x="17" y="30"/>
                    </a:cubicBezTo>
                    <a:cubicBezTo>
                      <a:pt x="17" y="30"/>
                      <a:pt x="19" y="19"/>
                      <a:pt x="19" y="19"/>
                    </a:cubicBezTo>
                    <a:cubicBezTo>
                      <a:pt x="19" y="18"/>
                      <a:pt x="19" y="8"/>
                      <a:pt x="19" y="8"/>
                    </a:cubicBezTo>
                    <a:cubicBezTo>
                      <a:pt x="19" y="8"/>
                      <a:pt x="16" y="8"/>
                      <a:pt x="15" y="8"/>
                    </a:cubicBezTo>
                    <a:cubicBezTo>
                      <a:pt x="15" y="8"/>
                      <a:pt x="13" y="8"/>
                      <a:pt x="12" y="8"/>
                    </a:cubicBezTo>
                    <a:cubicBezTo>
                      <a:pt x="12" y="8"/>
                      <a:pt x="13" y="8"/>
                      <a:pt x="13" y="8"/>
                    </a:cubicBezTo>
                    <a:cubicBezTo>
                      <a:pt x="12" y="9"/>
                      <a:pt x="10" y="8"/>
                      <a:pt x="9" y="8"/>
                    </a:cubicBezTo>
                    <a:cubicBezTo>
                      <a:pt x="8" y="8"/>
                      <a:pt x="0" y="7"/>
                      <a:pt x="0" y="7"/>
                    </a:cubicBezTo>
                    <a:cubicBezTo>
                      <a:pt x="0" y="7"/>
                      <a:pt x="0" y="4"/>
                      <a:pt x="1" y="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9" name="Freeform 63"/>
              <p:cNvSpPr/>
              <p:nvPr/>
            </p:nvSpPr>
            <p:spPr bwMode="auto">
              <a:xfrm>
                <a:off x="7434263" y="3876675"/>
                <a:ext cx="152400" cy="169862"/>
              </a:xfrm>
              <a:custGeom>
                <a:avLst/>
                <a:gdLst>
                  <a:gd name="T0" fmla="*/ 4 w 9"/>
                  <a:gd name="T1" fmla="*/ 2 h 10"/>
                  <a:gd name="T2" fmla="*/ 6 w 9"/>
                  <a:gd name="T3" fmla="*/ 5 h 10"/>
                  <a:gd name="T4" fmla="*/ 8 w 9"/>
                  <a:gd name="T5" fmla="*/ 9 h 10"/>
                  <a:gd name="T6" fmla="*/ 4 w 9"/>
                  <a:gd name="T7" fmla="*/ 9 h 10"/>
                  <a:gd name="T8" fmla="*/ 2 w 9"/>
                  <a:gd name="T9" fmla="*/ 7 h 10"/>
                  <a:gd name="T10" fmla="*/ 0 w 9"/>
                  <a:gd name="T11" fmla="*/ 5 h 10"/>
                  <a:gd name="T12" fmla="*/ 0 w 9"/>
                  <a:gd name="T13" fmla="*/ 2 h 10"/>
                  <a:gd name="T14" fmla="*/ 4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4" y="2"/>
                    </a:moveTo>
                    <a:cubicBezTo>
                      <a:pt x="4" y="2"/>
                      <a:pt x="5" y="4"/>
                      <a:pt x="6" y="5"/>
                    </a:cubicBezTo>
                    <a:cubicBezTo>
                      <a:pt x="6" y="5"/>
                      <a:pt x="9" y="8"/>
                      <a:pt x="8" y="9"/>
                    </a:cubicBezTo>
                    <a:cubicBezTo>
                      <a:pt x="8" y="9"/>
                      <a:pt x="6" y="10"/>
                      <a:pt x="4" y="9"/>
                    </a:cubicBezTo>
                    <a:cubicBezTo>
                      <a:pt x="2" y="8"/>
                      <a:pt x="3" y="7"/>
                      <a:pt x="2" y="7"/>
                    </a:cubicBezTo>
                    <a:cubicBezTo>
                      <a:pt x="2" y="7"/>
                      <a:pt x="0" y="6"/>
                      <a:pt x="0" y="5"/>
                    </a:cubicBezTo>
                    <a:cubicBezTo>
                      <a:pt x="0" y="4"/>
                      <a:pt x="0" y="3"/>
                      <a:pt x="0" y="2"/>
                    </a:cubicBezTo>
                    <a:cubicBezTo>
                      <a:pt x="1" y="0"/>
                      <a:pt x="4" y="2"/>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0" name="Freeform 64"/>
              <p:cNvSpPr/>
              <p:nvPr/>
            </p:nvSpPr>
            <p:spPr bwMode="auto">
              <a:xfrm>
                <a:off x="7535863" y="3876675"/>
                <a:ext cx="101600" cy="134937"/>
              </a:xfrm>
              <a:custGeom>
                <a:avLst/>
                <a:gdLst>
                  <a:gd name="T0" fmla="*/ 4 w 6"/>
                  <a:gd name="T1" fmla="*/ 1 h 8"/>
                  <a:gd name="T2" fmla="*/ 5 w 6"/>
                  <a:gd name="T3" fmla="*/ 4 h 8"/>
                  <a:gd name="T4" fmla="*/ 5 w 6"/>
                  <a:gd name="T5" fmla="*/ 7 h 8"/>
                  <a:gd name="T6" fmla="*/ 1 w 6"/>
                  <a:gd name="T7" fmla="*/ 7 h 8"/>
                  <a:gd name="T8" fmla="*/ 1 w 6"/>
                  <a:gd name="T9" fmla="*/ 4 h 8"/>
                  <a:gd name="T10" fmla="*/ 1 w 6"/>
                  <a:gd name="T11" fmla="*/ 0 h 8"/>
                  <a:gd name="T12" fmla="*/ 4 w 6"/>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4" y="1"/>
                    </a:moveTo>
                    <a:cubicBezTo>
                      <a:pt x="4" y="1"/>
                      <a:pt x="4" y="3"/>
                      <a:pt x="5" y="4"/>
                    </a:cubicBezTo>
                    <a:cubicBezTo>
                      <a:pt x="5" y="4"/>
                      <a:pt x="6" y="7"/>
                      <a:pt x="5" y="7"/>
                    </a:cubicBezTo>
                    <a:cubicBezTo>
                      <a:pt x="5" y="7"/>
                      <a:pt x="1" y="8"/>
                      <a:pt x="1" y="7"/>
                    </a:cubicBezTo>
                    <a:cubicBezTo>
                      <a:pt x="0" y="6"/>
                      <a:pt x="1" y="4"/>
                      <a:pt x="1" y="4"/>
                    </a:cubicBezTo>
                    <a:cubicBezTo>
                      <a:pt x="1" y="4"/>
                      <a:pt x="1" y="1"/>
                      <a:pt x="1" y="0"/>
                    </a:cubicBezTo>
                    <a:cubicBezTo>
                      <a:pt x="1" y="0"/>
                      <a:pt x="3"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1" name="Freeform 65"/>
              <p:cNvSpPr/>
              <p:nvPr/>
            </p:nvSpPr>
            <p:spPr bwMode="auto">
              <a:xfrm>
                <a:off x="7535863" y="3317875"/>
                <a:ext cx="203200" cy="525462"/>
              </a:xfrm>
              <a:custGeom>
                <a:avLst/>
                <a:gdLst>
                  <a:gd name="T0" fmla="*/ 3 w 12"/>
                  <a:gd name="T1" fmla="*/ 19 h 31"/>
                  <a:gd name="T2" fmla="*/ 3 w 12"/>
                  <a:gd name="T3" fmla="*/ 13 h 31"/>
                  <a:gd name="T4" fmla="*/ 5 w 12"/>
                  <a:gd name="T5" fmla="*/ 18 h 31"/>
                  <a:gd name="T6" fmla="*/ 5 w 12"/>
                  <a:gd name="T7" fmla="*/ 12 h 31"/>
                  <a:gd name="T8" fmla="*/ 8 w 12"/>
                  <a:gd name="T9" fmla="*/ 8 h 31"/>
                  <a:gd name="T10" fmla="*/ 10 w 12"/>
                  <a:gd name="T11" fmla="*/ 2 h 31"/>
                  <a:gd name="T12" fmla="*/ 10 w 12"/>
                  <a:gd name="T13" fmla="*/ 0 h 31"/>
                  <a:gd name="T14" fmla="*/ 10 w 12"/>
                  <a:gd name="T15" fmla="*/ 0 h 31"/>
                  <a:gd name="T16" fmla="*/ 11 w 12"/>
                  <a:gd name="T17" fmla="*/ 2 h 31"/>
                  <a:gd name="T18" fmla="*/ 11 w 12"/>
                  <a:gd name="T19" fmla="*/ 4 h 31"/>
                  <a:gd name="T20" fmla="*/ 7 w 12"/>
                  <a:gd name="T21" fmla="*/ 14 h 31"/>
                  <a:gd name="T22" fmla="*/ 3 w 12"/>
                  <a:gd name="T23" fmla="*/ 28 h 31"/>
                  <a:gd name="T24" fmla="*/ 1 w 12"/>
                  <a:gd name="T25" fmla="*/ 31 h 31"/>
                  <a:gd name="T26" fmla="*/ 3 w 12"/>
                  <a:gd name="T27" fmla="*/ 27 h 31"/>
                  <a:gd name="T28" fmla="*/ 1 w 12"/>
                  <a:gd name="T29" fmla="*/ 29 h 31"/>
                  <a:gd name="T30" fmla="*/ 2 w 12"/>
                  <a:gd name="T31" fmla="*/ 25 h 31"/>
                  <a:gd name="T32" fmla="*/ 3 w 12"/>
                  <a:gd name="T3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1">
                    <a:moveTo>
                      <a:pt x="3" y="19"/>
                    </a:moveTo>
                    <a:cubicBezTo>
                      <a:pt x="3" y="18"/>
                      <a:pt x="3" y="13"/>
                      <a:pt x="3" y="13"/>
                    </a:cubicBezTo>
                    <a:cubicBezTo>
                      <a:pt x="3" y="13"/>
                      <a:pt x="3" y="18"/>
                      <a:pt x="5" y="18"/>
                    </a:cubicBezTo>
                    <a:cubicBezTo>
                      <a:pt x="6" y="18"/>
                      <a:pt x="5" y="13"/>
                      <a:pt x="5" y="12"/>
                    </a:cubicBezTo>
                    <a:cubicBezTo>
                      <a:pt x="5" y="11"/>
                      <a:pt x="8" y="8"/>
                      <a:pt x="8" y="8"/>
                    </a:cubicBezTo>
                    <a:cubicBezTo>
                      <a:pt x="9" y="7"/>
                      <a:pt x="10" y="3"/>
                      <a:pt x="10" y="2"/>
                    </a:cubicBezTo>
                    <a:cubicBezTo>
                      <a:pt x="9" y="2"/>
                      <a:pt x="10" y="1"/>
                      <a:pt x="10" y="0"/>
                    </a:cubicBezTo>
                    <a:cubicBezTo>
                      <a:pt x="10" y="0"/>
                      <a:pt x="10" y="0"/>
                      <a:pt x="10" y="0"/>
                    </a:cubicBezTo>
                    <a:cubicBezTo>
                      <a:pt x="10" y="0"/>
                      <a:pt x="10" y="1"/>
                      <a:pt x="11" y="2"/>
                    </a:cubicBezTo>
                    <a:cubicBezTo>
                      <a:pt x="11" y="2"/>
                      <a:pt x="12" y="3"/>
                      <a:pt x="11" y="4"/>
                    </a:cubicBezTo>
                    <a:cubicBezTo>
                      <a:pt x="10" y="4"/>
                      <a:pt x="8" y="12"/>
                      <a:pt x="7" y="14"/>
                    </a:cubicBezTo>
                    <a:cubicBezTo>
                      <a:pt x="7" y="17"/>
                      <a:pt x="3" y="28"/>
                      <a:pt x="3" y="28"/>
                    </a:cubicBezTo>
                    <a:cubicBezTo>
                      <a:pt x="2" y="30"/>
                      <a:pt x="1" y="31"/>
                      <a:pt x="1" y="31"/>
                    </a:cubicBezTo>
                    <a:cubicBezTo>
                      <a:pt x="2" y="30"/>
                      <a:pt x="3" y="27"/>
                      <a:pt x="3" y="27"/>
                    </a:cubicBezTo>
                    <a:cubicBezTo>
                      <a:pt x="2" y="27"/>
                      <a:pt x="1" y="29"/>
                      <a:pt x="1" y="29"/>
                    </a:cubicBezTo>
                    <a:cubicBezTo>
                      <a:pt x="0" y="28"/>
                      <a:pt x="1" y="25"/>
                      <a:pt x="2" y="25"/>
                    </a:cubicBezTo>
                    <a:cubicBezTo>
                      <a:pt x="2" y="24"/>
                      <a:pt x="4" y="20"/>
                      <a:pt x="3"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2" name="Freeform 66"/>
              <p:cNvSpPr/>
              <p:nvPr/>
            </p:nvSpPr>
            <p:spPr bwMode="auto">
              <a:xfrm>
                <a:off x="7570788" y="2876550"/>
                <a:ext cx="66675" cy="339725"/>
              </a:xfrm>
              <a:custGeom>
                <a:avLst/>
                <a:gdLst>
                  <a:gd name="T0" fmla="*/ 4 w 4"/>
                  <a:gd name="T1" fmla="*/ 18 h 20"/>
                  <a:gd name="T2" fmla="*/ 2 w 4"/>
                  <a:gd name="T3" fmla="*/ 20 h 20"/>
                  <a:gd name="T4" fmla="*/ 0 w 4"/>
                  <a:gd name="T5" fmla="*/ 18 h 20"/>
                  <a:gd name="T6" fmla="*/ 0 w 4"/>
                  <a:gd name="T7" fmla="*/ 5 h 20"/>
                  <a:gd name="T8" fmla="*/ 1 w 4"/>
                  <a:gd name="T9" fmla="*/ 3 h 20"/>
                  <a:gd name="T10" fmla="*/ 1 w 4"/>
                  <a:gd name="T11" fmla="*/ 2 h 20"/>
                  <a:gd name="T12" fmla="*/ 2 w 4"/>
                  <a:gd name="T13" fmla="*/ 1 h 20"/>
                  <a:gd name="T14" fmla="*/ 3 w 4"/>
                  <a:gd name="T15" fmla="*/ 3 h 20"/>
                  <a:gd name="T16" fmla="*/ 4 w 4"/>
                  <a:gd name="T17" fmla="*/ 4 h 20"/>
                  <a:gd name="T18" fmla="*/ 4 w 4"/>
                  <a:gd name="T1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0">
                    <a:moveTo>
                      <a:pt x="4" y="18"/>
                    </a:moveTo>
                    <a:cubicBezTo>
                      <a:pt x="2" y="20"/>
                      <a:pt x="2" y="20"/>
                      <a:pt x="2" y="20"/>
                    </a:cubicBezTo>
                    <a:cubicBezTo>
                      <a:pt x="0" y="18"/>
                      <a:pt x="0" y="18"/>
                      <a:pt x="0" y="18"/>
                    </a:cubicBezTo>
                    <a:cubicBezTo>
                      <a:pt x="0" y="18"/>
                      <a:pt x="0" y="5"/>
                      <a:pt x="0" y="5"/>
                    </a:cubicBezTo>
                    <a:cubicBezTo>
                      <a:pt x="0" y="4"/>
                      <a:pt x="1" y="3"/>
                      <a:pt x="1" y="3"/>
                    </a:cubicBezTo>
                    <a:cubicBezTo>
                      <a:pt x="1" y="2"/>
                      <a:pt x="1" y="2"/>
                      <a:pt x="1" y="2"/>
                    </a:cubicBezTo>
                    <a:cubicBezTo>
                      <a:pt x="1" y="2"/>
                      <a:pt x="1" y="0"/>
                      <a:pt x="2" y="1"/>
                    </a:cubicBezTo>
                    <a:cubicBezTo>
                      <a:pt x="3" y="1"/>
                      <a:pt x="3" y="3"/>
                      <a:pt x="3" y="3"/>
                    </a:cubicBezTo>
                    <a:cubicBezTo>
                      <a:pt x="4" y="4"/>
                      <a:pt x="4" y="4"/>
                      <a:pt x="4" y="4"/>
                    </a:cubicBezTo>
                    <a:lnTo>
                      <a:pt x="4" y="18"/>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3" name="Freeform 67"/>
              <p:cNvSpPr/>
              <p:nvPr/>
            </p:nvSpPr>
            <p:spPr bwMode="auto">
              <a:xfrm>
                <a:off x="6994525" y="2876550"/>
                <a:ext cx="33338" cy="33337"/>
              </a:xfrm>
              <a:custGeom>
                <a:avLst/>
                <a:gdLst>
                  <a:gd name="T0" fmla="*/ 2 w 2"/>
                  <a:gd name="T1" fmla="*/ 2 h 2"/>
                  <a:gd name="T2" fmla="*/ 0 w 2"/>
                  <a:gd name="T3" fmla="*/ 1 h 2"/>
                  <a:gd name="T4" fmla="*/ 1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1"/>
                      <a:pt x="0" y="1"/>
                    </a:cubicBezTo>
                    <a:cubicBezTo>
                      <a:pt x="1" y="0"/>
                      <a:pt x="1" y="0"/>
                      <a:pt x="1" y="0"/>
                    </a:cubicBezTo>
                    <a:cubicBezTo>
                      <a:pt x="1" y="0"/>
                      <a:pt x="2" y="2"/>
                      <a:pt x="2"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4" name="Freeform 68"/>
              <p:cNvSpPr/>
              <p:nvPr/>
            </p:nvSpPr>
            <p:spPr bwMode="auto">
              <a:xfrm>
                <a:off x="6994525" y="2843213"/>
                <a:ext cx="33338" cy="33337"/>
              </a:xfrm>
              <a:custGeom>
                <a:avLst/>
                <a:gdLst>
                  <a:gd name="T0" fmla="*/ 2 w 2"/>
                  <a:gd name="T1" fmla="*/ 2 h 2"/>
                  <a:gd name="T2" fmla="*/ 1 w 2"/>
                  <a:gd name="T3" fmla="*/ 1 h 2"/>
                  <a:gd name="T4" fmla="*/ 0 w 2"/>
                  <a:gd name="T5" fmla="*/ 0 h 2"/>
                  <a:gd name="T6" fmla="*/ 1 w 2"/>
                  <a:gd name="T7" fmla="*/ 1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2" y="2"/>
                      <a:pt x="1" y="1"/>
                      <a:pt x="1" y="1"/>
                    </a:cubicBezTo>
                    <a:cubicBezTo>
                      <a:pt x="1" y="1"/>
                      <a:pt x="0" y="0"/>
                      <a:pt x="0" y="0"/>
                    </a:cubicBezTo>
                    <a:cubicBezTo>
                      <a:pt x="1" y="1"/>
                      <a:pt x="1" y="1"/>
                      <a:pt x="1" y="1"/>
                    </a:cubicBezTo>
                    <a:lnTo>
                      <a:pt x="2"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105" name="组合 104"/>
            <p:cNvGrpSpPr/>
            <p:nvPr/>
          </p:nvGrpSpPr>
          <p:grpSpPr>
            <a:xfrm rot="1889584">
              <a:off x="6786788" y="4047214"/>
              <a:ext cx="1031984" cy="1031927"/>
              <a:chOff x="3303065" y="2299580"/>
              <a:chExt cx="872242" cy="872242"/>
            </a:xfrm>
          </p:grpSpPr>
          <p:grpSp>
            <p:nvGrpSpPr>
              <p:cNvPr id="106" name="组合 105"/>
              <p:cNvGrpSpPr/>
              <p:nvPr/>
            </p:nvGrpSpPr>
            <p:grpSpPr>
              <a:xfrm>
                <a:off x="3303065" y="2564061"/>
                <a:ext cx="872242" cy="360040"/>
                <a:chOff x="3303065" y="2564061"/>
                <a:chExt cx="872242" cy="360040"/>
              </a:xfrm>
            </p:grpSpPr>
            <p:sp>
              <p:nvSpPr>
                <p:cNvPr id="108" name="椭圆 107"/>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9" name="椭圆 108"/>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07" name="椭圆 106"/>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sp>
        <p:nvSpPr>
          <p:cNvPr id="110" name="矩形 109"/>
          <p:cNvSpPr/>
          <p:nvPr/>
        </p:nvSpPr>
        <p:spPr>
          <a:xfrm>
            <a:off x="-19382" y="0"/>
            <a:ext cx="12858750" cy="7232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cs typeface="+mn-ea"/>
              <a:sym typeface="+mn-lt"/>
            </a:endParaRPr>
          </a:p>
        </p:txBody>
      </p:sp>
      <p:sp>
        <p:nvSpPr>
          <p:cNvPr id="111"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112" name="直接连接符 111"/>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1226" y="1894979"/>
            <a:ext cx="11330040" cy="4151483"/>
            <a:chOff x="871226" y="1894979"/>
            <a:chExt cx="11330040" cy="4151483"/>
          </a:xfrm>
        </p:grpSpPr>
        <p:grpSp>
          <p:nvGrpSpPr>
            <p:cNvPr id="5" name="组合 4"/>
            <p:cNvGrpSpPr/>
            <p:nvPr/>
          </p:nvGrpSpPr>
          <p:grpSpPr>
            <a:xfrm>
              <a:off x="871226" y="2196192"/>
              <a:ext cx="7824233" cy="3850270"/>
              <a:chOff x="776287" y="706437"/>
              <a:chExt cx="7658101" cy="3768726"/>
            </a:xfrm>
            <a:solidFill>
              <a:srgbClr val="EF5C66"/>
            </a:solidFill>
          </p:grpSpPr>
          <p:sp>
            <p:nvSpPr>
              <p:cNvPr id="6"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1"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2"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3"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4"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5"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6"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7"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8"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9"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20"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21"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22"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23"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24"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25"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26"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27"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28"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30"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31"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32"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33"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34"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35"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36"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37"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38"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39"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40"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41"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42"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43"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44"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45"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46"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47"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48"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49"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50"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51"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52"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53"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54"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55"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56"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57"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58"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59"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60"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61"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62"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63"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64"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65" name="Rectangle 68"/>
              <p:cNvSpPr>
                <a:spLocks noChangeArrowheads="1"/>
              </p:cNvSpPr>
              <p:nvPr/>
            </p:nvSpPr>
            <p:spPr bwMode="auto">
              <a:xfrm>
                <a:off x="6961187" y="2870200"/>
                <a:ext cx="19050" cy="11113"/>
              </a:xfrm>
              <a:prstGeom prst="rect">
                <a:avLst/>
              </a:pr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66"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67"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68"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69"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0"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1"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2"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3"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4"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5"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6"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7"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8"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79"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0"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1"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2"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3"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4"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5"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6"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7"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8"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89"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0"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1"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2"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3"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4"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5"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6"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7"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8"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99"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0"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1"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2"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3"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4"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5"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6"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7"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8"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09"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10"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11"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12"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sp>
            <p:nvSpPr>
              <p:cNvPr id="113"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1295400" fontAlgn="auto">
                  <a:spcBef>
                    <a:spcPts val="0"/>
                  </a:spcBef>
                  <a:spcAft>
                    <a:spcPts val="0"/>
                  </a:spcAft>
                  <a:defRPr/>
                </a:pPr>
                <a:endParaRPr lang="zh-CN" altLang="en-US">
                  <a:solidFill>
                    <a:schemeClr val="tx1">
                      <a:lumMod val="85000"/>
                      <a:lumOff val="15000"/>
                    </a:schemeClr>
                  </a:solidFill>
                  <a:latin typeface="+mn-lt"/>
                  <a:ea typeface="+mn-ea"/>
                  <a:cs typeface="+mn-ea"/>
                  <a:sym typeface="+mn-lt"/>
                </a:endParaRPr>
              </a:p>
            </p:txBody>
          </p:sp>
        </p:grpSp>
        <p:sp>
          <p:nvSpPr>
            <p:cNvPr id="114" name="流程图: 联系 8"/>
            <p:cNvSpPr/>
            <p:nvPr/>
          </p:nvSpPr>
          <p:spPr>
            <a:xfrm>
              <a:off x="6909838" y="4322681"/>
              <a:ext cx="669727" cy="995606"/>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EF5C66"/>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anchor="ctr"/>
            <a:lstStyle/>
            <a:p>
              <a:pPr algn="ctr" defTabSz="1295400" fontAlgn="auto">
                <a:spcBef>
                  <a:spcPts val="0"/>
                </a:spcBef>
                <a:spcAft>
                  <a:spcPts val="0"/>
                </a:spcAft>
                <a:defRPr/>
              </a:pPr>
              <a:endParaRPr lang="zh-CN" altLang="en-US">
                <a:solidFill>
                  <a:schemeClr val="tx1">
                    <a:lumMod val="85000"/>
                    <a:lumOff val="15000"/>
                  </a:schemeClr>
                </a:solidFill>
                <a:cs typeface="+mn-ea"/>
                <a:sym typeface="+mn-lt"/>
              </a:endParaRPr>
            </a:p>
          </p:txBody>
        </p:sp>
        <p:sp>
          <p:nvSpPr>
            <p:cNvPr id="115" name="流程图: 联系 8"/>
            <p:cNvSpPr/>
            <p:nvPr/>
          </p:nvSpPr>
          <p:spPr>
            <a:xfrm>
              <a:off x="4967977" y="2433087"/>
              <a:ext cx="669727" cy="995606"/>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EF5C66"/>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anchor="ctr"/>
            <a:lstStyle/>
            <a:p>
              <a:pPr algn="ctr" defTabSz="1295400" fontAlgn="auto">
                <a:spcBef>
                  <a:spcPts val="0"/>
                </a:spcBef>
                <a:spcAft>
                  <a:spcPts val="0"/>
                </a:spcAft>
                <a:defRPr/>
              </a:pPr>
              <a:endParaRPr lang="zh-CN" altLang="en-US">
                <a:solidFill>
                  <a:schemeClr val="tx1">
                    <a:lumMod val="85000"/>
                    <a:lumOff val="15000"/>
                  </a:schemeClr>
                </a:solidFill>
                <a:cs typeface="+mn-ea"/>
                <a:sym typeface="+mn-lt"/>
              </a:endParaRPr>
            </a:p>
          </p:txBody>
        </p:sp>
        <p:sp>
          <p:nvSpPr>
            <p:cNvPr id="116" name="流程图: 联系 8"/>
            <p:cNvSpPr/>
            <p:nvPr/>
          </p:nvSpPr>
          <p:spPr>
            <a:xfrm>
              <a:off x="1346643" y="1956444"/>
              <a:ext cx="669727" cy="995606"/>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EF5C66"/>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anchor="ctr"/>
            <a:lstStyle/>
            <a:p>
              <a:pPr algn="ctr" defTabSz="1295400" fontAlgn="auto">
                <a:spcBef>
                  <a:spcPts val="0"/>
                </a:spcBef>
                <a:spcAft>
                  <a:spcPts val="0"/>
                </a:spcAft>
                <a:defRPr/>
              </a:pPr>
              <a:endParaRPr lang="zh-CN" altLang="en-US">
                <a:solidFill>
                  <a:schemeClr val="tx1">
                    <a:lumMod val="85000"/>
                    <a:lumOff val="15000"/>
                  </a:schemeClr>
                </a:solidFill>
                <a:cs typeface="+mn-ea"/>
                <a:sym typeface="+mn-lt"/>
              </a:endParaRPr>
            </a:p>
          </p:txBody>
        </p:sp>
        <p:sp>
          <p:nvSpPr>
            <p:cNvPr id="117" name="矩形 116"/>
            <p:cNvSpPr/>
            <p:nvPr/>
          </p:nvSpPr>
          <p:spPr>
            <a:xfrm>
              <a:off x="8568697" y="1894979"/>
              <a:ext cx="2055041" cy="437614"/>
            </a:xfrm>
            <a:prstGeom prst="rect">
              <a:avLst/>
            </a:prstGeom>
          </p:spPr>
          <p:txBody>
            <a:bodyPr wrap="none" lIns="128583" tIns="64291" rIns="128583" bIns="64291">
              <a:spAutoFit/>
            </a:bodyPr>
            <a:lstStyle/>
            <a:p>
              <a:r>
                <a:rPr lang="zh-CN" altLang="en-US" sz="2000" b="1" dirty="0">
                  <a:solidFill>
                    <a:schemeClr val="tx1">
                      <a:lumMod val="85000"/>
                      <a:lumOff val="15000"/>
                    </a:schemeClr>
                  </a:solidFill>
                  <a:latin typeface="+mn-lt"/>
                  <a:ea typeface="+mn-ea"/>
                  <a:cs typeface="+mn-ea"/>
                  <a:sym typeface="+mn-lt"/>
                </a:rPr>
                <a:t>单击添加标题一</a:t>
              </a:r>
            </a:p>
          </p:txBody>
        </p:sp>
        <p:sp>
          <p:nvSpPr>
            <p:cNvPr id="118" name="矩形 117"/>
            <p:cNvSpPr/>
            <p:nvPr/>
          </p:nvSpPr>
          <p:spPr>
            <a:xfrm>
              <a:off x="8623537" y="3280918"/>
              <a:ext cx="2055041" cy="437614"/>
            </a:xfrm>
            <a:prstGeom prst="rect">
              <a:avLst/>
            </a:prstGeom>
          </p:spPr>
          <p:txBody>
            <a:bodyPr wrap="none" lIns="128583" tIns="64291" rIns="128583" bIns="64291">
              <a:spAutoFit/>
            </a:bodyPr>
            <a:lstStyle/>
            <a:p>
              <a:r>
                <a:rPr lang="zh-CN" altLang="en-US" sz="2000" b="1" dirty="0">
                  <a:solidFill>
                    <a:schemeClr val="tx1">
                      <a:lumMod val="85000"/>
                      <a:lumOff val="15000"/>
                    </a:schemeClr>
                  </a:solidFill>
                  <a:latin typeface="+mn-lt"/>
                  <a:ea typeface="+mn-ea"/>
                  <a:cs typeface="+mn-ea"/>
                  <a:sym typeface="+mn-lt"/>
                </a:rPr>
                <a:t>单击添加标题二</a:t>
              </a:r>
            </a:p>
          </p:txBody>
        </p:sp>
        <p:sp>
          <p:nvSpPr>
            <p:cNvPr id="119" name="矩形 118"/>
            <p:cNvSpPr/>
            <p:nvPr/>
          </p:nvSpPr>
          <p:spPr>
            <a:xfrm>
              <a:off x="8689511" y="4710024"/>
              <a:ext cx="2055041" cy="437614"/>
            </a:xfrm>
            <a:prstGeom prst="rect">
              <a:avLst/>
            </a:prstGeom>
          </p:spPr>
          <p:txBody>
            <a:bodyPr wrap="none" lIns="128583" tIns="64291" rIns="128583" bIns="64291">
              <a:spAutoFit/>
            </a:bodyPr>
            <a:lstStyle/>
            <a:p>
              <a:r>
                <a:rPr lang="zh-CN" altLang="en-US" sz="2000" b="1" dirty="0">
                  <a:solidFill>
                    <a:schemeClr val="tx1">
                      <a:lumMod val="85000"/>
                      <a:lumOff val="15000"/>
                    </a:schemeClr>
                  </a:solidFill>
                  <a:latin typeface="+mn-lt"/>
                  <a:ea typeface="+mn-ea"/>
                  <a:cs typeface="+mn-ea"/>
                  <a:sym typeface="+mn-lt"/>
                </a:rPr>
                <a:t>单击添加标题三</a:t>
              </a:r>
            </a:p>
          </p:txBody>
        </p:sp>
        <p:cxnSp>
          <p:nvCxnSpPr>
            <p:cNvPr id="120" name="直接连接符 119"/>
            <p:cNvCxnSpPr/>
            <p:nvPr/>
          </p:nvCxnSpPr>
          <p:spPr>
            <a:xfrm>
              <a:off x="8649030" y="2407320"/>
              <a:ext cx="2751864"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1" name="直接连接符 120"/>
            <p:cNvCxnSpPr/>
            <p:nvPr/>
          </p:nvCxnSpPr>
          <p:spPr>
            <a:xfrm>
              <a:off x="8689115" y="3794449"/>
              <a:ext cx="2751864"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2" name="直接连接符 121"/>
            <p:cNvCxnSpPr/>
            <p:nvPr/>
          </p:nvCxnSpPr>
          <p:spPr>
            <a:xfrm>
              <a:off x="8762159" y="5223557"/>
              <a:ext cx="2751864"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123" name="TextBox 615"/>
            <p:cNvSpPr txBox="1"/>
            <p:nvPr/>
          </p:nvSpPr>
          <p:spPr>
            <a:xfrm>
              <a:off x="8555862" y="2423816"/>
              <a:ext cx="3521926" cy="605902"/>
            </a:xfrm>
            <a:prstGeom prst="rect">
              <a:avLst/>
            </a:prstGeom>
            <a:noFill/>
          </p:spPr>
          <p:txBody>
            <a:bodyPr wrap="square" lIns="128583" tIns="64291" rIns="128583" bIns="64291" rtlCol="0">
              <a:spAutoFit/>
            </a:bodyPr>
            <a:lstStyle/>
            <a:p>
              <a:r>
                <a:rPr lang="zh-CN" altLang="en-US" sz="1500" dirty="0">
                  <a:solidFill>
                    <a:schemeClr val="tx1">
                      <a:lumMod val="85000"/>
                      <a:lumOff val="15000"/>
                    </a:schemeClr>
                  </a:solidFill>
                  <a:latin typeface="+mn-lt"/>
                  <a:ea typeface="+mn-ea"/>
                  <a:cs typeface="+mn-ea"/>
                  <a:sym typeface="+mn-lt"/>
                </a:rPr>
                <a:t>点击输入简要文字内容，概括精炼言简意赅的说明分项内容。</a:t>
              </a:r>
              <a:endParaRPr lang="en-US" altLang="zh-CN" sz="1500" dirty="0">
                <a:solidFill>
                  <a:schemeClr val="tx1">
                    <a:lumMod val="85000"/>
                    <a:lumOff val="15000"/>
                  </a:schemeClr>
                </a:solidFill>
                <a:latin typeface="+mn-lt"/>
                <a:ea typeface="+mn-ea"/>
                <a:cs typeface="+mn-ea"/>
                <a:sym typeface="+mn-lt"/>
              </a:endParaRPr>
            </a:p>
          </p:txBody>
        </p:sp>
        <p:sp>
          <p:nvSpPr>
            <p:cNvPr id="124" name="TextBox 616"/>
            <p:cNvSpPr txBox="1"/>
            <p:nvPr/>
          </p:nvSpPr>
          <p:spPr>
            <a:xfrm>
              <a:off x="8608910" y="3809757"/>
              <a:ext cx="3491096" cy="649181"/>
            </a:xfrm>
            <a:prstGeom prst="rect">
              <a:avLst/>
            </a:prstGeom>
            <a:noFill/>
          </p:spPr>
          <p:txBody>
            <a:bodyPr wrap="square" lIns="128583" tIns="64291" rIns="128583" bIns="64291" rtlCol="0">
              <a:spAutoFit/>
            </a:bodyPr>
            <a:lstStyle/>
            <a:p>
              <a:r>
                <a:rPr lang="zh-CN" altLang="en-US" sz="1700" dirty="0">
                  <a:solidFill>
                    <a:schemeClr val="tx1">
                      <a:lumMod val="85000"/>
                      <a:lumOff val="15000"/>
                    </a:schemeClr>
                  </a:solidFill>
                  <a:latin typeface="+mn-lt"/>
                  <a:ea typeface="+mn-ea"/>
                  <a:cs typeface="+mn-ea"/>
                  <a:sym typeface="+mn-lt"/>
                </a:rPr>
                <a:t>点击输入简要文字内容，概括精炼言简意赅的说明分项内容。</a:t>
              </a:r>
              <a:endParaRPr lang="en-US" altLang="zh-CN" sz="1700" dirty="0">
                <a:solidFill>
                  <a:schemeClr val="tx1">
                    <a:lumMod val="85000"/>
                    <a:lumOff val="15000"/>
                  </a:schemeClr>
                </a:solidFill>
                <a:latin typeface="+mn-lt"/>
                <a:ea typeface="+mn-ea"/>
                <a:cs typeface="+mn-ea"/>
                <a:sym typeface="+mn-lt"/>
              </a:endParaRPr>
            </a:p>
          </p:txBody>
        </p:sp>
        <p:sp>
          <p:nvSpPr>
            <p:cNvPr id="125" name="TextBox 617"/>
            <p:cNvSpPr txBox="1"/>
            <p:nvPr/>
          </p:nvSpPr>
          <p:spPr>
            <a:xfrm>
              <a:off x="8676076" y="5238865"/>
              <a:ext cx="3525190" cy="649181"/>
            </a:xfrm>
            <a:prstGeom prst="rect">
              <a:avLst/>
            </a:prstGeom>
            <a:noFill/>
          </p:spPr>
          <p:txBody>
            <a:bodyPr wrap="square" lIns="128583" tIns="64291" rIns="128583" bIns="64291" rtlCol="0">
              <a:spAutoFit/>
            </a:bodyPr>
            <a:lstStyle/>
            <a:p>
              <a:r>
                <a:rPr lang="zh-CN" altLang="en-US" sz="1700" dirty="0">
                  <a:solidFill>
                    <a:schemeClr val="tx1">
                      <a:lumMod val="85000"/>
                      <a:lumOff val="15000"/>
                    </a:schemeClr>
                  </a:solidFill>
                  <a:latin typeface="+mn-lt"/>
                  <a:ea typeface="+mn-ea"/>
                  <a:cs typeface="+mn-ea"/>
                  <a:sym typeface="+mn-lt"/>
                </a:rPr>
                <a:t>点击输入简要文字内容，概括精炼言简意赅的说明分项内容。</a:t>
              </a:r>
              <a:endParaRPr lang="en-US" altLang="zh-CN" sz="1700" dirty="0">
                <a:solidFill>
                  <a:schemeClr val="tx1">
                    <a:lumMod val="85000"/>
                    <a:lumOff val="15000"/>
                  </a:schemeClr>
                </a:solidFill>
                <a:latin typeface="+mn-lt"/>
                <a:ea typeface="+mn-ea"/>
                <a:cs typeface="+mn-ea"/>
                <a:sym typeface="+mn-lt"/>
              </a:endParaRPr>
            </a:p>
          </p:txBody>
        </p:sp>
      </p:grpSp>
      <p:sp>
        <p:nvSpPr>
          <p:cNvPr id="126" name="矩形 125"/>
          <p:cNvSpPr/>
          <p:nvPr/>
        </p:nvSpPr>
        <p:spPr>
          <a:xfrm>
            <a:off x="0" y="0"/>
            <a:ext cx="12858750" cy="7232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cs typeface="+mn-ea"/>
              <a:sym typeface="+mn-lt"/>
            </a:endParaRPr>
          </a:p>
        </p:txBody>
      </p:sp>
      <p:sp>
        <p:nvSpPr>
          <p:cNvPr id="127"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128" name="直接连接符 127"/>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45727" y="1452524"/>
            <a:ext cx="9567847" cy="5202072"/>
            <a:chOff x="1645727" y="1452524"/>
            <a:chExt cx="9567847" cy="5202072"/>
          </a:xfrm>
        </p:grpSpPr>
        <p:sp>
          <p:nvSpPr>
            <p:cNvPr id="7" name="Freeform 6"/>
            <p:cNvSpPr/>
            <p:nvPr/>
          </p:nvSpPr>
          <p:spPr bwMode="auto">
            <a:xfrm flipH="1">
              <a:off x="8957873" y="6230523"/>
              <a:ext cx="942454" cy="202756"/>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 name="Freeform 24"/>
            <p:cNvSpPr/>
            <p:nvPr/>
          </p:nvSpPr>
          <p:spPr>
            <a:xfrm flipH="1">
              <a:off x="8710851" y="5811759"/>
              <a:ext cx="1436494" cy="41876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425">
                <a:solidFill>
                  <a:schemeClr val="tx1">
                    <a:lumMod val="75000"/>
                    <a:lumOff val="25000"/>
                  </a:schemeClr>
                </a:solidFill>
                <a:cs typeface="+mn-ea"/>
                <a:sym typeface="+mn-lt"/>
              </a:endParaRPr>
            </a:p>
          </p:txBody>
        </p:sp>
        <p:sp>
          <p:nvSpPr>
            <p:cNvPr id="9" name="Freeform 25"/>
            <p:cNvSpPr/>
            <p:nvPr/>
          </p:nvSpPr>
          <p:spPr>
            <a:xfrm flipH="1">
              <a:off x="9108699" y="6517802"/>
              <a:ext cx="640801" cy="136794"/>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425">
                <a:solidFill>
                  <a:schemeClr val="tx1">
                    <a:lumMod val="75000"/>
                    <a:lumOff val="25000"/>
                  </a:schemeClr>
                </a:solidFill>
                <a:cs typeface="+mn-ea"/>
                <a:sym typeface="+mn-lt"/>
              </a:endParaRPr>
            </a:p>
          </p:txBody>
        </p:sp>
        <p:sp>
          <p:nvSpPr>
            <p:cNvPr id="10" name="Freeform 5"/>
            <p:cNvSpPr/>
            <p:nvPr/>
          </p:nvSpPr>
          <p:spPr bwMode="auto">
            <a:xfrm>
              <a:off x="9313824" y="5002631"/>
              <a:ext cx="187464" cy="55402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1" name="Freeform 6"/>
            <p:cNvSpPr/>
            <p:nvPr/>
          </p:nvSpPr>
          <p:spPr bwMode="auto">
            <a:xfrm>
              <a:off x="9367383" y="4903876"/>
              <a:ext cx="147294" cy="170726"/>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2" name="Freeform 7"/>
            <p:cNvSpPr/>
            <p:nvPr/>
          </p:nvSpPr>
          <p:spPr bwMode="auto">
            <a:xfrm>
              <a:off x="9350647" y="4965806"/>
              <a:ext cx="160683" cy="155663"/>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3" name="Freeform 8"/>
            <p:cNvSpPr/>
            <p:nvPr/>
          </p:nvSpPr>
          <p:spPr bwMode="auto">
            <a:xfrm>
              <a:off x="9338929" y="5536569"/>
              <a:ext cx="48541" cy="80342"/>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4" name="Freeform 9"/>
            <p:cNvSpPr/>
            <p:nvPr/>
          </p:nvSpPr>
          <p:spPr bwMode="auto">
            <a:xfrm>
              <a:off x="9507984" y="5000956"/>
              <a:ext cx="185791" cy="55402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5" name="Freeform 10"/>
            <p:cNvSpPr/>
            <p:nvPr/>
          </p:nvSpPr>
          <p:spPr bwMode="auto">
            <a:xfrm>
              <a:off x="9559869" y="4898855"/>
              <a:ext cx="147294" cy="170726"/>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6" name="Freeform 11"/>
            <p:cNvSpPr/>
            <p:nvPr/>
          </p:nvSpPr>
          <p:spPr bwMode="auto">
            <a:xfrm>
              <a:off x="9544805" y="4964133"/>
              <a:ext cx="160683" cy="15398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7" name="Freeform 12"/>
            <p:cNvSpPr/>
            <p:nvPr/>
          </p:nvSpPr>
          <p:spPr bwMode="auto">
            <a:xfrm>
              <a:off x="9533089" y="5531547"/>
              <a:ext cx="48541" cy="80342"/>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8" name="Freeform 13"/>
            <p:cNvSpPr/>
            <p:nvPr/>
          </p:nvSpPr>
          <p:spPr bwMode="auto">
            <a:xfrm>
              <a:off x="9677036" y="5004303"/>
              <a:ext cx="43518" cy="281197"/>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grpSp>
          <p:nvGrpSpPr>
            <p:cNvPr id="19" name="Group 123"/>
            <p:cNvGrpSpPr/>
            <p:nvPr/>
          </p:nvGrpSpPr>
          <p:grpSpPr>
            <a:xfrm>
              <a:off x="8374825" y="4875005"/>
              <a:ext cx="861998" cy="654452"/>
              <a:chOff x="7170742" y="4168776"/>
              <a:chExt cx="817560" cy="620712"/>
            </a:xfrm>
            <a:solidFill>
              <a:srgbClr val="EF5C66"/>
            </a:solidFill>
          </p:grpSpPr>
          <p:sp>
            <p:nvSpPr>
              <p:cNvPr id="20" name="Freeform 14"/>
              <p:cNvSpPr/>
              <p:nvPr/>
            </p:nvSpPr>
            <p:spPr bwMode="auto">
              <a:xfrm>
                <a:off x="7170742" y="4168776"/>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21" name="Rectangle 15"/>
              <p:cNvSpPr>
                <a:spLocks noChangeArrowheads="1"/>
              </p:cNvSpPr>
              <p:nvPr/>
            </p:nvSpPr>
            <p:spPr bwMode="auto">
              <a:xfrm>
                <a:off x="7924804" y="4335468"/>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22" name="Oval 16"/>
              <p:cNvSpPr>
                <a:spLocks noChangeArrowheads="1"/>
              </p:cNvSpPr>
              <p:nvPr/>
            </p:nvSpPr>
            <p:spPr bwMode="auto">
              <a:xfrm>
                <a:off x="7897817" y="4564068"/>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23" name="Freeform 17"/>
              <p:cNvSpPr/>
              <p:nvPr/>
            </p:nvSpPr>
            <p:spPr bwMode="auto">
              <a:xfrm>
                <a:off x="7888293" y="4605342"/>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24" name="Freeform 18"/>
              <p:cNvSpPr/>
              <p:nvPr/>
            </p:nvSpPr>
            <p:spPr bwMode="auto">
              <a:xfrm>
                <a:off x="7932739" y="4605342"/>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25"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grpSp>
        <p:sp>
          <p:nvSpPr>
            <p:cNvPr id="26" name="Freeform 20"/>
            <p:cNvSpPr>
              <a:spLocks noEditPoints="1"/>
            </p:cNvSpPr>
            <p:nvPr/>
          </p:nvSpPr>
          <p:spPr bwMode="auto">
            <a:xfrm>
              <a:off x="7673510" y="2640914"/>
              <a:ext cx="503811" cy="530591"/>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27" name="Oval 21"/>
            <p:cNvSpPr>
              <a:spLocks noChangeArrowheads="1"/>
            </p:cNvSpPr>
            <p:nvPr/>
          </p:nvSpPr>
          <p:spPr bwMode="auto">
            <a:xfrm>
              <a:off x="10888859" y="2517053"/>
              <a:ext cx="148967" cy="148967"/>
            </a:xfrm>
            <a:prstGeom prst="ellipse">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28" name="Freeform 22"/>
            <p:cNvSpPr/>
            <p:nvPr/>
          </p:nvSpPr>
          <p:spPr bwMode="auto">
            <a:xfrm>
              <a:off x="10942419" y="2627523"/>
              <a:ext cx="234330" cy="488746"/>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29" name="Freeform 23"/>
            <p:cNvSpPr/>
            <p:nvPr/>
          </p:nvSpPr>
          <p:spPr bwMode="auto">
            <a:xfrm>
              <a:off x="10736544" y="2627523"/>
              <a:ext cx="251068" cy="482052"/>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30" name="Freeform 24"/>
            <p:cNvSpPr/>
            <p:nvPr/>
          </p:nvSpPr>
          <p:spPr bwMode="auto">
            <a:xfrm>
              <a:off x="10955810" y="2463491"/>
              <a:ext cx="26781" cy="83690"/>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31" name="Freeform 25"/>
            <p:cNvSpPr>
              <a:spLocks noEditPoints="1"/>
            </p:cNvSpPr>
            <p:nvPr/>
          </p:nvSpPr>
          <p:spPr bwMode="auto">
            <a:xfrm>
              <a:off x="9757379" y="2103628"/>
              <a:ext cx="237678" cy="642735"/>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32" name="Freeform 26"/>
            <p:cNvSpPr>
              <a:spLocks noEditPoints="1"/>
            </p:cNvSpPr>
            <p:nvPr/>
          </p:nvSpPr>
          <p:spPr bwMode="auto">
            <a:xfrm>
              <a:off x="9553175" y="2306155"/>
              <a:ext cx="644410" cy="23600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33" name="Freeform 27"/>
            <p:cNvSpPr>
              <a:spLocks noEditPoints="1"/>
            </p:cNvSpPr>
            <p:nvPr/>
          </p:nvSpPr>
          <p:spPr bwMode="auto">
            <a:xfrm>
              <a:off x="9601715" y="2160538"/>
              <a:ext cx="547329" cy="525570"/>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34" name="Freeform 28"/>
            <p:cNvSpPr>
              <a:spLocks noEditPoints="1"/>
            </p:cNvSpPr>
            <p:nvPr/>
          </p:nvSpPr>
          <p:spPr bwMode="auto">
            <a:xfrm>
              <a:off x="9601715" y="2160538"/>
              <a:ext cx="547329" cy="525570"/>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35" name="Oval 29"/>
            <p:cNvSpPr>
              <a:spLocks noChangeArrowheads="1"/>
            </p:cNvSpPr>
            <p:nvPr/>
          </p:nvSpPr>
          <p:spPr bwMode="auto">
            <a:xfrm>
              <a:off x="9827677" y="2374782"/>
              <a:ext cx="98754" cy="98754"/>
            </a:xfrm>
            <a:prstGeom prst="ellipse">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36" name="Freeform 30"/>
            <p:cNvSpPr>
              <a:spLocks noEditPoints="1"/>
            </p:cNvSpPr>
            <p:nvPr/>
          </p:nvSpPr>
          <p:spPr bwMode="auto">
            <a:xfrm>
              <a:off x="10585902" y="1921184"/>
              <a:ext cx="271154" cy="513854"/>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37" name="Rectangle 31"/>
            <p:cNvSpPr>
              <a:spLocks noChangeArrowheads="1"/>
            </p:cNvSpPr>
            <p:nvPr/>
          </p:nvSpPr>
          <p:spPr bwMode="auto">
            <a:xfrm>
              <a:off x="10450327" y="1919511"/>
              <a:ext cx="68625" cy="500464"/>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38" name="Freeform 32"/>
            <p:cNvSpPr>
              <a:spLocks noEditPoints="1"/>
            </p:cNvSpPr>
            <p:nvPr/>
          </p:nvSpPr>
          <p:spPr bwMode="auto">
            <a:xfrm>
              <a:off x="8227535" y="4440237"/>
              <a:ext cx="592522" cy="43351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grpSp>
          <p:nvGrpSpPr>
            <p:cNvPr id="39" name="Group 127"/>
            <p:cNvGrpSpPr/>
            <p:nvPr/>
          </p:nvGrpSpPr>
          <p:grpSpPr>
            <a:xfrm>
              <a:off x="9892953" y="4873744"/>
              <a:ext cx="535614" cy="689604"/>
              <a:chOff x="8610599" y="4127504"/>
              <a:chExt cx="508001" cy="654054"/>
            </a:xfrm>
            <a:solidFill>
              <a:srgbClr val="EF5C66"/>
            </a:solidFill>
          </p:grpSpPr>
          <p:sp>
            <p:nvSpPr>
              <p:cNvPr id="40" name="Freeform 33"/>
              <p:cNvSpPr/>
              <p:nvPr/>
            </p:nvSpPr>
            <p:spPr bwMode="auto">
              <a:xfrm>
                <a:off x="8618537" y="4127508"/>
                <a:ext cx="500063" cy="503239"/>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41" name="Freeform 34"/>
              <p:cNvSpPr>
                <a:spLocks noEditPoints="1"/>
              </p:cNvSpPr>
              <p:nvPr/>
            </p:nvSpPr>
            <p:spPr bwMode="auto">
              <a:xfrm>
                <a:off x="8621713" y="4137033"/>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42" name="Freeform 35"/>
              <p:cNvSpPr/>
              <p:nvPr/>
            </p:nvSpPr>
            <p:spPr bwMode="auto">
              <a:xfrm>
                <a:off x="8610599" y="4144971"/>
                <a:ext cx="496888" cy="433389"/>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43" name="Freeform 36"/>
              <p:cNvSpPr/>
              <p:nvPr/>
            </p:nvSpPr>
            <p:spPr bwMode="auto">
              <a:xfrm>
                <a:off x="8729662" y="4613282"/>
                <a:ext cx="141288" cy="168276"/>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44" name="Freeform 37"/>
              <p:cNvSpPr/>
              <p:nvPr/>
            </p:nvSpPr>
            <p:spPr bwMode="auto">
              <a:xfrm>
                <a:off x="8855074" y="4613280"/>
                <a:ext cx="134938" cy="168276"/>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45" name="Freeform 38"/>
              <p:cNvSpPr/>
              <p:nvPr/>
            </p:nvSpPr>
            <p:spPr bwMode="auto">
              <a:xfrm>
                <a:off x="8618537" y="4127504"/>
                <a:ext cx="500063" cy="503239"/>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46" name="Freeform 39"/>
              <p:cNvSpPr>
                <a:spLocks noEditPoints="1"/>
              </p:cNvSpPr>
              <p:nvPr/>
            </p:nvSpPr>
            <p:spPr bwMode="auto">
              <a:xfrm>
                <a:off x="8621712"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47"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grpSp>
        <p:sp>
          <p:nvSpPr>
            <p:cNvPr id="48" name="Freeform 41"/>
            <p:cNvSpPr>
              <a:spLocks noEditPoints="1"/>
            </p:cNvSpPr>
            <p:nvPr/>
          </p:nvSpPr>
          <p:spPr bwMode="auto">
            <a:xfrm>
              <a:off x="10336509" y="4177452"/>
              <a:ext cx="451923" cy="411751"/>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49" name="Freeform 42"/>
            <p:cNvSpPr/>
            <p:nvPr/>
          </p:nvSpPr>
          <p:spPr bwMode="auto">
            <a:xfrm>
              <a:off x="10453674" y="4557401"/>
              <a:ext cx="97079" cy="209224"/>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50" name="Freeform 43"/>
            <p:cNvSpPr/>
            <p:nvPr/>
          </p:nvSpPr>
          <p:spPr bwMode="auto">
            <a:xfrm>
              <a:off x="10413502" y="4621005"/>
              <a:ext cx="137251" cy="282871"/>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51" name="Freeform 44"/>
            <p:cNvSpPr/>
            <p:nvPr/>
          </p:nvSpPr>
          <p:spPr bwMode="auto">
            <a:xfrm>
              <a:off x="9159835" y="1452524"/>
              <a:ext cx="552350" cy="505484"/>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52" name="Freeform 45"/>
            <p:cNvSpPr>
              <a:spLocks noEditPoints="1"/>
            </p:cNvSpPr>
            <p:nvPr/>
          </p:nvSpPr>
          <p:spPr bwMode="auto">
            <a:xfrm>
              <a:off x="8995803" y="4257794"/>
              <a:ext cx="672864" cy="557372"/>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53" name="Freeform 46"/>
            <p:cNvSpPr>
              <a:spLocks noEditPoints="1"/>
            </p:cNvSpPr>
            <p:nvPr/>
          </p:nvSpPr>
          <p:spPr bwMode="auto">
            <a:xfrm>
              <a:off x="10185867" y="3148071"/>
              <a:ext cx="863676" cy="1007621"/>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54" name="Freeform 47"/>
            <p:cNvSpPr>
              <a:spLocks noEditPoints="1"/>
            </p:cNvSpPr>
            <p:nvPr/>
          </p:nvSpPr>
          <p:spPr bwMode="auto">
            <a:xfrm>
              <a:off x="10840318" y="3442659"/>
              <a:ext cx="373256" cy="733119"/>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55" name="Freeform 48"/>
            <p:cNvSpPr>
              <a:spLocks noEditPoints="1"/>
            </p:cNvSpPr>
            <p:nvPr/>
          </p:nvSpPr>
          <p:spPr bwMode="auto">
            <a:xfrm>
              <a:off x="9538111" y="3536392"/>
              <a:ext cx="610933" cy="610933"/>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56" name="Freeform 49"/>
            <p:cNvSpPr/>
            <p:nvPr/>
          </p:nvSpPr>
          <p:spPr bwMode="auto">
            <a:xfrm>
              <a:off x="9650256" y="3730550"/>
              <a:ext cx="304629" cy="160683"/>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grpSp>
          <p:nvGrpSpPr>
            <p:cNvPr id="57" name="Group 126"/>
            <p:cNvGrpSpPr/>
            <p:nvPr/>
          </p:nvGrpSpPr>
          <p:grpSpPr>
            <a:xfrm>
              <a:off x="9782489" y="4323073"/>
              <a:ext cx="478703" cy="455266"/>
              <a:chOff x="8505849" y="3605213"/>
              <a:chExt cx="454026" cy="431795"/>
            </a:xfrm>
            <a:solidFill>
              <a:srgbClr val="EF5C66"/>
            </a:solidFill>
          </p:grpSpPr>
          <p:sp>
            <p:nvSpPr>
              <p:cNvPr id="58" name="Freeform 50"/>
              <p:cNvSpPr/>
              <p:nvPr/>
            </p:nvSpPr>
            <p:spPr bwMode="auto">
              <a:xfrm>
                <a:off x="8505849" y="3694108"/>
                <a:ext cx="454026"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59"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grpSp>
        <p:sp>
          <p:nvSpPr>
            <p:cNvPr id="60" name="Freeform 52"/>
            <p:cNvSpPr/>
            <p:nvPr/>
          </p:nvSpPr>
          <p:spPr bwMode="auto">
            <a:xfrm>
              <a:off x="8306202" y="1613207"/>
              <a:ext cx="716382" cy="582479"/>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61" name="Freeform 53"/>
            <p:cNvSpPr/>
            <p:nvPr/>
          </p:nvSpPr>
          <p:spPr bwMode="auto">
            <a:xfrm>
              <a:off x="8850185" y="1581407"/>
              <a:ext cx="197507" cy="271154"/>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62" name="Freeform 54"/>
            <p:cNvSpPr/>
            <p:nvPr/>
          </p:nvSpPr>
          <p:spPr bwMode="auto">
            <a:xfrm>
              <a:off x="8399935" y="1767196"/>
              <a:ext cx="542307" cy="354843"/>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63" name="Freeform 55"/>
            <p:cNvSpPr>
              <a:spLocks noEditPoints="1"/>
            </p:cNvSpPr>
            <p:nvPr/>
          </p:nvSpPr>
          <p:spPr bwMode="auto">
            <a:xfrm>
              <a:off x="7958055" y="2078521"/>
              <a:ext cx="312999" cy="549002"/>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64" name="Freeform 56"/>
            <p:cNvSpPr>
              <a:spLocks noEditPoints="1"/>
            </p:cNvSpPr>
            <p:nvPr/>
          </p:nvSpPr>
          <p:spPr bwMode="auto">
            <a:xfrm>
              <a:off x="7673510" y="3228414"/>
              <a:ext cx="585826" cy="637713"/>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65" name="Freeform 57"/>
            <p:cNvSpPr>
              <a:spLocks noEditPoints="1"/>
            </p:cNvSpPr>
            <p:nvPr/>
          </p:nvSpPr>
          <p:spPr bwMode="auto">
            <a:xfrm>
              <a:off x="9834372" y="1579732"/>
              <a:ext cx="557372" cy="547329"/>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66" name="Freeform 58"/>
            <p:cNvSpPr>
              <a:spLocks noEditPoints="1"/>
            </p:cNvSpPr>
            <p:nvPr/>
          </p:nvSpPr>
          <p:spPr bwMode="auto">
            <a:xfrm>
              <a:off x="7865461" y="3863069"/>
              <a:ext cx="542307" cy="549002"/>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67" name="Rectangle 59"/>
            <p:cNvSpPr>
              <a:spLocks noChangeArrowheads="1"/>
            </p:cNvSpPr>
            <p:nvPr/>
          </p:nvSpPr>
          <p:spPr bwMode="auto">
            <a:xfrm>
              <a:off x="9969948" y="3342231"/>
              <a:ext cx="661147" cy="33475"/>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68" name="Rectangle 60"/>
            <p:cNvSpPr>
              <a:spLocks noChangeArrowheads="1"/>
            </p:cNvSpPr>
            <p:nvPr/>
          </p:nvSpPr>
          <p:spPr bwMode="auto">
            <a:xfrm>
              <a:off x="9996729" y="3275279"/>
              <a:ext cx="607586" cy="33475"/>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69" name="Rectangle 61"/>
            <p:cNvSpPr>
              <a:spLocks noChangeArrowheads="1"/>
            </p:cNvSpPr>
            <p:nvPr/>
          </p:nvSpPr>
          <p:spPr bwMode="auto">
            <a:xfrm>
              <a:off x="10236080" y="3206654"/>
              <a:ext cx="128883" cy="33475"/>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70" name="Rectangle 62"/>
            <p:cNvSpPr>
              <a:spLocks noChangeArrowheads="1"/>
            </p:cNvSpPr>
            <p:nvPr/>
          </p:nvSpPr>
          <p:spPr bwMode="auto">
            <a:xfrm>
              <a:off x="10259514" y="2960607"/>
              <a:ext cx="82016" cy="267806"/>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71" name="Rectangle 63"/>
            <p:cNvSpPr>
              <a:spLocks noChangeArrowheads="1"/>
            </p:cNvSpPr>
            <p:nvPr/>
          </p:nvSpPr>
          <p:spPr bwMode="auto">
            <a:xfrm>
              <a:off x="10236080" y="2947218"/>
              <a:ext cx="128883" cy="33475"/>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72" name="Rectangle 64"/>
            <p:cNvSpPr>
              <a:spLocks noChangeArrowheads="1"/>
            </p:cNvSpPr>
            <p:nvPr/>
          </p:nvSpPr>
          <p:spPr bwMode="auto">
            <a:xfrm>
              <a:off x="10431913" y="3206654"/>
              <a:ext cx="125535" cy="33475"/>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73" name="Rectangle 65"/>
            <p:cNvSpPr>
              <a:spLocks noChangeArrowheads="1"/>
            </p:cNvSpPr>
            <p:nvPr/>
          </p:nvSpPr>
          <p:spPr bwMode="auto">
            <a:xfrm>
              <a:off x="10453673" y="2960607"/>
              <a:ext cx="80342" cy="267806"/>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74" name="Rectangle 66"/>
            <p:cNvSpPr>
              <a:spLocks noChangeArrowheads="1"/>
            </p:cNvSpPr>
            <p:nvPr/>
          </p:nvSpPr>
          <p:spPr bwMode="auto">
            <a:xfrm>
              <a:off x="10431913" y="2947218"/>
              <a:ext cx="125535" cy="33475"/>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75" name="Rectangle 67"/>
            <p:cNvSpPr>
              <a:spLocks noChangeArrowheads="1"/>
            </p:cNvSpPr>
            <p:nvPr/>
          </p:nvSpPr>
          <p:spPr bwMode="auto">
            <a:xfrm>
              <a:off x="10043595" y="3206654"/>
              <a:ext cx="128883" cy="33475"/>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76" name="Rectangle 68"/>
            <p:cNvSpPr>
              <a:spLocks noChangeArrowheads="1"/>
            </p:cNvSpPr>
            <p:nvPr/>
          </p:nvSpPr>
          <p:spPr bwMode="auto">
            <a:xfrm>
              <a:off x="10065355" y="2960607"/>
              <a:ext cx="83690" cy="267806"/>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77" name="Rectangle 69"/>
            <p:cNvSpPr>
              <a:spLocks noChangeArrowheads="1"/>
            </p:cNvSpPr>
            <p:nvPr/>
          </p:nvSpPr>
          <p:spPr bwMode="auto">
            <a:xfrm>
              <a:off x="10043595" y="2947218"/>
              <a:ext cx="128883" cy="33475"/>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78" name="Rectangle 70"/>
            <p:cNvSpPr>
              <a:spLocks noChangeArrowheads="1"/>
            </p:cNvSpPr>
            <p:nvPr/>
          </p:nvSpPr>
          <p:spPr bwMode="auto">
            <a:xfrm>
              <a:off x="9996729" y="2873571"/>
              <a:ext cx="607586" cy="33475"/>
            </a:xfrm>
            <a:prstGeom prst="rect">
              <a:avLst/>
            </a:pr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79" name="Freeform 71"/>
            <p:cNvSpPr/>
            <p:nvPr/>
          </p:nvSpPr>
          <p:spPr bwMode="auto">
            <a:xfrm>
              <a:off x="9996729" y="2679411"/>
              <a:ext cx="607586" cy="19416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0" name="Freeform 72"/>
            <p:cNvSpPr>
              <a:spLocks noEditPoints="1"/>
            </p:cNvSpPr>
            <p:nvPr/>
          </p:nvSpPr>
          <p:spPr bwMode="auto">
            <a:xfrm>
              <a:off x="8326288" y="2855158"/>
              <a:ext cx="843590" cy="550677"/>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1" name="Freeform 73"/>
            <p:cNvSpPr>
              <a:spLocks noEditPoints="1"/>
            </p:cNvSpPr>
            <p:nvPr/>
          </p:nvSpPr>
          <p:spPr bwMode="auto">
            <a:xfrm>
              <a:off x="10187541" y="3459397"/>
              <a:ext cx="197507" cy="344801"/>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2" name="Freeform 74"/>
            <p:cNvSpPr>
              <a:spLocks noEditPoints="1"/>
            </p:cNvSpPr>
            <p:nvPr/>
          </p:nvSpPr>
          <p:spPr bwMode="auto">
            <a:xfrm>
              <a:off x="8463538" y="2277703"/>
              <a:ext cx="396688" cy="485398"/>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3" name="Freeform 75"/>
            <p:cNvSpPr>
              <a:spLocks noEditPoints="1"/>
            </p:cNvSpPr>
            <p:nvPr/>
          </p:nvSpPr>
          <p:spPr bwMode="auto">
            <a:xfrm>
              <a:off x="9226787" y="2788207"/>
              <a:ext cx="600890" cy="60256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4" name="Freeform 76"/>
            <p:cNvSpPr>
              <a:spLocks noEditPoints="1"/>
            </p:cNvSpPr>
            <p:nvPr/>
          </p:nvSpPr>
          <p:spPr bwMode="auto">
            <a:xfrm>
              <a:off x="8627568" y="3564846"/>
              <a:ext cx="677885" cy="513854"/>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5" name="Freeform 77"/>
            <p:cNvSpPr/>
            <p:nvPr/>
          </p:nvSpPr>
          <p:spPr bwMode="auto">
            <a:xfrm>
              <a:off x="8923832" y="2811640"/>
              <a:ext cx="225962" cy="169053"/>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6" name="Freeform 78"/>
            <p:cNvSpPr/>
            <p:nvPr/>
          </p:nvSpPr>
          <p:spPr bwMode="auto">
            <a:xfrm>
              <a:off x="9024257" y="2768122"/>
              <a:ext cx="61931" cy="7699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7" name="Freeform 79"/>
            <p:cNvSpPr>
              <a:spLocks noEditPoints="1"/>
            </p:cNvSpPr>
            <p:nvPr/>
          </p:nvSpPr>
          <p:spPr bwMode="auto">
            <a:xfrm>
              <a:off x="8672762" y="4177452"/>
              <a:ext cx="237678" cy="329736"/>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8" name="Freeform 80"/>
            <p:cNvSpPr>
              <a:spLocks noEditPoints="1"/>
            </p:cNvSpPr>
            <p:nvPr/>
          </p:nvSpPr>
          <p:spPr bwMode="auto">
            <a:xfrm>
              <a:off x="10498865" y="2486925"/>
              <a:ext cx="297934" cy="326390"/>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89" name="Freeform 81"/>
            <p:cNvSpPr>
              <a:spLocks noEditPoints="1"/>
            </p:cNvSpPr>
            <p:nvPr/>
          </p:nvSpPr>
          <p:spPr bwMode="auto">
            <a:xfrm>
              <a:off x="9009193" y="2048392"/>
              <a:ext cx="450250" cy="647756"/>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90" name="Freeform 82"/>
            <p:cNvSpPr>
              <a:spLocks noEditPoints="1"/>
            </p:cNvSpPr>
            <p:nvPr/>
          </p:nvSpPr>
          <p:spPr bwMode="auto">
            <a:xfrm>
              <a:off x="8848510" y="1956334"/>
              <a:ext cx="259437" cy="229310"/>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91" name="Freeform 83"/>
            <p:cNvSpPr/>
            <p:nvPr/>
          </p:nvSpPr>
          <p:spPr bwMode="auto">
            <a:xfrm>
              <a:off x="8774863" y="2093585"/>
              <a:ext cx="113817" cy="7197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92" name="Freeform 84"/>
            <p:cNvSpPr/>
            <p:nvPr/>
          </p:nvSpPr>
          <p:spPr bwMode="auto">
            <a:xfrm>
              <a:off x="8702891" y="2103628"/>
              <a:ext cx="153989" cy="93733"/>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93" name="Freeform 85"/>
            <p:cNvSpPr>
              <a:spLocks noEditPoints="1"/>
            </p:cNvSpPr>
            <p:nvPr/>
          </p:nvSpPr>
          <p:spPr bwMode="auto">
            <a:xfrm>
              <a:off x="8614180" y="3325492"/>
              <a:ext cx="470335" cy="16738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94" name="Freeform 86"/>
            <p:cNvSpPr/>
            <p:nvPr/>
          </p:nvSpPr>
          <p:spPr bwMode="auto">
            <a:xfrm>
              <a:off x="10562470" y="3757332"/>
              <a:ext cx="259437" cy="333084"/>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95" name="Freeform 87"/>
            <p:cNvSpPr/>
            <p:nvPr/>
          </p:nvSpPr>
          <p:spPr bwMode="auto">
            <a:xfrm>
              <a:off x="10709763" y="3745615"/>
              <a:ext cx="125535" cy="8703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96" name="Freeform 88"/>
            <p:cNvSpPr/>
            <p:nvPr/>
          </p:nvSpPr>
          <p:spPr bwMode="auto">
            <a:xfrm>
              <a:off x="10612683" y="3814240"/>
              <a:ext cx="172401" cy="239352"/>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97" name="Freeform 89"/>
            <p:cNvSpPr>
              <a:spLocks noEditPoints="1"/>
            </p:cNvSpPr>
            <p:nvPr/>
          </p:nvSpPr>
          <p:spPr bwMode="auto">
            <a:xfrm>
              <a:off x="10210973" y="2451777"/>
              <a:ext cx="234330" cy="170726"/>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98" name="Freeform 90"/>
            <p:cNvSpPr/>
            <p:nvPr/>
          </p:nvSpPr>
          <p:spPr bwMode="auto">
            <a:xfrm>
              <a:off x="8257663" y="3569867"/>
              <a:ext cx="217593" cy="281197"/>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99" name="Freeform 91"/>
            <p:cNvSpPr/>
            <p:nvPr/>
          </p:nvSpPr>
          <p:spPr bwMode="auto">
            <a:xfrm>
              <a:off x="8244273" y="3559824"/>
              <a:ext cx="107122" cy="73647"/>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00" name="Freeform 92"/>
            <p:cNvSpPr/>
            <p:nvPr/>
          </p:nvSpPr>
          <p:spPr bwMode="auto">
            <a:xfrm>
              <a:off x="8287791" y="3620080"/>
              <a:ext cx="147294" cy="2025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01" name="Freeform 93"/>
            <p:cNvSpPr>
              <a:spLocks noEditPoints="1"/>
            </p:cNvSpPr>
            <p:nvPr/>
          </p:nvSpPr>
          <p:spPr bwMode="auto">
            <a:xfrm>
              <a:off x="9692100" y="5310607"/>
              <a:ext cx="230982" cy="25274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02" name="Freeform 94"/>
            <p:cNvSpPr/>
            <p:nvPr/>
          </p:nvSpPr>
          <p:spPr bwMode="auto">
            <a:xfrm>
              <a:off x="9412576" y="3645187"/>
              <a:ext cx="66952" cy="63604"/>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03" name="Freeform 95"/>
            <p:cNvSpPr/>
            <p:nvPr/>
          </p:nvSpPr>
          <p:spPr bwMode="auto">
            <a:xfrm>
              <a:off x="9397511" y="3452702"/>
              <a:ext cx="61931" cy="2075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04" name="Freeform 96"/>
            <p:cNvSpPr/>
            <p:nvPr/>
          </p:nvSpPr>
          <p:spPr bwMode="auto">
            <a:xfrm>
              <a:off x="9441032" y="3486177"/>
              <a:ext cx="133903" cy="179096"/>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05" name="Freeform 97"/>
            <p:cNvSpPr/>
            <p:nvPr/>
          </p:nvSpPr>
          <p:spPr bwMode="auto">
            <a:xfrm>
              <a:off x="9429315" y="3693727"/>
              <a:ext cx="16738" cy="33475"/>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06" name="Freeform 98"/>
            <p:cNvSpPr>
              <a:spLocks noEditPoints="1"/>
            </p:cNvSpPr>
            <p:nvPr/>
          </p:nvSpPr>
          <p:spPr bwMode="auto">
            <a:xfrm>
              <a:off x="9375754" y="1998179"/>
              <a:ext cx="232657" cy="249395"/>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EF5C66"/>
            </a:solidFill>
            <a:ln>
              <a:noFill/>
            </a:ln>
          </p:spPr>
          <p:txBody>
            <a:bodyPr vert="horz" wrap="square" lIns="96410" tIns="48205" rIns="96410" bIns="48205" numCol="1" anchor="t" anchorCtr="0" compatLnSpc="1"/>
            <a:lstStyle/>
            <a:p>
              <a:pPr>
                <a:lnSpc>
                  <a:spcPct val="120000"/>
                </a:lnSpc>
              </a:pPr>
              <a:endParaRPr lang="id-ID" sz="1425">
                <a:solidFill>
                  <a:schemeClr val="tx1">
                    <a:lumMod val="75000"/>
                    <a:lumOff val="25000"/>
                  </a:schemeClr>
                </a:solidFill>
                <a:latin typeface="+mn-lt"/>
                <a:ea typeface="+mn-ea"/>
                <a:cs typeface="+mn-ea"/>
                <a:sym typeface="+mn-lt"/>
              </a:endParaRPr>
            </a:p>
          </p:txBody>
        </p:sp>
        <p:sp>
          <p:nvSpPr>
            <p:cNvPr id="107" name="燕尾形 106"/>
            <p:cNvSpPr/>
            <p:nvPr/>
          </p:nvSpPr>
          <p:spPr>
            <a:xfrm rot="5400000">
              <a:off x="1759611" y="2791203"/>
              <a:ext cx="379610" cy="607377"/>
            </a:xfrm>
            <a:prstGeom prst="chevron">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00">
                <a:solidFill>
                  <a:schemeClr val="tx1">
                    <a:lumMod val="75000"/>
                    <a:lumOff val="25000"/>
                  </a:schemeClr>
                </a:solidFill>
                <a:cs typeface="+mn-ea"/>
                <a:sym typeface="+mn-lt"/>
              </a:endParaRPr>
            </a:p>
          </p:txBody>
        </p:sp>
        <p:cxnSp>
          <p:nvCxnSpPr>
            <p:cNvPr id="108" name="直接连接符 107"/>
            <p:cNvCxnSpPr/>
            <p:nvPr/>
          </p:nvCxnSpPr>
          <p:spPr>
            <a:xfrm>
              <a:off x="1949417" y="3398578"/>
              <a:ext cx="5149878"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矩形 108"/>
            <p:cNvSpPr/>
            <p:nvPr/>
          </p:nvSpPr>
          <p:spPr>
            <a:xfrm>
              <a:off x="2304733" y="2460578"/>
              <a:ext cx="1118013" cy="401145"/>
            </a:xfrm>
            <a:prstGeom prst="rect">
              <a:avLst/>
            </a:prstGeom>
          </p:spPr>
          <p:txBody>
            <a:bodyPr wrap="none" lIns="96400" tIns="48201" rIns="96400" bIns="48201">
              <a:spAutoFit/>
            </a:bodyPr>
            <a:lstStyle/>
            <a:p>
              <a:pPr>
                <a:lnSpc>
                  <a:spcPct val="120000"/>
                </a:lnSpc>
              </a:pPr>
              <a:r>
                <a:rPr lang="zh-CN" altLang="en-US" b="1" dirty="0">
                  <a:solidFill>
                    <a:schemeClr val="tx1">
                      <a:lumMod val="75000"/>
                      <a:lumOff val="25000"/>
                    </a:schemeClr>
                  </a:solidFill>
                  <a:latin typeface="+mn-lt"/>
                  <a:ea typeface="+mn-ea"/>
                  <a:cs typeface="+mn-ea"/>
                  <a:sym typeface="+mn-lt"/>
                </a:rPr>
                <a:t>添加标题</a:t>
              </a:r>
              <a:endParaRPr lang="en-US" altLang="zh-CN" b="1" dirty="0">
                <a:solidFill>
                  <a:schemeClr val="tx1">
                    <a:lumMod val="75000"/>
                    <a:lumOff val="25000"/>
                  </a:schemeClr>
                </a:solidFill>
                <a:latin typeface="+mn-lt"/>
                <a:ea typeface="+mn-ea"/>
                <a:cs typeface="+mn-ea"/>
                <a:sym typeface="+mn-lt"/>
              </a:endParaRPr>
            </a:p>
          </p:txBody>
        </p:sp>
        <p:sp>
          <p:nvSpPr>
            <p:cNvPr id="110" name="矩形 47"/>
            <p:cNvSpPr>
              <a:spLocks noChangeArrowheads="1"/>
            </p:cNvSpPr>
            <p:nvPr/>
          </p:nvSpPr>
          <p:spPr bwMode="auto">
            <a:xfrm>
              <a:off x="2291066" y="2781744"/>
              <a:ext cx="4690978" cy="29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00" tIns="48201" rIns="96400" bIns="48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111" name="燕尾形 110"/>
            <p:cNvSpPr/>
            <p:nvPr/>
          </p:nvSpPr>
          <p:spPr>
            <a:xfrm rot="5400000">
              <a:off x="1759611" y="4233721"/>
              <a:ext cx="379610" cy="607377"/>
            </a:xfrm>
            <a:prstGeom prst="chevron">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00">
                <a:solidFill>
                  <a:schemeClr val="tx1">
                    <a:lumMod val="75000"/>
                    <a:lumOff val="25000"/>
                  </a:schemeClr>
                </a:solidFill>
                <a:cs typeface="+mn-ea"/>
                <a:sym typeface="+mn-lt"/>
              </a:endParaRPr>
            </a:p>
          </p:txBody>
        </p:sp>
        <p:cxnSp>
          <p:nvCxnSpPr>
            <p:cNvPr id="112" name="直接连接符 111"/>
            <p:cNvCxnSpPr/>
            <p:nvPr/>
          </p:nvCxnSpPr>
          <p:spPr>
            <a:xfrm>
              <a:off x="1949417" y="4841097"/>
              <a:ext cx="5149878"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2304733" y="3903096"/>
              <a:ext cx="1118013" cy="401145"/>
            </a:xfrm>
            <a:prstGeom prst="rect">
              <a:avLst/>
            </a:prstGeom>
          </p:spPr>
          <p:txBody>
            <a:bodyPr wrap="none" lIns="96400" tIns="48201" rIns="96400" bIns="48201">
              <a:spAutoFit/>
            </a:bodyPr>
            <a:lstStyle/>
            <a:p>
              <a:pPr>
                <a:lnSpc>
                  <a:spcPct val="120000"/>
                </a:lnSpc>
              </a:pPr>
              <a:r>
                <a:rPr lang="zh-CN" altLang="en-US" b="1" dirty="0">
                  <a:solidFill>
                    <a:schemeClr val="tx1">
                      <a:lumMod val="75000"/>
                      <a:lumOff val="25000"/>
                    </a:schemeClr>
                  </a:solidFill>
                  <a:latin typeface="+mn-lt"/>
                  <a:ea typeface="+mn-ea"/>
                  <a:cs typeface="+mn-ea"/>
                  <a:sym typeface="+mn-lt"/>
                </a:rPr>
                <a:t>添加标题</a:t>
              </a:r>
              <a:endParaRPr lang="en-US" altLang="zh-CN" b="1" dirty="0">
                <a:solidFill>
                  <a:schemeClr val="tx1">
                    <a:lumMod val="75000"/>
                    <a:lumOff val="25000"/>
                  </a:schemeClr>
                </a:solidFill>
                <a:latin typeface="+mn-lt"/>
                <a:ea typeface="+mn-ea"/>
                <a:cs typeface="+mn-ea"/>
                <a:sym typeface="+mn-lt"/>
              </a:endParaRPr>
            </a:p>
          </p:txBody>
        </p:sp>
        <p:sp>
          <p:nvSpPr>
            <p:cNvPr id="114" name="矩形 47"/>
            <p:cNvSpPr>
              <a:spLocks noChangeArrowheads="1"/>
            </p:cNvSpPr>
            <p:nvPr/>
          </p:nvSpPr>
          <p:spPr bwMode="auto">
            <a:xfrm>
              <a:off x="2291066" y="4224262"/>
              <a:ext cx="4690978" cy="29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00" tIns="48201" rIns="96400" bIns="48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115" name="燕尾形 114"/>
            <p:cNvSpPr/>
            <p:nvPr/>
          </p:nvSpPr>
          <p:spPr>
            <a:xfrm rot="5400000">
              <a:off x="1759611" y="5752160"/>
              <a:ext cx="379610" cy="607377"/>
            </a:xfrm>
            <a:prstGeom prst="chevron">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00">
                <a:solidFill>
                  <a:schemeClr val="tx1">
                    <a:lumMod val="75000"/>
                    <a:lumOff val="25000"/>
                  </a:schemeClr>
                </a:solidFill>
                <a:cs typeface="+mn-ea"/>
                <a:sym typeface="+mn-lt"/>
              </a:endParaRPr>
            </a:p>
          </p:txBody>
        </p:sp>
        <p:cxnSp>
          <p:nvCxnSpPr>
            <p:cNvPr id="116" name="直接连接符 115"/>
            <p:cNvCxnSpPr/>
            <p:nvPr/>
          </p:nvCxnSpPr>
          <p:spPr>
            <a:xfrm>
              <a:off x="1949417" y="6359537"/>
              <a:ext cx="5149878"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2304733" y="5421536"/>
              <a:ext cx="1118013" cy="401145"/>
            </a:xfrm>
            <a:prstGeom prst="rect">
              <a:avLst/>
            </a:prstGeom>
          </p:spPr>
          <p:txBody>
            <a:bodyPr wrap="none" lIns="96400" tIns="48201" rIns="96400" bIns="48201">
              <a:spAutoFit/>
            </a:bodyPr>
            <a:lstStyle/>
            <a:p>
              <a:pPr>
                <a:lnSpc>
                  <a:spcPct val="120000"/>
                </a:lnSpc>
              </a:pPr>
              <a:r>
                <a:rPr lang="zh-CN" altLang="en-US" b="1" dirty="0">
                  <a:solidFill>
                    <a:schemeClr val="tx1">
                      <a:lumMod val="75000"/>
                      <a:lumOff val="25000"/>
                    </a:schemeClr>
                  </a:solidFill>
                  <a:latin typeface="+mn-lt"/>
                  <a:ea typeface="+mn-ea"/>
                  <a:cs typeface="+mn-ea"/>
                  <a:sym typeface="+mn-lt"/>
                </a:rPr>
                <a:t>添加标题</a:t>
              </a:r>
              <a:endParaRPr lang="en-US" altLang="zh-CN" b="1" dirty="0">
                <a:solidFill>
                  <a:schemeClr val="tx1">
                    <a:lumMod val="75000"/>
                    <a:lumOff val="25000"/>
                  </a:schemeClr>
                </a:solidFill>
                <a:latin typeface="+mn-lt"/>
                <a:ea typeface="+mn-ea"/>
                <a:cs typeface="+mn-ea"/>
                <a:sym typeface="+mn-lt"/>
              </a:endParaRPr>
            </a:p>
          </p:txBody>
        </p:sp>
        <p:sp>
          <p:nvSpPr>
            <p:cNvPr id="118" name="矩形 47"/>
            <p:cNvSpPr>
              <a:spLocks noChangeArrowheads="1"/>
            </p:cNvSpPr>
            <p:nvPr/>
          </p:nvSpPr>
          <p:spPr bwMode="auto">
            <a:xfrm>
              <a:off x="2291066" y="5742702"/>
              <a:ext cx="4690978" cy="29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00" tIns="48201" rIns="96400" bIns="48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grpSp>
      <p:sp>
        <p:nvSpPr>
          <p:cNvPr id="122"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123" name="直接连接符 122"/>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
            <a:ext cx="12858750" cy="7229228"/>
          </a:xfrm>
          <a:prstGeom prst="rect">
            <a:avLst/>
          </a:prstGeom>
        </p:spPr>
      </p:pic>
      <p:sp>
        <p:nvSpPr>
          <p:cNvPr id="2" name="标题 1" hidden="1"/>
          <p:cNvSpPr>
            <a:spLocks noGrp="1"/>
          </p:cNvSpPr>
          <p:nvPr>
            <p:ph type="title" idx="4294967295"/>
          </p:nvPr>
        </p:nvSpPr>
        <p:spPr>
          <a:xfrm>
            <a:off x="642938" y="289641"/>
            <a:ext cx="11572875" cy="1205442"/>
          </a:xfrm>
        </p:spPr>
        <p:txBody>
          <a:bodyPr/>
          <a:lstStyle/>
          <a:p>
            <a:r>
              <a:rPr lang="en-US" altLang="zh-CN" dirty="0">
                <a:latin typeface="+mn-lt"/>
                <a:ea typeface="+mn-ea"/>
                <a:cs typeface="+mn-ea"/>
                <a:sym typeface="+mn-lt"/>
              </a:rPr>
              <a:t>+</a:t>
            </a:r>
            <a:endParaRPr lang="zh-CN" altLang="en-US" dirty="0">
              <a:latin typeface="+mn-lt"/>
              <a:ea typeface="+mn-ea"/>
              <a:cs typeface="+mn-ea"/>
              <a:sym typeface="+mn-lt"/>
            </a:endParaRPr>
          </a:p>
        </p:txBody>
      </p:sp>
      <p:sp>
        <p:nvSpPr>
          <p:cNvPr id="44" name="PA_矩形 43"/>
          <p:cNvSpPr>
            <a:spLocks noChangeArrowheads="1"/>
          </p:cNvSpPr>
          <p:nvPr>
            <p:custDataLst>
              <p:tags r:id="rId1"/>
            </p:custDataLst>
          </p:nvPr>
        </p:nvSpPr>
        <p:spPr bwMode="auto">
          <a:xfrm>
            <a:off x="5272623" y="736005"/>
            <a:ext cx="3187625" cy="88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947" tIns="51973" rIns="103947" bIns="51973">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lvl="1" algn="ctr">
              <a:defRPr/>
            </a:pPr>
            <a:r>
              <a:rPr lang="zh-CN" altLang="en-US" sz="5100" b="1" dirty="0">
                <a:solidFill>
                  <a:srgbClr val="EF5C66"/>
                </a:solidFill>
                <a:latin typeface="+mn-lt"/>
                <a:ea typeface="+mn-ea"/>
                <a:cs typeface="+mn-ea"/>
                <a:sym typeface="+mn-lt"/>
              </a:rPr>
              <a:t>目 录</a:t>
            </a:r>
            <a:r>
              <a:rPr lang="zh-CN" altLang="en-US" sz="2500" dirty="0">
                <a:solidFill>
                  <a:srgbClr val="EF5C66"/>
                </a:solidFill>
                <a:latin typeface="+mn-lt"/>
                <a:ea typeface="+mn-ea"/>
                <a:cs typeface="+mn-ea"/>
                <a:sym typeface="+mn-lt"/>
              </a:rPr>
              <a:t>  </a:t>
            </a:r>
            <a:r>
              <a:rPr lang="en-US" altLang="zh-CN" sz="2500" dirty="0">
                <a:solidFill>
                  <a:srgbClr val="EF5C66"/>
                </a:solidFill>
                <a:latin typeface="+mn-lt"/>
                <a:ea typeface="+mn-ea"/>
                <a:cs typeface="+mn-ea"/>
                <a:sym typeface="+mn-lt"/>
              </a:rPr>
              <a:t>content</a:t>
            </a:r>
          </a:p>
        </p:txBody>
      </p:sp>
      <p:grpSp>
        <p:nvGrpSpPr>
          <p:cNvPr id="4" name="组合 3"/>
          <p:cNvGrpSpPr/>
          <p:nvPr/>
        </p:nvGrpSpPr>
        <p:grpSpPr>
          <a:xfrm>
            <a:off x="4365449" y="2027015"/>
            <a:ext cx="4800230" cy="3321069"/>
            <a:chOff x="5525892" y="2420888"/>
            <a:chExt cx="4551329" cy="3149038"/>
          </a:xfrm>
        </p:grpSpPr>
        <p:grpSp>
          <p:nvGrpSpPr>
            <p:cNvPr id="11" name="组合 10"/>
            <p:cNvGrpSpPr/>
            <p:nvPr/>
          </p:nvGrpSpPr>
          <p:grpSpPr>
            <a:xfrm>
              <a:off x="5525892" y="2420888"/>
              <a:ext cx="4551329" cy="569722"/>
              <a:chOff x="4820062" y="1075281"/>
              <a:chExt cx="3414105" cy="427368"/>
            </a:xfrm>
            <a:solidFill>
              <a:srgbClr val="0EADB1"/>
            </a:solidFill>
          </p:grpSpPr>
          <p:sp>
            <p:nvSpPr>
              <p:cNvPr id="12" name="8">
                <a:hlinkClick r:id="" action="ppaction://noaction"/>
              </p:cNvPr>
              <p:cNvSpPr/>
              <p:nvPr>
                <p:custDataLst>
                  <p:tags r:id="rId8"/>
                </p:custDataLst>
              </p:nvPr>
            </p:nvSpPr>
            <p:spPr>
              <a:xfrm>
                <a:off x="4820062" y="1075281"/>
                <a:ext cx="427658" cy="427368"/>
              </a:xfrm>
              <a:prstGeom prst="roundRect">
                <a:avLst>
                  <a:gd name="adj" fmla="val 7615"/>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FFFFFF"/>
                    </a:solidFill>
                    <a:cs typeface="+mn-ea"/>
                    <a:sym typeface="+mn-lt"/>
                  </a:rPr>
                  <a:t>01</a:t>
                </a:r>
                <a:endParaRPr lang="zh-CN" altLang="en-US" sz="2100" b="1" dirty="0">
                  <a:solidFill>
                    <a:srgbClr val="FFFFFF"/>
                  </a:solidFill>
                  <a:cs typeface="+mn-ea"/>
                  <a:sym typeface="+mn-lt"/>
                </a:endParaRPr>
              </a:p>
            </p:txBody>
          </p:sp>
          <p:sp>
            <p:nvSpPr>
              <p:cNvPr id="13" name="7">
                <a:hlinkClick r:id="" action="ppaction://noaction"/>
              </p:cNvPr>
              <p:cNvSpPr/>
              <p:nvPr>
                <p:custDataLst>
                  <p:tags r:id="rId9"/>
                </p:custDataLst>
              </p:nvPr>
            </p:nvSpPr>
            <p:spPr>
              <a:xfrm>
                <a:off x="5463781" y="1075281"/>
                <a:ext cx="2770386" cy="427368"/>
              </a:xfrm>
              <a:prstGeom prst="roundRect">
                <a:avLst>
                  <a:gd name="adj" fmla="val 9124"/>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100" spc="211" dirty="0">
                    <a:solidFill>
                      <a:schemeClr val="bg1"/>
                    </a:solidFill>
                    <a:cs typeface="+mn-ea"/>
                    <a:sym typeface="+mn-lt"/>
                  </a:rPr>
                  <a:t>点击添加文章标题</a:t>
                </a:r>
              </a:p>
            </p:txBody>
          </p:sp>
        </p:grpSp>
        <p:grpSp>
          <p:nvGrpSpPr>
            <p:cNvPr id="14" name="组合 13"/>
            <p:cNvGrpSpPr/>
            <p:nvPr/>
          </p:nvGrpSpPr>
          <p:grpSpPr>
            <a:xfrm>
              <a:off x="5525892" y="3280660"/>
              <a:ext cx="4551329" cy="569722"/>
              <a:chOff x="4820062" y="1075281"/>
              <a:chExt cx="3414105" cy="427368"/>
            </a:xfrm>
            <a:solidFill>
              <a:srgbClr val="0EADB1"/>
            </a:solidFill>
          </p:grpSpPr>
          <p:sp>
            <p:nvSpPr>
              <p:cNvPr id="15" name="6">
                <a:hlinkClick r:id="" action="ppaction://noaction"/>
              </p:cNvPr>
              <p:cNvSpPr/>
              <p:nvPr>
                <p:custDataLst>
                  <p:tags r:id="rId6"/>
                </p:custDataLst>
              </p:nvPr>
            </p:nvSpPr>
            <p:spPr>
              <a:xfrm>
                <a:off x="4820062" y="1075281"/>
                <a:ext cx="427658" cy="427368"/>
              </a:xfrm>
              <a:prstGeom prst="roundRect">
                <a:avLst>
                  <a:gd name="adj" fmla="val 7615"/>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FFFFFF"/>
                    </a:solidFill>
                    <a:cs typeface="+mn-ea"/>
                    <a:sym typeface="+mn-lt"/>
                  </a:rPr>
                  <a:t>02</a:t>
                </a:r>
                <a:endParaRPr lang="zh-CN" altLang="en-US" sz="2100" b="1" dirty="0">
                  <a:solidFill>
                    <a:srgbClr val="FFFFFF"/>
                  </a:solidFill>
                  <a:cs typeface="+mn-ea"/>
                  <a:sym typeface="+mn-lt"/>
                </a:endParaRPr>
              </a:p>
            </p:txBody>
          </p:sp>
          <p:sp>
            <p:nvSpPr>
              <p:cNvPr id="16" name="5">
                <a:hlinkClick r:id="" action="ppaction://noaction"/>
              </p:cNvPr>
              <p:cNvSpPr/>
              <p:nvPr>
                <p:custDataLst>
                  <p:tags r:id="rId7"/>
                </p:custDataLst>
              </p:nvPr>
            </p:nvSpPr>
            <p:spPr>
              <a:xfrm>
                <a:off x="5463781" y="1075281"/>
                <a:ext cx="2770386" cy="427368"/>
              </a:xfrm>
              <a:prstGeom prst="roundRect">
                <a:avLst>
                  <a:gd name="adj" fmla="val 9124"/>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100" spc="211" dirty="0">
                    <a:solidFill>
                      <a:schemeClr val="bg1"/>
                    </a:solidFill>
                    <a:cs typeface="+mn-ea"/>
                    <a:sym typeface="+mn-lt"/>
                  </a:rPr>
                  <a:t>点击添加文章标题</a:t>
                </a:r>
              </a:p>
            </p:txBody>
          </p:sp>
        </p:grpSp>
        <p:grpSp>
          <p:nvGrpSpPr>
            <p:cNvPr id="17" name="组合 16"/>
            <p:cNvGrpSpPr/>
            <p:nvPr/>
          </p:nvGrpSpPr>
          <p:grpSpPr>
            <a:xfrm>
              <a:off x="5525892" y="4140432"/>
              <a:ext cx="4551329" cy="569722"/>
              <a:chOff x="4820062" y="1075281"/>
              <a:chExt cx="3414105" cy="427368"/>
            </a:xfrm>
            <a:solidFill>
              <a:srgbClr val="0EADB1"/>
            </a:solidFill>
          </p:grpSpPr>
          <p:sp>
            <p:nvSpPr>
              <p:cNvPr id="18" name="4">
                <a:hlinkClick r:id="" action="ppaction://noaction"/>
              </p:cNvPr>
              <p:cNvSpPr/>
              <p:nvPr>
                <p:custDataLst>
                  <p:tags r:id="rId4"/>
                </p:custDataLst>
              </p:nvPr>
            </p:nvSpPr>
            <p:spPr>
              <a:xfrm>
                <a:off x="4820062" y="1075281"/>
                <a:ext cx="427658" cy="427368"/>
              </a:xfrm>
              <a:prstGeom prst="roundRect">
                <a:avLst>
                  <a:gd name="adj" fmla="val 7615"/>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FFFFFF"/>
                    </a:solidFill>
                    <a:cs typeface="+mn-ea"/>
                    <a:sym typeface="+mn-lt"/>
                  </a:rPr>
                  <a:t>03</a:t>
                </a:r>
                <a:endParaRPr lang="zh-CN" altLang="en-US" sz="2100" b="1" dirty="0">
                  <a:solidFill>
                    <a:srgbClr val="FFFFFF"/>
                  </a:solidFill>
                  <a:cs typeface="+mn-ea"/>
                  <a:sym typeface="+mn-lt"/>
                </a:endParaRPr>
              </a:p>
            </p:txBody>
          </p:sp>
          <p:sp>
            <p:nvSpPr>
              <p:cNvPr id="19" name="3">
                <a:hlinkClick r:id="" action="ppaction://noaction"/>
              </p:cNvPr>
              <p:cNvSpPr/>
              <p:nvPr>
                <p:custDataLst>
                  <p:tags r:id="rId5"/>
                </p:custDataLst>
              </p:nvPr>
            </p:nvSpPr>
            <p:spPr>
              <a:xfrm>
                <a:off x="5463781" y="1075281"/>
                <a:ext cx="2770386" cy="427368"/>
              </a:xfrm>
              <a:prstGeom prst="roundRect">
                <a:avLst>
                  <a:gd name="adj" fmla="val 9124"/>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100" spc="211" dirty="0">
                    <a:solidFill>
                      <a:schemeClr val="bg1"/>
                    </a:solidFill>
                    <a:cs typeface="+mn-ea"/>
                    <a:sym typeface="+mn-lt"/>
                  </a:rPr>
                  <a:t>点击添加文章标题</a:t>
                </a:r>
              </a:p>
            </p:txBody>
          </p:sp>
        </p:grpSp>
        <p:grpSp>
          <p:nvGrpSpPr>
            <p:cNvPr id="20" name="组合 19"/>
            <p:cNvGrpSpPr/>
            <p:nvPr/>
          </p:nvGrpSpPr>
          <p:grpSpPr>
            <a:xfrm>
              <a:off x="5525892" y="5000204"/>
              <a:ext cx="4551329" cy="569722"/>
              <a:chOff x="4820062" y="1075281"/>
              <a:chExt cx="3414105" cy="427368"/>
            </a:xfrm>
            <a:solidFill>
              <a:srgbClr val="0EADB1"/>
            </a:solidFill>
          </p:grpSpPr>
          <p:sp>
            <p:nvSpPr>
              <p:cNvPr id="21" name="2">
                <a:hlinkClick r:id="" action="ppaction://noaction"/>
              </p:cNvPr>
              <p:cNvSpPr/>
              <p:nvPr>
                <p:custDataLst>
                  <p:tags r:id="rId2"/>
                </p:custDataLst>
              </p:nvPr>
            </p:nvSpPr>
            <p:spPr>
              <a:xfrm>
                <a:off x="4820062" y="1075281"/>
                <a:ext cx="427658" cy="427368"/>
              </a:xfrm>
              <a:prstGeom prst="roundRect">
                <a:avLst>
                  <a:gd name="adj" fmla="val 7615"/>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FFFFFF"/>
                    </a:solidFill>
                    <a:cs typeface="+mn-ea"/>
                    <a:sym typeface="+mn-lt"/>
                  </a:rPr>
                  <a:t>04</a:t>
                </a:r>
                <a:endParaRPr lang="zh-CN" altLang="en-US" sz="2100" b="1" dirty="0">
                  <a:solidFill>
                    <a:srgbClr val="FFFFFF"/>
                  </a:solidFill>
                  <a:cs typeface="+mn-ea"/>
                  <a:sym typeface="+mn-lt"/>
                </a:endParaRPr>
              </a:p>
            </p:txBody>
          </p:sp>
          <p:sp>
            <p:nvSpPr>
              <p:cNvPr id="22" name="1">
                <a:hlinkClick r:id="" action="ppaction://noaction"/>
              </p:cNvPr>
              <p:cNvSpPr/>
              <p:nvPr>
                <p:custDataLst>
                  <p:tags r:id="rId3"/>
                </p:custDataLst>
              </p:nvPr>
            </p:nvSpPr>
            <p:spPr>
              <a:xfrm>
                <a:off x="5463781" y="1075281"/>
                <a:ext cx="2770386" cy="427368"/>
              </a:xfrm>
              <a:prstGeom prst="roundRect">
                <a:avLst>
                  <a:gd name="adj" fmla="val 9124"/>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100" spc="211" dirty="0">
                    <a:solidFill>
                      <a:schemeClr val="bg1"/>
                    </a:solidFill>
                    <a:cs typeface="+mn-ea"/>
                    <a:sym typeface="+mn-lt"/>
                  </a:rPr>
                  <a:t>点击添加文章标题</a:t>
                </a:r>
              </a:p>
            </p:txBody>
          </p:sp>
        </p:grpSp>
      </p:gr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idx="4294967295"/>
          </p:nvPr>
        </p:nvSpPr>
        <p:spPr>
          <a:xfrm>
            <a:off x="642938" y="289641"/>
            <a:ext cx="11572875" cy="1205442"/>
          </a:xfrm>
        </p:spPr>
        <p:txBody>
          <a:bodyPr/>
          <a:lstStyle/>
          <a:p>
            <a:endParaRPr lang="zh-CN" altLang="en-US">
              <a:latin typeface="+mn-lt"/>
              <a:ea typeface="+mn-ea"/>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
            <a:ext cx="12858750" cy="7229228"/>
          </a:xfrm>
          <a:prstGeom prst="rect">
            <a:avLst/>
          </a:prstGeom>
        </p:spPr>
      </p:pic>
      <p:grpSp>
        <p:nvGrpSpPr>
          <p:cNvPr id="10" name="组合 9"/>
          <p:cNvGrpSpPr/>
          <p:nvPr/>
        </p:nvGrpSpPr>
        <p:grpSpPr>
          <a:xfrm>
            <a:off x="4197127" y="2464197"/>
            <a:ext cx="5331851" cy="1063185"/>
            <a:chOff x="4871864" y="2931286"/>
            <a:chExt cx="5055385" cy="569722"/>
          </a:xfrm>
        </p:grpSpPr>
        <p:sp>
          <p:nvSpPr>
            <p:cNvPr id="11" name="2">
              <a:hlinkClick r:id="" action="ppaction://noaction"/>
            </p:cNvPr>
            <p:cNvSpPr/>
            <p:nvPr>
              <p:custDataLst>
                <p:tags r:id="rId1"/>
              </p:custDataLst>
            </p:nvPr>
          </p:nvSpPr>
          <p:spPr>
            <a:xfrm>
              <a:off x="4871864" y="2931286"/>
              <a:ext cx="1074165" cy="569722"/>
            </a:xfrm>
            <a:prstGeom prst="roundRect">
              <a:avLst>
                <a:gd name="adj" fmla="val 7615"/>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000" b="1" dirty="0">
                  <a:solidFill>
                    <a:srgbClr val="FFFFFF"/>
                  </a:solidFill>
                  <a:cs typeface="+mn-ea"/>
                  <a:sym typeface="+mn-lt"/>
                </a:rPr>
                <a:t>04</a:t>
              </a:r>
              <a:endParaRPr lang="zh-CN" altLang="en-US" sz="3000" b="1" dirty="0">
                <a:solidFill>
                  <a:srgbClr val="FFFFFF"/>
                </a:solidFill>
                <a:cs typeface="+mn-ea"/>
                <a:sym typeface="+mn-lt"/>
              </a:endParaRPr>
            </a:p>
          </p:txBody>
        </p:sp>
        <p:sp>
          <p:nvSpPr>
            <p:cNvPr id="12" name="1">
              <a:hlinkClick r:id="" action="ppaction://noaction"/>
            </p:cNvPr>
            <p:cNvSpPr/>
            <p:nvPr>
              <p:custDataLst>
                <p:tags r:id="rId2"/>
              </p:custDataLst>
            </p:nvPr>
          </p:nvSpPr>
          <p:spPr>
            <a:xfrm>
              <a:off x="6234059" y="2931286"/>
              <a:ext cx="3693190" cy="569722"/>
            </a:xfrm>
            <a:prstGeom prst="roundRect">
              <a:avLst>
                <a:gd name="adj" fmla="val 9124"/>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000" spc="211" dirty="0">
                  <a:solidFill>
                    <a:schemeClr val="bg1"/>
                  </a:solidFill>
                  <a:cs typeface="+mn-ea"/>
                  <a:sym typeface="+mn-lt"/>
                </a:rPr>
                <a:t>点击添加文章标题</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3532" y="1996234"/>
            <a:ext cx="10137994" cy="4219203"/>
            <a:chOff x="1263532" y="1996234"/>
            <a:chExt cx="10137994" cy="4219203"/>
          </a:xfrm>
        </p:grpSpPr>
        <p:grpSp>
          <p:nvGrpSpPr>
            <p:cNvPr id="44" name="组合 43"/>
            <p:cNvGrpSpPr/>
            <p:nvPr/>
          </p:nvGrpSpPr>
          <p:grpSpPr>
            <a:xfrm>
              <a:off x="1263532" y="1996234"/>
              <a:ext cx="2710160" cy="2467136"/>
              <a:chOff x="960438" y="1612900"/>
              <a:chExt cx="1927225" cy="1949449"/>
            </a:xfrm>
          </p:grpSpPr>
          <p:grpSp>
            <p:nvGrpSpPr>
              <p:cNvPr id="45" name="Group 5"/>
              <p:cNvGrpSpPr>
                <a:grpSpLocks noChangeAspect="1"/>
              </p:cNvGrpSpPr>
              <p:nvPr/>
            </p:nvGrpSpPr>
            <p:grpSpPr bwMode="auto">
              <a:xfrm>
                <a:off x="960438" y="1612900"/>
                <a:ext cx="1927225" cy="1949449"/>
                <a:chOff x="605" y="1016"/>
                <a:chExt cx="1214" cy="1228"/>
              </a:xfrm>
            </p:grpSpPr>
            <p:sp>
              <p:nvSpPr>
                <p:cNvPr id="47" name="AutoShape 4"/>
                <p:cNvSpPr>
                  <a:spLocks noChangeAspect="1" noChangeArrowheads="1" noTextEdit="1"/>
                </p:cNvSpPr>
                <p:nvPr/>
              </p:nvSpPr>
              <p:spPr bwMode="auto">
                <a:xfrm>
                  <a:off x="612" y="1023"/>
                  <a:ext cx="12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48" name="Freeform 6"/>
                <p:cNvSpPr/>
                <p:nvPr/>
              </p:nvSpPr>
              <p:spPr bwMode="auto">
                <a:xfrm>
                  <a:off x="605" y="1016"/>
                  <a:ext cx="1214" cy="1221"/>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sz="7000" dirty="0">
                      <a:solidFill>
                        <a:schemeClr val="bg1"/>
                      </a:solidFill>
                      <a:latin typeface="+mn-lt"/>
                      <a:ea typeface="+mn-ea"/>
                      <a:cs typeface="+mn-ea"/>
                      <a:sym typeface="+mn-lt"/>
                    </a:rPr>
                    <a:t>50%</a:t>
                  </a:r>
                  <a:endParaRPr lang="zh-CN" altLang="en-US" sz="7000" dirty="0">
                    <a:solidFill>
                      <a:schemeClr val="bg1"/>
                    </a:solidFill>
                    <a:latin typeface="+mn-lt"/>
                    <a:ea typeface="+mn-ea"/>
                    <a:cs typeface="+mn-ea"/>
                    <a:sym typeface="+mn-lt"/>
                  </a:endParaRPr>
                </a:p>
              </p:txBody>
            </p:sp>
          </p:grpSp>
          <p:sp>
            <p:nvSpPr>
              <p:cNvPr id="46" name="矩形 45"/>
              <p:cNvSpPr/>
              <p:nvPr/>
            </p:nvSpPr>
            <p:spPr>
              <a:xfrm>
                <a:off x="1320897" y="2920271"/>
                <a:ext cx="1335066" cy="338801"/>
              </a:xfrm>
              <a:prstGeom prst="rect">
                <a:avLst/>
              </a:prstGeom>
            </p:spPr>
            <p:txBody>
              <a:bodyPr wrap="none">
                <a:spAutoFit/>
              </a:bodyPr>
              <a:lstStyle/>
              <a:p>
                <a:pPr algn="ctr">
                  <a:lnSpc>
                    <a:spcPts val="2810"/>
                  </a:lnSpc>
                </a:pPr>
                <a:r>
                  <a:rPr lang="zh-CN" altLang="en-US" sz="2200" kern="0" dirty="0">
                    <a:solidFill>
                      <a:schemeClr val="bg1"/>
                    </a:solidFill>
                    <a:latin typeface="+mn-lt"/>
                    <a:ea typeface="+mn-ea"/>
                    <a:cs typeface="+mn-ea"/>
                    <a:sym typeface="+mn-lt"/>
                  </a:rPr>
                  <a:t>单击添加文字</a:t>
                </a:r>
                <a:endParaRPr lang="en-US" altLang="zh-CN" sz="2200" kern="0" dirty="0">
                  <a:solidFill>
                    <a:schemeClr val="bg1"/>
                  </a:solidFill>
                  <a:latin typeface="+mn-lt"/>
                  <a:ea typeface="+mn-ea"/>
                  <a:cs typeface="+mn-ea"/>
                  <a:sym typeface="+mn-lt"/>
                </a:endParaRPr>
              </a:p>
            </p:txBody>
          </p:sp>
        </p:grpSp>
        <p:sp>
          <p:nvSpPr>
            <p:cNvPr id="49" name="矩形 48"/>
            <p:cNvSpPr>
              <a:spLocks noChangeArrowheads="1"/>
            </p:cNvSpPr>
            <p:nvPr/>
          </p:nvSpPr>
          <p:spPr bwMode="auto">
            <a:xfrm>
              <a:off x="4413656" y="1996237"/>
              <a:ext cx="6987870" cy="229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83" tIns="64291" rIns="128583" bIns="64291">
              <a:spAutoFit/>
            </a:bodyPr>
            <a:lstStyle/>
            <a:p>
              <a:pPr>
                <a:lnSpc>
                  <a:spcPts val="2810"/>
                </a:lnSpc>
              </a:pPr>
              <a:r>
                <a:rPr lang="zh-CN" altLang="en-US" sz="1700" dirty="0">
                  <a:solidFill>
                    <a:schemeClr val="tx1">
                      <a:lumMod val="85000"/>
                      <a:lumOff val="15000"/>
                    </a:schemeClr>
                  </a:solidFill>
                  <a:latin typeface="+mn-lt"/>
                  <a:ea typeface="+mn-ea"/>
                  <a:cs typeface="+mn-ea"/>
                  <a:sym typeface="+mn-lt"/>
                </a:rPr>
                <a:t>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1700" dirty="0">
                <a:solidFill>
                  <a:schemeClr val="tx1">
                    <a:lumMod val="85000"/>
                    <a:lumOff val="15000"/>
                  </a:schemeClr>
                </a:solidFill>
                <a:latin typeface="+mn-lt"/>
                <a:ea typeface="+mn-ea"/>
                <a:cs typeface="+mn-ea"/>
                <a:sym typeface="+mn-lt"/>
              </a:endParaRPr>
            </a:p>
          </p:txBody>
        </p:sp>
        <p:grpSp>
          <p:nvGrpSpPr>
            <p:cNvPr id="50" name="组合 49"/>
            <p:cNvGrpSpPr/>
            <p:nvPr/>
          </p:nvGrpSpPr>
          <p:grpSpPr>
            <a:xfrm>
              <a:off x="4539045" y="5059018"/>
              <a:ext cx="3453557" cy="885997"/>
              <a:chOff x="3089275" y="3603625"/>
              <a:chExt cx="2455863" cy="700088"/>
            </a:xfrm>
          </p:grpSpPr>
          <p:grpSp>
            <p:nvGrpSpPr>
              <p:cNvPr id="51" name="Group 22"/>
              <p:cNvGrpSpPr>
                <a:grpSpLocks noChangeAspect="1"/>
              </p:cNvGrpSpPr>
              <p:nvPr/>
            </p:nvGrpSpPr>
            <p:grpSpPr bwMode="auto">
              <a:xfrm>
                <a:off x="3089275" y="3603625"/>
                <a:ext cx="2455863" cy="700088"/>
                <a:chOff x="1946" y="2270"/>
                <a:chExt cx="1547" cy="441"/>
              </a:xfrm>
            </p:grpSpPr>
            <p:sp>
              <p:nvSpPr>
                <p:cNvPr id="55" name="AutoShape 21"/>
                <p:cNvSpPr>
                  <a:spLocks noChangeAspect="1" noChangeArrowheads="1" noTextEdit="1"/>
                </p:cNvSpPr>
                <p:nvPr/>
              </p:nvSpPr>
              <p:spPr bwMode="auto">
                <a:xfrm>
                  <a:off x="1948" y="2272"/>
                  <a:ext cx="1545" cy="4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56" name="Freeform 23"/>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b="0" dirty="0">
                      <a:solidFill>
                        <a:schemeClr val="bg1"/>
                      </a:solidFill>
                      <a:latin typeface="+mn-lt"/>
                      <a:ea typeface="+mn-ea"/>
                      <a:cs typeface="+mn-ea"/>
                      <a:sym typeface="+mn-lt"/>
                    </a:rPr>
                    <a:t>21%</a:t>
                  </a:r>
                  <a:endParaRPr lang="zh-CN" altLang="en-US" b="0" dirty="0">
                    <a:solidFill>
                      <a:schemeClr val="bg1"/>
                    </a:solidFill>
                    <a:latin typeface="+mn-lt"/>
                    <a:ea typeface="+mn-ea"/>
                    <a:cs typeface="+mn-ea"/>
                    <a:sym typeface="+mn-lt"/>
                  </a:endParaRPr>
                </a:p>
              </p:txBody>
            </p:sp>
            <p:sp>
              <p:nvSpPr>
                <p:cNvPr id="57" name="Freeform 37"/>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b="0" dirty="0">
                      <a:solidFill>
                        <a:schemeClr val="bg1"/>
                      </a:solidFill>
                      <a:latin typeface="+mn-lt"/>
                      <a:ea typeface="+mn-ea"/>
                      <a:cs typeface="+mn-ea"/>
                      <a:sym typeface="+mn-lt"/>
                    </a:rPr>
                    <a:t>40%</a:t>
                  </a:r>
                  <a:endParaRPr lang="zh-CN" altLang="en-US" b="0" dirty="0">
                    <a:solidFill>
                      <a:schemeClr val="bg1"/>
                    </a:solidFill>
                    <a:latin typeface="+mn-lt"/>
                    <a:ea typeface="+mn-ea"/>
                    <a:cs typeface="+mn-ea"/>
                    <a:sym typeface="+mn-lt"/>
                  </a:endParaRPr>
                </a:p>
              </p:txBody>
            </p:sp>
            <p:sp>
              <p:nvSpPr>
                <p:cNvPr id="58" name="Freeform 38"/>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EF5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b="0" dirty="0">
                      <a:solidFill>
                        <a:schemeClr val="bg1"/>
                      </a:solidFill>
                      <a:latin typeface="+mn-lt"/>
                      <a:ea typeface="+mn-ea"/>
                      <a:cs typeface="+mn-ea"/>
                      <a:sym typeface="+mn-lt"/>
                    </a:rPr>
                    <a:t>35%</a:t>
                  </a:r>
                  <a:endParaRPr lang="zh-CN" altLang="en-US" b="0" dirty="0">
                    <a:solidFill>
                      <a:schemeClr val="bg1"/>
                    </a:solidFill>
                    <a:latin typeface="+mn-lt"/>
                    <a:ea typeface="+mn-ea"/>
                    <a:cs typeface="+mn-ea"/>
                    <a:sym typeface="+mn-lt"/>
                  </a:endParaRPr>
                </a:p>
              </p:txBody>
            </p:sp>
          </p:grpSp>
          <p:sp>
            <p:nvSpPr>
              <p:cNvPr id="52" name="矩形 51"/>
              <p:cNvSpPr/>
              <p:nvPr/>
            </p:nvSpPr>
            <p:spPr>
              <a:xfrm>
                <a:off x="3166601" y="3930808"/>
                <a:ext cx="532568" cy="312304"/>
              </a:xfrm>
              <a:prstGeom prst="rect">
                <a:avLst/>
              </a:prstGeom>
            </p:spPr>
            <p:txBody>
              <a:bodyPr wrap="none">
                <a:spAutoFit/>
              </a:bodyPr>
              <a:lstStyle/>
              <a:p>
                <a:pPr algn="ctr">
                  <a:lnSpc>
                    <a:spcPts val="2810"/>
                  </a:lnSpc>
                </a:pPr>
                <a:r>
                  <a:rPr lang="zh-CN" altLang="en-US" sz="1100" kern="0" dirty="0">
                    <a:solidFill>
                      <a:schemeClr val="bg1"/>
                    </a:solidFill>
                    <a:latin typeface="+mn-lt"/>
                    <a:ea typeface="+mn-ea"/>
                    <a:cs typeface="+mn-ea"/>
                    <a:sym typeface="+mn-lt"/>
                  </a:rPr>
                  <a:t>添加文字</a:t>
                </a:r>
                <a:endParaRPr lang="en-US" altLang="zh-CN" sz="1100" kern="0" dirty="0">
                  <a:solidFill>
                    <a:schemeClr val="bg1"/>
                  </a:solidFill>
                  <a:latin typeface="+mn-lt"/>
                  <a:ea typeface="+mn-ea"/>
                  <a:cs typeface="+mn-ea"/>
                  <a:sym typeface="+mn-lt"/>
                </a:endParaRPr>
              </a:p>
            </p:txBody>
          </p:sp>
          <p:sp>
            <p:nvSpPr>
              <p:cNvPr id="53" name="矩形 52"/>
              <p:cNvSpPr/>
              <p:nvPr/>
            </p:nvSpPr>
            <p:spPr>
              <a:xfrm>
                <a:off x="4090525" y="3877469"/>
                <a:ext cx="532568" cy="312304"/>
              </a:xfrm>
              <a:prstGeom prst="rect">
                <a:avLst/>
              </a:prstGeom>
            </p:spPr>
            <p:txBody>
              <a:bodyPr wrap="none">
                <a:spAutoFit/>
              </a:bodyPr>
              <a:lstStyle/>
              <a:p>
                <a:pPr algn="ctr">
                  <a:lnSpc>
                    <a:spcPts val="2810"/>
                  </a:lnSpc>
                </a:pPr>
                <a:r>
                  <a:rPr lang="zh-CN" altLang="en-US" sz="1100" kern="0" dirty="0">
                    <a:solidFill>
                      <a:schemeClr val="bg1"/>
                    </a:solidFill>
                    <a:latin typeface="+mn-lt"/>
                    <a:ea typeface="+mn-ea"/>
                    <a:cs typeface="+mn-ea"/>
                    <a:sym typeface="+mn-lt"/>
                  </a:rPr>
                  <a:t>添加文字</a:t>
                </a:r>
                <a:endParaRPr lang="en-US" altLang="zh-CN" sz="1100" kern="0" dirty="0">
                  <a:solidFill>
                    <a:schemeClr val="bg1"/>
                  </a:solidFill>
                  <a:latin typeface="+mn-lt"/>
                  <a:ea typeface="+mn-ea"/>
                  <a:cs typeface="+mn-ea"/>
                  <a:sym typeface="+mn-lt"/>
                </a:endParaRPr>
              </a:p>
            </p:txBody>
          </p:sp>
          <p:sp>
            <p:nvSpPr>
              <p:cNvPr id="54" name="矩形 53"/>
              <p:cNvSpPr/>
              <p:nvPr/>
            </p:nvSpPr>
            <p:spPr>
              <a:xfrm>
                <a:off x="4971588" y="3885089"/>
                <a:ext cx="532568" cy="312304"/>
              </a:xfrm>
              <a:prstGeom prst="rect">
                <a:avLst/>
              </a:prstGeom>
            </p:spPr>
            <p:txBody>
              <a:bodyPr wrap="none">
                <a:spAutoFit/>
              </a:bodyPr>
              <a:lstStyle/>
              <a:p>
                <a:pPr algn="ctr">
                  <a:lnSpc>
                    <a:spcPts val="2810"/>
                  </a:lnSpc>
                </a:pPr>
                <a:r>
                  <a:rPr lang="zh-CN" altLang="en-US" sz="1100" kern="0" dirty="0">
                    <a:solidFill>
                      <a:schemeClr val="bg1"/>
                    </a:solidFill>
                    <a:latin typeface="+mn-lt"/>
                    <a:ea typeface="+mn-ea"/>
                    <a:cs typeface="+mn-ea"/>
                    <a:sym typeface="+mn-lt"/>
                  </a:rPr>
                  <a:t>添加文字</a:t>
                </a:r>
                <a:endParaRPr lang="en-US" altLang="zh-CN" sz="1100" kern="0" dirty="0">
                  <a:solidFill>
                    <a:schemeClr val="bg1"/>
                  </a:solidFill>
                  <a:latin typeface="+mn-lt"/>
                  <a:ea typeface="+mn-ea"/>
                  <a:cs typeface="+mn-ea"/>
                  <a:sym typeface="+mn-lt"/>
                </a:endParaRPr>
              </a:p>
            </p:txBody>
          </p:sp>
        </p:grpSp>
        <p:grpSp>
          <p:nvGrpSpPr>
            <p:cNvPr id="59" name="组合 58"/>
            <p:cNvGrpSpPr/>
            <p:nvPr/>
          </p:nvGrpSpPr>
          <p:grpSpPr>
            <a:xfrm>
              <a:off x="4633180" y="6110965"/>
              <a:ext cx="3466950" cy="104472"/>
              <a:chOff x="3309938" y="4394200"/>
              <a:chExt cx="2465387" cy="82550"/>
            </a:xfrm>
            <a:solidFill>
              <a:schemeClr val="accent2">
                <a:lumMod val="75000"/>
              </a:schemeClr>
            </a:solidFill>
          </p:grpSpPr>
          <p:sp>
            <p:nvSpPr>
              <p:cNvPr id="60" name="Freeform 69"/>
              <p:cNvSpPr/>
              <p:nvPr/>
            </p:nvSpPr>
            <p:spPr bwMode="auto">
              <a:xfrm>
                <a:off x="41671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61" name="Freeform 70"/>
              <p:cNvSpPr/>
              <p:nvPr/>
            </p:nvSpPr>
            <p:spPr bwMode="auto">
              <a:xfrm>
                <a:off x="406717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62" name="Freeform 71"/>
              <p:cNvSpPr/>
              <p:nvPr/>
            </p:nvSpPr>
            <p:spPr bwMode="auto">
              <a:xfrm>
                <a:off x="413226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63" name="Freeform 72"/>
              <p:cNvSpPr/>
              <p:nvPr/>
            </p:nvSpPr>
            <p:spPr bwMode="auto">
              <a:xfrm>
                <a:off x="4033838"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64" name="Freeform 73"/>
              <p:cNvSpPr/>
              <p:nvPr/>
            </p:nvSpPr>
            <p:spPr bwMode="auto">
              <a:xfrm>
                <a:off x="410210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65" name="Freeform 74"/>
              <p:cNvSpPr/>
              <p:nvPr/>
            </p:nvSpPr>
            <p:spPr bwMode="auto">
              <a:xfrm>
                <a:off x="3933825"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66" name="Freeform 75"/>
              <p:cNvSpPr/>
              <p:nvPr/>
            </p:nvSpPr>
            <p:spPr bwMode="auto">
              <a:xfrm>
                <a:off x="396875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67" name="Freeform 76"/>
              <p:cNvSpPr/>
              <p:nvPr/>
            </p:nvSpPr>
            <p:spPr bwMode="auto">
              <a:xfrm>
                <a:off x="400208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68" name="Freeform 77"/>
              <p:cNvSpPr/>
              <p:nvPr/>
            </p:nvSpPr>
            <p:spPr bwMode="auto">
              <a:xfrm>
                <a:off x="3903663"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69" name="Freeform 78"/>
              <p:cNvSpPr/>
              <p:nvPr/>
            </p:nvSpPr>
            <p:spPr bwMode="auto">
              <a:xfrm>
                <a:off x="443071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70" name="Freeform 79"/>
              <p:cNvSpPr/>
              <p:nvPr/>
            </p:nvSpPr>
            <p:spPr bwMode="auto">
              <a:xfrm>
                <a:off x="43656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71" name="Freeform 80"/>
              <p:cNvSpPr/>
              <p:nvPr/>
            </p:nvSpPr>
            <p:spPr bwMode="auto">
              <a:xfrm>
                <a:off x="4200525"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72" name="Freeform 81"/>
              <p:cNvSpPr/>
              <p:nvPr/>
            </p:nvSpPr>
            <p:spPr bwMode="auto">
              <a:xfrm>
                <a:off x="4498975"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73" name="Freeform 82"/>
              <p:cNvSpPr/>
              <p:nvPr/>
            </p:nvSpPr>
            <p:spPr bwMode="auto">
              <a:xfrm>
                <a:off x="446563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74" name="Freeform 83"/>
              <p:cNvSpPr/>
              <p:nvPr/>
            </p:nvSpPr>
            <p:spPr bwMode="auto">
              <a:xfrm>
                <a:off x="4332288"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75" name="Freeform 84"/>
              <p:cNvSpPr/>
              <p:nvPr/>
            </p:nvSpPr>
            <p:spPr bwMode="auto">
              <a:xfrm>
                <a:off x="4232275"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76" name="Freeform 85"/>
              <p:cNvSpPr/>
              <p:nvPr/>
            </p:nvSpPr>
            <p:spPr bwMode="auto">
              <a:xfrm>
                <a:off x="426561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77" name="Freeform 86"/>
              <p:cNvSpPr/>
              <p:nvPr/>
            </p:nvSpPr>
            <p:spPr bwMode="auto">
              <a:xfrm>
                <a:off x="430053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78" name="Freeform 87"/>
              <p:cNvSpPr/>
              <p:nvPr/>
            </p:nvSpPr>
            <p:spPr bwMode="auto">
              <a:xfrm>
                <a:off x="440055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79" name="Freeform 88"/>
              <p:cNvSpPr/>
              <p:nvPr/>
            </p:nvSpPr>
            <p:spPr bwMode="auto">
              <a:xfrm>
                <a:off x="34401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80" name="Freeform 89"/>
              <p:cNvSpPr/>
              <p:nvPr/>
            </p:nvSpPr>
            <p:spPr bwMode="auto">
              <a:xfrm>
                <a:off x="347027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81" name="Freeform 90"/>
              <p:cNvSpPr/>
              <p:nvPr/>
            </p:nvSpPr>
            <p:spPr bwMode="auto">
              <a:xfrm>
                <a:off x="3405188"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82" name="Freeform 91"/>
              <p:cNvSpPr/>
              <p:nvPr/>
            </p:nvSpPr>
            <p:spPr bwMode="auto">
              <a:xfrm>
                <a:off x="3505200"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83" name="Freeform 92"/>
              <p:cNvSpPr/>
              <p:nvPr/>
            </p:nvSpPr>
            <p:spPr bwMode="auto">
              <a:xfrm>
                <a:off x="3309938" y="4429125"/>
                <a:ext cx="34925" cy="47625"/>
              </a:xfrm>
              <a:custGeom>
                <a:avLst/>
                <a:gdLst>
                  <a:gd name="T0" fmla="*/ 0 w 22"/>
                  <a:gd name="T1" fmla="*/ 15 h 30"/>
                  <a:gd name="T2" fmla="*/ 0 w 22"/>
                  <a:gd name="T3" fmla="*/ 0 h 30"/>
                  <a:gd name="T4" fmla="*/ 22 w 22"/>
                  <a:gd name="T5" fmla="*/ 30 h 30"/>
                  <a:gd name="T6" fmla="*/ 11 w 22"/>
                  <a:gd name="T7" fmla="*/ 30 h 30"/>
                  <a:gd name="T8" fmla="*/ 0 w 22"/>
                  <a:gd name="T9" fmla="*/ 15 h 30"/>
                </a:gdLst>
                <a:ahLst/>
                <a:cxnLst>
                  <a:cxn ang="0">
                    <a:pos x="T0" y="T1"/>
                  </a:cxn>
                  <a:cxn ang="0">
                    <a:pos x="T2" y="T3"/>
                  </a:cxn>
                  <a:cxn ang="0">
                    <a:pos x="T4" y="T5"/>
                  </a:cxn>
                  <a:cxn ang="0">
                    <a:pos x="T6" y="T7"/>
                  </a:cxn>
                  <a:cxn ang="0">
                    <a:pos x="T8" y="T9"/>
                  </a:cxn>
                </a:cxnLst>
                <a:rect l="0" t="0" r="r" b="b"/>
                <a:pathLst>
                  <a:path w="22" h="30">
                    <a:moveTo>
                      <a:pt x="0" y="15"/>
                    </a:moveTo>
                    <a:lnTo>
                      <a:pt x="0" y="0"/>
                    </a:lnTo>
                    <a:lnTo>
                      <a:pt x="22" y="30"/>
                    </a:lnTo>
                    <a:lnTo>
                      <a:pt x="11" y="30"/>
                    </a:lnTo>
                    <a:lnTo>
                      <a:pt x="0" y="15"/>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84" name="Freeform 93"/>
              <p:cNvSpPr/>
              <p:nvPr/>
            </p:nvSpPr>
            <p:spPr bwMode="auto">
              <a:xfrm>
                <a:off x="354012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85" name="Freeform 94"/>
              <p:cNvSpPr/>
              <p:nvPr/>
            </p:nvSpPr>
            <p:spPr bwMode="auto">
              <a:xfrm>
                <a:off x="3309938" y="4394200"/>
                <a:ext cx="65087" cy="82550"/>
              </a:xfrm>
              <a:custGeom>
                <a:avLst/>
                <a:gdLst>
                  <a:gd name="T0" fmla="*/ 32 w 41"/>
                  <a:gd name="T1" fmla="*/ 52 h 52"/>
                  <a:gd name="T2" fmla="*/ 0 w 41"/>
                  <a:gd name="T3" fmla="*/ 5 h 52"/>
                  <a:gd name="T4" fmla="*/ 0 w 41"/>
                  <a:gd name="T5" fmla="*/ 0 h 52"/>
                  <a:gd name="T6" fmla="*/ 6 w 41"/>
                  <a:gd name="T7" fmla="*/ 0 h 52"/>
                  <a:gd name="T8" fmla="*/ 41 w 41"/>
                  <a:gd name="T9" fmla="*/ 52 h 52"/>
                  <a:gd name="T10" fmla="*/ 32 w 41"/>
                  <a:gd name="T11" fmla="*/ 52 h 52"/>
                </a:gdLst>
                <a:ahLst/>
                <a:cxnLst>
                  <a:cxn ang="0">
                    <a:pos x="T0" y="T1"/>
                  </a:cxn>
                  <a:cxn ang="0">
                    <a:pos x="T2" y="T3"/>
                  </a:cxn>
                  <a:cxn ang="0">
                    <a:pos x="T4" y="T5"/>
                  </a:cxn>
                  <a:cxn ang="0">
                    <a:pos x="T6" y="T7"/>
                  </a:cxn>
                  <a:cxn ang="0">
                    <a:pos x="T8" y="T9"/>
                  </a:cxn>
                  <a:cxn ang="0">
                    <a:pos x="T10" y="T11"/>
                  </a:cxn>
                </a:cxnLst>
                <a:rect l="0" t="0" r="r" b="b"/>
                <a:pathLst>
                  <a:path w="41" h="52">
                    <a:moveTo>
                      <a:pt x="32" y="52"/>
                    </a:moveTo>
                    <a:lnTo>
                      <a:pt x="0" y="5"/>
                    </a:lnTo>
                    <a:lnTo>
                      <a:pt x="0" y="0"/>
                    </a:lnTo>
                    <a:lnTo>
                      <a:pt x="6" y="0"/>
                    </a:lnTo>
                    <a:lnTo>
                      <a:pt x="41" y="52"/>
                    </a:lnTo>
                    <a:lnTo>
                      <a:pt x="32"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86" name="Freeform 95"/>
              <p:cNvSpPr/>
              <p:nvPr/>
            </p:nvSpPr>
            <p:spPr bwMode="auto">
              <a:xfrm>
                <a:off x="334010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87" name="Freeform 96"/>
              <p:cNvSpPr/>
              <p:nvPr/>
            </p:nvSpPr>
            <p:spPr bwMode="auto">
              <a:xfrm>
                <a:off x="337185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88" name="Freeform 97"/>
              <p:cNvSpPr/>
              <p:nvPr/>
            </p:nvSpPr>
            <p:spPr bwMode="auto">
              <a:xfrm>
                <a:off x="3803650"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89" name="Freeform 98"/>
              <p:cNvSpPr/>
              <p:nvPr/>
            </p:nvSpPr>
            <p:spPr bwMode="auto">
              <a:xfrm>
                <a:off x="3735388"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90" name="Freeform 99"/>
              <p:cNvSpPr/>
              <p:nvPr/>
            </p:nvSpPr>
            <p:spPr bwMode="auto">
              <a:xfrm>
                <a:off x="3868738"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91" name="Freeform 100"/>
              <p:cNvSpPr/>
              <p:nvPr/>
            </p:nvSpPr>
            <p:spPr bwMode="auto">
              <a:xfrm>
                <a:off x="376872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92" name="Freeform 101"/>
              <p:cNvSpPr/>
              <p:nvPr/>
            </p:nvSpPr>
            <p:spPr bwMode="auto">
              <a:xfrm>
                <a:off x="383381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93" name="Freeform 102"/>
              <p:cNvSpPr/>
              <p:nvPr/>
            </p:nvSpPr>
            <p:spPr bwMode="auto">
              <a:xfrm>
                <a:off x="3638550"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94" name="Freeform 103"/>
              <p:cNvSpPr/>
              <p:nvPr/>
            </p:nvSpPr>
            <p:spPr bwMode="auto">
              <a:xfrm>
                <a:off x="370363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95" name="Freeform 104"/>
              <p:cNvSpPr/>
              <p:nvPr/>
            </p:nvSpPr>
            <p:spPr bwMode="auto">
              <a:xfrm>
                <a:off x="3605213"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96" name="Freeform 105"/>
              <p:cNvSpPr/>
              <p:nvPr/>
            </p:nvSpPr>
            <p:spPr bwMode="auto">
              <a:xfrm>
                <a:off x="3570288"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97" name="Freeform 106"/>
              <p:cNvSpPr/>
              <p:nvPr/>
            </p:nvSpPr>
            <p:spPr bwMode="auto">
              <a:xfrm>
                <a:off x="367030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98" name="Freeform 107"/>
              <p:cNvSpPr/>
              <p:nvPr/>
            </p:nvSpPr>
            <p:spPr bwMode="auto">
              <a:xfrm>
                <a:off x="499745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99" name="Freeform 108"/>
              <p:cNvSpPr/>
              <p:nvPr/>
            </p:nvSpPr>
            <p:spPr bwMode="auto">
              <a:xfrm>
                <a:off x="5491163"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30" name="Freeform 109"/>
              <p:cNvSpPr/>
              <p:nvPr/>
            </p:nvSpPr>
            <p:spPr bwMode="auto">
              <a:xfrm>
                <a:off x="53943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31" name="Freeform 110"/>
              <p:cNvSpPr/>
              <p:nvPr/>
            </p:nvSpPr>
            <p:spPr bwMode="auto">
              <a:xfrm>
                <a:off x="5424488"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32" name="Freeform 111"/>
              <p:cNvSpPr/>
              <p:nvPr/>
            </p:nvSpPr>
            <p:spPr bwMode="auto">
              <a:xfrm>
                <a:off x="54594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33" name="Freeform 112"/>
              <p:cNvSpPr/>
              <p:nvPr/>
            </p:nvSpPr>
            <p:spPr bwMode="auto">
              <a:xfrm>
                <a:off x="535940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34" name="Freeform 113"/>
              <p:cNvSpPr/>
              <p:nvPr/>
            </p:nvSpPr>
            <p:spPr bwMode="auto">
              <a:xfrm>
                <a:off x="526097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35" name="Freeform 114"/>
              <p:cNvSpPr/>
              <p:nvPr/>
            </p:nvSpPr>
            <p:spPr bwMode="auto">
              <a:xfrm>
                <a:off x="4530725"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36" name="Freeform 115"/>
              <p:cNvSpPr/>
              <p:nvPr/>
            </p:nvSpPr>
            <p:spPr bwMode="auto">
              <a:xfrm>
                <a:off x="529431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37" name="Freeform 116"/>
              <p:cNvSpPr/>
              <p:nvPr/>
            </p:nvSpPr>
            <p:spPr bwMode="auto">
              <a:xfrm>
                <a:off x="5326063"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38" name="Freeform 117"/>
              <p:cNvSpPr/>
              <p:nvPr/>
            </p:nvSpPr>
            <p:spPr bwMode="auto">
              <a:xfrm>
                <a:off x="555942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39" name="Freeform 118"/>
              <p:cNvSpPr/>
              <p:nvPr/>
            </p:nvSpPr>
            <p:spPr bwMode="auto">
              <a:xfrm>
                <a:off x="5689600"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40" name="Freeform 119"/>
              <p:cNvSpPr/>
              <p:nvPr/>
            </p:nvSpPr>
            <p:spPr bwMode="auto">
              <a:xfrm>
                <a:off x="5524500"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41" name="Freeform 120"/>
              <p:cNvSpPr/>
              <p:nvPr/>
            </p:nvSpPr>
            <p:spPr bwMode="auto">
              <a:xfrm>
                <a:off x="5757863" y="4394200"/>
                <a:ext cx="17462" cy="28575"/>
              </a:xfrm>
              <a:custGeom>
                <a:avLst/>
                <a:gdLst>
                  <a:gd name="T0" fmla="*/ 11 w 11"/>
                  <a:gd name="T1" fmla="*/ 5 h 18"/>
                  <a:gd name="T2" fmla="*/ 11 w 11"/>
                  <a:gd name="T3" fmla="*/ 18 h 18"/>
                  <a:gd name="T4" fmla="*/ 0 w 11"/>
                  <a:gd name="T5" fmla="*/ 0 h 18"/>
                  <a:gd name="T6" fmla="*/ 9 w 11"/>
                  <a:gd name="T7" fmla="*/ 0 h 18"/>
                  <a:gd name="T8" fmla="*/ 11 w 11"/>
                  <a:gd name="T9" fmla="*/ 5 h 18"/>
                </a:gdLst>
                <a:ahLst/>
                <a:cxnLst>
                  <a:cxn ang="0">
                    <a:pos x="T0" y="T1"/>
                  </a:cxn>
                  <a:cxn ang="0">
                    <a:pos x="T2" y="T3"/>
                  </a:cxn>
                  <a:cxn ang="0">
                    <a:pos x="T4" y="T5"/>
                  </a:cxn>
                  <a:cxn ang="0">
                    <a:pos x="T6" y="T7"/>
                  </a:cxn>
                  <a:cxn ang="0">
                    <a:pos x="T8" y="T9"/>
                  </a:cxn>
                </a:cxnLst>
                <a:rect l="0" t="0" r="r" b="b"/>
                <a:pathLst>
                  <a:path w="11" h="18">
                    <a:moveTo>
                      <a:pt x="11" y="5"/>
                    </a:moveTo>
                    <a:lnTo>
                      <a:pt x="11" y="18"/>
                    </a:lnTo>
                    <a:lnTo>
                      <a:pt x="0" y="0"/>
                    </a:lnTo>
                    <a:lnTo>
                      <a:pt x="9" y="0"/>
                    </a:lnTo>
                    <a:lnTo>
                      <a:pt x="11" y="5"/>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42" name="Freeform 121"/>
              <p:cNvSpPr/>
              <p:nvPr/>
            </p:nvSpPr>
            <p:spPr bwMode="auto">
              <a:xfrm>
                <a:off x="565785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43" name="Freeform 122"/>
              <p:cNvSpPr/>
              <p:nvPr/>
            </p:nvSpPr>
            <p:spPr bwMode="auto">
              <a:xfrm>
                <a:off x="5722938" y="4394200"/>
                <a:ext cx="52387" cy="79375"/>
              </a:xfrm>
              <a:custGeom>
                <a:avLst/>
                <a:gdLst>
                  <a:gd name="T0" fmla="*/ 33 w 33"/>
                  <a:gd name="T1" fmla="*/ 35 h 50"/>
                  <a:gd name="T2" fmla="*/ 33 w 33"/>
                  <a:gd name="T3" fmla="*/ 50 h 50"/>
                  <a:gd name="T4" fmla="*/ 0 w 33"/>
                  <a:gd name="T5" fmla="*/ 0 h 50"/>
                  <a:gd name="T6" fmla="*/ 9 w 33"/>
                  <a:gd name="T7" fmla="*/ 0 h 50"/>
                  <a:gd name="T8" fmla="*/ 33 w 33"/>
                  <a:gd name="T9" fmla="*/ 35 h 50"/>
                </a:gdLst>
                <a:ahLst/>
                <a:cxnLst>
                  <a:cxn ang="0">
                    <a:pos x="T0" y="T1"/>
                  </a:cxn>
                  <a:cxn ang="0">
                    <a:pos x="T2" y="T3"/>
                  </a:cxn>
                  <a:cxn ang="0">
                    <a:pos x="T4" y="T5"/>
                  </a:cxn>
                  <a:cxn ang="0">
                    <a:pos x="T6" y="T7"/>
                  </a:cxn>
                  <a:cxn ang="0">
                    <a:pos x="T8" y="T9"/>
                  </a:cxn>
                </a:cxnLst>
                <a:rect l="0" t="0" r="r" b="b"/>
                <a:pathLst>
                  <a:path w="33" h="50">
                    <a:moveTo>
                      <a:pt x="33" y="35"/>
                    </a:moveTo>
                    <a:lnTo>
                      <a:pt x="33" y="50"/>
                    </a:lnTo>
                    <a:lnTo>
                      <a:pt x="0" y="0"/>
                    </a:lnTo>
                    <a:lnTo>
                      <a:pt x="9" y="0"/>
                    </a:lnTo>
                    <a:lnTo>
                      <a:pt x="33" y="35"/>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44" name="Freeform 123"/>
              <p:cNvSpPr/>
              <p:nvPr/>
            </p:nvSpPr>
            <p:spPr bwMode="auto">
              <a:xfrm>
                <a:off x="5624513"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45" name="Freeform 124"/>
              <p:cNvSpPr/>
              <p:nvPr/>
            </p:nvSpPr>
            <p:spPr bwMode="auto">
              <a:xfrm>
                <a:off x="51958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46" name="Freeform 125"/>
              <p:cNvSpPr/>
              <p:nvPr/>
            </p:nvSpPr>
            <p:spPr bwMode="auto">
              <a:xfrm>
                <a:off x="5589588"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47" name="Freeform 126"/>
              <p:cNvSpPr/>
              <p:nvPr/>
            </p:nvSpPr>
            <p:spPr bwMode="auto">
              <a:xfrm>
                <a:off x="5226050"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48" name="Freeform 127"/>
              <p:cNvSpPr/>
              <p:nvPr/>
            </p:nvSpPr>
            <p:spPr bwMode="auto">
              <a:xfrm>
                <a:off x="4729163" y="4394200"/>
                <a:ext cx="71437" cy="82550"/>
              </a:xfrm>
              <a:custGeom>
                <a:avLst/>
                <a:gdLst>
                  <a:gd name="T0" fmla="*/ 45 w 45"/>
                  <a:gd name="T1" fmla="*/ 52 h 52"/>
                  <a:gd name="T2" fmla="*/ 35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49" name="Freeform 128"/>
              <p:cNvSpPr/>
              <p:nvPr/>
            </p:nvSpPr>
            <p:spPr bwMode="auto">
              <a:xfrm>
                <a:off x="516096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50" name="Freeform 129"/>
              <p:cNvSpPr/>
              <p:nvPr/>
            </p:nvSpPr>
            <p:spPr bwMode="auto">
              <a:xfrm>
                <a:off x="469900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51" name="Freeform 130"/>
              <p:cNvSpPr/>
              <p:nvPr/>
            </p:nvSpPr>
            <p:spPr bwMode="auto">
              <a:xfrm>
                <a:off x="47974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52" name="Freeform 131"/>
              <p:cNvSpPr/>
              <p:nvPr/>
            </p:nvSpPr>
            <p:spPr bwMode="auto">
              <a:xfrm>
                <a:off x="4829175" y="4394200"/>
                <a:ext cx="71437" cy="82550"/>
              </a:xfrm>
              <a:custGeom>
                <a:avLst/>
                <a:gdLst>
                  <a:gd name="T0" fmla="*/ 45 w 45"/>
                  <a:gd name="T1" fmla="*/ 52 h 52"/>
                  <a:gd name="T2" fmla="*/ 34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53" name="Freeform 132"/>
              <p:cNvSpPr/>
              <p:nvPr/>
            </p:nvSpPr>
            <p:spPr bwMode="auto">
              <a:xfrm>
                <a:off x="466407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54" name="Freeform 133"/>
              <p:cNvSpPr/>
              <p:nvPr/>
            </p:nvSpPr>
            <p:spPr bwMode="auto">
              <a:xfrm>
                <a:off x="456406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55" name="Freeform 134"/>
              <p:cNvSpPr/>
              <p:nvPr/>
            </p:nvSpPr>
            <p:spPr bwMode="auto">
              <a:xfrm>
                <a:off x="459898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56" name="Freeform 135"/>
              <p:cNvSpPr/>
              <p:nvPr/>
            </p:nvSpPr>
            <p:spPr bwMode="auto">
              <a:xfrm>
                <a:off x="4629150" y="4394200"/>
                <a:ext cx="73025" cy="82550"/>
              </a:xfrm>
              <a:custGeom>
                <a:avLst/>
                <a:gdLst>
                  <a:gd name="T0" fmla="*/ 46 w 46"/>
                  <a:gd name="T1" fmla="*/ 52 h 52"/>
                  <a:gd name="T2" fmla="*/ 35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57" name="Freeform 136"/>
              <p:cNvSpPr/>
              <p:nvPr/>
            </p:nvSpPr>
            <p:spPr bwMode="auto">
              <a:xfrm>
                <a:off x="47640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58" name="Freeform 137"/>
              <p:cNvSpPr/>
              <p:nvPr/>
            </p:nvSpPr>
            <p:spPr bwMode="auto">
              <a:xfrm>
                <a:off x="506253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59" name="Freeform 138"/>
              <p:cNvSpPr/>
              <p:nvPr/>
            </p:nvSpPr>
            <p:spPr bwMode="auto">
              <a:xfrm>
                <a:off x="509587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60" name="Freeform 139"/>
              <p:cNvSpPr/>
              <p:nvPr/>
            </p:nvSpPr>
            <p:spPr bwMode="auto">
              <a:xfrm>
                <a:off x="5127625"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61" name="Freeform 140"/>
              <p:cNvSpPr/>
              <p:nvPr/>
            </p:nvSpPr>
            <p:spPr bwMode="auto">
              <a:xfrm>
                <a:off x="48625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62" name="Freeform 141"/>
              <p:cNvSpPr/>
              <p:nvPr/>
            </p:nvSpPr>
            <p:spPr bwMode="auto">
              <a:xfrm>
                <a:off x="5027613" y="4394200"/>
                <a:ext cx="71437" cy="82550"/>
              </a:xfrm>
              <a:custGeom>
                <a:avLst/>
                <a:gdLst>
                  <a:gd name="T0" fmla="*/ 45 w 45"/>
                  <a:gd name="T1" fmla="*/ 52 h 52"/>
                  <a:gd name="T2" fmla="*/ 34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63" name="Freeform 142"/>
              <p:cNvSpPr/>
              <p:nvPr/>
            </p:nvSpPr>
            <p:spPr bwMode="auto">
              <a:xfrm>
                <a:off x="4897438"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64" name="Freeform 143"/>
              <p:cNvSpPr/>
              <p:nvPr/>
            </p:nvSpPr>
            <p:spPr bwMode="auto">
              <a:xfrm>
                <a:off x="4927600" y="4394200"/>
                <a:ext cx="73025" cy="82550"/>
              </a:xfrm>
              <a:custGeom>
                <a:avLst/>
                <a:gdLst>
                  <a:gd name="T0" fmla="*/ 46 w 46"/>
                  <a:gd name="T1" fmla="*/ 52 h 52"/>
                  <a:gd name="T2" fmla="*/ 35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sp>
            <p:nvSpPr>
              <p:cNvPr id="165" name="Freeform 144"/>
              <p:cNvSpPr/>
              <p:nvPr/>
            </p:nvSpPr>
            <p:spPr bwMode="auto">
              <a:xfrm>
                <a:off x="4962525"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b="0">
                  <a:latin typeface="+mn-lt"/>
                  <a:ea typeface="+mn-ea"/>
                  <a:cs typeface="+mn-ea"/>
                  <a:sym typeface="+mn-lt"/>
                </a:endParaRPr>
              </a:p>
            </p:txBody>
          </p:sp>
        </p:grpSp>
      </p:grpSp>
      <p:sp>
        <p:nvSpPr>
          <p:cNvPr id="100"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101" name="直接连接符 100"/>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9363" y="1793722"/>
            <a:ext cx="11292618" cy="4137602"/>
            <a:chOff x="739363" y="1793722"/>
            <a:chExt cx="11292618" cy="4137602"/>
          </a:xfrm>
        </p:grpSpPr>
        <p:grpSp>
          <p:nvGrpSpPr>
            <p:cNvPr id="5" name="组合 4"/>
            <p:cNvGrpSpPr/>
            <p:nvPr/>
          </p:nvGrpSpPr>
          <p:grpSpPr>
            <a:xfrm>
              <a:off x="739363" y="2951027"/>
              <a:ext cx="11292618" cy="2192437"/>
              <a:chOff x="806609" y="3509755"/>
              <a:chExt cx="10343040" cy="2008187"/>
            </a:xfrm>
          </p:grpSpPr>
          <p:grpSp>
            <p:nvGrpSpPr>
              <p:cNvPr id="6" name="组合 44"/>
              <p:cNvGrpSpPr/>
              <p:nvPr/>
            </p:nvGrpSpPr>
            <p:grpSpPr bwMode="auto">
              <a:xfrm>
                <a:off x="806609" y="3532106"/>
                <a:ext cx="10343040" cy="1959292"/>
                <a:chOff x="1278168" y="2752056"/>
                <a:chExt cx="9402532" cy="1781844"/>
              </a:xfrm>
            </p:grpSpPr>
            <p:sp>
              <p:nvSpPr>
                <p:cNvPr id="19"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mn-ea"/>
                    <a:sym typeface="+mn-lt"/>
                  </a:endParaRPr>
                </a:p>
              </p:txBody>
            </p:sp>
            <p:sp>
              <p:nvSpPr>
                <p:cNvPr id="20"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mn-ea"/>
                    <a:sym typeface="+mn-lt"/>
                  </a:endParaRPr>
                </a:p>
              </p:txBody>
            </p:sp>
            <p:sp>
              <p:nvSpPr>
                <p:cNvPr id="21"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mn-ea"/>
                    <a:sym typeface="+mn-lt"/>
                  </a:endParaRPr>
                </a:p>
              </p:txBody>
            </p:sp>
            <p:sp>
              <p:nvSpPr>
                <p:cNvPr id="22"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mn-ea"/>
                    <a:sym typeface="+mn-lt"/>
                  </a:endParaRPr>
                </a:p>
              </p:txBody>
            </p:sp>
            <p:cxnSp>
              <p:nvCxnSpPr>
                <p:cNvPr id="23" name="直接连接符 22"/>
                <p:cNvCxnSpPr/>
                <p:nvPr/>
              </p:nvCxnSpPr>
              <p:spPr>
                <a:xfrm>
                  <a:off x="9552016" y="3641390"/>
                  <a:ext cx="1128684" cy="0"/>
                </a:xfrm>
                <a:prstGeom prst="line">
                  <a:avLst/>
                </a:prstGeom>
                <a:ln w="952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278168" y="3642979"/>
                  <a:ext cx="1128684" cy="0"/>
                </a:xfrm>
                <a:prstGeom prst="line">
                  <a:avLst/>
                </a:prstGeom>
                <a:ln w="9525">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999647" y="3520931"/>
                <a:ext cx="1997013" cy="1997011"/>
                <a:chOff x="2389188" y="2700655"/>
                <a:chExt cx="1815465" cy="1815465"/>
              </a:xfrm>
            </p:grpSpPr>
            <p:sp>
              <p:nvSpPr>
                <p:cNvPr id="17" name="矩形 16"/>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cs typeface="+mn-ea"/>
                    <a:sym typeface="+mn-lt"/>
                  </a:endParaRPr>
                </a:p>
              </p:txBody>
            </p:sp>
            <p:sp>
              <p:nvSpPr>
                <p:cNvPr id="18" name="空心弧 17"/>
                <p:cNvSpPr/>
                <p:nvPr/>
              </p:nvSpPr>
              <p:spPr>
                <a:xfrm rot="19800000">
                  <a:off x="2398394" y="2704383"/>
                  <a:ext cx="1797050" cy="1797050"/>
                </a:xfrm>
                <a:prstGeom prst="blockArc">
                  <a:avLst>
                    <a:gd name="adj1" fmla="val 10782304"/>
                    <a:gd name="adj2" fmla="val 12569082"/>
                    <a:gd name="adj3" fmla="val 2151"/>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grpSp>
            <p:nvGrpSpPr>
              <p:cNvPr id="8" name="组合 7"/>
              <p:cNvGrpSpPr/>
              <p:nvPr/>
            </p:nvGrpSpPr>
            <p:grpSpPr>
              <a:xfrm>
                <a:off x="3984039" y="3509755"/>
                <a:ext cx="1997013" cy="1997012"/>
                <a:chOff x="4166508" y="2732405"/>
                <a:chExt cx="1815465" cy="1815465"/>
              </a:xfrm>
            </p:grpSpPr>
            <p:sp>
              <p:nvSpPr>
                <p:cNvPr id="15" name="矩形 14"/>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cs typeface="+mn-ea"/>
                    <a:sym typeface="+mn-lt"/>
                  </a:endParaRPr>
                </a:p>
              </p:txBody>
            </p:sp>
            <p:sp>
              <p:nvSpPr>
                <p:cNvPr id="16" name="空心弧 15"/>
                <p:cNvSpPr/>
                <p:nvPr/>
              </p:nvSpPr>
              <p:spPr>
                <a:xfrm>
                  <a:off x="4178300" y="2746375"/>
                  <a:ext cx="1797050" cy="1797050"/>
                </a:xfrm>
                <a:prstGeom prst="blockArc">
                  <a:avLst>
                    <a:gd name="adj1" fmla="val 10861918"/>
                    <a:gd name="adj2" fmla="val 12575204"/>
                    <a:gd name="adj3" fmla="val 212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grpSp>
            <p:nvGrpSpPr>
              <p:cNvPr id="9" name="组合 8"/>
              <p:cNvGrpSpPr/>
              <p:nvPr/>
            </p:nvGrpSpPr>
            <p:grpSpPr>
              <a:xfrm>
                <a:off x="5973764" y="3518136"/>
                <a:ext cx="1997013" cy="1997012"/>
                <a:chOff x="5975350" y="2740024"/>
                <a:chExt cx="1815465" cy="1815465"/>
              </a:xfrm>
            </p:grpSpPr>
            <p:sp>
              <p:nvSpPr>
                <p:cNvPr id="13" name="矩形 12"/>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cs typeface="+mn-ea"/>
                    <a:sym typeface="+mn-lt"/>
                  </a:endParaRPr>
                </a:p>
              </p:txBody>
            </p:sp>
            <p:sp>
              <p:nvSpPr>
                <p:cNvPr id="14" name="空心弧 13"/>
                <p:cNvSpPr/>
                <p:nvPr/>
              </p:nvSpPr>
              <p:spPr>
                <a:xfrm rot="19800000">
                  <a:off x="5983288" y="2751138"/>
                  <a:ext cx="1797050" cy="1797050"/>
                </a:xfrm>
                <a:prstGeom prst="blockArc">
                  <a:avLst>
                    <a:gd name="adj1" fmla="val 10800000"/>
                    <a:gd name="adj2" fmla="val 12569082"/>
                    <a:gd name="adj3" fmla="val 2151"/>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grpSp>
            <p:nvGrpSpPr>
              <p:cNvPr id="10" name="组合 9"/>
              <p:cNvGrpSpPr/>
              <p:nvPr/>
            </p:nvGrpSpPr>
            <p:grpSpPr>
              <a:xfrm>
                <a:off x="7930612" y="3516740"/>
                <a:ext cx="1997013" cy="1997012"/>
                <a:chOff x="7754303" y="2738755"/>
                <a:chExt cx="1815465" cy="1815465"/>
              </a:xfrm>
            </p:grpSpPr>
            <p:sp>
              <p:nvSpPr>
                <p:cNvPr id="11" name="矩形 10"/>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cs typeface="+mn-ea"/>
                    <a:sym typeface="+mn-lt"/>
                  </a:endParaRPr>
                </a:p>
              </p:txBody>
            </p:sp>
            <p:sp>
              <p:nvSpPr>
                <p:cNvPr id="12" name="空心弧 11"/>
                <p:cNvSpPr/>
                <p:nvPr/>
              </p:nvSpPr>
              <p:spPr>
                <a:xfrm>
                  <a:off x="7759700" y="2746375"/>
                  <a:ext cx="1797050" cy="1797050"/>
                </a:xfrm>
                <a:prstGeom prst="blockArc">
                  <a:avLst>
                    <a:gd name="adj1" fmla="val 10861918"/>
                    <a:gd name="adj2" fmla="val 12575204"/>
                    <a:gd name="adj3" fmla="val 212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grpSp>
        <p:grpSp>
          <p:nvGrpSpPr>
            <p:cNvPr id="25" name="组合 24"/>
            <p:cNvGrpSpPr/>
            <p:nvPr/>
          </p:nvGrpSpPr>
          <p:grpSpPr>
            <a:xfrm>
              <a:off x="4497213" y="3211830"/>
              <a:ext cx="1637744" cy="1637656"/>
              <a:chOff x="4248468" y="3748642"/>
              <a:chExt cx="1500029" cy="1500029"/>
            </a:xfrm>
          </p:grpSpPr>
          <p:sp>
            <p:nvSpPr>
              <p:cNvPr id="26" name="椭圆 25"/>
              <p:cNvSpPr/>
              <p:nvPr/>
            </p:nvSpPr>
            <p:spPr>
              <a:xfrm>
                <a:off x="4248468" y="3748642"/>
                <a:ext cx="1500029" cy="1500029"/>
              </a:xfrm>
              <a:prstGeom prst="ellipse">
                <a:avLst/>
              </a:prstGeom>
              <a:solidFill>
                <a:srgbClr val="EF5C6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nvGrpSpPr>
              <p:cNvPr id="27" name="组合 26"/>
              <p:cNvGrpSpPr/>
              <p:nvPr/>
            </p:nvGrpSpPr>
            <p:grpSpPr>
              <a:xfrm>
                <a:off x="4692956" y="4211422"/>
                <a:ext cx="663471" cy="603155"/>
                <a:chOff x="1725613" y="5659438"/>
                <a:chExt cx="498475" cy="498475"/>
              </a:xfrm>
              <a:noFill/>
            </p:grpSpPr>
            <p:sp>
              <p:nvSpPr>
                <p:cNvPr id="28" name="Freeform 564"/>
                <p:cNvSpPr/>
                <p:nvPr/>
              </p:nvSpPr>
              <p:spPr bwMode="auto">
                <a:xfrm>
                  <a:off x="21320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2147483646 w 40"/>
                    <a:gd name="T19" fmla="*/ 2147483646 h 45"/>
                    <a:gd name="T20" fmla="*/ 0 w 40"/>
                    <a:gd name="T21" fmla="*/ 2147483646 h 45"/>
                    <a:gd name="T22" fmla="*/ 2147483646 w 40"/>
                    <a:gd name="T23" fmla="*/ 0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2147483646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grpFill/>
                <a:ln w="9525">
                  <a:solidFill>
                    <a:schemeClr val="bg1"/>
                  </a:solidFill>
                  <a:round/>
                </a:ln>
              </p:spPr>
              <p:txBody>
                <a:bodyPr/>
                <a:lstStyle/>
                <a:p>
                  <a:endParaRPr lang="zh-CN" altLang="en-US">
                    <a:solidFill>
                      <a:prstClr val="black"/>
                    </a:solidFill>
                    <a:latin typeface="+mn-lt"/>
                    <a:ea typeface="+mn-ea"/>
                    <a:cs typeface="+mn-ea"/>
                    <a:sym typeface="+mn-lt"/>
                  </a:endParaRPr>
                </a:p>
              </p:txBody>
            </p:sp>
            <p:sp>
              <p:nvSpPr>
                <p:cNvPr id="29" name="Rectangle 565"/>
                <p:cNvSpPr>
                  <a:spLocks noChangeArrowheads="1"/>
                </p:cNvSpPr>
                <p:nvPr/>
              </p:nvSpPr>
              <p:spPr bwMode="auto">
                <a:xfrm>
                  <a:off x="2132013" y="5764213"/>
                  <a:ext cx="22225" cy="173037"/>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30" name="Rectangle 566"/>
                <p:cNvSpPr>
                  <a:spLocks noChangeArrowheads="1"/>
                </p:cNvSpPr>
                <p:nvPr/>
              </p:nvSpPr>
              <p:spPr bwMode="auto">
                <a:xfrm>
                  <a:off x="2097088" y="5764213"/>
                  <a:ext cx="11112" cy="173037"/>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31" name="Rectangle 567"/>
                <p:cNvSpPr>
                  <a:spLocks noChangeArrowheads="1"/>
                </p:cNvSpPr>
                <p:nvPr/>
              </p:nvSpPr>
              <p:spPr bwMode="auto">
                <a:xfrm>
                  <a:off x="2051050" y="5764213"/>
                  <a:ext cx="11113" cy="173037"/>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32" name="Rectangle 568"/>
                <p:cNvSpPr>
                  <a:spLocks noChangeArrowheads="1"/>
                </p:cNvSpPr>
                <p:nvPr/>
              </p:nvSpPr>
              <p:spPr bwMode="auto">
                <a:xfrm>
                  <a:off x="2001838" y="5764213"/>
                  <a:ext cx="25400" cy="173037"/>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36" name="Rectangle 569"/>
                <p:cNvSpPr>
                  <a:spLocks noChangeArrowheads="1"/>
                </p:cNvSpPr>
                <p:nvPr/>
              </p:nvSpPr>
              <p:spPr bwMode="auto">
                <a:xfrm>
                  <a:off x="1920875" y="5764213"/>
                  <a:ext cx="38100" cy="173037"/>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37" name="Rectangle 570"/>
                <p:cNvSpPr>
                  <a:spLocks noChangeArrowheads="1"/>
                </p:cNvSpPr>
                <p:nvPr/>
              </p:nvSpPr>
              <p:spPr bwMode="auto">
                <a:xfrm>
                  <a:off x="1885950" y="5764213"/>
                  <a:ext cx="12700" cy="173037"/>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38" name="Rectangle 571"/>
                <p:cNvSpPr>
                  <a:spLocks noChangeArrowheads="1"/>
                </p:cNvSpPr>
                <p:nvPr/>
              </p:nvSpPr>
              <p:spPr bwMode="auto">
                <a:xfrm>
                  <a:off x="1839913" y="5764213"/>
                  <a:ext cx="12700" cy="173037"/>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39" name="Freeform 572"/>
                <p:cNvSpPr/>
                <p:nvPr/>
              </p:nvSpPr>
              <p:spPr bwMode="auto">
                <a:xfrm>
                  <a:off x="17256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0 w 40"/>
                    <a:gd name="T19" fmla="*/ 2147483646 h 45"/>
                    <a:gd name="T20" fmla="*/ 0 w 40"/>
                    <a:gd name="T21" fmla="*/ 2147483646 h 45"/>
                    <a:gd name="T22" fmla="*/ 0 w 40"/>
                    <a:gd name="T23" fmla="*/ 2147483646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0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grpFill/>
                <a:ln w="9525">
                  <a:solidFill>
                    <a:schemeClr val="bg1"/>
                  </a:solidFill>
                  <a:round/>
                </a:ln>
              </p:spPr>
              <p:txBody>
                <a:bodyPr/>
                <a:lstStyle/>
                <a:p>
                  <a:endParaRPr lang="zh-CN" altLang="en-US">
                    <a:solidFill>
                      <a:prstClr val="black"/>
                    </a:solidFill>
                    <a:latin typeface="+mn-lt"/>
                    <a:ea typeface="+mn-ea"/>
                    <a:cs typeface="+mn-ea"/>
                    <a:sym typeface="+mn-lt"/>
                  </a:endParaRPr>
                </a:p>
              </p:txBody>
            </p:sp>
            <p:sp>
              <p:nvSpPr>
                <p:cNvPr id="40" name="Rectangle 573"/>
                <p:cNvSpPr>
                  <a:spLocks noChangeArrowheads="1"/>
                </p:cNvSpPr>
                <p:nvPr/>
              </p:nvSpPr>
              <p:spPr bwMode="auto">
                <a:xfrm>
                  <a:off x="1793875" y="5764213"/>
                  <a:ext cx="23813" cy="173037"/>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41" name="Rectangle 574"/>
                <p:cNvSpPr>
                  <a:spLocks noChangeArrowheads="1"/>
                </p:cNvSpPr>
                <p:nvPr/>
              </p:nvSpPr>
              <p:spPr bwMode="auto">
                <a:xfrm>
                  <a:off x="1793875" y="5937250"/>
                  <a:ext cx="23813" cy="114300"/>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42" name="Freeform 575"/>
                <p:cNvSpPr/>
                <p:nvPr/>
              </p:nvSpPr>
              <p:spPr bwMode="auto">
                <a:xfrm>
                  <a:off x="1725613" y="6051550"/>
                  <a:ext cx="92075" cy="106363"/>
                </a:xfrm>
                <a:custGeom>
                  <a:avLst/>
                  <a:gdLst>
                    <a:gd name="T0" fmla="*/ 0 w 40"/>
                    <a:gd name="T1" fmla="*/ 2147483646 h 46"/>
                    <a:gd name="T2" fmla="*/ 2147483646 w 40"/>
                    <a:gd name="T3" fmla="*/ 0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0 w 40"/>
                    <a:gd name="T33" fmla="*/ 2147483646 h 46"/>
                    <a:gd name="T34" fmla="*/ 0 w 40"/>
                    <a:gd name="T35" fmla="*/ 2147483646 h 46"/>
                    <a:gd name="T36" fmla="*/ 0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grpFill/>
                <a:ln w="9525">
                  <a:solidFill>
                    <a:schemeClr val="bg1"/>
                  </a:solidFill>
                  <a:round/>
                </a:ln>
              </p:spPr>
              <p:txBody>
                <a:bodyPr/>
                <a:lstStyle/>
                <a:p>
                  <a:endParaRPr lang="zh-CN" altLang="en-US">
                    <a:solidFill>
                      <a:prstClr val="black"/>
                    </a:solidFill>
                    <a:latin typeface="+mn-lt"/>
                    <a:ea typeface="+mn-ea"/>
                    <a:cs typeface="+mn-ea"/>
                    <a:sym typeface="+mn-lt"/>
                  </a:endParaRPr>
                </a:p>
              </p:txBody>
            </p:sp>
            <p:sp>
              <p:nvSpPr>
                <p:cNvPr id="43" name="Rectangle 576"/>
                <p:cNvSpPr>
                  <a:spLocks noChangeArrowheads="1"/>
                </p:cNvSpPr>
                <p:nvPr/>
              </p:nvSpPr>
              <p:spPr bwMode="auto">
                <a:xfrm>
                  <a:off x="1839913" y="5937250"/>
                  <a:ext cx="12700" cy="68263"/>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44" name="Rectangle 577"/>
                <p:cNvSpPr>
                  <a:spLocks noChangeArrowheads="1"/>
                </p:cNvSpPr>
                <p:nvPr/>
              </p:nvSpPr>
              <p:spPr bwMode="auto">
                <a:xfrm>
                  <a:off x="1839913" y="6029325"/>
                  <a:ext cx="23812" cy="22225"/>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45" name="Rectangle 578"/>
                <p:cNvSpPr>
                  <a:spLocks noChangeArrowheads="1"/>
                </p:cNvSpPr>
                <p:nvPr/>
              </p:nvSpPr>
              <p:spPr bwMode="auto">
                <a:xfrm>
                  <a:off x="1885950" y="5937250"/>
                  <a:ext cx="12700" cy="68263"/>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46" name="Rectangle 579"/>
                <p:cNvSpPr>
                  <a:spLocks noChangeArrowheads="1"/>
                </p:cNvSpPr>
                <p:nvPr/>
              </p:nvSpPr>
              <p:spPr bwMode="auto">
                <a:xfrm>
                  <a:off x="1885950" y="6029325"/>
                  <a:ext cx="23813" cy="22225"/>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47" name="Rectangle 580"/>
                <p:cNvSpPr>
                  <a:spLocks noChangeArrowheads="1"/>
                </p:cNvSpPr>
                <p:nvPr/>
              </p:nvSpPr>
              <p:spPr bwMode="auto">
                <a:xfrm>
                  <a:off x="1920875" y="5937250"/>
                  <a:ext cx="38100" cy="68263"/>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48" name="Rectangle 581"/>
                <p:cNvSpPr>
                  <a:spLocks noChangeArrowheads="1"/>
                </p:cNvSpPr>
                <p:nvPr/>
              </p:nvSpPr>
              <p:spPr bwMode="auto">
                <a:xfrm>
                  <a:off x="1933575" y="6029325"/>
                  <a:ext cx="22225" cy="22225"/>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49" name="Rectangle 582"/>
                <p:cNvSpPr>
                  <a:spLocks noChangeArrowheads="1"/>
                </p:cNvSpPr>
                <p:nvPr/>
              </p:nvSpPr>
              <p:spPr bwMode="auto">
                <a:xfrm>
                  <a:off x="2001838" y="5937250"/>
                  <a:ext cx="25400" cy="68263"/>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50" name="Rectangle 583"/>
                <p:cNvSpPr>
                  <a:spLocks noChangeArrowheads="1"/>
                </p:cNvSpPr>
                <p:nvPr/>
              </p:nvSpPr>
              <p:spPr bwMode="auto">
                <a:xfrm>
                  <a:off x="1979613" y="6029325"/>
                  <a:ext cx="22225" cy="22225"/>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51" name="Rectangle 584"/>
                <p:cNvSpPr>
                  <a:spLocks noChangeArrowheads="1"/>
                </p:cNvSpPr>
                <p:nvPr/>
              </p:nvSpPr>
              <p:spPr bwMode="auto">
                <a:xfrm>
                  <a:off x="2051050" y="5937250"/>
                  <a:ext cx="11113" cy="68263"/>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52" name="Rectangle 585"/>
                <p:cNvSpPr>
                  <a:spLocks noChangeArrowheads="1"/>
                </p:cNvSpPr>
                <p:nvPr/>
              </p:nvSpPr>
              <p:spPr bwMode="auto">
                <a:xfrm>
                  <a:off x="2038350" y="6029325"/>
                  <a:ext cx="23813" cy="22225"/>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53" name="Rectangle 586"/>
                <p:cNvSpPr>
                  <a:spLocks noChangeArrowheads="1"/>
                </p:cNvSpPr>
                <p:nvPr/>
              </p:nvSpPr>
              <p:spPr bwMode="auto">
                <a:xfrm>
                  <a:off x="2097088" y="5937250"/>
                  <a:ext cx="11112" cy="68263"/>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54" name="Rectangle 587"/>
                <p:cNvSpPr>
                  <a:spLocks noChangeArrowheads="1"/>
                </p:cNvSpPr>
                <p:nvPr/>
              </p:nvSpPr>
              <p:spPr bwMode="auto">
                <a:xfrm>
                  <a:off x="2085975" y="6029325"/>
                  <a:ext cx="22225" cy="22225"/>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55" name="Rectangle 588"/>
                <p:cNvSpPr>
                  <a:spLocks noChangeArrowheads="1"/>
                </p:cNvSpPr>
                <p:nvPr/>
              </p:nvSpPr>
              <p:spPr bwMode="auto">
                <a:xfrm>
                  <a:off x="2132013" y="5937250"/>
                  <a:ext cx="22225" cy="114300"/>
                </a:xfrm>
                <a:prstGeom prst="rect">
                  <a:avLst/>
                </a:prstGeom>
                <a:grpFill/>
                <a:ln w="9525">
                  <a:solidFill>
                    <a:schemeClr val="bg1"/>
                  </a:solidFill>
                  <a:miter lim="800000"/>
                </a:ln>
              </p:spPr>
              <p:txBody>
                <a:bodyPr/>
                <a:lstStyle/>
                <a:p>
                  <a:endParaRPr lang="zh-CN" altLang="en-US">
                    <a:solidFill>
                      <a:prstClr val="black"/>
                    </a:solidFill>
                    <a:latin typeface="+mn-lt"/>
                    <a:ea typeface="+mn-ea"/>
                    <a:cs typeface="+mn-ea"/>
                    <a:sym typeface="+mn-lt"/>
                  </a:endParaRPr>
                </a:p>
              </p:txBody>
            </p:sp>
            <p:sp>
              <p:nvSpPr>
                <p:cNvPr id="56" name="Freeform 589"/>
                <p:cNvSpPr/>
                <p:nvPr/>
              </p:nvSpPr>
              <p:spPr bwMode="auto">
                <a:xfrm>
                  <a:off x="2132013" y="6051550"/>
                  <a:ext cx="92075" cy="106363"/>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0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2147483646 w 40"/>
                    <a:gd name="T33" fmla="*/ 2147483646 h 46"/>
                    <a:gd name="T34" fmla="*/ 0 w 40"/>
                    <a:gd name="T35" fmla="*/ 2147483646 h 46"/>
                    <a:gd name="T36" fmla="*/ 2147483646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grpFill/>
                <a:ln w="9525">
                  <a:solidFill>
                    <a:schemeClr val="bg1"/>
                  </a:solidFill>
                  <a:round/>
                </a:ln>
              </p:spPr>
              <p:txBody>
                <a:bodyPr/>
                <a:lstStyle/>
                <a:p>
                  <a:endParaRPr lang="zh-CN" altLang="en-US">
                    <a:solidFill>
                      <a:prstClr val="black"/>
                    </a:solidFill>
                    <a:latin typeface="+mn-lt"/>
                    <a:ea typeface="+mn-ea"/>
                    <a:cs typeface="+mn-ea"/>
                    <a:sym typeface="+mn-lt"/>
                  </a:endParaRPr>
                </a:p>
              </p:txBody>
            </p:sp>
          </p:grpSp>
        </p:grpSp>
        <p:grpSp>
          <p:nvGrpSpPr>
            <p:cNvPr id="57" name="组合 56"/>
            <p:cNvGrpSpPr/>
            <p:nvPr/>
          </p:nvGrpSpPr>
          <p:grpSpPr>
            <a:xfrm>
              <a:off x="2346601" y="3204204"/>
              <a:ext cx="1637744" cy="1637656"/>
              <a:chOff x="2278698" y="3741657"/>
              <a:chExt cx="1500029" cy="1500029"/>
            </a:xfrm>
          </p:grpSpPr>
          <p:sp>
            <p:nvSpPr>
              <p:cNvPr id="58" name="椭圆 57"/>
              <p:cNvSpPr/>
              <p:nvPr/>
            </p:nvSpPr>
            <p:spPr>
              <a:xfrm>
                <a:off x="2278698" y="3741657"/>
                <a:ext cx="1500029" cy="1500029"/>
              </a:xfrm>
              <a:prstGeom prst="ellipse">
                <a:avLst/>
              </a:prstGeom>
              <a:solidFill>
                <a:srgbClr val="EF5C6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6700" dirty="0">
                  <a:solidFill>
                    <a:prstClr val="white"/>
                  </a:solidFill>
                  <a:cs typeface="+mn-ea"/>
                  <a:sym typeface="+mn-lt"/>
                </a:endParaRPr>
              </a:p>
            </p:txBody>
          </p:sp>
          <p:grpSp>
            <p:nvGrpSpPr>
              <p:cNvPr id="59" name="组合 58"/>
              <p:cNvGrpSpPr/>
              <p:nvPr/>
            </p:nvGrpSpPr>
            <p:grpSpPr>
              <a:xfrm>
                <a:off x="2662538" y="4134603"/>
                <a:ext cx="693436" cy="691515"/>
                <a:chOff x="2722713" y="3648225"/>
                <a:chExt cx="573087" cy="571500"/>
              </a:xfrm>
            </p:grpSpPr>
            <p:sp>
              <p:nvSpPr>
                <p:cNvPr id="60" name="Freeform 178"/>
                <p:cNvSpPr/>
                <p:nvPr/>
              </p:nvSpPr>
              <p:spPr bwMode="auto">
                <a:xfrm>
                  <a:off x="2722713" y="3648225"/>
                  <a:ext cx="573087" cy="571500"/>
                </a:xfrm>
                <a:custGeom>
                  <a:avLst/>
                  <a:gdLst>
                    <a:gd name="T0" fmla="*/ 2147483646 w 248"/>
                    <a:gd name="T1" fmla="*/ 0 h 248"/>
                    <a:gd name="T2" fmla="*/ 2147483646 w 248"/>
                    <a:gd name="T3" fmla="*/ 2147483646 h 248"/>
                    <a:gd name="T4" fmla="*/ 2147483646 w 248"/>
                    <a:gd name="T5" fmla="*/ 2147483646 h 248"/>
                    <a:gd name="T6" fmla="*/ 2147483646 w 248"/>
                    <a:gd name="T7" fmla="*/ 2147483646 h 248"/>
                    <a:gd name="T8" fmla="*/ 2147483646 w 248"/>
                    <a:gd name="T9" fmla="*/ 2147483646 h 248"/>
                    <a:gd name="T10" fmla="*/ 2147483646 w 248"/>
                    <a:gd name="T11" fmla="*/ 2147483646 h 248"/>
                    <a:gd name="T12" fmla="*/ 2147483646 w 248"/>
                    <a:gd name="T13" fmla="*/ 2147483646 h 248"/>
                    <a:gd name="T14" fmla="*/ 2147483646 w 248"/>
                    <a:gd name="T15" fmla="*/ 2147483646 h 248"/>
                    <a:gd name="T16" fmla="*/ 0 w 248"/>
                    <a:gd name="T17" fmla="*/ 2147483646 h 248"/>
                    <a:gd name="T18" fmla="*/ 2147483646 w 248"/>
                    <a:gd name="T19" fmla="*/ 2147483646 h 248"/>
                    <a:gd name="T20" fmla="*/ 2147483646 w 248"/>
                    <a:gd name="T21" fmla="*/ 2147483646 h 248"/>
                    <a:gd name="T22" fmla="*/ 2147483646 w 248"/>
                    <a:gd name="T23" fmla="*/ 2147483646 h 248"/>
                    <a:gd name="T24" fmla="*/ 2147483646 w 248"/>
                    <a:gd name="T25" fmla="*/ 2147483646 h 248"/>
                    <a:gd name="T26" fmla="*/ 2147483646 w 248"/>
                    <a:gd name="T27" fmla="*/ 2147483646 h 248"/>
                    <a:gd name="T28" fmla="*/ 2147483646 w 248"/>
                    <a:gd name="T29" fmla="*/ 2147483646 h 248"/>
                    <a:gd name="T30" fmla="*/ 2147483646 w 248"/>
                    <a:gd name="T31" fmla="*/ 2147483646 h 248"/>
                    <a:gd name="T32" fmla="*/ 2147483646 w 248"/>
                    <a:gd name="T33" fmla="*/ 2147483646 h 248"/>
                    <a:gd name="T34" fmla="*/ 2147483646 w 248"/>
                    <a:gd name="T35" fmla="*/ 2147483646 h 248"/>
                    <a:gd name="T36" fmla="*/ 2147483646 w 248"/>
                    <a:gd name="T37" fmla="*/ 2147483646 h 248"/>
                    <a:gd name="T38" fmla="*/ 2147483646 w 248"/>
                    <a:gd name="T39" fmla="*/ 2147483646 h 248"/>
                    <a:gd name="T40" fmla="*/ 2147483646 w 248"/>
                    <a:gd name="T41" fmla="*/ 2147483646 h 248"/>
                    <a:gd name="T42" fmla="*/ 2147483646 w 248"/>
                    <a:gd name="T43" fmla="*/ 2147483646 h 248"/>
                    <a:gd name="T44" fmla="*/ 2147483646 w 248"/>
                    <a:gd name="T45" fmla="*/ 2147483646 h 248"/>
                    <a:gd name="T46" fmla="*/ 2147483646 w 248"/>
                    <a:gd name="T47" fmla="*/ 2147483646 h 248"/>
                    <a:gd name="T48" fmla="*/ 2147483646 w 248"/>
                    <a:gd name="T49" fmla="*/ 2147483646 h 248"/>
                    <a:gd name="T50" fmla="*/ 2147483646 w 248"/>
                    <a:gd name="T51" fmla="*/ 2147483646 h 248"/>
                    <a:gd name="T52" fmla="*/ 2147483646 w 248"/>
                    <a:gd name="T53" fmla="*/ 2147483646 h 248"/>
                    <a:gd name="T54" fmla="*/ 2147483646 w 248"/>
                    <a:gd name="T55" fmla="*/ 2147483646 h 248"/>
                    <a:gd name="T56" fmla="*/ 2147483646 w 248"/>
                    <a:gd name="T57" fmla="*/ 2147483646 h 248"/>
                    <a:gd name="T58" fmla="*/ 2147483646 w 248"/>
                    <a:gd name="T59" fmla="*/ 2147483646 h 248"/>
                    <a:gd name="T60" fmla="*/ 2147483646 w 248"/>
                    <a:gd name="T61" fmla="*/ 2147483646 h 248"/>
                    <a:gd name="T62" fmla="*/ 2147483646 w 248"/>
                    <a:gd name="T63" fmla="*/ 2147483646 h 248"/>
                    <a:gd name="T64" fmla="*/ 2147483646 w 248"/>
                    <a:gd name="T65" fmla="*/ 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8" h="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latin typeface="+mn-lt"/>
                    <a:ea typeface="+mn-ea"/>
                    <a:cs typeface="+mn-ea"/>
                    <a:sym typeface="+mn-lt"/>
                  </a:endParaRPr>
                </a:p>
              </p:txBody>
            </p:sp>
            <p:sp>
              <p:nvSpPr>
                <p:cNvPr id="61" name="Freeform 179"/>
                <p:cNvSpPr/>
                <p:nvPr/>
              </p:nvSpPr>
              <p:spPr bwMode="auto">
                <a:xfrm>
                  <a:off x="2946550" y="3872063"/>
                  <a:ext cx="125413" cy="125412"/>
                </a:xfrm>
                <a:custGeom>
                  <a:avLst/>
                  <a:gdLst>
                    <a:gd name="T0" fmla="*/ 2147483646 w 54"/>
                    <a:gd name="T1" fmla="*/ 2147483646 h 54"/>
                    <a:gd name="T2" fmla="*/ 2147483646 w 54"/>
                    <a:gd name="T3" fmla="*/ 2147483646 h 54"/>
                    <a:gd name="T4" fmla="*/ 2147483646 w 54"/>
                    <a:gd name="T5" fmla="*/ 2147483646 h 54"/>
                    <a:gd name="T6" fmla="*/ 2147483646 w 54"/>
                    <a:gd name="T7" fmla="*/ 2147483646 h 54"/>
                    <a:gd name="T8" fmla="*/ 2147483646 w 54"/>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latin typeface="+mn-lt"/>
                    <a:ea typeface="+mn-ea"/>
                    <a:cs typeface="+mn-ea"/>
                    <a:sym typeface="+mn-lt"/>
                  </a:endParaRPr>
                </a:p>
              </p:txBody>
            </p:sp>
          </p:grpSp>
        </p:grpSp>
        <p:grpSp>
          <p:nvGrpSpPr>
            <p:cNvPr id="62" name="组合 61"/>
            <p:cNvGrpSpPr/>
            <p:nvPr/>
          </p:nvGrpSpPr>
          <p:grpSpPr>
            <a:xfrm>
              <a:off x="6636386" y="3204204"/>
              <a:ext cx="1637744" cy="1637656"/>
              <a:chOff x="6207761" y="3741657"/>
              <a:chExt cx="1500029" cy="1500029"/>
            </a:xfrm>
          </p:grpSpPr>
          <p:sp>
            <p:nvSpPr>
              <p:cNvPr id="63" name="椭圆 62"/>
              <p:cNvSpPr/>
              <p:nvPr/>
            </p:nvSpPr>
            <p:spPr>
              <a:xfrm>
                <a:off x="6207761" y="3741657"/>
                <a:ext cx="1500029" cy="1500029"/>
              </a:xfrm>
              <a:prstGeom prst="ellipse">
                <a:avLst/>
              </a:prstGeom>
              <a:solidFill>
                <a:srgbClr val="EF5C6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nvGrpSpPr>
              <p:cNvPr id="64" name="组合 63"/>
              <p:cNvGrpSpPr/>
              <p:nvPr/>
            </p:nvGrpSpPr>
            <p:grpSpPr>
              <a:xfrm>
                <a:off x="6652054" y="4156692"/>
                <a:ext cx="647335" cy="647336"/>
                <a:chOff x="1830388" y="2073275"/>
                <a:chExt cx="534987" cy="534988"/>
              </a:xfrm>
            </p:grpSpPr>
            <p:sp>
              <p:nvSpPr>
                <p:cNvPr id="65" name="Freeform 24"/>
                <p:cNvSpPr/>
                <p:nvPr/>
              </p:nvSpPr>
              <p:spPr bwMode="auto">
                <a:xfrm>
                  <a:off x="2000250" y="2119313"/>
                  <a:ext cx="365125" cy="109537"/>
                </a:xfrm>
                <a:custGeom>
                  <a:avLst/>
                  <a:gdLst>
                    <a:gd name="T0" fmla="*/ 2147483646 w 158"/>
                    <a:gd name="T1" fmla="*/ 2147483646 h 48"/>
                    <a:gd name="T2" fmla="*/ 2147483646 w 158"/>
                    <a:gd name="T3" fmla="*/ 2147483646 h 48"/>
                    <a:gd name="T4" fmla="*/ 0 w 158"/>
                    <a:gd name="T5" fmla="*/ 2147483646 h 48"/>
                    <a:gd name="T6" fmla="*/ 0 w 158"/>
                    <a:gd name="T7" fmla="*/ 2147483646 h 48"/>
                    <a:gd name="T8" fmla="*/ 2147483646 w 158"/>
                    <a:gd name="T9" fmla="*/ 0 h 48"/>
                    <a:gd name="T10" fmla="*/ 2147483646 w 158"/>
                    <a:gd name="T11" fmla="*/ 0 h 48"/>
                    <a:gd name="T12" fmla="*/ 2147483646 w 158"/>
                    <a:gd name="T13" fmla="*/ 2147483646 h 48"/>
                    <a:gd name="T14" fmla="*/ 2147483646 w 158"/>
                    <a:gd name="T15" fmla="*/ 2147483646 h 48"/>
                    <a:gd name="T16" fmla="*/ 2147483646 w 158"/>
                    <a:gd name="T17" fmla="*/ 2147483646 h 48"/>
                    <a:gd name="T18" fmla="*/ 2147483646 w 158"/>
                    <a:gd name="T19" fmla="*/ 2147483646 h 48"/>
                    <a:gd name="T20" fmla="*/ 2147483646 w 158"/>
                    <a:gd name="T21" fmla="*/ 214748364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4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latin typeface="+mn-lt"/>
                    <a:ea typeface="+mn-ea"/>
                    <a:cs typeface="+mn-ea"/>
                    <a:sym typeface="+mn-lt"/>
                  </a:endParaRPr>
                </a:p>
              </p:txBody>
            </p:sp>
            <p:sp>
              <p:nvSpPr>
                <p:cNvPr id="66" name="Freeform 25"/>
                <p:cNvSpPr/>
                <p:nvPr/>
              </p:nvSpPr>
              <p:spPr bwMode="auto">
                <a:xfrm>
                  <a:off x="1830388" y="2266950"/>
                  <a:ext cx="355600" cy="109538"/>
                </a:xfrm>
                <a:custGeom>
                  <a:avLst/>
                  <a:gdLst>
                    <a:gd name="T0" fmla="*/ 2147483646 w 154"/>
                    <a:gd name="T1" fmla="*/ 0 h 48"/>
                    <a:gd name="T2" fmla="*/ 2147483646 w 154"/>
                    <a:gd name="T3" fmla="*/ 0 h 48"/>
                    <a:gd name="T4" fmla="*/ 2147483646 w 154"/>
                    <a:gd name="T5" fmla="*/ 2147483646 h 48"/>
                    <a:gd name="T6" fmla="*/ 2147483646 w 154"/>
                    <a:gd name="T7" fmla="*/ 2147483646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48">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latin typeface="+mn-lt"/>
                    <a:ea typeface="+mn-ea"/>
                    <a:cs typeface="+mn-ea"/>
                    <a:sym typeface="+mn-lt"/>
                  </a:endParaRPr>
                </a:p>
              </p:txBody>
            </p:sp>
            <p:sp>
              <p:nvSpPr>
                <p:cNvPr id="67" name="Line 26"/>
                <p:cNvSpPr>
                  <a:spLocks noChangeShapeType="1"/>
                </p:cNvSpPr>
                <p:nvPr/>
              </p:nvSpPr>
              <p:spPr bwMode="auto">
                <a:xfrm>
                  <a:off x="2093913" y="2376488"/>
                  <a:ext cx="0" cy="22225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latin typeface="+mn-lt"/>
                    <a:ea typeface="+mn-ea"/>
                    <a:cs typeface="+mn-ea"/>
                    <a:sym typeface="+mn-lt"/>
                  </a:endParaRPr>
                </a:p>
              </p:txBody>
            </p:sp>
            <p:sp>
              <p:nvSpPr>
                <p:cNvPr id="68" name="Line 27"/>
                <p:cNvSpPr>
                  <a:spLocks noChangeShapeType="1"/>
                </p:cNvSpPr>
                <p:nvPr/>
              </p:nvSpPr>
              <p:spPr bwMode="auto">
                <a:xfrm flipV="1">
                  <a:off x="2093913" y="2228850"/>
                  <a:ext cx="0" cy="3810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latin typeface="+mn-lt"/>
                    <a:ea typeface="+mn-ea"/>
                    <a:cs typeface="+mn-ea"/>
                    <a:sym typeface="+mn-lt"/>
                  </a:endParaRPr>
                </a:p>
              </p:txBody>
            </p:sp>
            <p:sp>
              <p:nvSpPr>
                <p:cNvPr id="69" name="Line 28"/>
                <p:cNvSpPr>
                  <a:spLocks noChangeShapeType="1"/>
                </p:cNvSpPr>
                <p:nvPr/>
              </p:nvSpPr>
              <p:spPr bwMode="auto">
                <a:xfrm flipV="1">
                  <a:off x="2093913" y="2073275"/>
                  <a:ext cx="0" cy="46038"/>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latin typeface="+mn-lt"/>
                    <a:ea typeface="+mn-ea"/>
                    <a:cs typeface="+mn-ea"/>
                    <a:sym typeface="+mn-lt"/>
                  </a:endParaRPr>
                </a:p>
              </p:txBody>
            </p:sp>
            <p:sp>
              <p:nvSpPr>
                <p:cNvPr id="70" name="Line 29"/>
                <p:cNvSpPr>
                  <a:spLocks noChangeShapeType="1"/>
                </p:cNvSpPr>
                <p:nvPr/>
              </p:nvSpPr>
              <p:spPr bwMode="auto">
                <a:xfrm>
                  <a:off x="2020888" y="2608263"/>
                  <a:ext cx="149225" cy="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latin typeface="+mn-lt"/>
                    <a:ea typeface="+mn-ea"/>
                    <a:cs typeface="+mn-ea"/>
                    <a:sym typeface="+mn-lt"/>
                  </a:endParaRPr>
                </a:p>
              </p:txBody>
            </p:sp>
          </p:grpSp>
        </p:grpSp>
        <p:grpSp>
          <p:nvGrpSpPr>
            <p:cNvPr id="71" name="组合 70"/>
            <p:cNvGrpSpPr/>
            <p:nvPr/>
          </p:nvGrpSpPr>
          <p:grpSpPr>
            <a:xfrm>
              <a:off x="8788904" y="3211830"/>
              <a:ext cx="1637744" cy="1637656"/>
              <a:chOff x="8179277" y="3748642"/>
              <a:chExt cx="1500028" cy="1500029"/>
            </a:xfrm>
          </p:grpSpPr>
          <p:sp>
            <p:nvSpPr>
              <p:cNvPr id="72" name="椭圆 71"/>
              <p:cNvSpPr/>
              <p:nvPr/>
            </p:nvSpPr>
            <p:spPr>
              <a:xfrm>
                <a:off x="8179277" y="3748642"/>
                <a:ext cx="1500028" cy="1500029"/>
              </a:xfrm>
              <a:prstGeom prst="ellipse">
                <a:avLst/>
              </a:prstGeom>
              <a:solidFill>
                <a:srgbClr val="EF5C6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nvGrpSpPr>
              <p:cNvPr id="73" name="组合 72"/>
              <p:cNvGrpSpPr/>
              <p:nvPr/>
            </p:nvGrpSpPr>
            <p:grpSpPr>
              <a:xfrm>
                <a:off x="8605283" y="4234099"/>
                <a:ext cx="630396" cy="548323"/>
                <a:chOff x="11250613" y="919163"/>
                <a:chExt cx="573087" cy="498475"/>
              </a:xfrm>
            </p:grpSpPr>
            <p:sp>
              <p:nvSpPr>
                <p:cNvPr id="74"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latin typeface="+mn-lt"/>
                    <a:ea typeface="+mn-ea"/>
                    <a:cs typeface="+mn-ea"/>
                    <a:sym typeface="+mn-lt"/>
                  </a:endParaRPr>
                </a:p>
              </p:txBody>
            </p:sp>
            <p:sp>
              <p:nvSpPr>
                <p:cNvPr id="75"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latin typeface="+mn-lt"/>
                    <a:ea typeface="+mn-ea"/>
                    <a:cs typeface="+mn-ea"/>
                    <a:sym typeface="+mn-lt"/>
                  </a:endParaRPr>
                </a:p>
              </p:txBody>
            </p:sp>
          </p:grpSp>
        </p:grpSp>
        <p:sp>
          <p:nvSpPr>
            <p:cNvPr id="76" name="矩形 75"/>
            <p:cNvSpPr/>
            <p:nvPr/>
          </p:nvSpPr>
          <p:spPr>
            <a:xfrm>
              <a:off x="1747960" y="1793722"/>
              <a:ext cx="2835025" cy="562624"/>
            </a:xfrm>
            <a:prstGeom prst="rect">
              <a:avLst/>
            </a:prstGeom>
          </p:spPr>
          <p:txBody>
            <a:bodyPr wrap="square" lIns="128583" tIns="64291" rIns="128583" bIns="64291">
              <a:spAutoFit/>
            </a:bodyPr>
            <a:lstStyle/>
            <a:p>
              <a:pPr algn="just">
                <a:lnSpc>
                  <a:spcPts val="1685"/>
                </a:lnSpc>
              </a:pPr>
              <a:r>
                <a:rPr lang="zh-CN" altLang="en-US" sz="1400" dirty="0">
                  <a:solidFill>
                    <a:prstClr val="black"/>
                  </a:solidFill>
                  <a:latin typeface="+mn-lt"/>
                  <a:ea typeface="+mn-ea"/>
                  <a:cs typeface="+mn-ea"/>
                  <a:sym typeface="+mn-lt"/>
                </a:rPr>
                <a:t>点击输入简要文字内容，概括精炼言简意赅的说明分项内容。</a:t>
              </a:r>
            </a:p>
          </p:txBody>
        </p:sp>
        <p:sp>
          <p:nvSpPr>
            <p:cNvPr id="77" name="矩形 76"/>
            <p:cNvSpPr/>
            <p:nvPr/>
          </p:nvSpPr>
          <p:spPr>
            <a:xfrm>
              <a:off x="3984345" y="5368700"/>
              <a:ext cx="2835025" cy="562624"/>
            </a:xfrm>
            <a:prstGeom prst="rect">
              <a:avLst/>
            </a:prstGeom>
          </p:spPr>
          <p:txBody>
            <a:bodyPr wrap="square" lIns="128583" tIns="64291" rIns="128583" bIns="64291">
              <a:spAutoFit/>
            </a:bodyPr>
            <a:lstStyle/>
            <a:p>
              <a:pPr algn="just">
                <a:lnSpc>
                  <a:spcPts val="1685"/>
                </a:lnSpc>
              </a:pPr>
              <a:r>
                <a:rPr lang="zh-CN" altLang="en-US" sz="1400" dirty="0">
                  <a:solidFill>
                    <a:prstClr val="black"/>
                  </a:solidFill>
                  <a:latin typeface="+mn-lt"/>
                  <a:ea typeface="+mn-ea"/>
                  <a:cs typeface="+mn-ea"/>
                  <a:sym typeface="+mn-lt"/>
                </a:rPr>
                <a:t>点击输入简要文字内容，概括精炼言简意赅的说明分项内容。</a:t>
              </a:r>
            </a:p>
          </p:txBody>
        </p:sp>
        <p:sp>
          <p:nvSpPr>
            <p:cNvPr id="78" name="矩形 77"/>
            <p:cNvSpPr/>
            <p:nvPr/>
          </p:nvSpPr>
          <p:spPr>
            <a:xfrm>
              <a:off x="6037746" y="1793722"/>
              <a:ext cx="2835025" cy="562624"/>
            </a:xfrm>
            <a:prstGeom prst="rect">
              <a:avLst/>
            </a:prstGeom>
          </p:spPr>
          <p:txBody>
            <a:bodyPr wrap="square" lIns="128583" tIns="64291" rIns="128583" bIns="64291">
              <a:spAutoFit/>
            </a:bodyPr>
            <a:lstStyle/>
            <a:p>
              <a:pPr algn="just">
                <a:lnSpc>
                  <a:spcPts val="1685"/>
                </a:lnSpc>
              </a:pPr>
              <a:r>
                <a:rPr lang="zh-CN" altLang="en-US" sz="1400" dirty="0">
                  <a:solidFill>
                    <a:prstClr val="black"/>
                  </a:solidFill>
                  <a:latin typeface="+mn-lt"/>
                  <a:ea typeface="+mn-ea"/>
                  <a:cs typeface="+mn-ea"/>
                  <a:sym typeface="+mn-lt"/>
                </a:rPr>
                <a:t>点击输入简要文字内容，概括精炼言简意赅的说明分项内容。</a:t>
              </a:r>
            </a:p>
          </p:txBody>
        </p:sp>
        <p:sp>
          <p:nvSpPr>
            <p:cNvPr id="79" name="矩形 78"/>
            <p:cNvSpPr/>
            <p:nvPr/>
          </p:nvSpPr>
          <p:spPr>
            <a:xfrm>
              <a:off x="8190263" y="5368700"/>
              <a:ext cx="2835025" cy="562624"/>
            </a:xfrm>
            <a:prstGeom prst="rect">
              <a:avLst/>
            </a:prstGeom>
          </p:spPr>
          <p:txBody>
            <a:bodyPr wrap="square" lIns="128583" tIns="64291" rIns="128583" bIns="64291">
              <a:spAutoFit/>
            </a:bodyPr>
            <a:lstStyle/>
            <a:p>
              <a:pPr algn="just">
                <a:lnSpc>
                  <a:spcPts val="1685"/>
                </a:lnSpc>
              </a:pPr>
              <a:r>
                <a:rPr lang="zh-CN" altLang="en-US" sz="1400" dirty="0">
                  <a:solidFill>
                    <a:prstClr val="black"/>
                  </a:solidFill>
                  <a:latin typeface="+mn-lt"/>
                  <a:ea typeface="+mn-ea"/>
                  <a:cs typeface="+mn-ea"/>
                  <a:sym typeface="+mn-lt"/>
                </a:rPr>
                <a:t>点击输入简要文字内容，概括精炼言简意赅的说明分项内容。</a:t>
              </a:r>
            </a:p>
          </p:txBody>
        </p:sp>
      </p:grpSp>
      <p:sp>
        <p:nvSpPr>
          <p:cNvPr id="80" name="矩形 79"/>
          <p:cNvSpPr/>
          <p:nvPr/>
        </p:nvSpPr>
        <p:spPr>
          <a:xfrm>
            <a:off x="-19382" y="0"/>
            <a:ext cx="12858750" cy="7232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cs typeface="+mn-ea"/>
              <a:sym typeface="+mn-lt"/>
            </a:endParaRPr>
          </a:p>
        </p:txBody>
      </p:sp>
      <p:sp>
        <p:nvSpPr>
          <p:cNvPr id="81"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82" name="直接连接符 81"/>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73706" y="1923172"/>
            <a:ext cx="10522366" cy="4426371"/>
            <a:chOff x="1173706" y="1923172"/>
            <a:chExt cx="10522366" cy="4426371"/>
          </a:xfrm>
        </p:grpSpPr>
        <p:sp>
          <p:nvSpPr>
            <p:cNvPr id="11" name="Rectangle 10"/>
            <p:cNvSpPr/>
            <p:nvPr/>
          </p:nvSpPr>
          <p:spPr>
            <a:xfrm>
              <a:off x="1277257" y="3241419"/>
              <a:ext cx="2423096" cy="613373"/>
            </a:xfrm>
            <a:prstGeom prst="rect">
              <a:avLst/>
            </a:prstGeom>
          </p:spPr>
          <p:txBody>
            <a:bodyPr wrap="square">
              <a:spAutoFit/>
            </a:bodyPr>
            <a:lstStyle/>
            <a:p>
              <a:pPr fontAlgn="auto">
                <a:lnSpc>
                  <a:spcPct val="150000"/>
                </a:lnSpc>
                <a:spcBef>
                  <a:spcPts val="0"/>
                </a:spcBef>
                <a:spcAft>
                  <a:spcPts val="0"/>
                </a:spcAft>
                <a:defRPr/>
              </a:pPr>
              <a:r>
                <a:rPr lang="zh-CN" altLang="en-US" sz="1200" noProof="1">
                  <a:solidFill>
                    <a:schemeClr val="tx1">
                      <a:lumMod val="85000"/>
                      <a:lumOff val="15000"/>
                    </a:schemeClr>
                  </a:solidFill>
                  <a:latin typeface="+mn-lt"/>
                  <a:ea typeface="+mn-ea"/>
                  <a:cs typeface="+mn-ea"/>
                  <a:sym typeface="+mn-lt"/>
                </a:rPr>
                <a:t>请替换文字内容，修改文字内容，也可以直接复制你的内容到此。</a:t>
              </a:r>
              <a:endParaRPr lang="zh-CN" altLang="en-US" sz="1200" dirty="0">
                <a:solidFill>
                  <a:schemeClr val="tx1">
                    <a:lumMod val="85000"/>
                    <a:lumOff val="15000"/>
                  </a:schemeClr>
                </a:solidFill>
                <a:latin typeface="+mn-lt"/>
                <a:ea typeface="+mn-ea"/>
                <a:cs typeface="+mn-ea"/>
                <a:sym typeface="+mn-lt"/>
              </a:endParaRPr>
            </a:p>
          </p:txBody>
        </p:sp>
        <p:sp>
          <p:nvSpPr>
            <p:cNvPr id="18" name="TextBox 17"/>
            <p:cNvSpPr txBox="1"/>
            <p:nvPr/>
          </p:nvSpPr>
          <p:spPr>
            <a:xfrm>
              <a:off x="1173706" y="2783103"/>
              <a:ext cx="2630198" cy="396134"/>
            </a:xfrm>
            <a:prstGeom prst="rect">
              <a:avLst/>
            </a:prstGeom>
            <a:noFill/>
          </p:spPr>
          <p:txBody>
            <a:bodyPr>
              <a:spAutoFit/>
            </a:bodyPr>
            <a:lstStyle/>
            <a:p>
              <a:pPr algn="ctr" fontAlgn="auto">
                <a:lnSpc>
                  <a:spcPct val="120000"/>
                </a:lnSpc>
                <a:spcBef>
                  <a:spcPts val="0"/>
                </a:spcBef>
                <a:spcAft>
                  <a:spcPts val="0"/>
                </a:spcAft>
                <a:defRPr/>
              </a:pPr>
              <a:r>
                <a:rPr lang="zh-CN" altLang="en-US" noProof="1">
                  <a:solidFill>
                    <a:schemeClr val="tx1">
                      <a:lumMod val="85000"/>
                      <a:lumOff val="15000"/>
                    </a:schemeClr>
                  </a:solidFill>
                  <a:latin typeface="+mn-lt"/>
                  <a:ea typeface="+mn-ea"/>
                  <a:cs typeface="+mn-ea"/>
                  <a:sym typeface="+mn-lt"/>
                </a:rPr>
                <a:t>请替换文字内容</a:t>
              </a:r>
              <a:endParaRPr lang="zh-CN" altLang="en-US" dirty="0">
                <a:solidFill>
                  <a:schemeClr val="tx1">
                    <a:lumMod val="85000"/>
                    <a:lumOff val="15000"/>
                  </a:schemeClr>
                </a:solidFill>
                <a:latin typeface="+mn-lt"/>
                <a:ea typeface="+mn-ea"/>
                <a:cs typeface="+mn-ea"/>
                <a:sym typeface="+mn-lt"/>
              </a:endParaRPr>
            </a:p>
          </p:txBody>
        </p:sp>
        <p:sp>
          <p:nvSpPr>
            <p:cNvPr id="27" name="Oval 26"/>
            <p:cNvSpPr/>
            <p:nvPr/>
          </p:nvSpPr>
          <p:spPr>
            <a:xfrm>
              <a:off x="2126562" y="1923172"/>
              <a:ext cx="724485"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chemeClr val="tx1">
                    <a:lumMod val="85000"/>
                    <a:lumOff val="15000"/>
                  </a:schemeClr>
                </a:solidFill>
                <a:latin typeface="+mn-lt"/>
                <a:cs typeface="+mn-ea"/>
                <a:sym typeface="+mn-lt"/>
              </a:endParaRPr>
            </a:p>
          </p:txBody>
        </p:sp>
        <p:sp>
          <p:nvSpPr>
            <p:cNvPr id="28" name="Rectangle 27"/>
            <p:cNvSpPr/>
            <p:nvPr/>
          </p:nvSpPr>
          <p:spPr>
            <a:xfrm>
              <a:off x="1277256" y="5736170"/>
              <a:ext cx="2496457" cy="613373"/>
            </a:xfrm>
            <a:prstGeom prst="rect">
              <a:avLst/>
            </a:prstGeom>
          </p:spPr>
          <p:txBody>
            <a:bodyPr wrap="square">
              <a:spAutoFit/>
            </a:bodyPr>
            <a:lstStyle/>
            <a:p>
              <a:pPr fontAlgn="auto">
                <a:lnSpc>
                  <a:spcPct val="150000"/>
                </a:lnSpc>
                <a:spcBef>
                  <a:spcPts val="0"/>
                </a:spcBef>
                <a:spcAft>
                  <a:spcPts val="0"/>
                </a:spcAft>
                <a:defRPr/>
              </a:pPr>
              <a:r>
                <a:rPr lang="zh-CN" altLang="en-US" sz="1200" noProof="1">
                  <a:solidFill>
                    <a:schemeClr val="tx1">
                      <a:lumMod val="85000"/>
                      <a:lumOff val="15000"/>
                    </a:schemeClr>
                  </a:solidFill>
                  <a:latin typeface="+mn-lt"/>
                  <a:ea typeface="+mn-ea"/>
                  <a:cs typeface="+mn-ea"/>
                  <a:sym typeface="+mn-lt"/>
                </a:rPr>
                <a:t>请替换文字内容，修改文字内容，也可以直接复制你的内容到此。</a:t>
              </a:r>
              <a:endParaRPr lang="zh-CN" altLang="en-US" sz="1200" dirty="0">
                <a:solidFill>
                  <a:schemeClr val="tx1">
                    <a:lumMod val="85000"/>
                    <a:lumOff val="15000"/>
                  </a:schemeClr>
                </a:solidFill>
                <a:latin typeface="+mn-lt"/>
                <a:ea typeface="+mn-ea"/>
                <a:cs typeface="+mn-ea"/>
                <a:sym typeface="+mn-lt"/>
              </a:endParaRPr>
            </a:p>
          </p:txBody>
        </p:sp>
        <p:sp>
          <p:nvSpPr>
            <p:cNvPr id="29" name="TextBox 28"/>
            <p:cNvSpPr txBox="1"/>
            <p:nvPr/>
          </p:nvSpPr>
          <p:spPr>
            <a:xfrm>
              <a:off x="1173706" y="5277854"/>
              <a:ext cx="2630198" cy="396134"/>
            </a:xfrm>
            <a:prstGeom prst="rect">
              <a:avLst/>
            </a:prstGeom>
            <a:noFill/>
          </p:spPr>
          <p:txBody>
            <a:bodyPr>
              <a:spAutoFit/>
            </a:bodyPr>
            <a:lstStyle/>
            <a:p>
              <a:pPr algn="ctr" fontAlgn="auto">
                <a:lnSpc>
                  <a:spcPct val="120000"/>
                </a:lnSpc>
                <a:spcBef>
                  <a:spcPts val="0"/>
                </a:spcBef>
                <a:spcAft>
                  <a:spcPts val="0"/>
                </a:spcAft>
                <a:defRPr/>
              </a:pPr>
              <a:r>
                <a:rPr lang="zh-CN" altLang="en-US" noProof="1">
                  <a:solidFill>
                    <a:schemeClr val="tx1">
                      <a:lumMod val="85000"/>
                      <a:lumOff val="15000"/>
                    </a:schemeClr>
                  </a:solidFill>
                  <a:latin typeface="+mn-lt"/>
                  <a:ea typeface="+mn-ea"/>
                  <a:cs typeface="+mn-ea"/>
                  <a:sym typeface="+mn-lt"/>
                </a:rPr>
                <a:t>请替换文字内容</a:t>
              </a:r>
              <a:endParaRPr lang="zh-CN" altLang="en-US" dirty="0">
                <a:solidFill>
                  <a:schemeClr val="tx1">
                    <a:lumMod val="85000"/>
                    <a:lumOff val="15000"/>
                  </a:schemeClr>
                </a:solidFill>
                <a:latin typeface="+mn-lt"/>
                <a:ea typeface="+mn-ea"/>
                <a:cs typeface="+mn-ea"/>
                <a:sym typeface="+mn-lt"/>
              </a:endParaRPr>
            </a:p>
          </p:txBody>
        </p:sp>
        <p:sp>
          <p:nvSpPr>
            <p:cNvPr id="30" name="Oval 29"/>
            <p:cNvSpPr/>
            <p:nvPr/>
          </p:nvSpPr>
          <p:spPr>
            <a:xfrm>
              <a:off x="2126562" y="4417922"/>
              <a:ext cx="724485"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chemeClr val="tx1">
                    <a:lumMod val="85000"/>
                    <a:lumOff val="15000"/>
                  </a:schemeClr>
                </a:solidFill>
                <a:latin typeface="+mn-lt"/>
                <a:cs typeface="+mn-ea"/>
                <a:sym typeface="+mn-lt"/>
              </a:endParaRPr>
            </a:p>
          </p:txBody>
        </p:sp>
        <p:sp>
          <p:nvSpPr>
            <p:cNvPr id="31" name="Rectangle 30"/>
            <p:cNvSpPr/>
            <p:nvPr/>
          </p:nvSpPr>
          <p:spPr>
            <a:xfrm>
              <a:off x="3907517" y="3241419"/>
              <a:ext cx="2424546" cy="613373"/>
            </a:xfrm>
            <a:prstGeom prst="rect">
              <a:avLst/>
            </a:prstGeom>
          </p:spPr>
          <p:txBody>
            <a:bodyPr wrap="square">
              <a:spAutoFit/>
            </a:bodyPr>
            <a:lstStyle/>
            <a:p>
              <a:pPr fontAlgn="auto">
                <a:lnSpc>
                  <a:spcPct val="150000"/>
                </a:lnSpc>
                <a:spcBef>
                  <a:spcPts val="0"/>
                </a:spcBef>
                <a:spcAft>
                  <a:spcPts val="0"/>
                </a:spcAft>
                <a:defRPr/>
              </a:pPr>
              <a:r>
                <a:rPr lang="zh-CN" altLang="en-US" sz="1200" noProof="1">
                  <a:solidFill>
                    <a:schemeClr val="tx1">
                      <a:lumMod val="85000"/>
                      <a:lumOff val="15000"/>
                    </a:schemeClr>
                  </a:solidFill>
                  <a:latin typeface="+mn-lt"/>
                  <a:ea typeface="+mn-ea"/>
                  <a:cs typeface="+mn-ea"/>
                  <a:sym typeface="+mn-lt"/>
                </a:rPr>
                <a:t>请替换文字内容，修改文字内容，也可以直接复制你的内容到此。</a:t>
              </a:r>
              <a:endParaRPr lang="zh-CN" altLang="en-US" sz="1200" dirty="0">
                <a:solidFill>
                  <a:schemeClr val="tx1">
                    <a:lumMod val="85000"/>
                    <a:lumOff val="15000"/>
                  </a:schemeClr>
                </a:solidFill>
                <a:latin typeface="+mn-lt"/>
                <a:ea typeface="+mn-ea"/>
                <a:cs typeface="+mn-ea"/>
                <a:sym typeface="+mn-lt"/>
              </a:endParaRPr>
            </a:p>
          </p:txBody>
        </p:sp>
        <p:sp>
          <p:nvSpPr>
            <p:cNvPr id="32" name="TextBox 31"/>
            <p:cNvSpPr txBox="1"/>
            <p:nvPr/>
          </p:nvSpPr>
          <p:spPr>
            <a:xfrm>
              <a:off x="3803904" y="2783103"/>
              <a:ext cx="2631772" cy="396134"/>
            </a:xfrm>
            <a:prstGeom prst="rect">
              <a:avLst/>
            </a:prstGeom>
            <a:noFill/>
          </p:spPr>
          <p:txBody>
            <a:bodyPr>
              <a:spAutoFit/>
            </a:bodyPr>
            <a:lstStyle/>
            <a:p>
              <a:pPr algn="ctr" fontAlgn="auto">
                <a:lnSpc>
                  <a:spcPct val="120000"/>
                </a:lnSpc>
                <a:spcBef>
                  <a:spcPts val="0"/>
                </a:spcBef>
                <a:spcAft>
                  <a:spcPts val="0"/>
                </a:spcAft>
                <a:defRPr/>
              </a:pPr>
              <a:r>
                <a:rPr lang="zh-CN" altLang="en-US" noProof="1">
                  <a:solidFill>
                    <a:schemeClr val="tx1">
                      <a:lumMod val="85000"/>
                      <a:lumOff val="15000"/>
                    </a:schemeClr>
                  </a:solidFill>
                  <a:latin typeface="+mn-lt"/>
                  <a:ea typeface="+mn-ea"/>
                  <a:cs typeface="+mn-ea"/>
                  <a:sym typeface="+mn-lt"/>
                </a:rPr>
                <a:t>请替换文字内容</a:t>
              </a:r>
              <a:endParaRPr lang="zh-CN" altLang="en-US" dirty="0">
                <a:solidFill>
                  <a:schemeClr val="tx1">
                    <a:lumMod val="85000"/>
                    <a:lumOff val="15000"/>
                  </a:schemeClr>
                </a:solidFill>
                <a:latin typeface="+mn-lt"/>
                <a:ea typeface="+mn-ea"/>
                <a:cs typeface="+mn-ea"/>
                <a:sym typeface="+mn-lt"/>
              </a:endParaRPr>
            </a:p>
          </p:txBody>
        </p:sp>
        <p:sp>
          <p:nvSpPr>
            <p:cNvPr id="33" name="Oval 32"/>
            <p:cNvSpPr/>
            <p:nvPr/>
          </p:nvSpPr>
          <p:spPr>
            <a:xfrm>
              <a:off x="4756759" y="1923172"/>
              <a:ext cx="726061"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chemeClr val="tx1">
                    <a:lumMod val="85000"/>
                    <a:lumOff val="15000"/>
                  </a:schemeClr>
                </a:solidFill>
                <a:latin typeface="+mn-lt"/>
                <a:cs typeface="+mn-ea"/>
                <a:sym typeface="+mn-lt"/>
              </a:endParaRPr>
            </a:p>
          </p:txBody>
        </p:sp>
        <p:sp>
          <p:nvSpPr>
            <p:cNvPr id="34" name="Rectangle 33"/>
            <p:cNvSpPr/>
            <p:nvPr/>
          </p:nvSpPr>
          <p:spPr>
            <a:xfrm>
              <a:off x="3907516" y="5736170"/>
              <a:ext cx="2497951" cy="613373"/>
            </a:xfrm>
            <a:prstGeom prst="rect">
              <a:avLst/>
            </a:prstGeom>
          </p:spPr>
          <p:txBody>
            <a:bodyPr wrap="square">
              <a:spAutoFit/>
            </a:bodyPr>
            <a:lstStyle/>
            <a:p>
              <a:pPr fontAlgn="auto">
                <a:lnSpc>
                  <a:spcPct val="150000"/>
                </a:lnSpc>
                <a:spcBef>
                  <a:spcPts val="0"/>
                </a:spcBef>
                <a:spcAft>
                  <a:spcPts val="0"/>
                </a:spcAft>
                <a:defRPr/>
              </a:pPr>
              <a:r>
                <a:rPr lang="zh-CN" altLang="en-US" sz="1200" noProof="1">
                  <a:solidFill>
                    <a:schemeClr val="tx1">
                      <a:lumMod val="85000"/>
                      <a:lumOff val="15000"/>
                    </a:schemeClr>
                  </a:solidFill>
                  <a:latin typeface="+mn-lt"/>
                  <a:ea typeface="+mn-ea"/>
                  <a:cs typeface="+mn-ea"/>
                  <a:sym typeface="+mn-lt"/>
                </a:rPr>
                <a:t>请替换文字内容，修改文字内容，也可以直接复制你的内容到此。</a:t>
              </a:r>
              <a:endParaRPr lang="zh-CN" altLang="en-US" sz="1200" dirty="0">
                <a:solidFill>
                  <a:schemeClr val="tx1">
                    <a:lumMod val="85000"/>
                    <a:lumOff val="15000"/>
                  </a:schemeClr>
                </a:solidFill>
                <a:latin typeface="+mn-lt"/>
                <a:ea typeface="+mn-ea"/>
                <a:cs typeface="+mn-ea"/>
                <a:sym typeface="+mn-lt"/>
              </a:endParaRPr>
            </a:p>
          </p:txBody>
        </p:sp>
        <p:sp>
          <p:nvSpPr>
            <p:cNvPr id="35" name="TextBox 34"/>
            <p:cNvSpPr txBox="1"/>
            <p:nvPr/>
          </p:nvSpPr>
          <p:spPr>
            <a:xfrm>
              <a:off x="3803904" y="5277854"/>
              <a:ext cx="2631772" cy="396134"/>
            </a:xfrm>
            <a:prstGeom prst="rect">
              <a:avLst/>
            </a:prstGeom>
            <a:noFill/>
          </p:spPr>
          <p:txBody>
            <a:bodyPr>
              <a:spAutoFit/>
            </a:bodyPr>
            <a:lstStyle/>
            <a:p>
              <a:pPr algn="ctr" fontAlgn="auto">
                <a:lnSpc>
                  <a:spcPct val="120000"/>
                </a:lnSpc>
                <a:spcBef>
                  <a:spcPts val="0"/>
                </a:spcBef>
                <a:spcAft>
                  <a:spcPts val="0"/>
                </a:spcAft>
                <a:defRPr/>
              </a:pPr>
              <a:r>
                <a:rPr lang="zh-CN" altLang="en-US" noProof="1">
                  <a:solidFill>
                    <a:schemeClr val="tx1">
                      <a:lumMod val="85000"/>
                      <a:lumOff val="15000"/>
                    </a:schemeClr>
                  </a:solidFill>
                  <a:latin typeface="+mn-lt"/>
                  <a:ea typeface="+mn-ea"/>
                  <a:cs typeface="+mn-ea"/>
                  <a:sym typeface="+mn-lt"/>
                </a:rPr>
                <a:t>请替换文字内容</a:t>
              </a:r>
              <a:endParaRPr lang="zh-CN" altLang="en-US" dirty="0">
                <a:solidFill>
                  <a:schemeClr val="tx1">
                    <a:lumMod val="85000"/>
                    <a:lumOff val="15000"/>
                  </a:schemeClr>
                </a:solidFill>
                <a:latin typeface="+mn-lt"/>
                <a:ea typeface="+mn-ea"/>
                <a:cs typeface="+mn-ea"/>
                <a:sym typeface="+mn-lt"/>
              </a:endParaRPr>
            </a:p>
          </p:txBody>
        </p:sp>
        <p:sp>
          <p:nvSpPr>
            <p:cNvPr id="36" name="Oval 35"/>
            <p:cNvSpPr/>
            <p:nvPr/>
          </p:nvSpPr>
          <p:spPr>
            <a:xfrm>
              <a:off x="4756759" y="4417922"/>
              <a:ext cx="726061"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chemeClr val="tx1">
                    <a:lumMod val="85000"/>
                    <a:lumOff val="15000"/>
                  </a:schemeClr>
                </a:solidFill>
                <a:latin typeface="+mn-lt"/>
                <a:cs typeface="+mn-ea"/>
                <a:sym typeface="+mn-lt"/>
              </a:endParaRPr>
            </a:p>
          </p:txBody>
        </p:sp>
        <p:sp>
          <p:nvSpPr>
            <p:cNvPr id="37" name="Rectangle 36"/>
            <p:cNvSpPr/>
            <p:nvPr/>
          </p:nvSpPr>
          <p:spPr>
            <a:xfrm>
              <a:off x="6539227" y="3241419"/>
              <a:ext cx="2423096" cy="613373"/>
            </a:xfrm>
            <a:prstGeom prst="rect">
              <a:avLst/>
            </a:prstGeom>
          </p:spPr>
          <p:txBody>
            <a:bodyPr wrap="square">
              <a:spAutoFit/>
            </a:bodyPr>
            <a:lstStyle/>
            <a:p>
              <a:pPr fontAlgn="auto">
                <a:lnSpc>
                  <a:spcPct val="150000"/>
                </a:lnSpc>
                <a:spcBef>
                  <a:spcPts val="0"/>
                </a:spcBef>
                <a:spcAft>
                  <a:spcPts val="0"/>
                </a:spcAft>
                <a:defRPr/>
              </a:pPr>
              <a:r>
                <a:rPr lang="zh-CN" altLang="en-US" sz="1200" noProof="1">
                  <a:solidFill>
                    <a:schemeClr val="tx1">
                      <a:lumMod val="85000"/>
                      <a:lumOff val="15000"/>
                    </a:schemeClr>
                  </a:solidFill>
                  <a:latin typeface="+mn-lt"/>
                  <a:ea typeface="+mn-ea"/>
                  <a:cs typeface="+mn-ea"/>
                  <a:sym typeface="+mn-lt"/>
                </a:rPr>
                <a:t>请替换文字内容，修改文字内容，也可以直接复制你的内容到此。</a:t>
              </a:r>
              <a:endParaRPr lang="zh-CN" altLang="en-US" sz="1200" dirty="0">
                <a:solidFill>
                  <a:schemeClr val="tx1">
                    <a:lumMod val="85000"/>
                    <a:lumOff val="15000"/>
                  </a:schemeClr>
                </a:solidFill>
                <a:latin typeface="+mn-lt"/>
                <a:ea typeface="+mn-ea"/>
                <a:cs typeface="+mn-ea"/>
                <a:sym typeface="+mn-lt"/>
              </a:endParaRPr>
            </a:p>
          </p:txBody>
        </p:sp>
        <p:sp>
          <p:nvSpPr>
            <p:cNvPr id="38" name="TextBox 37"/>
            <p:cNvSpPr txBox="1"/>
            <p:nvPr/>
          </p:nvSpPr>
          <p:spPr>
            <a:xfrm>
              <a:off x="6435676" y="2783103"/>
              <a:ext cx="2630198" cy="396134"/>
            </a:xfrm>
            <a:prstGeom prst="rect">
              <a:avLst/>
            </a:prstGeom>
            <a:noFill/>
          </p:spPr>
          <p:txBody>
            <a:bodyPr>
              <a:spAutoFit/>
            </a:bodyPr>
            <a:lstStyle/>
            <a:p>
              <a:pPr algn="ctr" fontAlgn="auto">
                <a:lnSpc>
                  <a:spcPct val="120000"/>
                </a:lnSpc>
                <a:spcBef>
                  <a:spcPts val="0"/>
                </a:spcBef>
                <a:spcAft>
                  <a:spcPts val="0"/>
                </a:spcAft>
                <a:defRPr/>
              </a:pPr>
              <a:r>
                <a:rPr lang="zh-CN" altLang="en-US" noProof="1">
                  <a:solidFill>
                    <a:schemeClr val="tx1">
                      <a:lumMod val="85000"/>
                      <a:lumOff val="15000"/>
                    </a:schemeClr>
                  </a:solidFill>
                  <a:latin typeface="+mn-lt"/>
                  <a:ea typeface="+mn-ea"/>
                  <a:cs typeface="+mn-ea"/>
                  <a:sym typeface="+mn-lt"/>
                </a:rPr>
                <a:t>请替换文字内容</a:t>
              </a:r>
              <a:endParaRPr lang="zh-CN" altLang="en-US" dirty="0">
                <a:solidFill>
                  <a:schemeClr val="tx1">
                    <a:lumMod val="85000"/>
                    <a:lumOff val="15000"/>
                  </a:schemeClr>
                </a:solidFill>
                <a:latin typeface="+mn-lt"/>
                <a:ea typeface="+mn-ea"/>
                <a:cs typeface="+mn-ea"/>
                <a:sym typeface="+mn-lt"/>
              </a:endParaRPr>
            </a:p>
          </p:txBody>
        </p:sp>
        <p:sp>
          <p:nvSpPr>
            <p:cNvPr id="39" name="Oval 38"/>
            <p:cNvSpPr/>
            <p:nvPr/>
          </p:nvSpPr>
          <p:spPr>
            <a:xfrm>
              <a:off x="7386957" y="1923172"/>
              <a:ext cx="726061"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chemeClr val="tx1">
                    <a:lumMod val="85000"/>
                    <a:lumOff val="15000"/>
                  </a:schemeClr>
                </a:solidFill>
                <a:latin typeface="+mn-lt"/>
                <a:cs typeface="+mn-ea"/>
                <a:sym typeface="+mn-lt"/>
              </a:endParaRPr>
            </a:p>
          </p:txBody>
        </p:sp>
        <p:sp>
          <p:nvSpPr>
            <p:cNvPr id="40" name="Rectangle 39"/>
            <p:cNvSpPr/>
            <p:nvPr/>
          </p:nvSpPr>
          <p:spPr>
            <a:xfrm>
              <a:off x="6539226" y="5736170"/>
              <a:ext cx="2496457" cy="613373"/>
            </a:xfrm>
            <a:prstGeom prst="rect">
              <a:avLst/>
            </a:prstGeom>
          </p:spPr>
          <p:txBody>
            <a:bodyPr wrap="square">
              <a:spAutoFit/>
            </a:bodyPr>
            <a:lstStyle/>
            <a:p>
              <a:pPr fontAlgn="auto">
                <a:lnSpc>
                  <a:spcPct val="150000"/>
                </a:lnSpc>
                <a:spcBef>
                  <a:spcPts val="0"/>
                </a:spcBef>
                <a:spcAft>
                  <a:spcPts val="0"/>
                </a:spcAft>
                <a:defRPr/>
              </a:pPr>
              <a:r>
                <a:rPr lang="zh-CN" altLang="en-US" sz="1200" noProof="1">
                  <a:solidFill>
                    <a:schemeClr val="tx1">
                      <a:lumMod val="85000"/>
                      <a:lumOff val="15000"/>
                    </a:schemeClr>
                  </a:solidFill>
                  <a:latin typeface="+mn-lt"/>
                  <a:ea typeface="+mn-ea"/>
                  <a:cs typeface="+mn-ea"/>
                  <a:sym typeface="+mn-lt"/>
                </a:rPr>
                <a:t>请替换文字内容，修改文字内容，也可以直接复制你的内容到此。</a:t>
              </a:r>
              <a:endParaRPr lang="zh-CN" altLang="en-US" sz="1200" dirty="0">
                <a:solidFill>
                  <a:schemeClr val="tx1">
                    <a:lumMod val="85000"/>
                    <a:lumOff val="15000"/>
                  </a:schemeClr>
                </a:solidFill>
                <a:latin typeface="+mn-lt"/>
                <a:ea typeface="+mn-ea"/>
                <a:cs typeface="+mn-ea"/>
                <a:sym typeface="+mn-lt"/>
              </a:endParaRPr>
            </a:p>
          </p:txBody>
        </p:sp>
        <p:sp>
          <p:nvSpPr>
            <p:cNvPr id="41" name="TextBox 40"/>
            <p:cNvSpPr txBox="1"/>
            <p:nvPr/>
          </p:nvSpPr>
          <p:spPr>
            <a:xfrm>
              <a:off x="6435676" y="5277854"/>
              <a:ext cx="2630198" cy="396134"/>
            </a:xfrm>
            <a:prstGeom prst="rect">
              <a:avLst/>
            </a:prstGeom>
            <a:noFill/>
          </p:spPr>
          <p:txBody>
            <a:bodyPr>
              <a:spAutoFit/>
            </a:bodyPr>
            <a:lstStyle/>
            <a:p>
              <a:pPr algn="ctr" fontAlgn="auto">
                <a:lnSpc>
                  <a:spcPct val="120000"/>
                </a:lnSpc>
                <a:spcBef>
                  <a:spcPts val="0"/>
                </a:spcBef>
                <a:spcAft>
                  <a:spcPts val="0"/>
                </a:spcAft>
                <a:defRPr/>
              </a:pPr>
              <a:r>
                <a:rPr lang="zh-CN" altLang="en-US" noProof="1">
                  <a:solidFill>
                    <a:schemeClr val="tx1">
                      <a:lumMod val="85000"/>
                      <a:lumOff val="15000"/>
                    </a:schemeClr>
                  </a:solidFill>
                  <a:latin typeface="+mn-lt"/>
                  <a:ea typeface="+mn-ea"/>
                  <a:cs typeface="+mn-ea"/>
                  <a:sym typeface="+mn-lt"/>
                </a:rPr>
                <a:t>请替换文字内容</a:t>
              </a:r>
              <a:endParaRPr lang="zh-CN" altLang="en-US" dirty="0">
                <a:solidFill>
                  <a:schemeClr val="tx1">
                    <a:lumMod val="85000"/>
                    <a:lumOff val="15000"/>
                  </a:schemeClr>
                </a:solidFill>
                <a:latin typeface="+mn-lt"/>
                <a:ea typeface="+mn-ea"/>
                <a:cs typeface="+mn-ea"/>
                <a:sym typeface="+mn-lt"/>
              </a:endParaRPr>
            </a:p>
          </p:txBody>
        </p:sp>
        <p:sp>
          <p:nvSpPr>
            <p:cNvPr id="42" name="Oval 41"/>
            <p:cNvSpPr/>
            <p:nvPr/>
          </p:nvSpPr>
          <p:spPr>
            <a:xfrm>
              <a:off x="7386957" y="4417922"/>
              <a:ext cx="726061"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chemeClr val="tx1">
                    <a:lumMod val="85000"/>
                    <a:lumOff val="15000"/>
                  </a:schemeClr>
                </a:solidFill>
                <a:latin typeface="+mn-lt"/>
                <a:cs typeface="+mn-ea"/>
                <a:sym typeface="+mn-lt"/>
              </a:endParaRPr>
            </a:p>
          </p:txBody>
        </p:sp>
        <p:sp>
          <p:nvSpPr>
            <p:cNvPr id="43" name="Rectangle 42"/>
            <p:cNvSpPr/>
            <p:nvPr/>
          </p:nvSpPr>
          <p:spPr>
            <a:xfrm>
              <a:off x="9169425" y="3241419"/>
              <a:ext cx="2485546" cy="613373"/>
            </a:xfrm>
            <a:prstGeom prst="rect">
              <a:avLst/>
            </a:prstGeom>
          </p:spPr>
          <p:txBody>
            <a:bodyPr wrap="square">
              <a:spAutoFit/>
            </a:bodyPr>
            <a:lstStyle/>
            <a:p>
              <a:pPr fontAlgn="auto">
                <a:lnSpc>
                  <a:spcPct val="150000"/>
                </a:lnSpc>
                <a:spcBef>
                  <a:spcPts val="0"/>
                </a:spcBef>
                <a:spcAft>
                  <a:spcPts val="0"/>
                </a:spcAft>
                <a:defRPr/>
              </a:pPr>
              <a:r>
                <a:rPr lang="zh-CN" altLang="en-US" sz="1200" noProof="1">
                  <a:solidFill>
                    <a:schemeClr val="tx1">
                      <a:lumMod val="85000"/>
                      <a:lumOff val="15000"/>
                    </a:schemeClr>
                  </a:solidFill>
                  <a:latin typeface="+mn-lt"/>
                  <a:ea typeface="+mn-ea"/>
                  <a:cs typeface="+mn-ea"/>
                  <a:sym typeface="+mn-lt"/>
                </a:rPr>
                <a:t>请替换文字内容，修改文字内容，也可以直接复制你的内容到此。</a:t>
              </a:r>
              <a:endParaRPr lang="zh-CN" altLang="en-US" sz="1200" dirty="0">
                <a:solidFill>
                  <a:schemeClr val="tx1">
                    <a:lumMod val="85000"/>
                    <a:lumOff val="15000"/>
                  </a:schemeClr>
                </a:solidFill>
                <a:latin typeface="+mn-lt"/>
                <a:ea typeface="+mn-ea"/>
                <a:cs typeface="+mn-ea"/>
                <a:sym typeface="+mn-lt"/>
              </a:endParaRPr>
            </a:p>
          </p:txBody>
        </p:sp>
        <p:sp>
          <p:nvSpPr>
            <p:cNvPr id="44" name="TextBox 43"/>
            <p:cNvSpPr txBox="1"/>
            <p:nvPr/>
          </p:nvSpPr>
          <p:spPr>
            <a:xfrm>
              <a:off x="9065874" y="2783103"/>
              <a:ext cx="2630198" cy="396134"/>
            </a:xfrm>
            <a:prstGeom prst="rect">
              <a:avLst/>
            </a:prstGeom>
            <a:noFill/>
          </p:spPr>
          <p:txBody>
            <a:bodyPr>
              <a:spAutoFit/>
            </a:bodyPr>
            <a:lstStyle/>
            <a:p>
              <a:pPr algn="ctr" fontAlgn="auto">
                <a:lnSpc>
                  <a:spcPct val="120000"/>
                </a:lnSpc>
                <a:spcBef>
                  <a:spcPts val="0"/>
                </a:spcBef>
                <a:spcAft>
                  <a:spcPts val="0"/>
                </a:spcAft>
                <a:defRPr/>
              </a:pPr>
              <a:r>
                <a:rPr lang="zh-CN" altLang="en-US" noProof="1">
                  <a:solidFill>
                    <a:schemeClr val="tx1">
                      <a:lumMod val="85000"/>
                      <a:lumOff val="15000"/>
                    </a:schemeClr>
                  </a:solidFill>
                  <a:latin typeface="+mn-lt"/>
                  <a:ea typeface="+mn-ea"/>
                  <a:cs typeface="+mn-ea"/>
                  <a:sym typeface="+mn-lt"/>
                </a:rPr>
                <a:t>请替换文字内容</a:t>
              </a:r>
              <a:endParaRPr lang="zh-CN" altLang="en-US" b="1" dirty="0">
                <a:solidFill>
                  <a:schemeClr val="tx1">
                    <a:lumMod val="85000"/>
                    <a:lumOff val="15000"/>
                  </a:schemeClr>
                </a:solidFill>
                <a:latin typeface="+mn-lt"/>
                <a:ea typeface="+mn-ea"/>
                <a:cs typeface="+mn-ea"/>
                <a:sym typeface="+mn-lt"/>
              </a:endParaRPr>
            </a:p>
          </p:txBody>
        </p:sp>
        <p:sp>
          <p:nvSpPr>
            <p:cNvPr id="45" name="Oval 44"/>
            <p:cNvSpPr/>
            <p:nvPr/>
          </p:nvSpPr>
          <p:spPr>
            <a:xfrm>
              <a:off x="10018731" y="1923172"/>
              <a:ext cx="726060"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chemeClr val="tx1">
                    <a:lumMod val="85000"/>
                    <a:lumOff val="15000"/>
                  </a:schemeClr>
                </a:solidFill>
                <a:latin typeface="+mn-lt"/>
                <a:cs typeface="+mn-ea"/>
                <a:sym typeface="+mn-lt"/>
              </a:endParaRPr>
            </a:p>
          </p:txBody>
        </p:sp>
        <p:sp>
          <p:nvSpPr>
            <p:cNvPr id="46" name="Rectangle 45"/>
            <p:cNvSpPr/>
            <p:nvPr/>
          </p:nvSpPr>
          <p:spPr>
            <a:xfrm>
              <a:off x="9169424" y="5736170"/>
              <a:ext cx="2526647" cy="613373"/>
            </a:xfrm>
            <a:prstGeom prst="rect">
              <a:avLst/>
            </a:prstGeom>
          </p:spPr>
          <p:txBody>
            <a:bodyPr wrap="square">
              <a:spAutoFit/>
            </a:bodyPr>
            <a:lstStyle/>
            <a:p>
              <a:pPr fontAlgn="auto">
                <a:lnSpc>
                  <a:spcPct val="150000"/>
                </a:lnSpc>
                <a:spcBef>
                  <a:spcPts val="0"/>
                </a:spcBef>
                <a:spcAft>
                  <a:spcPts val="0"/>
                </a:spcAft>
                <a:defRPr/>
              </a:pPr>
              <a:r>
                <a:rPr lang="zh-CN" altLang="en-US" sz="1200" noProof="1">
                  <a:solidFill>
                    <a:schemeClr val="tx1">
                      <a:lumMod val="85000"/>
                      <a:lumOff val="15000"/>
                    </a:schemeClr>
                  </a:solidFill>
                  <a:latin typeface="+mn-lt"/>
                  <a:ea typeface="+mn-ea"/>
                  <a:cs typeface="+mn-ea"/>
                  <a:sym typeface="+mn-lt"/>
                </a:rPr>
                <a:t>请替换文字内容，修改文字内容，也可以直接复制你的内容到此。</a:t>
              </a:r>
              <a:endParaRPr lang="zh-CN" altLang="en-US" sz="1200" dirty="0">
                <a:solidFill>
                  <a:schemeClr val="tx1">
                    <a:lumMod val="85000"/>
                    <a:lumOff val="15000"/>
                  </a:schemeClr>
                </a:solidFill>
                <a:latin typeface="+mn-lt"/>
                <a:ea typeface="+mn-ea"/>
                <a:cs typeface="+mn-ea"/>
                <a:sym typeface="+mn-lt"/>
              </a:endParaRPr>
            </a:p>
          </p:txBody>
        </p:sp>
        <p:sp>
          <p:nvSpPr>
            <p:cNvPr id="47" name="TextBox 46"/>
            <p:cNvSpPr txBox="1"/>
            <p:nvPr/>
          </p:nvSpPr>
          <p:spPr>
            <a:xfrm>
              <a:off x="9065874" y="5277854"/>
              <a:ext cx="2630198" cy="396134"/>
            </a:xfrm>
            <a:prstGeom prst="rect">
              <a:avLst/>
            </a:prstGeom>
            <a:noFill/>
          </p:spPr>
          <p:txBody>
            <a:bodyPr>
              <a:spAutoFit/>
            </a:bodyPr>
            <a:lstStyle/>
            <a:p>
              <a:pPr algn="ctr" fontAlgn="auto">
                <a:lnSpc>
                  <a:spcPct val="120000"/>
                </a:lnSpc>
                <a:spcBef>
                  <a:spcPts val="0"/>
                </a:spcBef>
                <a:spcAft>
                  <a:spcPts val="0"/>
                </a:spcAft>
                <a:defRPr/>
              </a:pPr>
              <a:r>
                <a:rPr lang="zh-CN" altLang="en-US" noProof="1">
                  <a:solidFill>
                    <a:schemeClr val="tx1">
                      <a:lumMod val="85000"/>
                      <a:lumOff val="15000"/>
                    </a:schemeClr>
                  </a:solidFill>
                  <a:latin typeface="+mn-lt"/>
                  <a:ea typeface="+mn-ea"/>
                  <a:cs typeface="+mn-ea"/>
                  <a:sym typeface="+mn-lt"/>
                </a:rPr>
                <a:t>请替换文字内容</a:t>
              </a:r>
              <a:endParaRPr lang="zh-CN" altLang="en-US" dirty="0">
                <a:solidFill>
                  <a:schemeClr val="tx1">
                    <a:lumMod val="85000"/>
                    <a:lumOff val="15000"/>
                  </a:schemeClr>
                </a:solidFill>
                <a:latin typeface="+mn-lt"/>
                <a:ea typeface="+mn-ea"/>
                <a:cs typeface="+mn-ea"/>
                <a:sym typeface="+mn-lt"/>
              </a:endParaRPr>
            </a:p>
          </p:txBody>
        </p:sp>
        <p:sp>
          <p:nvSpPr>
            <p:cNvPr id="48" name="Oval 47"/>
            <p:cNvSpPr/>
            <p:nvPr/>
          </p:nvSpPr>
          <p:spPr>
            <a:xfrm>
              <a:off x="10018731" y="4417922"/>
              <a:ext cx="726060"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chemeClr val="tx1">
                    <a:lumMod val="85000"/>
                    <a:lumOff val="15000"/>
                  </a:schemeClr>
                </a:solidFill>
                <a:latin typeface="+mn-lt"/>
                <a:cs typeface="+mn-ea"/>
                <a:sym typeface="+mn-l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804" y="2143665"/>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7606" y="2138940"/>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9577" y="2135790"/>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9775" y="2146815"/>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7804" y="4628966"/>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7606" y="4628966"/>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9577" y="4638416"/>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61275" y="4638416"/>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54" name="直接连接符 53"/>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513891"/>
            <a:ext cx="11406530" cy="5746663"/>
            <a:chOff x="0" y="1513891"/>
            <a:chExt cx="11406530" cy="5746663"/>
          </a:xfrm>
        </p:grpSpPr>
        <p:sp>
          <p:nvSpPr>
            <p:cNvPr id="5" name="圆角矩形 4"/>
            <p:cNvSpPr/>
            <p:nvPr/>
          </p:nvSpPr>
          <p:spPr>
            <a:xfrm rot="2700000">
              <a:off x="3532531" y="3894845"/>
              <a:ext cx="5569063" cy="807155"/>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solidFill>
                  <a:prstClr val="white"/>
                </a:solidFill>
                <a:cs typeface="+mn-ea"/>
                <a:sym typeface="+mn-lt"/>
              </a:endParaRPr>
            </a:p>
          </p:txBody>
        </p:sp>
        <p:sp>
          <p:nvSpPr>
            <p:cNvPr id="6" name="圆角矩形 4"/>
            <p:cNvSpPr/>
            <p:nvPr/>
          </p:nvSpPr>
          <p:spPr>
            <a:xfrm rot="8100000">
              <a:off x="3532379" y="3894867"/>
              <a:ext cx="5569369" cy="807111"/>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solidFill>
                  <a:prstClr val="white"/>
                </a:solidFill>
                <a:cs typeface="+mn-ea"/>
                <a:sym typeface="+mn-lt"/>
              </a:endParaRPr>
            </a:p>
          </p:txBody>
        </p:sp>
        <p:grpSp>
          <p:nvGrpSpPr>
            <p:cNvPr id="7" name="组合 6"/>
            <p:cNvGrpSpPr/>
            <p:nvPr/>
          </p:nvGrpSpPr>
          <p:grpSpPr>
            <a:xfrm>
              <a:off x="5183962" y="3165382"/>
              <a:ext cx="2266200" cy="2266076"/>
              <a:chOff x="3686373" y="2075063"/>
              <a:chExt cx="1611520" cy="1611520"/>
            </a:xfrm>
          </p:grpSpPr>
          <p:sp>
            <p:nvSpPr>
              <p:cNvPr id="8" name="椭圆 7"/>
              <p:cNvSpPr/>
              <p:nvPr/>
            </p:nvSpPr>
            <p:spPr>
              <a:xfrm rot="2700000">
                <a:off x="3686373" y="2075063"/>
                <a:ext cx="1611520" cy="161152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Freeform 6"/>
              <p:cNvSpPr>
                <a:spLocks noEditPoints="1"/>
              </p:cNvSpPr>
              <p:nvPr/>
            </p:nvSpPr>
            <p:spPr bwMode="auto">
              <a:xfrm>
                <a:off x="4259311" y="2435302"/>
                <a:ext cx="465644" cy="46450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 name="TextBox 42"/>
              <p:cNvSpPr txBox="1"/>
              <p:nvPr/>
            </p:nvSpPr>
            <p:spPr>
              <a:xfrm>
                <a:off x="3931723" y="3003798"/>
                <a:ext cx="952055" cy="262650"/>
              </a:xfrm>
              <a:prstGeom prst="rect">
                <a:avLst/>
              </a:prstGeom>
              <a:noFill/>
              <a:effectLst>
                <a:outerShdw blurRad="25400" dist="25400" dir="2700000" algn="tl" rotWithShape="0">
                  <a:prstClr val="black">
                    <a:alpha val="40000"/>
                  </a:prstClr>
                </a:outerShdw>
              </a:effectLst>
            </p:spPr>
            <p:txBody>
              <a:bodyPr wrap="none" rtlCol="0">
                <a:spAutoFit/>
              </a:bodyPr>
              <a:lstStyle/>
              <a:p>
                <a:r>
                  <a:rPr lang="zh-CN" altLang="en-US" dirty="0">
                    <a:solidFill>
                      <a:prstClr val="white"/>
                    </a:solidFill>
                    <a:latin typeface="+mn-lt"/>
                    <a:ea typeface="+mn-ea"/>
                    <a:cs typeface="+mn-ea"/>
                    <a:sym typeface="+mn-lt"/>
                  </a:rPr>
                  <a:t>添加小标题</a:t>
                </a:r>
              </a:p>
            </p:txBody>
          </p:sp>
        </p:grpSp>
        <p:sp>
          <p:nvSpPr>
            <p:cNvPr id="11" name="TextBox 43"/>
            <p:cNvSpPr txBox="1"/>
            <p:nvPr/>
          </p:nvSpPr>
          <p:spPr>
            <a:xfrm>
              <a:off x="4387347" y="2418577"/>
              <a:ext cx="530193" cy="421967"/>
            </a:xfrm>
            <a:prstGeom prst="rect">
              <a:avLst/>
            </a:prstGeom>
            <a:noFill/>
            <a:effectLst>
              <a:outerShdw blurRad="12700" dist="12700" dir="2700000" algn="tl" rotWithShape="0">
                <a:prstClr val="black">
                  <a:alpha val="40000"/>
                </a:prstClr>
              </a:outerShdw>
            </a:effectLst>
          </p:spPr>
          <p:txBody>
            <a:bodyPr wrap="none" lIns="128583" tIns="64291" rIns="128583" bIns="64291" rtlCol="0">
              <a:spAutoFit/>
            </a:bodyPr>
            <a:lstStyle/>
            <a:p>
              <a:r>
                <a:rPr lang="en-US" altLang="zh-CN" dirty="0">
                  <a:solidFill>
                    <a:prstClr val="white"/>
                  </a:solidFill>
                  <a:latin typeface="+mn-lt"/>
                  <a:ea typeface="+mn-ea"/>
                  <a:cs typeface="+mn-ea"/>
                  <a:sym typeface="+mn-lt"/>
                </a:rPr>
                <a:t>01</a:t>
              </a:r>
              <a:endParaRPr lang="zh-CN" altLang="en-US" dirty="0">
                <a:solidFill>
                  <a:prstClr val="white"/>
                </a:solidFill>
                <a:latin typeface="+mn-lt"/>
                <a:ea typeface="+mn-ea"/>
                <a:cs typeface="+mn-ea"/>
                <a:sym typeface="+mn-lt"/>
              </a:endParaRPr>
            </a:p>
          </p:txBody>
        </p:sp>
        <p:sp>
          <p:nvSpPr>
            <p:cNvPr id="12" name="矩形 11"/>
            <p:cNvSpPr/>
            <p:nvPr/>
          </p:nvSpPr>
          <p:spPr>
            <a:xfrm>
              <a:off x="1337313" y="2306554"/>
              <a:ext cx="2835025" cy="562624"/>
            </a:xfrm>
            <a:prstGeom prst="rect">
              <a:avLst/>
            </a:prstGeom>
          </p:spPr>
          <p:txBody>
            <a:bodyPr wrap="square" lIns="128583" tIns="64291" rIns="128583" bIns="64291">
              <a:spAutoFit/>
            </a:bodyPr>
            <a:lstStyle/>
            <a:p>
              <a:pPr algn="just">
                <a:lnSpc>
                  <a:spcPts val="1685"/>
                </a:lnSpc>
              </a:pPr>
              <a:r>
                <a:rPr lang="zh-CN" altLang="en-US" sz="1400" dirty="0">
                  <a:solidFill>
                    <a:prstClr val="black"/>
                  </a:solidFill>
                  <a:latin typeface="+mn-lt"/>
                  <a:ea typeface="+mn-ea"/>
                  <a:cs typeface="+mn-ea"/>
                  <a:sym typeface="+mn-lt"/>
                </a:rPr>
                <a:t>点击输入简要文字内容，概括精炼言简意赅的说明分项内容。</a:t>
              </a:r>
            </a:p>
          </p:txBody>
        </p:sp>
        <p:sp>
          <p:nvSpPr>
            <p:cNvPr id="13" name="TextBox 58"/>
            <p:cNvSpPr txBox="1"/>
            <p:nvPr/>
          </p:nvSpPr>
          <p:spPr>
            <a:xfrm>
              <a:off x="7640886" y="2418577"/>
              <a:ext cx="530193" cy="421967"/>
            </a:xfrm>
            <a:prstGeom prst="rect">
              <a:avLst/>
            </a:prstGeom>
            <a:noFill/>
            <a:effectLst>
              <a:outerShdw blurRad="12700" dist="12700" dir="2700000" algn="tl" rotWithShape="0">
                <a:prstClr val="black">
                  <a:alpha val="40000"/>
                </a:prstClr>
              </a:outerShdw>
            </a:effectLst>
          </p:spPr>
          <p:txBody>
            <a:bodyPr wrap="none" lIns="128583" tIns="64291" rIns="128583" bIns="64291" rtlCol="0">
              <a:spAutoFit/>
            </a:bodyPr>
            <a:lstStyle/>
            <a:p>
              <a:r>
                <a:rPr lang="en-US" altLang="zh-CN" dirty="0">
                  <a:solidFill>
                    <a:prstClr val="white"/>
                  </a:solidFill>
                  <a:latin typeface="+mn-lt"/>
                  <a:ea typeface="+mn-ea"/>
                  <a:cs typeface="+mn-ea"/>
                  <a:sym typeface="+mn-lt"/>
                </a:rPr>
                <a:t>02</a:t>
              </a:r>
              <a:endParaRPr lang="zh-CN" altLang="en-US" dirty="0">
                <a:solidFill>
                  <a:prstClr val="white"/>
                </a:solidFill>
                <a:latin typeface="+mn-lt"/>
                <a:ea typeface="+mn-ea"/>
                <a:cs typeface="+mn-ea"/>
                <a:sym typeface="+mn-lt"/>
              </a:endParaRPr>
            </a:p>
          </p:txBody>
        </p:sp>
        <p:sp>
          <p:nvSpPr>
            <p:cNvPr id="14" name="矩形 13"/>
            <p:cNvSpPr/>
            <p:nvPr/>
          </p:nvSpPr>
          <p:spPr>
            <a:xfrm>
              <a:off x="8571505" y="2306554"/>
              <a:ext cx="2835025" cy="562624"/>
            </a:xfrm>
            <a:prstGeom prst="rect">
              <a:avLst/>
            </a:prstGeom>
          </p:spPr>
          <p:txBody>
            <a:bodyPr wrap="square" lIns="128583" tIns="64291" rIns="128583" bIns="64291">
              <a:spAutoFit/>
            </a:bodyPr>
            <a:lstStyle/>
            <a:p>
              <a:pPr algn="just">
                <a:lnSpc>
                  <a:spcPts val="1685"/>
                </a:lnSpc>
              </a:pPr>
              <a:r>
                <a:rPr lang="zh-CN" altLang="en-US" sz="1400" dirty="0">
                  <a:solidFill>
                    <a:prstClr val="black"/>
                  </a:solidFill>
                  <a:latin typeface="+mn-lt"/>
                  <a:ea typeface="+mn-ea"/>
                  <a:cs typeface="+mn-ea"/>
                  <a:sym typeface="+mn-lt"/>
                </a:rPr>
                <a:t>点击输入简要文字内容，概括精炼言简意赅的说明分项内容。</a:t>
              </a:r>
            </a:p>
          </p:txBody>
        </p:sp>
        <p:sp>
          <p:nvSpPr>
            <p:cNvPr id="15" name="TextBox 60"/>
            <p:cNvSpPr txBox="1"/>
            <p:nvPr/>
          </p:nvSpPr>
          <p:spPr>
            <a:xfrm>
              <a:off x="7640886" y="5641106"/>
              <a:ext cx="530193" cy="421967"/>
            </a:xfrm>
            <a:prstGeom prst="rect">
              <a:avLst/>
            </a:prstGeom>
            <a:noFill/>
            <a:effectLst>
              <a:outerShdw blurRad="12700" dist="12700" dir="2700000" algn="tl" rotWithShape="0">
                <a:prstClr val="black">
                  <a:alpha val="40000"/>
                </a:prstClr>
              </a:outerShdw>
            </a:effectLst>
          </p:spPr>
          <p:txBody>
            <a:bodyPr wrap="none" lIns="128583" tIns="64291" rIns="128583" bIns="64291" rtlCol="0">
              <a:spAutoFit/>
            </a:bodyPr>
            <a:lstStyle/>
            <a:p>
              <a:r>
                <a:rPr lang="en-US" altLang="zh-CN" dirty="0">
                  <a:solidFill>
                    <a:prstClr val="white"/>
                  </a:solidFill>
                  <a:latin typeface="+mn-lt"/>
                  <a:ea typeface="+mn-ea"/>
                  <a:cs typeface="+mn-ea"/>
                  <a:sym typeface="+mn-lt"/>
                </a:rPr>
                <a:t>03</a:t>
              </a:r>
              <a:endParaRPr lang="zh-CN" altLang="en-US" dirty="0">
                <a:solidFill>
                  <a:prstClr val="white"/>
                </a:solidFill>
                <a:latin typeface="+mn-lt"/>
                <a:ea typeface="+mn-ea"/>
                <a:cs typeface="+mn-ea"/>
                <a:sym typeface="+mn-lt"/>
              </a:endParaRPr>
            </a:p>
          </p:txBody>
        </p:sp>
        <p:sp>
          <p:nvSpPr>
            <p:cNvPr id="16" name="矩形 15"/>
            <p:cNvSpPr/>
            <p:nvPr/>
          </p:nvSpPr>
          <p:spPr>
            <a:xfrm>
              <a:off x="8571505" y="5511269"/>
              <a:ext cx="2835025" cy="562624"/>
            </a:xfrm>
            <a:prstGeom prst="rect">
              <a:avLst/>
            </a:prstGeom>
          </p:spPr>
          <p:txBody>
            <a:bodyPr wrap="square" lIns="128583" tIns="64291" rIns="128583" bIns="64291">
              <a:spAutoFit/>
            </a:bodyPr>
            <a:lstStyle/>
            <a:p>
              <a:pPr algn="just">
                <a:lnSpc>
                  <a:spcPts val="1685"/>
                </a:lnSpc>
              </a:pPr>
              <a:r>
                <a:rPr lang="zh-CN" altLang="en-US" sz="1400" dirty="0">
                  <a:solidFill>
                    <a:prstClr val="black"/>
                  </a:solidFill>
                  <a:latin typeface="+mn-lt"/>
                  <a:ea typeface="+mn-ea"/>
                  <a:cs typeface="+mn-ea"/>
                  <a:sym typeface="+mn-lt"/>
                </a:rPr>
                <a:t>点击输入简要文字内容，概括精炼言简意赅的说明分项内容。</a:t>
              </a:r>
            </a:p>
          </p:txBody>
        </p:sp>
        <p:sp>
          <p:nvSpPr>
            <p:cNvPr id="17" name="TextBox 62"/>
            <p:cNvSpPr txBox="1"/>
            <p:nvPr/>
          </p:nvSpPr>
          <p:spPr>
            <a:xfrm>
              <a:off x="4412324" y="5641106"/>
              <a:ext cx="530193" cy="421967"/>
            </a:xfrm>
            <a:prstGeom prst="rect">
              <a:avLst/>
            </a:prstGeom>
            <a:noFill/>
            <a:effectLst>
              <a:outerShdw blurRad="12700" dist="12700" dir="2700000" algn="tl" rotWithShape="0">
                <a:prstClr val="black">
                  <a:alpha val="40000"/>
                </a:prstClr>
              </a:outerShdw>
            </a:effectLst>
          </p:spPr>
          <p:txBody>
            <a:bodyPr wrap="none" lIns="128583" tIns="64291" rIns="128583" bIns="64291" rtlCol="0">
              <a:spAutoFit/>
            </a:bodyPr>
            <a:lstStyle/>
            <a:p>
              <a:r>
                <a:rPr lang="en-US" altLang="zh-CN" dirty="0">
                  <a:solidFill>
                    <a:prstClr val="white"/>
                  </a:solidFill>
                  <a:latin typeface="+mn-lt"/>
                  <a:ea typeface="+mn-ea"/>
                  <a:cs typeface="+mn-ea"/>
                  <a:sym typeface="+mn-lt"/>
                </a:rPr>
                <a:t>04</a:t>
              </a:r>
              <a:endParaRPr lang="zh-CN" altLang="en-US" dirty="0">
                <a:solidFill>
                  <a:prstClr val="white"/>
                </a:solidFill>
                <a:latin typeface="+mn-lt"/>
                <a:ea typeface="+mn-ea"/>
                <a:cs typeface="+mn-ea"/>
                <a:sym typeface="+mn-lt"/>
              </a:endParaRPr>
            </a:p>
          </p:txBody>
        </p:sp>
        <p:sp>
          <p:nvSpPr>
            <p:cNvPr id="18" name="矩形 17"/>
            <p:cNvSpPr/>
            <p:nvPr/>
          </p:nvSpPr>
          <p:spPr>
            <a:xfrm>
              <a:off x="1337313" y="5511269"/>
              <a:ext cx="2835025" cy="562624"/>
            </a:xfrm>
            <a:prstGeom prst="rect">
              <a:avLst/>
            </a:prstGeom>
          </p:spPr>
          <p:txBody>
            <a:bodyPr wrap="square" lIns="128583" tIns="64291" rIns="128583" bIns="64291">
              <a:spAutoFit/>
            </a:bodyPr>
            <a:lstStyle/>
            <a:p>
              <a:pPr algn="just">
                <a:lnSpc>
                  <a:spcPts val="1685"/>
                </a:lnSpc>
              </a:pPr>
              <a:r>
                <a:rPr lang="zh-CN" altLang="en-US" sz="1400" dirty="0">
                  <a:solidFill>
                    <a:prstClr val="black"/>
                  </a:solidFill>
                  <a:latin typeface="+mn-lt"/>
                  <a:ea typeface="+mn-ea"/>
                  <a:cs typeface="+mn-ea"/>
                  <a:sym typeface="+mn-lt"/>
                </a:rPr>
                <a:t>点击输入简要文字内容，概括精炼言简意赅的说明分项内容。</a:t>
              </a:r>
            </a:p>
          </p:txBody>
        </p:sp>
        <p:sp>
          <p:nvSpPr>
            <p:cNvPr id="19" name="矩形 18"/>
            <p:cNvSpPr/>
            <p:nvPr>
              <p:custDataLst>
                <p:tags r:id="rId1"/>
              </p:custDataLst>
            </p:nvPr>
          </p:nvSpPr>
          <p:spPr>
            <a:xfrm>
              <a:off x="0" y="6892685"/>
              <a:ext cx="6856883" cy="367869"/>
            </a:xfrm>
            <a:prstGeom prst="rect">
              <a:avLst/>
            </a:prstGeom>
          </p:spPr>
          <p:txBody>
            <a:bodyPr wrap="square" lIns="128583" tIns="64291" rIns="128583" bIns="64291">
              <a:spAutoFit/>
            </a:bodyPr>
            <a:lstStyle/>
            <a:p>
              <a:r>
                <a:rPr lang="en-US" altLang="zh-CN" sz="1500" dirty="0">
                  <a:latin typeface="+mn-lt"/>
                  <a:ea typeface="+mn-ea"/>
                  <a:cs typeface="+mn-ea"/>
                  <a:sym typeface="+mn-lt"/>
                </a:rPr>
                <a:t>......../</a:t>
              </a:r>
              <a:endParaRPr lang="zh-CN" altLang="en-US" sz="1500" dirty="0">
                <a:latin typeface="+mn-lt"/>
                <a:ea typeface="+mn-ea"/>
                <a:cs typeface="+mn-ea"/>
                <a:sym typeface="+mn-lt"/>
              </a:endParaRPr>
            </a:p>
          </p:txBody>
        </p:sp>
      </p:grpSp>
      <p:sp>
        <p:nvSpPr>
          <p:cNvPr id="20" name="矩形 19"/>
          <p:cNvSpPr/>
          <p:nvPr/>
        </p:nvSpPr>
        <p:spPr>
          <a:xfrm>
            <a:off x="0" y="0"/>
            <a:ext cx="12858750" cy="7232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endParaRPr lang="zh-CN" altLang="en-US">
              <a:cs typeface="+mn-ea"/>
              <a:sym typeface="+mn-lt"/>
            </a:endParaRPr>
          </a:p>
        </p:txBody>
      </p:sp>
      <p:sp>
        <p:nvSpPr>
          <p:cNvPr id="21"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22" name="直接连接符 21"/>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idx="4294967295"/>
          </p:nvPr>
        </p:nvSpPr>
        <p:spPr>
          <a:xfrm>
            <a:off x="642938" y="289641"/>
            <a:ext cx="11572875" cy="1205442"/>
          </a:xfrm>
        </p:spPr>
        <p:txBody>
          <a:bodyPr/>
          <a:lstStyle/>
          <a:p>
            <a:endParaRPr lang="zh-CN" altLang="en-US">
              <a:latin typeface="+mn-lt"/>
              <a:ea typeface="+mn-ea"/>
              <a:cs typeface="+mn-ea"/>
              <a:sym typeface="+mn-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858750" cy="7229228"/>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775" y="1024037"/>
            <a:ext cx="10058400" cy="37930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
            <a:ext cx="12858750" cy="7229228"/>
          </a:xfrm>
          <a:prstGeom prst="rect">
            <a:avLst/>
          </a:prstGeom>
        </p:spPr>
      </p:pic>
      <p:grpSp>
        <p:nvGrpSpPr>
          <p:cNvPr id="2" name="组合 1"/>
          <p:cNvGrpSpPr/>
          <p:nvPr/>
        </p:nvGrpSpPr>
        <p:grpSpPr>
          <a:xfrm>
            <a:off x="4197127" y="2464197"/>
            <a:ext cx="5331851" cy="1063185"/>
            <a:chOff x="4871864" y="2931286"/>
            <a:chExt cx="5055385" cy="569722"/>
          </a:xfrm>
        </p:grpSpPr>
        <p:sp>
          <p:nvSpPr>
            <p:cNvPr id="5" name="2">
              <a:hlinkClick r:id="" action="ppaction://noaction"/>
            </p:cNvPr>
            <p:cNvSpPr/>
            <p:nvPr>
              <p:custDataLst>
                <p:tags r:id="rId1"/>
              </p:custDataLst>
            </p:nvPr>
          </p:nvSpPr>
          <p:spPr>
            <a:xfrm>
              <a:off x="4871864" y="2931286"/>
              <a:ext cx="1074165" cy="569722"/>
            </a:xfrm>
            <a:prstGeom prst="roundRect">
              <a:avLst>
                <a:gd name="adj" fmla="val 7615"/>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000" b="1" dirty="0">
                  <a:solidFill>
                    <a:srgbClr val="FFFFFF"/>
                  </a:solidFill>
                  <a:cs typeface="+mn-ea"/>
                  <a:sym typeface="+mn-lt"/>
                </a:rPr>
                <a:t>01</a:t>
              </a:r>
              <a:endParaRPr lang="zh-CN" altLang="en-US" sz="3000" b="1" dirty="0">
                <a:solidFill>
                  <a:srgbClr val="FFFFFF"/>
                </a:solidFill>
                <a:cs typeface="+mn-ea"/>
                <a:sym typeface="+mn-lt"/>
              </a:endParaRPr>
            </a:p>
          </p:txBody>
        </p:sp>
        <p:sp>
          <p:nvSpPr>
            <p:cNvPr id="6" name="1">
              <a:hlinkClick r:id="" action="ppaction://noaction"/>
            </p:cNvPr>
            <p:cNvSpPr/>
            <p:nvPr>
              <p:custDataLst>
                <p:tags r:id="rId2"/>
              </p:custDataLst>
            </p:nvPr>
          </p:nvSpPr>
          <p:spPr>
            <a:xfrm>
              <a:off x="6234059" y="2931286"/>
              <a:ext cx="3693190" cy="569722"/>
            </a:xfrm>
            <a:prstGeom prst="roundRect">
              <a:avLst>
                <a:gd name="adj" fmla="val 9124"/>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000" spc="211" dirty="0">
                  <a:solidFill>
                    <a:schemeClr val="bg1"/>
                  </a:solidFill>
                  <a:cs typeface="+mn-ea"/>
                  <a:sym typeface="+mn-lt"/>
                </a:rPr>
                <a:t>点击添加文章标题</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2551" y="1721223"/>
            <a:ext cx="11065767" cy="4540365"/>
            <a:chOff x="922551" y="1721223"/>
            <a:chExt cx="11065767" cy="4540365"/>
          </a:xfrm>
        </p:grpSpPr>
        <p:grpSp>
          <p:nvGrpSpPr>
            <p:cNvPr id="10" name="组合 9"/>
            <p:cNvGrpSpPr/>
            <p:nvPr/>
          </p:nvGrpSpPr>
          <p:grpSpPr>
            <a:xfrm>
              <a:off x="922851" y="1731161"/>
              <a:ext cx="3230575" cy="2475515"/>
              <a:chOff x="874713" y="1641487"/>
              <a:chExt cx="3063232" cy="2347284"/>
            </a:xfrm>
          </p:grpSpPr>
          <p:sp>
            <p:nvSpPr>
              <p:cNvPr id="7" name="Rectangle 1"/>
              <p:cNvSpPr/>
              <p:nvPr/>
            </p:nvSpPr>
            <p:spPr>
              <a:xfrm>
                <a:off x="874713" y="1641487"/>
                <a:ext cx="3063232" cy="2347284"/>
              </a:xfrm>
              <a:prstGeom prst="rect">
                <a:avLst/>
              </a:prstGeom>
              <a:solidFill>
                <a:srgbClr val="EF5C66"/>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59333" rIns="0" bIns="0" anchor="t" anchorCtr="1">
                <a:normAutofit/>
              </a:bodyPr>
              <a:lstStyle/>
              <a:p>
                <a:pPr algn="ctr">
                  <a:lnSpc>
                    <a:spcPct val="120000"/>
                  </a:lnSpc>
                </a:pPr>
                <a:endParaRPr lang="zh-CN" altLang="en-US" sz="1160" dirty="0">
                  <a:solidFill>
                    <a:schemeClr val="bg1"/>
                  </a:solidFill>
                  <a:cs typeface="+mn-ea"/>
                  <a:sym typeface="+mn-lt"/>
                </a:endParaRPr>
              </a:p>
            </p:txBody>
          </p:sp>
          <p:sp>
            <p:nvSpPr>
              <p:cNvPr id="16" name="矩形 15"/>
              <p:cNvSpPr/>
              <p:nvPr/>
            </p:nvSpPr>
            <p:spPr>
              <a:xfrm>
                <a:off x="1094887" y="2386892"/>
                <a:ext cx="2582169" cy="875502"/>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bg1"/>
                    </a:solidFill>
                    <a:latin typeface="+mn-lt"/>
                    <a:ea typeface="+mn-ea"/>
                    <a:cs typeface="+mn-ea"/>
                    <a:sym typeface="+mn-lt"/>
                  </a:rPr>
                  <a:t>点击输入简要文字内容，文字内容需概括精炼，不用多余的文字修饰，言简意赅的说明分项内容</a:t>
                </a:r>
                <a:r>
                  <a:rPr lang="en-US" altLang="zh-CN" sz="1200" dirty="0">
                    <a:solidFill>
                      <a:schemeClr val="bg1"/>
                    </a:solidFill>
                    <a:latin typeface="+mn-lt"/>
                    <a:ea typeface="+mn-ea"/>
                    <a:cs typeface="+mn-ea"/>
                    <a:sym typeface="+mn-lt"/>
                  </a:rPr>
                  <a:t>……</a:t>
                </a:r>
              </a:p>
            </p:txBody>
          </p:sp>
          <p:sp>
            <p:nvSpPr>
              <p:cNvPr id="17" name="矩形 16"/>
              <p:cNvSpPr/>
              <p:nvPr/>
            </p:nvSpPr>
            <p:spPr>
              <a:xfrm>
                <a:off x="1094887" y="2034268"/>
                <a:ext cx="2241974" cy="4134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mn-lt"/>
                    <a:ea typeface="+mn-ea"/>
                    <a:cs typeface="+mn-ea"/>
                    <a:sym typeface="+mn-lt"/>
                  </a:rPr>
                  <a:t>标题文字添加</a:t>
                </a:r>
              </a:p>
            </p:txBody>
          </p:sp>
        </p:grpSp>
        <p:grpSp>
          <p:nvGrpSpPr>
            <p:cNvPr id="24" name="组合 23"/>
            <p:cNvGrpSpPr/>
            <p:nvPr/>
          </p:nvGrpSpPr>
          <p:grpSpPr>
            <a:xfrm>
              <a:off x="8433648" y="4020515"/>
              <a:ext cx="3502253" cy="2241073"/>
              <a:chOff x="7996451" y="3812253"/>
              <a:chExt cx="3320837" cy="2124986"/>
            </a:xfrm>
          </p:grpSpPr>
          <p:sp>
            <p:nvSpPr>
              <p:cNvPr id="8" name="Rectangle 2"/>
              <p:cNvSpPr/>
              <p:nvPr/>
            </p:nvSpPr>
            <p:spPr>
              <a:xfrm>
                <a:off x="7996451" y="3812253"/>
                <a:ext cx="3320837" cy="2124986"/>
              </a:xfrm>
              <a:prstGeom prst="rect">
                <a:avLst/>
              </a:prstGeom>
              <a:solidFill>
                <a:srgbClr val="EF5C66"/>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59333" rIns="0" bIns="0" anchor="t" anchorCtr="1">
                <a:normAutofit/>
              </a:bodyPr>
              <a:lstStyle/>
              <a:p>
                <a:pPr lvl="0" algn="ctr">
                  <a:lnSpc>
                    <a:spcPct val="120000"/>
                  </a:lnSpc>
                  <a:defRPr sz="1800"/>
                </a:pPr>
                <a:endParaRPr lang="zh-CN" altLang="en-US" sz="1160" dirty="0">
                  <a:solidFill>
                    <a:schemeClr val="bg1"/>
                  </a:solidFill>
                  <a:cs typeface="+mn-ea"/>
                  <a:sym typeface="+mn-lt"/>
                </a:endParaRPr>
              </a:p>
            </p:txBody>
          </p:sp>
          <p:grpSp>
            <p:nvGrpSpPr>
              <p:cNvPr id="21" name="组合 20"/>
              <p:cNvGrpSpPr/>
              <p:nvPr/>
            </p:nvGrpSpPr>
            <p:grpSpPr>
              <a:xfrm>
                <a:off x="8365784" y="4135203"/>
                <a:ext cx="2582169" cy="1228126"/>
                <a:chOff x="874713" y="3325188"/>
                <a:chExt cx="2582169" cy="1228126"/>
              </a:xfrm>
            </p:grpSpPr>
            <p:sp>
              <p:nvSpPr>
                <p:cNvPr id="22" name="矩形 21"/>
                <p:cNvSpPr/>
                <p:nvPr/>
              </p:nvSpPr>
              <p:spPr>
                <a:xfrm>
                  <a:off x="874713" y="3677812"/>
                  <a:ext cx="2582169" cy="875502"/>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bg1"/>
                      </a:solidFill>
                      <a:latin typeface="+mn-lt"/>
                      <a:ea typeface="+mn-ea"/>
                      <a:cs typeface="+mn-ea"/>
                      <a:sym typeface="+mn-lt"/>
                    </a:rPr>
                    <a:t>点击输入简要文字内容，文字内容需概括精炼，不用多余的文字修饰，言简意赅的说明分项内容</a:t>
                  </a:r>
                  <a:r>
                    <a:rPr lang="en-US" altLang="zh-CN" sz="1200" dirty="0">
                      <a:solidFill>
                        <a:schemeClr val="bg1"/>
                      </a:solidFill>
                      <a:latin typeface="+mn-lt"/>
                      <a:ea typeface="+mn-ea"/>
                      <a:cs typeface="+mn-ea"/>
                      <a:sym typeface="+mn-lt"/>
                    </a:rPr>
                    <a:t>……</a:t>
                  </a:r>
                </a:p>
              </p:txBody>
            </p:sp>
            <p:sp>
              <p:nvSpPr>
                <p:cNvPr id="23" name="矩形 22"/>
                <p:cNvSpPr/>
                <p:nvPr/>
              </p:nvSpPr>
              <p:spPr>
                <a:xfrm>
                  <a:off x="874713" y="3325188"/>
                  <a:ext cx="2241974" cy="4134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mn-lt"/>
                      <a:ea typeface="+mn-ea"/>
                      <a:cs typeface="+mn-ea"/>
                      <a:sym typeface="+mn-lt"/>
                    </a:rPr>
                    <a:t>标题文字添加</a:t>
                  </a:r>
                </a:p>
              </p:txBody>
            </p:sp>
          </p:grpSp>
        </p:grpSp>
        <p:sp>
          <p:nvSpPr>
            <p:cNvPr id="2" name="矩形 1"/>
            <p:cNvSpPr/>
            <p:nvPr/>
          </p:nvSpPr>
          <p:spPr>
            <a:xfrm>
              <a:off x="4423892" y="1731161"/>
              <a:ext cx="3812027" cy="247551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922551" y="4400158"/>
              <a:ext cx="3230876" cy="185303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8466821" y="1721223"/>
              <a:ext cx="3521497" cy="216322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4557167" y="4346958"/>
              <a:ext cx="3678752" cy="185303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20" name="直接连接符 19"/>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3" y="1824128"/>
            <a:ext cx="12859895" cy="3954880"/>
            <a:chOff x="353" y="1824128"/>
            <a:chExt cx="12859895" cy="3954880"/>
          </a:xfrm>
        </p:grpSpPr>
        <p:sp>
          <p:nvSpPr>
            <p:cNvPr id="7" name="矩形 14"/>
            <p:cNvSpPr/>
            <p:nvPr/>
          </p:nvSpPr>
          <p:spPr>
            <a:xfrm flipV="1">
              <a:off x="354" y="3950498"/>
              <a:ext cx="4335184" cy="259145"/>
            </a:xfrm>
            <a:custGeom>
              <a:avLst/>
              <a:gdLst/>
              <a:ahLst/>
              <a:cxnLst/>
              <a:rect l="l" t="t" r="r" b="b"/>
              <a:pathLst>
                <a:path w="4571707" h="242218">
                  <a:moveTo>
                    <a:pt x="0" y="242218"/>
                  </a:moveTo>
                  <a:lnTo>
                    <a:pt x="4571707" y="242218"/>
                  </a:lnTo>
                  <a:lnTo>
                    <a:pt x="4571707" y="0"/>
                  </a:lnTo>
                  <a:lnTo>
                    <a:pt x="0" y="0"/>
                  </a:lnTo>
                  <a:close/>
                </a:path>
              </a:pathLst>
            </a:custGeom>
            <a:solidFill>
              <a:srgbClr val="EF5C66"/>
            </a:solidFill>
            <a:ln>
              <a:noFill/>
            </a:ln>
          </p:spPr>
          <p:style>
            <a:lnRef idx="2">
              <a:schemeClr val="accent5">
                <a:shade val="50000"/>
              </a:schemeClr>
            </a:lnRef>
            <a:fillRef idx="1">
              <a:schemeClr val="accent5"/>
            </a:fillRef>
            <a:effectRef idx="0">
              <a:schemeClr val="accent5"/>
            </a:effectRef>
            <a:fontRef idx="minor">
              <a:schemeClr val="lt1"/>
            </a:fontRef>
          </p:style>
          <p:txBody>
            <a:bodyPr lIns="96435" tIns="48218" rIns="96435" bIns="48218" rtlCol="0" anchor="ctr"/>
            <a:lstStyle/>
            <a:p>
              <a:pPr algn="ctr">
                <a:lnSpc>
                  <a:spcPct val="120000"/>
                </a:lnSpc>
              </a:pPr>
              <a:endParaRPr 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组合 7"/>
            <p:cNvGrpSpPr/>
            <p:nvPr/>
          </p:nvGrpSpPr>
          <p:grpSpPr>
            <a:xfrm>
              <a:off x="3411389" y="3949929"/>
              <a:ext cx="1830824" cy="1829079"/>
              <a:chOff x="3225639" y="4543565"/>
              <a:chExt cx="1735762" cy="1734334"/>
            </a:xfrm>
          </p:grpSpPr>
          <p:sp>
            <p:nvSpPr>
              <p:cNvPr id="9" name="椭圆 8"/>
              <p:cNvSpPr/>
              <p:nvPr/>
            </p:nvSpPr>
            <p:spPr>
              <a:xfrm flipV="1">
                <a:off x="3225639" y="4543565"/>
                <a:ext cx="1735762" cy="1734334"/>
              </a:xfrm>
              <a:prstGeom prst="ellipse">
                <a:avLst/>
              </a:prstGeom>
              <a:solidFill>
                <a:srgbClr val="EF5C6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椭圆 9"/>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50622" anchor="ctr" anchorCtr="1"/>
              <a:lstStyle/>
              <a:p>
                <a:pPr lvl="0" algn="ctr">
                  <a:lnSpc>
                    <a:spcPct val="120000"/>
                  </a:lnSpc>
                  <a:defRPr/>
                </a:pPr>
                <a:r>
                  <a:rPr lang="en-US" altLang="zh-CN" sz="4220" b="1"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4220" b="1"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矩形 14"/>
            <p:cNvSpPr/>
            <p:nvPr/>
          </p:nvSpPr>
          <p:spPr>
            <a:xfrm>
              <a:off x="353" y="3387586"/>
              <a:ext cx="7492345" cy="259145"/>
            </a:xfrm>
            <a:custGeom>
              <a:avLst/>
              <a:gdLst/>
              <a:ahLst/>
              <a:cxnLst/>
              <a:rect l="l" t="t" r="r" b="b"/>
              <a:pathLst>
                <a:path w="4571707" h="242218">
                  <a:moveTo>
                    <a:pt x="0" y="0"/>
                  </a:moveTo>
                  <a:lnTo>
                    <a:pt x="4571707" y="0"/>
                  </a:lnTo>
                  <a:lnTo>
                    <a:pt x="4571707" y="242218"/>
                  </a:lnTo>
                  <a:lnTo>
                    <a:pt x="0" y="242218"/>
                  </a:lnTo>
                  <a:close/>
                </a:path>
              </a:pathLst>
            </a:custGeom>
            <a:solidFill>
              <a:srgbClr val="EF5C66"/>
            </a:solidFill>
            <a:ln>
              <a:noFill/>
            </a:ln>
          </p:spPr>
          <p:style>
            <a:lnRef idx="2">
              <a:schemeClr val="accent6">
                <a:shade val="50000"/>
              </a:schemeClr>
            </a:lnRef>
            <a:fillRef idx="1">
              <a:schemeClr val="accent6"/>
            </a:fillRef>
            <a:effectRef idx="0">
              <a:schemeClr val="accent6"/>
            </a:effectRef>
            <a:fontRef idx="minor">
              <a:schemeClr val="lt1"/>
            </a:fontRef>
          </p:style>
          <p:txBody>
            <a:bodyPr lIns="96435" tIns="48218" rIns="96435" bIns="48218" rtlCol="0" anchor="ctr"/>
            <a:lstStyle/>
            <a:p>
              <a:pPr algn="ctr">
                <a:lnSpc>
                  <a:spcPct val="120000"/>
                </a:lnSpc>
              </a:pPr>
              <a:endParaRPr 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6467147" y="1824128"/>
              <a:ext cx="1830824" cy="1830587"/>
              <a:chOff x="6131016" y="674750"/>
              <a:chExt cx="1735762" cy="1735763"/>
            </a:xfrm>
          </p:grpSpPr>
          <p:sp>
            <p:nvSpPr>
              <p:cNvPr id="13" name="椭圆 12"/>
              <p:cNvSpPr/>
              <p:nvPr/>
            </p:nvSpPr>
            <p:spPr>
              <a:xfrm>
                <a:off x="6131016" y="674750"/>
                <a:ext cx="1735762" cy="1735763"/>
              </a:xfrm>
              <a:prstGeom prst="ellipse">
                <a:avLst/>
              </a:prstGeom>
              <a:solidFill>
                <a:srgbClr val="EF5C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20000"/>
                  </a:lnSpc>
                </a:pPr>
                <a:endParaRPr 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椭圆 13"/>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50622" anchor="ctr"/>
              <a:lstStyle/>
              <a:p>
                <a:pPr lvl="0" algn="ctr">
                  <a:lnSpc>
                    <a:spcPct val="120000"/>
                  </a:lnSpc>
                  <a:defRPr/>
                </a:pPr>
                <a:r>
                  <a:rPr lang="en-US" altLang="zh-CN" sz="4220" b="1"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4220" b="1"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矩形 14"/>
            <p:cNvSpPr/>
            <p:nvPr/>
          </p:nvSpPr>
          <p:spPr>
            <a:xfrm flipV="1">
              <a:off x="6429377" y="3950498"/>
              <a:ext cx="6430871" cy="259145"/>
            </a:xfrm>
            <a:custGeom>
              <a:avLst/>
              <a:gdLst/>
              <a:ahLst/>
              <a:cxnLst/>
              <a:rect l="l" t="t" r="r" b="b"/>
              <a:pathLst>
                <a:path w="4571707" h="242218">
                  <a:moveTo>
                    <a:pt x="0" y="242218"/>
                  </a:moveTo>
                  <a:lnTo>
                    <a:pt x="4571707" y="242218"/>
                  </a:lnTo>
                  <a:lnTo>
                    <a:pt x="4571707" y="0"/>
                  </a:lnTo>
                  <a:lnTo>
                    <a:pt x="0" y="0"/>
                  </a:lnTo>
                  <a:close/>
                </a:path>
              </a:pathLst>
            </a:custGeom>
            <a:solidFill>
              <a:srgbClr val="EF5C66"/>
            </a:solidFill>
            <a:ln>
              <a:noFill/>
            </a:ln>
          </p:spPr>
          <p:style>
            <a:lnRef idx="2">
              <a:schemeClr val="dk1">
                <a:shade val="50000"/>
              </a:schemeClr>
            </a:lnRef>
            <a:fillRef idx="1">
              <a:schemeClr val="dk1"/>
            </a:fillRef>
            <a:effectRef idx="0">
              <a:schemeClr val="dk1"/>
            </a:effectRef>
            <a:fontRef idx="minor">
              <a:schemeClr val="lt1"/>
            </a:fontRef>
          </p:style>
          <p:txBody>
            <a:bodyPr lIns="96435" tIns="48218" rIns="96435" bIns="48218" rtlCol="0" anchor="ctr"/>
            <a:lstStyle/>
            <a:p>
              <a:pPr algn="ctr">
                <a:lnSpc>
                  <a:spcPct val="120000"/>
                </a:lnSpc>
              </a:pPr>
              <a:endParaRPr 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组合 15"/>
            <p:cNvGrpSpPr/>
            <p:nvPr/>
          </p:nvGrpSpPr>
          <p:grpSpPr>
            <a:xfrm>
              <a:off x="5513963" y="3949929"/>
              <a:ext cx="1830824" cy="1829079"/>
              <a:chOff x="5227325" y="4543565"/>
              <a:chExt cx="1735762" cy="1734334"/>
            </a:xfrm>
          </p:grpSpPr>
          <p:sp>
            <p:nvSpPr>
              <p:cNvPr id="17" name="椭圆 16"/>
              <p:cNvSpPr/>
              <p:nvPr/>
            </p:nvSpPr>
            <p:spPr>
              <a:xfrm flipV="1">
                <a:off x="5227325" y="4543565"/>
                <a:ext cx="1735762" cy="1734334"/>
              </a:xfrm>
              <a:prstGeom prst="ellipse">
                <a:avLst/>
              </a:prstGeom>
              <a:solidFill>
                <a:srgbClr val="EF5C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20000"/>
                  </a:lnSpc>
                </a:pPr>
                <a:endParaRPr 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椭圆 17"/>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50622" anchor="ctr"/>
              <a:lstStyle/>
              <a:p>
                <a:pPr lvl="0" algn="ctr">
                  <a:lnSpc>
                    <a:spcPct val="120000"/>
                  </a:lnSpc>
                  <a:defRPr/>
                </a:pPr>
                <a:r>
                  <a:rPr lang="en-US" altLang="zh-CN" sz="4220" b="1" ker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4220" b="1" ker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54"/>
            <p:cNvSpPr txBox="1"/>
            <p:nvPr/>
          </p:nvSpPr>
          <p:spPr>
            <a:xfrm>
              <a:off x="3411389" y="2260919"/>
              <a:ext cx="2780654" cy="540576"/>
            </a:xfrm>
            <a:prstGeom prst="rect">
              <a:avLst/>
            </a:prstGeom>
            <a:noFill/>
          </p:spPr>
          <p:txBody>
            <a:bodyPr wrap="square" lIns="96435" tIns="48218" rIns="96435" bIns="48218" rtlCol="0">
              <a:spAutoFit/>
            </a:bodyPr>
            <a:lstStyle/>
            <a:p>
              <a:pPr>
                <a:lnSpc>
                  <a:spcPct val="12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55"/>
            <p:cNvSpPr txBox="1"/>
            <p:nvPr/>
          </p:nvSpPr>
          <p:spPr>
            <a:xfrm>
              <a:off x="3411388" y="1838949"/>
              <a:ext cx="1348916" cy="477097"/>
            </a:xfrm>
            <a:prstGeom prst="rect">
              <a:avLst/>
            </a:prstGeom>
            <a:noFill/>
          </p:spPr>
          <p:txBody>
            <a:bodyPr wrap="none" lIns="96435" tIns="48218" rIns="96435" bIns="48218" rtlCol="0">
              <a:spAutoFit/>
            </a:bodyPr>
            <a:lstStyle/>
            <a:p>
              <a:pPr fontAlgn="base">
                <a:lnSpc>
                  <a:spcPct val="120000"/>
                </a:lnSpc>
                <a:spcBef>
                  <a:spcPct val="0"/>
                </a:spcBef>
                <a:spcAft>
                  <a:spcPct val="0"/>
                </a:spcAft>
              </a:pPr>
              <a:r>
                <a:rPr lang="zh-CN" altLang="en-US" sz="225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sz="225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56"/>
            <p:cNvSpPr txBox="1"/>
            <p:nvPr/>
          </p:nvSpPr>
          <p:spPr>
            <a:xfrm>
              <a:off x="626974" y="4901554"/>
              <a:ext cx="2674095" cy="540576"/>
            </a:xfrm>
            <a:prstGeom prst="rect">
              <a:avLst/>
            </a:prstGeom>
            <a:noFill/>
          </p:spPr>
          <p:txBody>
            <a:bodyPr wrap="square" lIns="96435" tIns="48218" rIns="96435" bIns="48218" rtlCol="0">
              <a:spAutoFit/>
            </a:bodyPr>
            <a:lstStyle/>
            <a:p>
              <a:pPr>
                <a:lnSpc>
                  <a:spcPct val="12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57"/>
            <p:cNvSpPr txBox="1"/>
            <p:nvPr/>
          </p:nvSpPr>
          <p:spPr>
            <a:xfrm>
              <a:off x="634849" y="4479585"/>
              <a:ext cx="1348916" cy="477097"/>
            </a:xfrm>
            <a:prstGeom prst="rect">
              <a:avLst/>
            </a:prstGeom>
            <a:noFill/>
          </p:spPr>
          <p:txBody>
            <a:bodyPr wrap="none" lIns="96435" tIns="48218" rIns="96435" bIns="48218" rtlCol="0">
              <a:spAutoFit/>
            </a:bodyPr>
            <a:lstStyle/>
            <a:p>
              <a:pPr fontAlgn="base">
                <a:lnSpc>
                  <a:spcPct val="120000"/>
                </a:lnSpc>
                <a:spcBef>
                  <a:spcPct val="0"/>
                </a:spcBef>
                <a:spcAft>
                  <a:spcPct val="0"/>
                </a:spcAft>
              </a:pPr>
              <a:r>
                <a:rPr lang="zh-CN" altLang="en-US" sz="225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sz="225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58"/>
            <p:cNvSpPr txBox="1"/>
            <p:nvPr/>
          </p:nvSpPr>
          <p:spPr>
            <a:xfrm>
              <a:off x="7797527" y="4913084"/>
              <a:ext cx="2780654" cy="540576"/>
            </a:xfrm>
            <a:prstGeom prst="rect">
              <a:avLst/>
            </a:prstGeom>
            <a:noFill/>
          </p:spPr>
          <p:txBody>
            <a:bodyPr wrap="square" lIns="96435" tIns="48218" rIns="96435" bIns="48218" rtlCol="0">
              <a:spAutoFit/>
            </a:bodyPr>
            <a:lstStyle/>
            <a:p>
              <a:pPr>
                <a:lnSpc>
                  <a:spcPct val="120000"/>
                </a:lnSpc>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59"/>
            <p:cNvSpPr txBox="1"/>
            <p:nvPr/>
          </p:nvSpPr>
          <p:spPr>
            <a:xfrm>
              <a:off x="7797526" y="4491115"/>
              <a:ext cx="1348916" cy="477097"/>
            </a:xfrm>
            <a:prstGeom prst="rect">
              <a:avLst/>
            </a:prstGeom>
            <a:noFill/>
          </p:spPr>
          <p:txBody>
            <a:bodyPr wrap="none" lIns="96435" tIns="48218" rIns="96435" bIns="48218" rtlCol="0">
              <a:spAutoFit/>
            </a:bodyPr>
            <a:lstStyle/>
            <a:p>
              <a:pPr fontAlgn="base">
                <a:lnSpc>
                  <a:spcPct val="120000"/>
                </a:lnSpc>
                <a:spcBef>
                  <a:spcPct val="0"/>
                </a:spcBef>
                <a:spcAft>
                  <a:spcPct val="0"/>
                </a:spcAft>
              </a:pPr>
              <a:r>
                <a:rPr lang="zh-CN" altLang="en-US" sz="225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sz="225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29" name="直接连接符 28"/>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76288" y="2095715"/>
            <a:ext cx="8531707" cy="3835728"/>
            <a:chOff x="2176288" y="2095715"/>
            <a:chExt cx="8531707" cy="3835728"/>
          </a:xfrm>
        </p:grpSpPr>
        <p:grpSp>
          <p:nvGrpSpPr>
            <p:cNvPr id="36" name="Group 4"/>
            <p:cNvGrpSpPr>
              <a:grpSpLocks noChangeAspect="1"/>
            </p:cNvGrpSpPr>
            <p:nvPr/>
          </p:nvGrpSpPr>
          <p:grpSpPr bwMode="auto">
            <a:xfrm>
              <a:off x="3174676" y="2769931"/>
              <a:ext cx="7533319" cy="1346576"/>
              <a:chOff x="806" y="677"/>
              <a:chExt cx="3783" cy="711"/>
            </a:xfrm>
          </p:grpSpPr>
          <p:sp>
            <p:nvSpPr>
              <p:cNvPr id="37"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EF5C66"/>
              </a:solidFill>
              <a:ln w="19050">
                <a:solidFill>
                  <a:schemeClr val="bg1"/>
                </a:solidFill>
                <a:round/>
              </a:ln>
            </p:spPr>
            <p:txBody>
              <a:bodyPr vert="horz" wrap="square" lIns="59554" tIns="29777" rIns="59554" bIns="29777" numCol="1" anchor="t" anchorCtr="0" compatLnSpc="1"/>
              <a:lstStyle/>
              <a:p>
                <a:pPr algn="just">
                  <a:lnSpc>
                    <a:spcPct val="120000"/>
                  </a:lnSpc>
                </a:pPr>
                <a:endParaRPr lang="en-US" sz="800">
                  <a:solidFill>
                    <a:schemeClr val="tx1">
                      <a:lumMod val="85000"/>
                      <a:lumOff val="15000"/>
                    </a:schemeClr>
                  </a:solidFill>
                  <a:latin typeface="+mn-lt"/>
                  <a:ea typeface="+mn-ea"/>
                  <a:cs typeface="+mn-ea"/>
                  <a:sym typeface="+mn-lt"/>
                </a:endParaRPr>
              </a:p>
            </p:txBody>
          </p:sp>
          <p:sp>
            <p:nvSpPr>
              <p:cNvPr id="38"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EF5C66"/>
              </a:solidFill>
              <a:ln w="19050">
                <a:solidFill>
                  <a:schemeClr val="bg1"/>
                </a:solidFill>
                <a:round/>
              </a:ln>
            </p:spPr>
            <p:txBody>
              <a:bodyPr vert="horz" wrap="square" lIns="59554" tIns="29777" rIns="59554" bIns="29777" numCol="1" anchor="t" anchorCtr="0" compatLnSpc="1"/>
              <a:lstStyle/>
              <a:p>
                <a:pPr algn="just">
                  <a:lnSpc>
                    <a:spcPct val="120000"/>
                  </a:lnSpc>
                </a:pPr>
                <a:endParaRPr lang="en-US" sz="800">
                  <a:solidFill>
                    <a:schemeClr val="tx1">
                      <a:lumMod val="85000"/>
                      <a:lumOff val="15000"/>
                    </a:schemeClr>
                  </a:solidFill>
                  <a:latin typeface="+mn-lt"/>
                  <a:ea typeface="+mn-ea"/>
                  <a:cs typeface="+mn-ea"/>
                  <a:sym typeface="+mn-lt"/>
                </a:endParaRPr>
              </a:p>
            </p:txBody>
          </p:sp>
          <p:sp>
            <p:nvSpPr>
              <p:cNvPr id="39"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EF5C66"/>
              </a:solidFill>
              <a:ln w="19050">
                <a:solidFill>
                  <a:schemeClr val="bg1"/>
                </a:solidFill>
                <a:round/>
              </a:ln>
            </p:spPr>
            <p:txBody>
              <a:bodyPr vert="horz" wrap="square" lIns="59554" tIns="29777" rIns="59554" bIns="29777" numCol="1" anchor="t" anchorCtr="0" compatLnSpc="1"/>
              <a:lstStyle/>
              <a:p>
                <a:pPr algn="just">
                  <a:lnSpc>
                    <a:spcPct val="120000"/>
                  </a:lnSpc>
                </a:pPr>
                <a:endParaRPr lang="en-US" sz="800">
                  <a:solidFill>
                    <a:schemeClr val="tx1">
                      <a:lumMod val="85000"/>
                      <a:lumOff val="15000"/>
                    </a:schemeClr>
                  </a:solidFill>
                  <a:latin typeface="+mn-lt"/>
                  <a:ea typeface="+mn-ea"/>
                  <a:cs typeface="+mn-ea"/>
                  <a:sym typeface="+mn-lt"/>
                </a:endParaRPr>
              </a:p>
            </p:txBody>
          </p:sp>
          <p:sp>
            <p:nvSpPr>
              <p:cNvPr id="40"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rgbClr val="EF5C66"/>
              </a:solidFill>
              <a:ln w="19050">
                <a:solidFill>
                  <a:schemeClr val="bg1"/>
                </a:solidFill>
                <a:round/>
              </a:ln>
            </p:spPr>
            <p:txBody>
              <a:bodyPr vert="horz" wrap="square" lIns="59554" tIns="29777" rIns="59554" bIns="29777" numCol="1" anchor="t" anchorCtr="0" compatLnSpc="1"/>
              <a:lstStyle/>
              <a:p>
                <a:pPr algn="just">
                  <a:lnSpc>
                    <a:spcPct val="120000"/>
                  </a:lnSpc>
                </a:pPr>
                <a:endParaRPr lang="en-US" sz="800">
                  <a:solidFill>
                    <a:schemeClr val="tx1">
                      <a:lumMod val="85000"/>
                      <a:lumOff val="15000"/>
                    </a:schemeClr>
                  </a:solidFill>
                  <a:latin typeface="+mn-lt"/>
                  <a:ea typeface="+mn-ea"/>
                  <a:cs typeface="+mn-ea"/>
                  <a:sym typeface="+mn-lt"/>
                </a:endParaRPr>
              </a:p>
            </p:txBody>
          </p:sp>
          <p:sp>
            <p:nvSpPr>
              <p:cNvPr id="41"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EF5C66"/>
              </a:solidFill>
              <a:ln w="19050">
                <a:solidFill>
                  <a:schemeClr val="bg1"/>
                </a:solidFill>
                <a:round/>
              </a:ln>
            </p:spPr>
            <p:txBody>
              <a:bodyPr vert="horz" wrap="square" lIns="59554" tIns="29777" rIns="59554" bIns="29777" numCol="1" anchor="t" anchorCtr="0" compatLnSpc="1"/>
              <a:lstStyle/>
              <a:p>
                <a:pPr algn="just">
                  <a:lnSpc>
                    <a:spcPct val="120000"/>
                  </a:lnSpc>
                </a:pPr>
                <a:endParaRPr lang="en-US" sz="800">
                  <a:solidFill>
                    <a:schemeClr val="tx1">
                      <a:lumMod val="85000"/>
                      <a:lumOff val="15000"/>
                    </a:schemeClr>
                  </a:solidFill>
                  <a:latin typeface="+mn-lt"/>
                  <a:ea typeface="+mn-ea"/>
                  <a:cs typeface="+mn-ea"/>
                  <a:sym typeface="+mn-lt"/>
                </a:endParaRPr>
              </a:p>
            </p:txBody>
          </p:sp>
        </p:grpSp>
        <p:sp>
          <p:nvSpPr>
            <p:cNvPr id="42" name="Freeform 16"/>
            <p:cNvSpPr>
              <a:spLocks noChangeAspect="1" noEditPoints="1"/>
            </p:cNvSpPr>
            <p:nvPr/>
          </p:nvSpPr>
          <p:spPr bwMode="auto">
            <a:xfrm>
              <a:off x="8229371" y="3149686"/>
              <a:ext cx="388495" cy="450136"/>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83745" tIns="41872" rIns="83745" bIns="41872" numCol="1" anchor="t" anchorCtr="0" compatLnSpc="1"/>
            <a:lstStyle/>
            <a:p>
              <a:pPr algn="just">
                <a:lnSpc>
                  <a:spcPct val="120000"/>
                </a:lnSpc>
              </a:pPr>
              <a:endParaRPr lang="en-US" sz="800" dirty="0">
                <a:solidFill>
                  <a:schemeClr val="tx1">
                    <a:lumMod val="85000"/>
                    <a:lumOff val="15000"/>
                  </a:schemeClr>
                </a:solidFill>
                <a:latin typeface="+mn-lt"/>
                <a:ea typeface="+mn-ea"/>
                <a:cs typeface="+mn-ea"/>
                <a:sym typeface="+mn-lt"/>
              </a:endParaRPr>
            </a:p>
          </p:txBody>
        </p:sp>
        <p:sp>
          <p:nvSpPr>
            <p:cNvPr id="43" name="Freeform 6"/>
            <p:cNvSpPr>
              <a:spLocks noChangeAspect="1" noEditPoints="1"/>
            </p:cNvSpPr>
            <p:nvPr/>
          </p:nvSpPr>
          <p:spPr bwMode="auto">
            <a:xfrm>
              <a:off x="5326768" y="3218148"/>
              <a:ext cx="469181" cy="412121"/>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83745" tIns="41872" rIns="83745" bIns="41872" numCol="1" anchor="t" anchorCtr="0" compatLnSpc="1"/>
            <a:lstStyle/>
            <a:p>
              <a:pPr algn="just">
                <a:lnSpc>
                  <a:spcPct val="120000"/>
                </a:lnSpc>
              </a:pPr>
              <a:endParaRPr lang="en-US" sz="800" dirty="0">
                <a:solidFill>
                  <a:schemeClr val="tx1">
                    <a:lumMod val="85000"/>
                    <a:lumOff val="15000"/>
                  </a:schemeClr>
                </a:solidFill>
                <a:latin typeface="+mn-lt"/>
                <a:ea typeface="+mn-ea"/>
                <a:cs typeface="+mn-ea"/>
                <a:sym typeface="+mn-lt"/>
              </a:endParaRPr>
            </a:p>
          </p:txBody>
        </p:sp>
        <p:sp>
          <p:nvSpPr>
            <p:cNvPr id="44" name="Freeform 11"/>
            <p:cNvSpPr>
              <a:spLocks noChangeAspect="1" noEditPoints="1"/>
            </p:cNvSpPr>
            <p:nvPr/>
          </p:nvSpPr>
          <p:spPr bwMode="auto">
            <a:xfrm>
              <a:off x="3979435" y="3218149"/>
              <a:ext cx="429774" cy="428607"/>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83745" tIns="41872" rIns="83745" bIns="41872" numCol="1" anchor="t" anchorCtr="0" compatLnSpc="1"/>
            <a:lstStyle/>
            <a:p>
              <a:pPr algn="just">
                <a:lnSpc>
                  <a:spcPct val="120000"/>
                </a:lnSpc>
              </a:pPr>
              <a:endParaRPr lang="en-US" sz="800" dirty="0">
                <a:solidFill>
                  <a:schemeClr val="tx1">
                    <a:lumMod val="85000"/>
                    <a:lumOff val="15000"/>
                  </a:schemeClr>
                </a:solidFill>
                <a:latin typeface="+mn-lt"/>
                <a:ea typeface="+mn-ea"/>
                <a:cs typeface="+mn-ea"/>
                <a:sym typeface="+mn-lt"/>
              </a:endParaRPr>
            </a:p>
          </p:txBody>
        </p:sp>
        <p:sp>
          <p:nvSpPr>
            <p:cNvPr id="45" name="Freeform 21"/>
            <p:cNvSpPr>
              <a:spLocks noChangeAspect="1" noEditPoints="1"/>
            </p:cNvSpPr>
            <p:nvPr/>
          </p:nvSpPr>
          <p:spPr bwMode="auto">
            <a:xfrm rot="2728210">
              <a:off x="9593734" y="3196368"/>
              <a:ext cx="497954" cy="510183"/>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83745" tIns="41872" rIns="83745" bIns="41872" numCol="1" anchor="t" anchorCtr="0" compatLnSpc="1"/>
            <a:lstStyle/>
            <a:p>
              <a:pPr algn="just">
                <a:lnSpc>
                  <a:spcPct val="120000"/>
                </a:lnSpc>
              </a:pPr>
              <a:endParaRPr lang="en-US" sz="800" dirty="0">
                <a:solidFill>
                  <a:schemeClr val="tx1">
                    <a:lumMod val="85000"/>
                    <a:lumOff val="15000"/>
                  </a:schemeClr>
                </a:solidFill>
                <a:latin typeface="+mn-lt"/>
                <a:ea typeface="+mn-ea"/>
                <a:cs typeface="+mn-ea"/>
                <a:sym typeface="+mn-lt"/>
              </a:endParaRPr>
            </a:p>
          </p:txBody>
        </p:sp>
        <p:sp>
          <p:nvSpPr>
            <p:cNvPr id="46" name="Freeform 36"/>
            <p:cNvSpPr>
              <a:spLocks noChangeAspect="1" noEditPoints="1"/>
            </p:cNvSpPr>
            <p:nvPr/>
          </p:nvSpPr>
          <p:spPr bwMode="auto">
            <a:xfrm>
              <a:off x="6744529" y="3303093"/>
              <a:ext cx="529539" cy="296728"/>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83745" tIns="41872" rIns="83745" bIns="41872" numCol="1" anchor="t" anchorCtr="0" compatLnSpc="1"/>
            <a:lstStyle/>
            <a:p>
              <a:pPr algn="just">
                <a:lnSpc>
                  <a:spcPct val="120000"/>
                </a:lnSpc>
              </a:pPr>
              <a:endParaRPr lang="en-US" sz="800" dirty="0">
                <a:solidFill>
                  <a:schemeClr val="tx1">
                    <a:lumMod val="85000"/>
                    <a:lumOff val="15000"/>
                  </a:schemeClr>
                </a:solidFill>
                <a:latin typeface="+mn-lt"/>
                <a:ea typeface="+mn-ea"/>
                <a:cs typeface="+mn-ea"/>
                <a:sym typeface="+mn-lt"/>
              </a:endParaRPr>
            </a:p>
          </p:txBody>
        </p:sp>
        <p:cxnSp>
          <p:nvCxnSpPr>
            <p:cNvPr id="47" name="Straight Connector 46"/>
            <p:cNvCxnSpPr/>
            <p:nvPr/>
          </p:nvCxnSpPr>
          <p:spPr>
            <a:xfrm>
              <a:off x="4121716" y="2382461"/>
              <a:ext cx="0" cy="324974"/>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887184" y="2382460"/>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13661" y="4191504"/>
              <a:ext cx="0" cy="324974"/>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861291" y="4516481"/>
              <a:ext cx="1945319"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2234751" y="2104988"/>
              <a:ext cx="501154" cy="49247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tx1">
                      <a:lumMod val="85000"/>
                      <a:lumOff val="15000"/>
                    </a:schemeClr>
                  </a:solidFill>
                  <a:cs typeface="+mn-ea"/>
                  <a:sym typeface="+mn-lt"/>
                </a:rPr>
                <a:t>文字内容</a:t>
              </a:r>
              <a:endParaRPr lang="en-US" sz="1600" dirty="0">
                <a:solidFill>
                  <a:schemeClr val="tx1">
                    <a:lumMod val="85000"/>
                    <a:lumOff val="15000"/>
                  </a:schemeClr>
                </a:solidFill>
                <a:cs typeface="+mn-ea"/>
                <a:sym typeface="+mn-lt"/>
              </a:endParaRPr>
            </a:p>
          </p:txBody>
        </p:sp>
        <p:sp>
          <p:nvSpPr>
            <p:cNvPr id="52" name="Content Placeholder 2"/>
            <p:cNvSpPr txBox="1"/>
            <p:nvPr/>
          </p:nvSpPr>
          <p:spPr>
            <a:xfrm>
              <a:off x="2234751" y="4237256"/>
              <a:ext cx="501154" cy="49247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tx1">
                      <a:lumMod val="85000"/>
                      <a:lumOff val="15000"/>
                    </a:schemeClr>
                  </a:solidFill>
                  <a:cs typeface="+mn-ea"/>
                  <a:sym typeface="+mn-lt"/>
                </a:rPr>
                <a:t>文字内容</a:t>
              </a:r>
              <a:endParaRPr lang="en-US" sz="1600" dirty="0">
                <a:solidFill>
                  <a:schemeClr val="tx1">
                    <a:lumMod val="85000"/>
                    <a:lumOff val="15000"/>
                  </a:schemeClr>
                </a:solidFill>
                <a:cs typeface="+mn-ea"/>
                <a:sym typeface="+mn-lt"/>
              </a:endParaRPr>
            </a:p>
          </p:txBody>
        </p:sp>
        <p:cxnSp>
          <p:nvCxnSpPr>
            <p:cNvPr id="53" name="Straight Connector 52"/>
            <p:cNvCxnSpPr/>
            <p:nvPr/>
          </p:nvCxnSpPr>
          <p:spPr>
            <a:xfrm>
              <a:off x="6973815" y="2373984"/>
              <a:ext cx="0" cy="324974"/>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39283" y="2373983"/>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92348" y="4183026"/>
              <a:ext cx="0" cy="324974"/>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26678" y="4508002"/>
              <a:ext cx="1978290"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7" name="Content Placeholder 2"/>
            <p:cNvSpPr txBox="1"/>
            <p:nvPr/>
          </p:nvSpPr>
          <p:spPr>
            <a:xfrm>
              <a:off x="5086848" y="2095715"/>
              <a:ext cx="501154" cy="49247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tx1">
                      <a:lumMod val="85000"/>
                      <a:lumOff val="15000"/>
                    </a:schemeClr>
                  </a:solidFill>
                  <a:cs typeface="+mn-ea"/>
                  <a:sym typeface="+mn-lt"/>
                </a:rPr>
                <a:t>文字内容</a:t>
              </a:r>
              <a:endParaRPr lang="en-US" sz="1600" dirty="0">
                <a:solidFill>
                  <a:schemeClr val="tx1">
                    <a:lumMod val="85000"/>
                    <a:lumOff val="15000"/>
                  </a:schemeClr>
                </a:solidFill>
                <a:cs typeface="+mn-ea"/>
                <a:sym typeface="+mn-lt"/>
              </a:endParaRPr>
            </a:p>
          </p:txBody>
        </p:sp>
        <p:sp>
          <p:nvSpPr>
            <p:cNvPr id="58" name="Content Placeholder 2"/>
            <p:cNvSpPr txBox="1"/>
            <p:nvPr/>
          </p:nvSpPr>
          <p:spPr>
            <a:xfrm>
              <a:off x="5086850" y="4242069"/>
              <a:ext cx="501152" cy="49247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tx1">
                      <a:lumMod val="85000"/>
                      <a:lumOff val="15000"/>
                    </a:schemeClr>
                  </a:solidFill>
                  <a:cs typeface="+mn-ea"/>
                  <a:sym typeface="+mn-lt"/>
                </a:rPr>
                <a:t>文字内容</a:t>
              </a:r>
              <a:endParaRPr lang="en-US" sz="1600" dirty="0">
                <a:solidFill>
                  <a:schemeClr val="tx1">
                    <a:lumMod val="85000"/>
                    <a:lumOff val="15000"/>
                  </a:schemeClr>
                </a:solidFill>
                <a:cs typeface="+mn-ea"/>
                <a:sym typeface="+mn-lt"/>
              </a:endParaRPr>
            </a:p>
          </p:txBody>
        </p:sp>
        <p:sp>
          <p:nvSpPr>
            <p:cNvPr id="27" name="Content Placeholder 2"/>
            <p:cNvSpPr txBox="1"/>
            <p:nvPr/>
          </p:nvSpPr>
          <p:spPr>
            <a:xfrm>
              <a:off x="2176288" y="5112705"/>
              <a:ext cx="1293571"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tx1">
                      <a:lumMod val="85000"/>
                      <a:lumOff val="15000"/>
                    </a:schemeClr>
                  </a:solidFill>
                  <a:cs typeface="+mn-ea"/>
                  <a:sym typeface="+mn-lt"/>
                </a:rPr>
                <a:t>请替换文字内容</a:t>
              </a:r>
              <a:endParaRPr lang="en-US" sz="1400" b="1" dirty="0">
                <a:solidFill>
                  <a:schemeClr val="tx1">
                    <a:lumMod val="85000"/>
                    <a:lumOff val="15000"/>
                  </a:schemeClr>
                </a:solidFill>
                <a:cs typeface="+mn-ea"/>
                <a:sym typeface="+mn-lt"/>
              </a:endParaRPr>
            </a:p>
          </p:txBody>
        </p:sp>
        <p:sp>
          <p:nvSpPr>
            <p:cNvPr id="28" name="Content Placeholder 2"/>
            <p:cNvSpPr txBox="1"/>
            <p:nvPr/>
          </p:nvSpPr>
          <p:spPr>
            <a:xfrm>
              <a:off x="2176289" y="5340329"/>
              <a:ext cx="1599370" cy="59111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tx1">
                      <a:lumMod val="85000"/>
                      <a:lumOff val="15000"/>
                    </a:schemeClr>
                  </a:solidFill>
                  <a:cs typeface="+mn-ea"/>
                  <a:sym typeface="+mn-lt"/>
                </a:rPr>
                <a:t>Please replace text, click add relevant headline, modify the text content, also can copy your content to this directly.</a:t>
              </a:r>
              <a:endParaRPr lang="en-US" sz="800" b="1" dirty="0">
                <a:solidFill>
                  <a:schemeClr val="tx1">
                    <a:lumMod val="85000"/>
                    <a:lumOff val="15000"/>
                  </a:schemeClr>
                </a:solidFill>
                <a:cs typeface="+mn-ea"/>
                <a:sym typeface="+mn-lt"/>
              </a:endParaRPr>
            </a:p>
          </p:txBody>
        </p:sp>
        <p:sp>
          <p:nvSpPr>
            <p:cNvPr id="29" name="Content Placeholder 2"/>
            <p:cNvSpPr txBox="1"/>
            <p:nvPr/>
          </p:nvSpPr>
          <p:spPr>
            <a:xfrm>
              <a:off x="4482330" y="5112705"/>
              <a:ext cx="1293571"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tx1">
                      <a:lumMod val="85000"/>
                      <a:lumOff val="15000"/>
                    </a:schemeClr>
                  </a:solidFill>
                  <a:cs typeface="+mn-ea"/>
                  <a:sym typeface="+mn-lt"/>
                </a:rPr>
                <a:t>请替换文字内容</a:t>
              </a:r>
              <a:endParaRPr lang="en-US" sz="1400" b="1" dirty="0">
                <a:solidFill>
                  <a:schemeClr val="tx1">
                    <a:lumMod val="85000"/>
                    <a:lumOff val="15000"/>
                  </a:schemeClr>
                </a:solidFill>
                <a:cs typeface="+mn-ea"/>
                <a:sym typeface="+mn-lt"/>
              </a:endParaRPr>
            </a:p>
          </p:txBody>
        </p:sp>
        <p:sp>
          <p:nvSpPr>
            <p:cNvPr id="30" name="Content Placeholder 2"/>
            <p:cNvSpPr txBox="1"/>
            <p:nvPr/>
          </p:nvSpPr>
          <p:spPr>
            <a:xfrm>
              <a:off x="4482331" y="5340329"/>
              <a:ext cx="1599370" cy="59111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tx1">
                      <a:lumMod val="85000"/>
                      <a:lumOff val="15000"/>
                    </a:schemeClr>
                  </a:solidFill>
                  <a:cs typeface="+mn-ea"/>
                  <a:sym typeface="+mn-lt"/>
                </a:rPr>
                <a:t>Please replace text, click add relevant headline, modify the text content, also can copy your content to this directly.</a:t>
              </a:r>
              <a:endParaRPr lang="en-US" sz="800" b="1" dirty="0">
                <a:solidFill>
                  <a:schemeClr val="tx1">
                    <a:lumMod val="85000"/>
                    <a:lumOff val="15000"/>
                  </a:schemeClr>
                </a:solidFill>
                <a:cs typeface="+mn-ea"/>
                <a:sym typeface="+mn-lt"/>
              </a:endParaRPr>
            </a:p>
          </p:txBody>
        </p:sp>
        <p:sp>
          <p:nvSpPr>
            <p:cNvPr id="31" name="Content Placeholder 2"/>
            <p:cNvSpPr txBox="1"/>
            <p:nvPr/>
          </p:nvSpPr>
          <p:spPr>
            <a:xfrm>
              <a:off x="6788372" y="5112705"/>
              <a:ext cx="1293571"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tx1">
                      <a:lumMod val="85000"/>
                      <a:lumOff val="15000"/>
                    </a:schemeClr>
                  </a:solidFill>
                  <a:cs typeface="+mn-ea"/>
                  <a:sym typeface="+mn-lt"/>
                </a:rPr>
                <a:t>请替换文字内容</a:t>
              </a:r>
              <a:endParaRPr lang="en-US" sz="1400" b="1" dirty="0">
                <a:solidFill>
                  <a:schemeClr val="tx1">
                    <a:lumMod val="85000"/>
                    <a:lumOff val="15000"/>
                  </a:schemeClr>
                </a:solidFill>
                <a:cs typeface="+mn-ea"/>
                <a:sym typeface="+mn-lt"/>
              </a:endParaRPr>
            </a:p>
          </p:txBody>
        </p:sp>
        <p:sp>
          <p:nvSpPr>
            <p:cNvPr id="32" name="Content Placeholder 2"/>
            <p:cNvSpPr txBox="1"/>
            <p:nvPr/>
          </p:nvSpPr>
          <p:spPr>
            <a:xfrm>
              <a:off x="6788373" y="5340329"/>
              <a:ext cx="1599370" cy="59111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tx1">
                      <a:lumMod val="85000"/>
                      <a:lumOff val="15000"/>
                    </a:schemeClr>
                  </a:solidFill>
                  <a:cs typeface="+mn-ea"/>
                  <a:sym typeface="+mn-lt"/>
                </a:rPr>
                <a:t>Please replace text, click add relevant headline, modify the text content, also can copy your content to this directly.</a:t>
              </a:r>
              <a:endParaRPr lang="en-US" sz="800" b="1" dirty="0">
                <a:solidFill>
                  <a:schemeClr val="tx1">
                    <a:lumMod val="85000"/>
                    <a:lumOff val="15000"/>
                  </a:schemeClr>
                </a:solidFill>
                <a:cs typeface="+mn-ea"/>
                <a:sym typeface="+mn-lt"/>
              </a:endParaRPr>
            </a:p>
          </p:txBody>
        </p:sp>
        <p:sp>
          <p:nvSpPr>
            <p:cNvPr id="33" name="Content Placeholder 2"/>
            <p:cNvSpPr txBox="1"/>
            <p:nvPr/>
          </p:nvSpPr>
          <p:spPr>
            <a:xfrm>
              <a:off x="9094414" y="5112705"/>
              <a:ext cx="1293571"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tx1">
                      <a:lumMod val="85000"/>
                      <a:lumOff val="15000"/>
                    </a:schemeClr>
                  </a:solidFill>
                  <a:cs typeface="+mn-ea"/>
                  <a:sym typeface="+mn-lt"/>
                </a:rPr>
                <a:t>请替换文字内容</a:t>
              </a:r>
              <a:endParaRPr lang="en-US" sz="1400" b="1" dirty="0">
                <a:solidFill>
                  <a:schemeClr val="tx1">
                    <a:lumMod val="85000"/>
                    <a:lumOff val="15000"/>
                  </a:schemeClr>
                </a:solidFill>
                <a:cs typeface="+mn-ea"/>
                <a:sym typeface="+mn-lt"/>
              </a:endParaRPr>
            </a:p>
          </p:txBody>
        </p:sp>
        <p:sp>
          <p:nvSpPr>
            <p:cNvPr id="34" name="Content Placeholder 2"/>
            <p:cNvSpPr txBox="1"/>
            <p:nvPr/>
          </p:nvSpPr>
          <p:spPr>
            <a:xfrm>
              <a:off x="9094412" y="5340329"/>
              <a:ext cx="1599370" cy="59111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tx1">
                      <a:lumMod val="85000"/>
                      <a:lumOff val="15000"/>
                    </a:schemeClr>
                  </a:solidFill>
                  <a:cs typeface="+mn-ea"/>
                  <a:sym typeface="+mn-lt"/>
                </a:rPr>
                <a:t>Please replace text, click add relevant headline, modify the text content, also can copy your content to this directly.</a:t>
              </a:r>
              <a:endParaRPr lang="en-US" sz="800" b="1" dirty="0">
                <a:solidFill>
                  <a:schemeClr val="tx1">
                    <a:lumMod val="85000"/>
                    <a:lumOff val="15000"/>
                  </a:schemeClr>
                </a:solidFill>
                <a:cs typeface="+mn-ea"/>
                <a:sym typeface="+mn-lt"/>
              </a:endParaRPr>
            </a:p>
          </p:txBody>
        </p:sp>
      </p:grpSp>
      <p:sp>
        <p:nvSpPr>
          <p:cNvPr id="35"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59" name="直接连接符 58"/>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1596454" y="1894979"/>
            <a:ext cx="9611490" cy="4483456"/>
            <a:chOff x="1596454" y="1894979"/>
            <a:chExt cx="9611490" cy="4483456"/>
          </a:xfrm>
        </p:grpSpPr>
        <p:grpSp>
          <p:nvGrpSpPr>
            <p:cNvPr id="2" name="Group 1294"/>
            <p:cNvGrpSpPr/>
            <p:nvPr/>
          </p:nvGrpSpPr>
          <p:grpSpPr>
            <a:xfrm>
              <a:off x="2296504" y="1894979"/>
              <a:ext cx="559962" cy="559931"/>
              <a:chOff x="0" y="0"/>
              <a:chExt cx="1243363" cy="1243363"/>
            </a:xfrm>
          </p:grpSpPr>
          <p:sp>
            <p:nvSpPr>
              <p:cNvPr id="3" name="Shape 1290"/>
              <p:cNvSpPr/>
              <p:nvPr/>
            </p:nvSpPr>
            <p:spPr>
              <a:xfrm>
                <a:off x="0" y="0"/>
                <a:ext cx="1243364" cy="1243364"/>
              </a:xfrm>
              <a:prstGeom prst="rect">
                <a:avLst/>
              </a:prstGeom>
              <a:solidFill>
                <a:srgbClr val="EF5C66"/>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grpSp>
        <p:sp>
          <p:nvSpPr>
            <p:cNvPr id="7" name="Shape 1319"/>
            <p:cNvSpPr/>
            <p:nvPr/>
          </p:nvSpPr>
          <p:spPr>
            <a:xfrm flipV="1">
              <a:off x="2854808" y="2173942"/>
              <a:ext cx="1382825" cy="0"/>
            </a:xfrm>
            <a:prstGeom prst="line">
              <a:avLst/>
            </a:prstGeom>
            <a:ln w="12700">
              <a:solidFill>
                <a:schemeClr val="accent1"/>
              </a:solidFill>
              <a:miter lim="400000"/>
              <a:tailEnd type="triangle"/>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8" name="Shape 1320"/>
            <p:cNvSpPr/>
            <p:nvPr/>
          </p:nvSpPr>
          <p:spPr>
            <a:xfrm flipV="1">
              <a:off x="5073767" y="2173942"/>
              <a:ext cx="1382825" cy="0"/>
            </a:xfrm>
            <a:prstGeom prst="line">
              <a:avLst/>
            </a:prstGeom>
            <a:ln w="12700">
              <a:solidFill>
                <a:schemeClr val="accent1"/>
              </a:solidFill>
              <a:miter lim="400000"/>
              <a:tailEnd type="triangle"/>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9" name="Shape 1321"/>
            <p:cNvSpPr/>
            <p:nvPr/>
          </p:nvSpPr>
          <p:spPr>
            <a:xfrm flipV="1">
              <a:off x="7292727" y="2173942"/>
              <a:ext cx="1382825" cy="0"/>
            </a:xfrm>
            <a:prstGeom prst="line">
              <a:avLst/>
            </a:prstGeom>
            <a:ln w="12700">
              <a:solidFill>
                <a:schemeClr val="accent1"/>
              </a:solidFill>
              <a:miter lim="400000"/>
              <a:tailEnd type="triangle"/>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10" name="Shape 1322"/>
            <p:cNvSpPr/>
            <p:nvPr/>
          </p:nvSpPr>
          <p:spPr>
            <a:xfrm flipH="1">
              <a:off x="3134292" y="4581076"/>
              <a:ext cx="1382825" cy="0"/>
            </a:xfrm>
            <a:prstGeom prst="line">
              <a:avLst/>
            </a:prstGeom>
            <a:ln w="12700">
              <a:solidFill>
                <a:schemeClr val="accent1"/>
              </a:solidFill>
              <a:miter lim="400000"/>
              <a:tailEnd type="triangle"/>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11" name="Shape 1323"/>
            <p:cNvSpPr/>
            <p:nvPr/>
          </p:nvSpPr>
          <p:spPr>
            <a:xfrm flipH="1">
              <a:off x="5353250" y="4581076"/>
              <a:ext cx="1382825" cy="0"/>
            </a:xfrm>
            <a:prstGeom prst="line">
              <a:avLst/>
            </a:prstGeom>
            <a:ln w="12700">
              <a:solidFill>
                <a:schemeClr val="accent1"/>
              </a:solidFill>
              <a:miter lim="400000"/>
              <a:tailEnd type="triangle"/>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12" name="Shape 1324"/>
            <p:cNvSpPr/>
            <p:nvPr/>
          </p:nvSpPr>
          <p:spPr>
            <a:xfrm flipH="1">
              <a:off x="7572211" y="4581076"/>
              <a:ext cx="1381170" cy="0"/>
            </a:xfrm>
            <a:prstGeom prst="line">
              <a:avLst/>
            </a:prstGeom>
            <a:ln w="12700">
              <a:solidFill>
                <a:schemeClr val="accent1"/>
              </a:solidFill>
              <a:miter lim="400000"/>
              <a:tailEnd type="triangle"/>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13" name="Shape 1325"/>
            <p:cNvSpPr/>
            <p:nvPr/>
          </p:nvSpPr>
          <p:spPr>
            <a:xfrm flipV="1">
              <a:off x="9510903" y="2173942"/>
              <a:ext cx="1697041" cy="0"/>
            </a:xfrm>
            <a:prstGeom prst="line">
              <a:avLst/>
            </a:prstGeom>
            <a:ln w="12700">
              <a:solidFill>
                <a:schemeClr val="accent1"/>
              </a:solidFill>
              <a:miter lim="400000"/>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14" name="Shape 1326"/>
            <p:cNvSpPr/>
            <p:nvPr/>
          </p:nvSpPr>
          <p:spPr>
            <a:xfrm>
              <a:off x="11206762" y="2184498"/>
              <a:ext cx="0" cy="2402299"/>
            </a:xfrm>
            <a:prstGeom prst="line">
              <a:avLst/>
            </a:prstGeom>
            <a:ln w="12700">
              <a:solidFill>
                <a:schemeClr val="accent1"/>
              </a:solidFill>
              <a:miter lim="400000"/>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15" name="Shape 1327"/>
            <p:cNvSpPr/>
            <p:nvPr/>
          </p:nvSpPr>
          <p:spPr>
            <a:xfrm flipH="1">
              <a:off x="9791170" y="4581076"/>
              <a:ext cx="1415825" cy="0"/>
            </a:xfrm>
            <a:prstGeom prst="line">
              <a:avLst/>
            </a:prstGeom>
            <a:ln w="12700">
              <a:solidFill>
                <a:schemeClr val="accent1"/>
              </a:solidFill>
              <a:miter lim="400000"/>
              <a:tailEnd type="triangle"/>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16" name="Shape 1328"/>
            <p:cNvSpPr/>
            <p:nvPr/>
          </p:nvSpPr>
          <p:spPr>
            <a:xfrm flipH="1">
              <a:off x="1599975" y="4581076"/>
              <a:ext cx="702290" cy="0"/>
            </a:xfrm>
            <a:prstGeom prst="line">
              <a:avLst/>
            </a:prstGeom>
            <a:ln w="12700">
              <a:solidFill>
                <a:schemeClr val="accent1"/>
              </a:solidFill>
              <a:miter lim="400000"/>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17" name="Shape 1329"/>
            <p:cNvSpPr/>
            <p:nvPr/>
          </p:nvSpPr>
          <p:spPr>
            <a:xfrm flipV="1">
              <a:off x="1602464" y="2173942"/>
              <a:ext cx="0" cy="2412855"/>
            </a:xfrm>
            <a:prstGeom prst="line">
              <a:avLst/>
            </a:prstGeom>
            <a:ln w="12700">
              <a:solidFill>
                <a:schemeClr val="accent1"/>
              </a:solidFill>
              <a:miter lim="400000"/>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sp>
          <p:nvSpPr>
            <p:cNvPr id="18" name="Shape 1330"/>
            <p:cNvSpPr/>
            <p:nvPr/>
          </p:nvSpPr>
          <p:spPr>
            <a:xfrm>
              <a:off x="1596454" y="2173942"/>
              <a:ext cx="422221" cy="0"/>
            </a:xfrm>
            <a:prstGeom prst="line">
              <a:avLst/>
            </a:prstGeom>
            <a:ln w="12700">
              <a:solidFill>
                <a:schemeClr val="accent1"/>
              </a:solidFill>
              <a:miter lim="400000"/>
              <a:tailEnd type="triangle"/>
            </a:ln>
          </p:spPr>
          <p:txBody>
            <a:bodyPr lIns="53576" tIns="53576" rIns="53576" bIns="53576" anchor="ctr"/>
            <a:lstStyle/>
            <a:p>
              <a:pPr lvl="0">
                <a:defRPr sz="3200">
                  <a:solidFill>
                    <a:srgbClr val="000000"/>
                  </a:solidFill>
                  <a:latin typeface="+mn-lt"/>
                  <a:ea typeface="+mn-ea"/>
                  <a:cs typeface="+mn-cs"/>
                  <a:sym typeface="Helvetica Light"/>
                </a:defRPr>
              </a:pPr>
              <a:endParaRPr>
                <a:latin typeface="+mn-lt"/>
                <a:ea typeface="+mn-ea"/>
                <a:cs typeface="+mn-ea"/>
                <a:sym typeface="+mn-lt"/>
              </a:endParaRPr>
            </a:p>
          </p:txBody>
        </p:sp>
        <p:grpSp>
          <p:nvGrpSpPr>
            <p:cNvPr id="19" name="Group 1335"/>
            <p:cNvGrpSpPr/>
            <p:nvPr/>
          </p:nvGrpSpPr>
          <p:grpSpPr>
            <a:xfrm>
              <a:off x="4515461" y="1894979"/>
              <a:ext cx="559962" cy="559931"/>
              <a:chOff x="0" y="0"/>
              <a:chExt cx="1243363" cy="1243363"/>
            </a:xfrm>
          </p:grpSpPr>
          <p:sp>
            <p:nvSpPr>
              <p:cNvPr id="20" name="Shape 1331"/>
              <p:cNvSpPr/>
              <p:nvPr/>
            </p:nvSpPr>
            <p:spPr>
              <a:xfrm>
                <a:off x="0" y="0"/>
                <a:ext cx="1243364" cy="1243364"/>
              </a:xfrm>
              <a:prstGeom prst="rect">
                <a:avLst/>
              </a:prstGeom>
              <a:solidFill>
                <a:srgbClr val="EF5C66"/>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grpSp>
        <p:grpSp>
          <p:nvGrpSpPr>
            <p:cNvPr id="24" name="Group 1338"/>
            <p:cNvGrpSpPr/>
            <p:nvPr/>
          </p:nvGrpSpPr>
          <p:grpSpPr>
            <a:xfrm>
              <a:off x="6734421" y="1894979"/>
              <a:ext cx="559962" cy="559931"/>
              <a:chOff x="0" y="0"/>
              <a:chExt cx="1243363" cy="1243363"/>
            </a:xfrm>
          </p:grpSpPr>
          <p:sp>
            <p:nvSpPr>
              <p:cNvPr id="25" name="Shape 1336"/>
              <p:cNvSpPr/>
              <p:nvPr/>
            </p:nvSpPr>
            <p:spPr>
              <a:xfrm>
                <a:off x="0" y="0"/>
                <a:ext cx="1243364" cy="1243364"/>
              </a:xfrm>
              <a:prstGeom prst="rect">
                <a:avLst/>
              </a:prstGeom>
              <a:solidFill>
                <a:srgbClr val="EF5C66"/>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grpSp>
          <p:nvGrpSpPr>
            <p:cNvPr id="27" name="Group 1341"/>
            <p:cNvGrpSpPr/>
            <p:nvPr/>
          </p:nvGrpSpPr>
          <p:grpSpPr>
            <a:xfrm>
              <a:off x="8953379" y="1894979"/>
              <a:ext cx="559962" cy="559931"/>
              <a:chOff x="0" y="0"/>
              <a:chExt cx="1243363" cy="1243363"/>
            </a:xfrm>
          </p:grpSpPr>
          <p:sp>
            <p:nvSpPr>
              <p:cNvPr id="28" name="Shape 1339"/>
              <p:cNvSpPr/>
              <p:nvPr/>
            </p:nvSpPr>
            <p:spPr>
              <a:xfrm>
                <a:off x="0" y="0"/>
                <a:ext cx="1243364" cy="1243364"/>
              </a:xfrm>
              <a:prstGeom prst="rect">
                <a:avLst/>
              </a:prstGeom>
              <a:solidFill>
                <a:srgbClr val="EF5C66"/>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grpSp>
          <p:nvGrpSpPr>
            <p:cNvPr id="30" name="Group 1344"/>
            <p:cNvGrpSpPr/>
            <p:nvPr/>
          </p:nvGrpSpPr>
          <p:grpSpPr>
            <a:xfrm>
              <a:off x="8953379" y="4300863"/>
              <a:ext cx="559962" cy="559931"/>
              <a:chOff x="0" y="0"/>
              <a:chExt cx="1243363" cy="1243363"/>
            </a:xfrm>
          </p:grpSpPr>
          <p:sp>
            <p:nvSpPr>
              <p:cNvPr id="31" name="Shape 1342"/>
              <p:cNvSpPr/>
              <p:nvPr/>
            </p:nvSpPr>
            <p:spPr>
              <a:xfrm>
                <a:off x="0" y="0"/>
                <a:ext cx="1243364" cy="1243364"/>
              </a:xfrm>
              <a:prstGeom prst="rect">
                <a:avLst/>
              </a:prstGeom>
              <a:solidFill>
                <a:srgbClr val="EF5C66"/>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grpSp>
          <p:nvGrpSpPr>
            <p:cNvPr id="33" name="Group 1347"/>
            <p:cNvGrpSpPr/>
            <p:nvPr/>
          </p:nvGrpSpPr>
          <p:grpSpPr>
            <a:xfrm>
              <a:off x="6734421" y="4300863"/>
              <a:ext cx="559962" cy="559931"/>
              <a:chOff x="0" y="0"/>
              <a:chExt cx="1243363" cy="1243363"/>
            </a:xfrm>
          </p:grpSpPr>
          <p:sp>
            <p:nvSpPr>
              <p:cNvPr id="34" name="Shape 1345"/>
              <p:cNvSpPr/>
              <p:nvPr/>
            </p:nvSpPr>
            <p:spPr>
              <a:xfrm>
                <a:off x="0" y="0"/>
                <a:ext cx="1243364" cy="1243364"/>
              </a:xfrm>
              <a:prstGeom prst="rect">
                <a:avLst/>
              </a:prstGeom>
              <a:solidFill>
                <a:srgbClr val="EF5C66"/>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grpSp>
          <p:nvGrpSpPr>
            <p:cNvPr id="36" name="Group 1350"/>
            <p:cNvGrpSpPr/>
            <p:nvPr/>
          </p:nvGrpSpPr>
          <p:grpSpPr>
            <a:xfrm>
              <a:off x="4515462" y="4300863"/>
              <a:ext cx="559962" cy="559931"/>
              <a:chOff x="0" y="0"/>
              <a:chExt cx="1243363" cy="1243363"/>
            </a:xfrm>
          </p:grpSpPr>
          <p:sp>
            <p:nvSpPr>
              <p:cNvPr id="37" name="Shape 1348"/>
              <p:cNvSpPr/>
              <p:nvPr/>
            </p:nvSpPr>
            <p:spPr>
              <a:xfrm>
                <a:off x="0" y="0"/>
                <a:ext cx="1243364" cy="1243364"/>
              </a:xfrm>
              <a:prstGeom prst="rect">
                <a:avLst/>
              </a:prstGeom>
              <a:solidFill>
                <a:srgbClr val="EF5C66"/>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grpSp>
          <p:nvGrpSpPr>
            <p:cNvPr id="39" name="Group 1356"/>
            <p:cNvGrpSpPr/>
            <p:nvPr/>
          </p:nvGrpSpPr>
          <p:grpSpPr>
            <a:xfrm>
              <a:off x="2296504" y="4300863"/>
              <a:ext cx="559962" cy="559931"/>
              <a:chOff x="0" y="0"/>
              <a:chExt cx="1243363" cy="1243363"/>
            </a:xfrm>
          </p:grpSpPr>
          <p:sp>
            <p:nvSpPr>
              <p:cNvPr id="40" name="Shape 1351"/>
              <p:cNvSpPr/>
              <p:nvPr/>
            </p:nvSpPr>
            <p:spPr>
              <a:xfrm>
                <a:off x="0" y="0"/>
                <a:ext cx="1243364" cy="1243364"/>
              </a:xfrm>
              <a:prstGeom prst="rect">
                <a:avLst/>
              </a:prstGeom>
              <a:solidFill>
                <a:srgbClr val="EF5C66"/>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grpSp>
        </p:grpSp>
        <p:sp>
          <p:nvSpPr>
            <p:cNvPr id="45" name="TextBox 44"/>
            <p:cNvSpPr txBox="1"/>
            <p:nvPr/>
          </p:nvSpPr>
          <p:spPr>
            <a:xfrm>
              <a:off x="2296504" y="2902812"/>
              <a:ext cx="1931491" cy="103868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75000"/>
                      <a:lumOff val="25000"/>
                    </a:schemeClr>
                  </a:solidFill>
                  <a:latin typeface="+mn-lt"/>
                  <a:ea typeface="+mn-ea"/>
                  <a:cs typeface="+mn-ea"/>
                  <a:sym typeface="+mn-lt"/>
                </a:rPr>
                <a:t>点击输入本栏的具体文字，简明扼要的说明分项内容，请根据您的具体内容酌情修改。</a:t>
              </a:r>
              <a:endParaRPr lang="en-US" altLang="zh-CN" sz="1400" dirty="0">
                <a:solidFill>
                  <a:schemeClr val="tx1">
                    <a:lumMod val="75000"/>
                    <a:lumOff val="25000"/>
                  </a:schemeClr>
                </a:solidFill>
                <a:latin typeface="+mn-lt"/>
                <a:ea typeface="+mn-ea"/>
                <a:cs typeface="+mn-ea"/>
                <a:sym typeface="+mn-lt"/>
              </a:endParaRPr>
            </a:p>
          </p:txBody>
        </p:sp>
        <p:sp>
          <p:nvSpPr>
            <p:cNvPr id="46" name="Text Placeholder 4"/>
            <p:cNvSpPr txBox="1"/>
            <p:nvPr/>
          </p:nvSpPr>
          <p:spPr>
            <a:xfrm>
              <a:off x="2178715" y="2603088"/>
              <a:ext cx="1728969" cy="282393"/>
            </a:xfrm>
            <a:prstGeom prst="rect">
              <a:avLst/>
            </a:prstGeom>
          </p:spPr>
          <p:txBody>
            <a:bodyPr lIns="128583" tIns="64291" rIns="128583" bIns="64291"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00" b="1" dirty="0">
                  <a:solidFill>
                    <a:schemeClr val="tx1">
                      <a:lumMod val="75000"/>
                      <a:lumOff val="25000"/>
                    </a:schemeClr>
                  </a:solidFill>
                  <a:cs typeface="+mn-ea"/>
                  <a:sym typeface="+mn-lt"/>
                </a:rPr>
                <a:t>点击输入标题内容</a:t>
              </a:r>
              <a:endParaRPr lang="en-GB" altLang="zh-CN" sz="1400" b="1" dirty="0">
                <a:solidFill>
                  <a:schemeClr val="tx1">
                    <a:lumMod val="75000"/>
                    <a:lumOff val="25000"/>
                  </a:schemeClr>
                </a:solidFill>
                <a:cs typeface="+mn-ea"/>
                <a:sym typeface="+mn-lt"/>
              </a:endParaRPr>
            </a:p>
          </p:txBody>
        </p:sp>
        <p:sp>
          <p:nvSpPr>
            <p:cNvPr id="47" name="TextBox 46"/>
            <p:cNvSpPr txBox="1"/>
            <p:nvPr/>
          </p:nvSpPr>
          <p:spPr>
            <a:xfrm>
              <a:off x="4515463" y="2902812"/>
              <a:ext cx="1931491" cy="103868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75000"/>
                      <a:lumOff val="25000"/>
                    </a:schemeClr>
                  </a:solidFill>
                  <a:latin typeface="+mn-lt"/>
                  <a:ea typeface="+mn-ea"/>
                  <a:cs typeface="+mn-ea"/>
                  <a:sym typeface="+mn-lt"/>
                </a:rPr>
                <a:t>点击输入本栏的具体文字，简明扼要的说明分项内容，请根据您的具体内容酌情修改。</a:t>
              </a:r>
              <a:endParaRPr lang="en-US" altLang="zh-CN" sz="1400" dirty="0">
                <a:solidFill>
                  <a:schemeClr val="tx1">
                    <a:lumMod val="75000"/>
                    <a:lumOff val="25000"/>
                  </a:schemeClr>
                </a:solidFill>
                <a:latin typeface="+mn-lt"/>
                <a:ea typeface="+mn-ea"/>
                <a:cs typeface="+mn-ea"/>
                <a:sym typeface="+mn-lt"/>
              </a:endParaRPr>
            </a:p>
          </p:txBody>
        </p:sp>
        <p:sp>
          <p:nvSpPr>
            <p:cNvPr id="48" name="Text Placeholder 4"/>
            <p:cNvSpPr txBox="1"/>
            <p:nvPr/>
          </p:nvSpPr>
          <p:spPr>
            <a:xfrm>
              <a:off x="4397673" y="2603088"/>
              <a:ext cx="1812653" cy="282393"/>
            </a:xfrm>
            <a:prstGeom prst="rect">
              <a:avLst/>
            </a:prstGeom>
          </p:spPr>
          <p:txBody>
            <a:bodyPr lIns="128583" tIns="64291" rIns="128583" bIns="64291"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00" b="1" dirty="0">
                  <a:solidFill>
                    <a:schemeClr val="tx1">
                      <a:lumMod val="75000"/>
                      <a:lumOff val="25000"/>
                    </a:schemeClr>
                  </a:solidFill>
                  <a:cs typeface="+mn-ea"/>
                  <a:sym typeface="+mn-lt"/>
                </a:rPr>
                <a:t>点击输入标题内容</a:t>
              </a:r>
              <a:endParaRPr lang="en-GB" altLang="zh-CN" sz="1400" b="1" dirty="0">
                <a:solidFill>
                  <a:schemeClr val="tx1">
                    <a:lumMod val="75000"/>
                    <a:lumOff val="25000"/>
                  </a:schemeClr>
                </a:solidFill>
                <a:cs typeface="+mn-ea"/>
                <a:sym typeface="+mn-lt"/>
              </a:endParaRPr>
            </a:p>
          </p:txBody>
        </p:sp>
        <p:sp>
          <p:nvSpPr>
            <p:cNvPr id="49" name="TextBox 48"/>
            <p:cNvSpPr txBox="1"/>
            <p:nvPr/>
          </p:nvSpPr>
          <p:spPr>
            <a:xfrm>
              <a:off x="6734422" y="2902812"/>
              <a:ext cx="1931491" cy="103868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75000"/>
                      <a:lumOff val="25000"/>
                    </a:schemeClr>
                  </a:solidFill>
                  <a:latin typeface="+mn-lt"/>
                  <a:ea typeface="+mn-ea"/>
                  <a:cs typeface="+mn-ea"/>
                  <a:sym typeface="+mn-lt"/>
                </a:rPr>
                <a:t>点击输入本栏的具体文字，简明扼要的说明分项内容，请根据您的具体内容酌情修改。</a:t>
              </a:r>
              <a:endParaRPr lang="en-US" altLang="zh-CN" sz="1400" dirty="0">
                <a:solidFill>
                  <a:schemeClr val="tx1">
                    <a:lumMod val="75000"/>
                    <a:lumOff val="25000"/>
                  </a:schemeClr>
                </a:solidFill>
                <a:latin typeface="+mn-lt"/>
                <a:ea typeface="+mn-ea"/>
                <a:cs typeface="+mn-ea"/>
                <a:sym typeface="+mn-lt"/>
              </a:endParaRPr>
            </a:p>
          </p:txBody>
        </p:sp>
        <p:sp>
          <p:nvSpPr>
            <p:cNvPr id="50" name="Text Placeholder 4"/>
            <p:cNvSpPr txBox="1"/>
            <p:nvPr/>
          </p:nvSpPr>
          <p:spPr>
            <a:xfrm>
              <a:off x="6616632" y="2603088"/>
              <a:ext cx="1728969" cy="282393"/>
            </a:xfrm>
            <a:prstGeom prst="rect">
              <a:avLst/>
            </a:prstGeom>
          </p:spPr>
          <p:txBody>
            <a:bodyPr lIns="128583" tIns="64291" rIns="128583" bIns="64291"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00" b="1" dirty="0">
                  <a:solidFill>
                    <a:schemeClr val="tx1">
                      <a:lumMod val="75000"/>
                      <a:lumOff val="25000"/>
                    </a:schemeClr>
                  </a:solidFill>
                  <a:cs typeface="+mn-ea"/>
                  <a:sym typeface="+mn-lt"/>
                </a:rPr>
                <a:t>点击输入标题内容</a:t>
              </a:r>
              <a:endParaRPr lang="en-GB" altLang="zh-CN" sz="1400" b="1" dirty="0">
                <a:solidFill>
                  <a:schemeClr val="tx1">
                    <a:lumMod val="75000"/>
                    <a:lumOff val="25000"/>
                  </a:schemeClr>
                </a:solidFill>
                <a:cs typeface="+mn-ea"/>
                <a:sym typeface="+mn-lt"/>
              </a:endParaRPr>
            </a:p>
          </p:txBody>
        </p:sp>
        <p:sp>
          <p:nvSpPr>
            <p:cNvPr id="51" name="TextBox 50"/>
            <p:cNvSpPr txBox="1"/>
            <p:nvPr/>
          </p:nvSpPr>
          <p:spPr>
            <a:xfrm>
              <a:off x="8953380" y="2902812"/>
              <a:ext cx="1931491" cy="103868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75000"/>
                      <a:lumOff val="25000"/>
                    </a:schemeClr>
                  </a:solidFill>
                  <a:latin typeface="+mn-lt"/>
                  <a:ea typeface="+mn-ea"/>
                  <a:cs typeface="+mn-ea"/>
                  <a:sym typeface="+mn-lt"/>
                </a:rPr>
                <a:t>点击输入本栏的具体文字，简明扼要的说明分项内容，请根据您的具体内容酌情修改。</a:t>
              </a:r>
              <a:endParaRPr lang="en-US" altLang="zh-CN" sz="1400" dirty="0">
                <a:solidFill>
                  <a:schemeClr val="tx1">
                    <a:lumMod val="75000"/>
                    <a:lumOff val="25000"/>
                  </a:schemeClr>
                </a:solidFill>
                <a:latin typeface="+mn-lt"/>
                <a:ea typeface="+mn-ea"/>
                <a:cs typeface="+mn-ea"/>
                <a:sym typeface="+mn-lt"/>
              </a:endParaRPr>
            </a:p>
          </p:txBody>
        </p:sp>
        <p:sp>
          <p:nvSpPr>
            <p:cNvPr id="52" name="Text Placeholder 4"/>
            <p:cNvSpPr txBox="1"/>
            <p:nvPr/>
          </p:nvSpPr>
          <p:spPr>
            <a:xfrm>
              <a:off x="8835590" y="2603088"/>
              <a:ext cx="1728969" cy="282393"/>
            </a:xfrm>
            <a:prstGeom prst="rect">
              <a:avLst/>
            </a:prstGeom>
          </p:spPr>
          <p:txBody>
            <a:bodyPr lIns="128583" tIns="64291" rIns="128583" bIns="64291"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00" b="1" dirty="0">
                  <a:solidFill>
                    <a:schemeClr val="tx1">
                      <a:lumMod val="75000"/>
                      <a:lumOff val="25000"/>
                    </a:schemeClr>
                  </a:solidFill>
                  <a:cs typeface="+mn-ea"/>
                  <a:sym typeface="+mn-lt"/>
                </a:rPr>
                <a:t>点击输入标题内容</a:t>
              </a:r>
              <a:endParaRPr lang="en-GB" altLang="zh-CN" sz="1400" b="1" dirty="0">
                <a:solidFill>
                  <a:schemeClr val="tx1">
                    <a:lumMod val="75000"/>
                    <a:lumOff val="25000"/>
                  </a:schemeClr>
                </a:solidFill>
                <a:cs typeface="+mn-ea"/>
                <a:sym typeface="+mn-lt"/>
              </a:endParaRPr>
            </a:p>
          </p:txBody>
        </p:sp>
        <p:sp>
          <p:nvSpPr>
            <p:cNvPr id="53" name="TextBox 52"/>
            <p:cNvSpPr txBox="1"/>
            <p:nvPr/>
          </p:nvSpPr>
          <p:spPr>
            <a:xfrm>
              <a:off x="2296504" y="5339746"/>
              <a:ext cx="1931491" cy="103868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75000"/>
                      <a:lumOff val="25000"/>
                    </a:schemeClr>
                  </a:solidFill>
                  <a:latin typeface="+mn-lt"/>
                  <a:ea typeface="+mn-ea"/>
                  <a:cs typeface="+mn-ea"/>
                  <a:sym typeface="+mn-lt"/>
                </a:rPr>
                <a:t>点击输入本栏的具体文字，简明扼要的说明分项内容，请根据您的具体内容酌情修改。</a:t>
              </a:r>
              <a:endParaRPr lang="en-US" altLang="zh-CN" sz="1400" dirty="0">
                <a:solidFill>
                  <a:schemeClr val="tx1">
                    <a:lumMod val="75000"/>
                    <a:lumOff val="25000"/>
                  </a:schemeClr>
                </a:solidFill>
                <a:latin typeface="+mn-lt"/>
                <a:ea typeface="+mn-ea"/>
                <a:cs typeface="+mn-ea"/>
                <a:sym typeface="+mn-lt"/>
              </a:endParaRPr>
            </a:p>
          </p:txBody>
        </p:sp>
        <p:sp>
          <p:nvSpPr>
            <p:cNvPr id="54" name="Text Placeholder 4"/>
            <p:cNvSpPr txBox="1"/>
            <p:nvPr/>
          </p:nvSpPr>
          <p:spPr>
            <a:xfrm>
              <a:off x="2178715" y="5040020"/>
              <a:ext cx="1728969" cy="282393"/>
            </a:xfrm>
            <a:prstGeom prst="rect">
              <a:avLst/>
            </a:prstGeom>
          </p:spPr>
          <p:txBody>
            <a:bodyPr lIns="128583" tIns="64291" rIns="128583" bIns="64291"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00" b="1" dirty="0">
                  <a:solidFill>
                    <a:schemeClr val="tx1">
                      <a:lumMod val="75000"/>
                      <a:lumOff val="25000"/>
                    </a:schemeClr>
                  </a:solidFill>
                  <a:cs typeface="+mn-ea"/>
                  <a:sym typeface="+mn-lt"/>
                </a:rPr>
                <a:t>点击输入标题内容</a:t>
              </a:r>
              <a:endParaRPr lang="en-GB" altLang="zh-CN" sz="1400" b="1" dirty="0">
                <a:solidFill>
                  <a:schemeClr val="tx1">
                    <a:lumMod val="75000"/>
                    <a:lumOff val="25000"/>
                  </a:schemeClr>
                </a:solidFill>
                <a:cs typeface="+mn-ea"/>
                <a:sym typeface="+mn-lt"/>
              </a:endParaRPr>
            </a:p>
          </p:txBody>
        </p:sp>
        <p:sp>
          <p:nvSpPr>
            <p:cNvPr id="55" name="TextBox 54"/>
            <p:cNvSpPr txBox="1"/>
            <p:nvPr/>
          </p:nvSpPr>
          <p:spPr>
            <a:xfrm>
              <a:off x="4515463" y="5339746"/>
              <a:ext cx="1931491" cy="103868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75000"/>
                      <a:lumOff val="25000"/>
                    </a:schemeClr>
                  </a:solidFill>
                  <a:latin typeface="+mn-lt"/>
                  <a:ea typeface="+mn-ea"/>
                  <a:cs typeface="+mn-ea"/>
                  <a:sym typeface="+mn-lt"/>
                </a:rPr>
                <a:t>点击输入本栏的具体文字，简明扼要的说明分项内容，请根据您的具体内容酌情修改。</a:t>
              </a:r>
              <a:endParaRPr lang="en-US" altLang="zh-CN" sz="1400" dirty="0">
                <a:solidFill>
                  <a:schemeClr val="tx1">
                    <a:lumMod val="75000"/>
                    <a:lumOff val="25000"/>
                  </a:schemeClr>
                </a:solidFill>
                <a:latin typeface="+mn-lt"/>
                <a:ea typeface="+mn-ea"/>
                <a:cs typeface="+mn-ea"/>
                <a:sym typeface="+mn-lt"/>
              </a:endParaRPr>
            </a:p>
          </p:txBody>
        </p:sp>
        <p:sp>
          <p:nvSpPr>
            <p:cNvPr id="56" name="Text Placeholder 4"/>
            <p:cNvSpPr txBox="1"/>
            <p:nvPr/>
          </p:nvSpPr>
          <p:spPr>
            <a:xfrm>
              <a:off x="4397673" y="5040020"/>
              <a:ext cx="1812653" cy="282393"/>
            </a:xfrm>
            <a:prstGeom prst="rect">
              <a:avLst/>
            </a:prstGeom>
          </p:spPr>
          <p:txBody>
            <a:bodyPr lIns="128583" tIns="64291" rIns="128583" bIns="64291"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00" b="1" dirty="0">
                  <a:solidFill>
                    <a:schemeClr val="tx1">
                      <a:lumMod val="75000"/>
                      <a:lumOff val="25000"/>
                    </a:schemeClr>
                  </a:solidFill>
                  <a:cs typeface="+mn-ea"/>
                  <a:sym typeface="+mn-lt"/>
                </a:rPr>
                <a:t>点击输入标题内容</a:t>
              </a:r>
              <a:endParaRPr lang="en-GB" altLang="zh-CN" sz="1400" b="1" dirty="0">
                <a:solidFill>
                  <a:schemeClr val="tx1">
                    <a:lumMod val="75000"/>
                    <a:lumOff val="25000"/>
                  </a:schemeClr>
                </a:solidFill>
                <a:cs typeface="+mn-ea"/>
                <a:sym typeface="+mn-lt"/>
              </a:endParaRPr>
            </a:p>
          </p:txBody>
        </p:sp>
        <p:sp>
          <p:nvSpPr>
            <p:cNvPr id="57" name="TextBox 56"/>
            <p:cNvSpPr txBox="1"/>
            <p:nvPr/>
          </p:nvSpPr>
          <p:spPr>
            <a:xfrm>
              <a:off x="6734422" y="5339746"/>
              <a:ext cx="1931491" cy="103868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75000"/>
                      <a:lumOff val="25000"/>
                    </a:schemeClr>
                  </a:solidFill>
                  <a:latin typeface="+mn-lt"/>
                  <a:ea typeface="+mn-ea"/>
                  <a:cs typeface="+mn-ea"/>
                  <a:sym typeface="+mn-lt"/>
                </a:rPr>
                <a:t>点击输入本栏的具体文字，简明扼要的说明分项内容，请根据您的具体内容酌情修改。</a:t>
              </a:r>
              <a:endParaRPr lang="en-US" altLang="zh-CN" sz="1400" dirty="0">
                <a:solidFill>
                  <a:schemeClr val="tx1">
                    <a:lumMod val="75000"/>
                    <a:lumOff val="25000"/>
                  </a:schemeClr>
                </a:solidFill>
                <a:latin typeface="+mn-lt"/>
                <a:ea typeface="+mn-ea"/>
                <a:cs typeface="+mn-ea"/>
                <a:sym typeface="+mn-lt"/>
              </a:endParaRPr>
            </a:p>
          </p:txBody>
        </p:sp>
        <p:sp>
          <p:nvSpPr>
            <p:cNvPr id="58" name="Text Placeholder 4"/>
            <p:cNvSpPr txBox="1"/>
            <p:nvPr/>
          </p:nvSpPr>
          <p:spPr>
            <a:xfrm>
              <a:off x="6616632" y="5040020"/>
              <a:ext cx="1728969" cy="282393"/>
            </a:xfrm>
            <a:prstGeom prst="rect">
              <a:avLst/>
            </a:prstGeom>
          </p:spPr>
          <p:txBody>
            <a:bodyPr lIns="128583" tIns="64291" rIns="128583" bIns="64291"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00" b="1" dirty="0">
                  <a:solidFill>
                    <a:schemeClr val="tx1">
                      <a:lumMod val="75000"/>
                      <a:lumOff val="25000"/>
                    </a:schemeClr>
                  </a:solidFill>
                  <a:cs typeface="+mn-ea"/>
                  <a:sym typeface="+mn-lt"/>
                </a:rPr>
                <a:t>点击输入标题内容</a:t>
              </a:r>
              <a:endParaRPr lang="en-GB" altLang="zh-CN" sz="1400" b="1" dirty="0">
                <a:solidFill>
                  <a:schemeClr val="tx1">
                    <a:lumMod val="75000"/>
                    <a:lumOff val="25000"/>
                  </a:schemeClr>
                </a:solidFill>
                <a:cs typeface="+mn-ea"/>
                <a:sym typeface="+mn-lt"/>
              </a:endParaRPr>
            </a:p>
          </p:txBody>
        </p:sp>
        <p:sp>
          <p:nvSpPr>
            <p:cNvPr id="59" name="TextBox 58"/>
            <p:cNvSpPr txBox="1"/>
            <p:nvPr/>
          </p:nvSpPr>
          <p:spPr>
            <a:xfrm>
              <a:off x="8953380" y="5339746"/>
              <a:ext cx="1931491" cy="103868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75000"/>
                      <a:lumOff val="25000"/>
                    </a:schemeClr>
                  </a:solidFill>
                  <a:latin typeface="+mn-lt"/>
                  <a:ea typeface="+mn-ea"/>
                  <a:cs typeface="+mn-ea"/>
                  <a:sym typeface="+mn-lt"/>
                </a:rPr>
                <a:t>点击输入本栏的具体文字，简明扼要的说明分项内容，请根据您的具体内容酌情修改。</a:t>
              </a:r>
              <a:endParaRPr lang="en-US" altLang="zh-CN" sz="1400" dirty="0">
                <a:solidFill>
                  <a:schemeClr val="tx1">
                    <a:lumMod val="75000"/>
                    <a:lumOff val="25000"/>
                  </a:schemeClr>
                </a:solidFill>
                <a:latin typeface="+mn-lt"/>
                <a:ea typeface="+mn-ea"/>
                <a:cs typeface="+mn-ea"/>
                <a:sym typeface="+mn-lt"/>
              </a:endParaRPr>
            </a:p>
          </p:txBody>
        </p:sp>
        <p:sp>
          <p:nvSpPr>
            <p:cNvPr id="60" name="Text Placeholder 4"/>
            <p:cNvSpPr txBox="1"/>
            <p:nvPr/>
          </p:nvSpPr>
          <p:spPr>
            <a:xfrm>
              <a:off x="8835590" y="5040020"/>
              <a:ext cx="1728969" cy="282393"/>
            </a:xfrm>
            <a:prstGeom prst="rect">
              <a:avLst/>
            </a:prstGeom>
          </p:spPr>
          <p:txBody>
            <a:bodyPr lIns="128583" tIns="64291" rIns="128583" bIns="64291"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00" b="1" dirty="0">
                  <a:solidFill>
                    <a:schemeClr val="tx1">
                      <a:lumMod val="75000"/>
                      <a:lumOff val="25000"/>
                    </a:schemeClr>
                  </a:solidFill>
                  <a:cs typeface="+mn-ea"/>
                  <a:sym typeface="+mn-lt"/>
                </a:rPr>
                <a:t>点击输入标题内容</a:t>
              </a:r>
              <a:endParaRPr lang="en-GB" altLang="zh-CN" sz="1400" b="1" dirty="0">
                <a:solidFill>
                  <a:schemeClr val="tx1">
                    <a:lumMod val="75000"/>
                    <a:lumOff val="25000"/>
                  </a:schemeClr>
                </a:solidFill>
                <a:cs typeface="+mn-ea"/>
                <a:sym typeface="+mn-lt"/>
              </a:endParaRPr>
            </a:p>
          </p:txBody>
        </p:sp>
      </p:grpSp>
      <p:sp>
        <p:nvSpPr>
          <p:cNvPr id="61"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62" name="直接连接符 61"/>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idx="4294967295"/>
          </p:nvPr>
        </p:nvSpPr>
        <p:spPr>
          <a:xfrm>
            <a:off x="642938" y="289641"/>
            <a:ext cx="11572875" cy="1205442"/>
          </a:xfrm>
        </p:spPr>
        <p:txBody>
          <a:bodyPr/>
          <a:lstStyle/>
          <a:p>
            <a:endParaRPr lang="zh-CN" altLang="en-US">
              <a:latin typeface="+mn-lt"/>
              <a:ea typeface="+mn-ea"/>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
            <a:ext cx="12858750" cy="7229228"/>
          </a:xfrm>
          <a:prstGeom prst="rect">
            <a:avLst/>
          </a:prstGeom>
        </p:spPr>
      </p:pic>
      <p:grpSp>
        <p:nvGrpSpPr>
          <p:cNvPr id="10" name="组合 9"/>
          <p:cNvGrpSpPr/>
          <p:nvPr/>
        </p:nvGrpSpPr>
        <p:grpSpPr>
          <a:xfrm>
            <a:off x="4197127" y="2464197"/>
            <a:ext cx="5331851" cy="1063185"/>
            <a:chOff x="4871864" y="2931286"/>
            <a:chExt cx="5055385" cy="569722"/>
          </a:xfrm>
        </p:grpSpPr>
        <p:sp>
          <p:nvSpPr>
            <p:cNvPr id="11" name="2">
              <a:hlinkClick r:id="" action="ppaction://noaction"/>
            </p:cNvPr>
            <p:cNvSpPr/>
            <p:nvPr>
              <p:custDataLst>
                <p:tags r:id="rId1"/>
              </p:custDataLst>
            </p:nvPr>
          </p:nvSpPr>
          <p:spPr>
            <a:xfrm>
              <a:off x="4871864" y="2931286"/>
              <a:ext cx="1074165" cy="569722"/>
            </a:xfrm>
            <a:prstGeom prst="roundRect">
              <a:avLst>
                <a:gd name="adj" fmla="val 7615"/>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000" b="1" dirty="0">
                  <a:solidFill>
                    <a:srgbClr val="FFFFFF"/>
                  </a:solidFill>
                  <a:cs typeface="+mn-ea"/>
                  <a:sym typeface="+mn-lt"/>
                </a:rPr>
                <a:t>02</a:t>
              </a:r>
              <a:endParaRPr lang="zh-CN" altLang="en-US" sz="3000" b="1" dirty="0">
                <a:solidFill>
                  <a:srgbClr val="FFFFFF"/>
                </a:solidFill>
                <a:cs typeface="+mn-ea"/>
                <a:sym typeface="+mn-lt"/>
              </a:endParaRPr>
            </a:p>
          </p:txBody>
        </p:sp>
        <p:sp>
          <p:nvSpPr>
            <p:cNvPr id="12" name="1">
              <a:hlinkClick r:id="" action="ppaction://noaction"/>
            </p:cNvPr>
            <p:cNvSpPr/>
            <p:nvPr>
              <p:custDataLst>
                <p:tags r:id="rId2"/>
              </p:custDataLst>
            </p:nvPr>
          </p:nvSpPr>
          <p:spPr>
            <a:xfrm>
              <a:off x="6234059" y="2931286"/>
              <a:ext cx="3693190" cy="569722"/>
            </a:xfrm>
            <a:prstGeom prst="roundRect">
              <a:avLst>
                <a:gd name="adj" fmla="val 9124"/>
              </a:avLst>
            </a:prstGeom>
            <a:solidFill>
              <a:srgbClr val="EF5C6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3000" spc="211" dirty="0">
                  <a:solidFill>
                    <a:schemeClr val="bg1"/>
                  </a:solidFill>
                  <a:cs typeface="+mn-ea"/>
                  <a:sym typeface="+mn-lt"/>
                </a:rPr>
                <a:t>点击添加文章标题</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76711" y="1960141"/>
            <a:ext cx="10752312" cy="4075401"/>
            <a:chOff x="976711" y="2224049"/>
            <a:chExt cx="10752312" cy="4075401"/>
          </a:xfrm>
        </p:grpSpPr>
        <p:graphicFrame>
          <p:nvGraphicFramePr>
            <p:cNvPr id="2" name="Diagram 1"/>
            <p:cNvGraphicFramePr/>
            <p:nvPr/>
          </p:nvGraphicFramePr>
          <p:xfrm>
            <a:off x="2655441" y="2224049"/>
            <a:ext cx="7402724" cy="407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1894917" y="2837454"/>
              <a:ext cx="2872743" cy="535531"/>
            </a:xfrm>
            <a:prstGeom prst="rect">
              <a:avLst/>
            </a:prstGeom>
          </p:spPr>
          <p:txBody>
            <a:bodyPr>
              <a:spAutoFit/>
            </a:bodyPr>
            <a:lstStyle/>
            <a:p>
              <a:pPr fontAlgn="auto">
                <a:lnSpc>
                  <a:spcPct val="120000"/>
                </a:lnSpc>
                <a:spcBef>
                  <a:spcPts val="0"/>
                </a:spcBef>
                <a:spcAft>
                  <a:spcPts val="0"/>
                </a:spcAft>
                <a:defRPr/>
              </a:pPr>
              <a:r>
                <a:rPr lang="zh-CN" altLang="en-US" sz="1200" noProof="1">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18" name="TextBox 17"/>
            <p:cNvSpPr txBox="1"/>
            <p:nvPr/>
          </p:nvSpPr>
          <p:spPr>
            <a:xfrm>
              <a:off x="1894917" y="2506710"/>
              <a:ext cx="2872743" cy="396134"/>
            </a:xfrm>
            <a:prstGeom prst="rect">
              <a:avLst/>
            </a:prstGeom>
            <a:noFill/>
          </p:spPr>
          <p:txBody>
            <a:bodyPr>
              <a:spAutoFit/>
            </a:bodyPr>
            <a:lstStyle/>
            <a:p>
              <a:pPr fontAlgn="auto">
                <a:lnSpc>
                  <a:spcPct val="120000"/>
                </a:lnSpc>
                <a:spcBef>
                  <a:spcPts val="0"/>
                </a:spcBef>
                <a:spcAft>
                  <a:spcPts val="0"/>
                </a:spcAft>
                <a:defRPr/>
              </a:pPr>
              <a:r>
                <a:rPr lang="zh-CN" altLang="en-US" noProof="1">
                  <a:solidFill>
                    <a:schemeClr val="accent1"/>
                  </a:solidFill>
                  <a:latin typeface="+mn-lt"/>
                  <a:ea typeface="+mn-ea"/>
                  <a:cs typeface="+mn-ea"/>
                  <a:sym typeface="+mn-lt"/>
                </a:rPr>
                <a:t>请替换文字内容</a:t>
              </a:r>
              <a:endParaRPr lang="zh-CN" altLang="en-US" dirty="0">
                <a:solidFill>
                  <a:schemeClr val="accent1"/>
                </a:solidFill>
                <a:latin typeface="+mn-lt"/>
                <a:ea typeface="+mn-ea"/>
                <a:cs typeface="+mn-ea"/>
                <a:sym typeface="+mn-lt"/>
              </a:endParaRPr>
            </a:p>
          </p:txBody>
        </p:sp>
        <p:sp>
          <p:nvSpPr>
            <p:cNvPr id="19" name="Oval 18"/>
            <p:cNvSpPr/>
            <p:nvPr/>
          </p:nvSpPr>
          <p:spPr>
            <a:xfrm>
              <a:off x="976711" y="2506712"/>
              <a:ext cx="726061"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
          <p:nvSpPr>
            <p:cNvPr id="20" name="Rectangle 19"/>
            <p:cNvSpPr/>
            <p:nvPr/>
          </p:nvSpPr>
          <p:spPr>
            <a:xfrm>
              <a:off x="1894917" y="4020255"/>
              <a:ext cx="2872743" cy="535531"/>
            </a:xfrm>
            <a:prstGeom prst="rect">
              <a:avLst/>
            </a:prstGeom>
          </p:spPr>
          <p:txBody>
            <a:bodyPr>
              <a:spAutoFit/>
            </a:bodyPr>
            <a:lstStyle/>
            <a:p>
              <a:pPr fontAlgn="auto">
                <a:lnSpc>
                  <a:spcPct val="120000"/>
                </a:lnSpc>
                <a:spcBef>
                  <a:spcPts val="0"/>
                </a:spcBef>
                <a:spcAft>
                  <a:spcPts val="0"/>
                </a:spcAft>
                <a:defRPr/>
              </a:pPr>
              <a:r>
                <a:rPr lang="zh-CN" altLang="en-US" sz="1200" noProof="1">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21" name="TextBox 20"/>
            <p:cNvSpPr txBox="1"/>
            <p:nvPr/>
          </p:nvSpPr>
          <p:spPr>
            <a:xfrm>
              <a:off x="1894917" y="3687937"/>
              <a:ext cx="2872743" cy="396583"/>
            </a:xfrm>
            <a:prstGeom prst="rect">
              <a:avLst/>
            </a:prstGeom>
            <a:noFill/>
          </p:spPr>
          <p:txBody>
            <a:bodyPr>
              <a:spAutoFit/>
            </a:bodyPr>
            <a:lstStyle/>
            <a:p>
              <a:pPr fontAlgn="auto">
                <a:lnSpc>
                  <a:spcPct val="120000"/>
                </a:lnSpc>
                <a:spcBef>
                  <a:spcPts val="0"/>
                </a:spcBef>
                <a:spcAft>
                  <a:spcPts val="0"/>
                </a:spcAft>
                <a:defRPr/>
              </a:pPr>
              <a:r>
                <a:rPr lang="zh-CN" altLang="en-US" noProof="1">
                  <a:solidFill>
                    <a:schemeClr val="tx1">
                      <a:lumMod val="95000"/>
                      <a:lumOff val="5000"/>
                    </a:schemeClr>
                  </a:solidFill>
                  <a:latin typeface="+mn-lt"/>
                  <a:ea typeface="+mn-ea"/>
                  <a:cs typeface="+mn-ea"/>
                  <a:sym typeface="+mn-lt"/>
                </a:rPr>
                <a:t>请替换文字内容</a:t>
              </a:r>
              <a:endParaRPr lang="zh-CN" altLang="en-US" dirty="0">
                <a:solidFill>
                  <a:schemeClr val="tx1">
                    <a:lumMod val="95000"/>
                    <a:lumOff val="5000"/>
                  </a:schemeClr>
                </a:solidFill>
                <a:latin typeface="+mn-lt"/>
                <a:ea typeface="+mn-ea"/>
                <a:cs typeface="+mn-ea"/>
                <a:sym typeface="+mn-lt"/>
              </a:endParaRPr>
            </a:p>
          </p:txBody>
        </p:sp>
        <p:sp>
          <p:nvSpPr>
            <p:cNvPr id="22" name="Oval 21"/>
            <p:cNvSpPr/>
            <p:nvPr/>
          </p:nvSpPr>
          <p:spPr>
            <a:xfrm>
              <a:off x="976711" y="3687938"/>
              <a:ext cx="726061" cy="726060"/>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pic>
          <p:nvPicPr>
            <p:cNvPr id="28"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755" y="2714606"/>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0905" y="3891108"/>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7945948" y="2835880"/>
              <a:ext cx="2871167" cy="535531"/>
            </a:xfrm>
            <a:prstGeom prst="rect">
              <a:avLst/>
            </a:prstGeom>
          </p:spPr>
          <p:txBody>
            <a:bodyPr>
              <a:spAutoFit/>
            </a:bodyPr>
            <a:lstStyle/>
            <a:p>
              <a:pPr algn="r" fontAlgn="auto">
                <a:lnSpc>
                  <a:spcPct val="120000"/>
                </a:lnSpc>
                <a:spcBef>
                  <a:spcPts val="0"/>
                </a:spcBef>
                <a:spcAft>
                  <a:spcPts val="0"/>
                </a:spcAft>
                <a:defRPr/>
              </a:pPr>
              <a:r>
                <a:rPr lang="zh-CN" altLang="en-US" sz="1200" noProof="1">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42" name="TextBox 41"/>
            <p:cNvSpPr txBox="1"/>
            <p:nvPr/>
          </p:nvSpPr>
          <p:spPr>
            <a:xfrm>
              <a:off x="7945948" y="2505134"/>
              <a:ext cx="2871167" cy="396134"/>
            </a:xfrm>
            <a:prstGeom prst="rect">
              <a:avLst/>
            </a:prstGeom>
            <a:noFill/>
          </p:spPr>
          <p:txBody>
            <a:bodyPr>
              <a:spAutoFit/>
            </a:bodyPr>
            <a:lstStyle/>
            <a:p>
              <a:pPr algn="r" fontAlgn="auto">
                <a:lnSpc>
                  <a:spcPct val="120000"/>
                </a:lnSpc>
                <a:spcBef>
                  <a:spcPts val="0"/>
                </a:spcBef>
                <a:spcAft>
                  <a:spcPts val="0"/>
                </a:spcAft>
                <a:defRPr/>
              </a:pPr>
              <a:r>
                <a:rPr lang="zh-CN" altLang="en-US" noProof="1">
                  <a:solidFill>
                    <a:schemeClr val="accent3"/>
                  </a:solidFill>
                  <a:latin typeface="+mn-lt"/>
                  <a:ea typeface="+mn-ea"/>
                  <a:cs typeface="+mn-ea"/>
                  <a:sym typeface="+mn-lt"/>
                </a:rPr>
                <a:t>请替换文字内容</a:t>
              </a:r>
              <a:endParaRPr lang="zh-CN" altLang="en-US" dirty="0">
                <a:solidFill>
                  <a:schemeClr val="accent3"/>
                </a:solidFill>
                <a:latin typeface="+mn-lt"/>
                <a:ea typeface="+mn-ea"/>
                <a:cs typeface="+mn-ea"/>
                <a:sym typeface="+mn-lt"/>
              </a:endParaRPr>
            </a:p>
          </p:txBody>
        </p:sp>
        <p:sp>
          <p:nvSpPr>
            <p:cNvPr id="43" name="Oval 42"/>
            <p:cNvSpPr/>
            <p:nvPr/>
          </p:nvSpPr>
          <p:spPr>
            <a:xfrm>
              <a:off x="11002962" y="2505135"/>
              <a:ext cx="726061" cy="726061"/>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sp>
          <p:nvSpPr>
            <p:cNvPr id="44" name="Rectangle 43"/>
            <p:cNvSpPr/>
            <p:nvPr/>
          </p:nvSpPr>
          <p:spPr>
            <a:xfrm>
              <a:off x="7945948" y="4018682"/>
              <a:ext cx="2871167" cy="535531"/>
            </a:xfrm>
            <a:prstGeom prst="rect">
              <a:avLst/>
            </a:prstGeom>
          </p:spPr>
          <p:txBody>
            <a:bodyPr>
              <a:spAutoFit/>
            </a:bodyPr>
            <a:lstStyle/>
            <a:p>
              <a:pPr algn="r" fontAlgn="auto">
                <a:lnSpc>
                  <a:spcPct val="120000"/>
                </a:lnSpc>
                <a:spcBef>
                  <a:spcPts val="0"/>
                </a:spcBef>
                <a:spcAft>
                  <a:spcPts val="0"/>
                </a:spcAft>
                <a:defRPr/>
              </a:pPr>
              <a:r>
                <a:rPr lang="zh-CN" altLang="en-US" sz="1200" noProof="1">
                  <a:solidFill>
                    <a:schemeClr val="tx1">
                      <a:lumMod val="75000"/>
                      <a:lumOff val="25000"/>
                    </a:schemeClr>
                  </a:solidFill>
                  <a:latin typeface="+mn-lt"/>
                  <a:ea typeface="+mn-ea"/>
                  <a:cs typeface="+mn-ea"/>
                  <a:sym typeface="+mn-lt"/>
                </a:rPr>
                <a:t>请替换文字内容，修改文字内容，也可以直接复制你的内容到此。</a:t>
              </a:r>
              <a:endParaRPr lang="zh-CN" altLang="en-US" sz="1200" dirty="0">
                <a:solidFill>
                  <a:schemeClr val="tx1">
                    <a:lumMod val="75000"/>
                    <a:lumOff val="25000"/>
                  </a:schemeClr>
                </a:solidFill>
                <a:latin typeface="+mn-lt"/>
                <a:ea typeface="+mn-ea"/>
                <a:cs typeface="+mn-ea"/>
                <a:sym typeface="+mn-lt"/>
              </a:endParaRPr>
            </a:p>
          </p:txBody>
        </p:sp>
        <p:sp>
          <p:nvSpPr>
            <p:cNvPr id="45" name="TextBox 44"/>
            <p:cNvSpPr txBox="1"/>
            <p:nvPr/>
          </p:nvSpPr>
          <p:spPr>
            <a:xfrm>
              <a:off x="7945948" y="3686362"/>
              <a:ext cx="2871167" cy="396583"/>
            </a:xfrm>
            <a:prstGeom prst="rect">
              <a:avLst/>
            </a:prstGeom>
            <a:noFill/>
          </p:spPr>
          <p:txBody>
            <a:bodyPr>
              <a:spAutoFit/>
            </a:bodyPr>
            <a:lstStyle/>
            <a:p>
              <a:pPr algn="r" fontAlgn="auto">
                <a:lnSpc>
                  <a:spcPct val="120000"/>
                </a:lnSpc>
                <a:spcBef>
                  <a:spcPts val="0"/>
                </a:spcBef>
                <a:spcAft>
                  <a:spcPts val="0"/>
                </a:spcAft>
                <a:defRPr/>
              </a:pPr>
              <a:r>
                <a:rPr lang="zh-CN" altLang="en-US" noProof="1">
                  <a:solidFill>
                    <a:schemeClr val="tx1">
                      <a:lumMod val="95000"/>
                      <a:lumOff val="5000"/>
                    </a:schemeClr>
                  </a:solidFill>
                  <a:latin typeface="+mn-lt"/>
                  <a:ea typeface="+mn-ea"/>
                  <a:cs typeface="+mn-ea"/>
                  <a:sym typeface="+mn-lt"/>
                </a:rPr>
                <a:t>请替换文字内容</a:t>
              </a:r>
              <a:endParaRPr lang="zh-CN" altLang="en-US" dirty="0">
                <a:solidFill>
                  <a:schemeClr val="tx1">
                    <a:lumMod val="95000"/>
                    <a:lumOff val="5000"/>
                  </a:schemeClr>
                </a:solidFill>
                <a:latin typeface="+mn-lt"/>
                <a:ea typeface="+mn-ea"/>
                <a:cs typeface="+mn-ea"/>
                <a:sym typeface="+mn-lt"/>
              </a:endParaRPr>
            </a:p>
          </p:txBody>
        </p:sp>
        <p:sp>
          <p:nvSpPr>
            <p:cNvPr id="46" name="Oval 45"/>
            <p:cNvSpPr/>
            <p:nvPr/>
          </p:nvSpPr>
          <p:spPr>
            <a:xfrm>
              <a:off x="11002962" y="3686362"/>
              <a:ext cx="726061" cy="726061"/>
            </a:xfrm>
            <a:prstGeom prst="ellipse">
              <a:avLst/>
            </a:prstGeom>
            <a:solidFill>
              <a:srgbClr val="EF5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defRPr/>
              </a:pPr>
              <a:endParaRPr lang="zh-CN" altLang="zh-CN">
                <a:solidFill>
                  <a:srgbClr val="FFFFFF"/>
                </a:solidFill>
                <a:latin typeface="+mn-lt"/>
                <a:cs typeface="+mn-ea"/>
                <a:sym typeface="+mn-lt"/>
              </a:endParaRPr>
            </a:p>
          </p:txBody>
        </p:sp>
        <p:pic>
          <p:nvPicPr>
            <p:cNvPr id="47" name="Picture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14006" y="2714606"/>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14006" y="3889533"/>
              <a:ext cx="302394" cy="3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25" name="直接连接符 24"/>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渐变风关注食品安全安全教育课件PPT模板"/>
</p:tagLst>
</file>

<file path=ppt/tags/tag10.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ENTRY"/>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NUMBER"/>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ENTRY"/>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NUMBER"/>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ENTRY"/>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NUMBER"/>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ENTRY"/>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NUMBER"/>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ENTRY"/>
  <p:tag name="ID" val="54714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NORDRI TOOLS WATERMARK" val="h1njk2sy"/>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NUMBER"/>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NUMBER"/>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ENTRY"/>
  <p:tag name="ID" val="54714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NUMBER"/>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ENTRY"/>
  <p:tag name="ID" val="54714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116234333"/>
  <p:tag name="MH_LIBRARY" val="CONTENTS"/>
  <p:tag name="MH_TYPE" val="NUMBER"/>
  <p:tag name="ID" val="547142"/>
  <p:tag name="MH_ORDER" val="1"/>
</p:tagLst>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1792</Words>
  <Application>Microsoft Office PowerPoint</Application>
  <PresentationFormat>自定义</PresentationFormat>
  <Paragraphs>245</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微软雅黑</vt:lpstr>
      <vt:lpstr>Arial</vt:lpstr>
      <vt:lpstr>Calibri</vt:lpstr>
      <vt:lpstr>自定义设计方案</vt:lpstr>
      <vt:lpstr>PowerPoint 演示文稿</vt:lpstr>
      <vt:lpst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2017-04-05T10:58:00Z</dcterms:created>
  <dcterms:modified xsi:type="dcterms:W3CDTF">2021-01-05T09:58:28Z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