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22" r:id="rId2"/>
    <p:sldId id="3129" r:id="rId3"/>
    <p:sldId id="3124" r:id="rId4"/>
    <p:sldId id="3086" r:id="rId5"/>
    <p:sldId id="3115" r:id="rId6"/>
    <p:sldId id="3090" r:id="rId7"/>
    <p:sldId id="3081" r:id="rId8"/>
    <p:sldId id="3130" r:id="rId9"/>
    <p:sldId id="3117" r:id="rId10"/>
    <p:sldId id="3087" r:id="rId11"/>
    <p:sldId id="3096" r:id="rId12"/>
    <p:sldId id="3078" r:id="rId13"/>
    <p:sldId id="3131" r:id="rId14"/>
    <p:sldId id="3114" r:id="rId15"/>
    <p:sldId id="3091" r:id="rId16"/>
    <p:sldId id="3080" r:id="rId17"/>
    <p:sldId id="3116" r:id="rId18"/>
    <p:sldId id="3132" r:id="rId19"/>
    <p:sldId id="3085" r:id="rId20"/>
    <p:sldId id="3088" r:id="rId21"/>
    <p:sldId id="3095" r:id="rId22"/>
    <p:sldId id="313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850"/>
    <a:srgbClr val="FBB600"/>
    <a:srgbClr val="9A0000"/>
    <a:srgbClr val="157DA8"/>
    <a:srgbClr val="30B9C3"/>
    <a:srgbClr val="8EC436"/>
    <a:srgbClr val="865523"/>
    <a:srgbClr val="E89E00"/>
    <a:srgbClr val="3A4293"/>
    <a:srgbClr val="F8A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0" autoAdjust="0"/>
    <p:restoredTop sz="96366" autoAdjust="0"/>
  </p:normalViewPr>
  <p:slideViewPr>
    <p:cSldViewPr>
      <p:cViewPr varScale="1">
        <p:scale>
          <a:sx n="104" d="100"/>
          <a:sy n="104" d="100"/>
        </p:scale>
        <p:origin x="774" y="120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-25400" y="0"/>
            <a:ext cx="128841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0"/>
          <p:cNvSpPr txBox="1"/>
          <p:nvPr/>
        </p:nvSpPr>
        <p:spPr>
          <a:xfrm>
            <a:off x="3044999" y="3040261"/>
            <a:ext cx="6483153" cy="807897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>
              <a:buNone/>
            </a:pPr>
            <a:r>
              <a:rPr lang="zh-CN" altLang="en-US" sz="4800" b="1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食品安全健康</a:t>
            </a:r>
            <a:r>
              <a:rPr lang="en-US" altLang="zh-CN" sz="4800" b="1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r>
              <a:rPr lang="zh-CN" altLang="en-US" sz="4800" b="1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模板</a:t>
            </a:r>
            <a:endParaRPr lang="en-US" altLang="zh-CN" sz="4800" b="1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3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6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7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332" grpId="1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3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332" grpId="1" animBg="1"/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52"/>
          <p:cNvSpPr/>
          <p:nvPr/>
        </p:nvSpPr>
        <p:spPr>
          <a:xfrm>
            <a:off x="1202324" y="3045370"/>
            <a:ext cx="2417641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454"/>
          <p:cNvSpPr/>
          <p:nvPr/>
        </p:nvSpPr>
        <p:spPr>
          <a:xfrm>
            <a:off x="3888332" y="3045370"/>
            <a:ext cx="2417643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456"/>
          <p:cNvSpPr/>
          <p:nvPr/>
        </p:nvSpPr>
        <p:spPr>
          <a:xfrm>
            <a:off x="6552781" y="3045370"/>
            <a:ext cx="2417643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458"/>
          <p:cNvSpPr/>
          <p:nvPr/>
        </p:nvSpPr>
        <p:spPr>
          <a:xfrm>
            <a:off x="9238790" y="3045370"/>
            <a:ext cx="2417643" cy="275441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460"/>
          <p:cNvSpPr/>
          <p:nvPr/>
        </p:nvSpPr>
        <p:spPr>
          <a:xfrm>
            <a:off x="1521292" y="2160671"/>
            <a:ext cx="1779700" cy="177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1445124" y="2203094"/>
            <a:ext cx="499824" cy="499824"/>
            <a:chOff x="1369087" y="2088729"/>
            <a:chExt cx="474017" cy="474016"/>
          </a:xfrm>
        </p:grpSpPr>
        <p:sp>
          <p:nvSpPr>
            <p:cNvPr id="8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Shape 1465"/>
          <p:cNvSpPr/>
          <p:nvPr/>
        </p:nvSpPr>
        <p:spPr>
          <a:xfrm>
            <a:off x="4207303" y="2160671"/>
            <a:ext cx="1779700" cy="177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468"/>
          <p:cNvSpPr/>
          <p:nvPr/>
        </p:nvSpPr>
        <p:spPr>
          <a:xfrm>
            <a:off x="6890594" y="2160814"/>
            <a:ext cx="1776054" cy="177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471"/>
          <p:cNvSpPr/>
          <p:nvPr/>
        </p:nvSpPr>
        <p:spPr>
          <a:xfrm>
            <a:off x="9581148" y="2162492"/>
            <a:ext cx="1776054" cy="177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0088" tIns="20088" rIns="20088" bIns="20088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4120772" y="2203092"/>
            <a:ext cx="499824" cy="499824"/>
            <a:chOff x="3906591" y="2088732"/>
            <a:chExt cx="474017" cy="474017"/>
          </a:xfrm>
        </p:grpSpPr>
        <p:sp>
          <p:nvSpPr>
            <p:cNvPr id="14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16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40"/>
          <p:cNvGrpSpPr/>
          <p:nvPr/>
        </p:nvGrpSpPr>
        <p:grpSpPr>
          <a:xfrm>
            <a:off x="9486166" y="2203093"/>
            <a:ext cx="499824" cy="499824"/>
            <a:chOff x="8994965" y="2088733"/>
            <a:chExt cx="474017" cy="474017"/>
          </a:xfrm>
        </p:grpSpPr>
        <p:sp>
          <p:nvSpPr>
            <p:cNvPr id="19" name="Shape 1476"/>
            <p:cNvSpPr/>
            <p:nvPr/>
          </p:nvSpPr>
          <p:spPr>
            <a:xfrm>
              <a:off x="8994965" y="2088733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6784" tIns="26784" rIns="26784" bIns="26784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5"/>
          <p:cNvSpPr txBox="1"/>
          <p:nvPr/>
        </p:nvSpPr>
        <p:spPr>
          <a:xfrm>
            <a:off x="1687553" y="2844897"/>
            <a:ext cx="1379498" cy="4112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 Placeholder 6"/>
          <p:cNvSpPr txBox="1"/>
          <p:nvPr/>
        </p:nvSpPr>
        <p:spPr>
          <a:xfrm>
            <a:off x="1327629" y="4227101"/>
            <a:ext cx="2165857" cy="11959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5"/>
          <p:cNvSpPr txBox="1"/>
          <p:nvPr/>
        </p:nvSpPr>
        <p:spPr>
          <a:xfrm>
            <a:off x="4491370" y="2844897"/>
            <a:ext cx="1282998" cy="41125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4" name="Text Placeholder 5"/>
          <p:cNvSpPr txBox="1"/>
          <p:nvPr/>
        </p:nvSpPr>
        <p:spPr>
          <a:xfrm>
            <a:off x="9863391" y="2844897"/>
            <a:ext cx="1282998" cy="41125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5" name="Text Placeholder 6"/>
          <p:cNvSpPr txBox="1"/>
          <p:nvPr/>
        </p:nvSpPr>
        <p:spPr>
          <a:xfrm>
            <a:off x="4140118" y="4227101"/>
            <a:ext cx="1914071" cy="11959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6"/>
          <p:cNvSpPr txBox="1"/>
          <p:nvPr/>
        </p:nvSpPr>
        <p:spPr>
          <a:xfrm>
            <a:off x="6816339" y="4227101"/>
            <a:ext cx="1914071" cy="11959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6"/>
          <p:cNvSpPr txBox="1"/>
          <p:nvPr/>
        </p:nvSpPr>
        <p:spPr>
          <a:xfrm>
            <a:off x="9512139" y="4227101"/>
            <a:ext cx="1914071" cy="11959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5"/>
          <p:cNvSpPr txBox="1"/>
          <p:nvPr/>
        </p:nvSpPr>
        <p:spPr>
          <a:xfrm>
            <a:off x="7167589" y="2844897"/>
            <a:ext cx="1282998" cy="41125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0" name="Shape 1475"/>
          <p:cNvSpPr/>
          <p:nvPr/>
        </p:nvSpPr>
        <p:spPr>
          <a:xfrm>
            <a:off x="6803469" y="2203092"/>
            <a:ext cx="499824" cy="499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20088" tIns="20088" rIns="20088" bIns="20088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Shape 1480"/>
          <p:cNvSpPr/>
          <p:nvPr/>
        </p:nvSpPr>
        <p:spPr>
          <a:xfrm>
            <a:off x="6954796" y="2332852"/>
            <a:ext cx="196493" cy="19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83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21" grpId="0" build="p"/>
      <p:bldP spid="22" grpId="0" build="p"/>
      <p:bldP spid="23" grpId="0"/>
      <p:bldP spid="24" grpId="0"/>
      <p:bldP spid="25" grpId="0"/>
      <p:bldP spid="26" grpId="0"/>
      <p:bldP spid="27" grpId="0"/>
      <p:bldP spid="29" grpId="0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49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99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4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676" y="2924089"/>
            <a:ext cx="10641398" cy="2288575"/>
            <a:chOff x="1050566" y="2772576"/>
            <a:chExt cx="10090868" cy="2170176"/>
          </a:xfrm>
          <a:solidFill>
            <a:srgbClr val="0170C1"/>
          </a:solidFill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79557" y="3419225"/>
            <a:ext cx="1283466" cy="1283466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71472" y="3419225"/>
            <a:ext cx="1283466" cy="1283466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95727" y="3419225"/>
            <a:ext cx="1283466" cy="1283466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87642" y="3419225"/>
            <a:ext cx="1283466" cy="1283466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3812" y="3419225"/>
            <a:ext cx="1283466" cy="1283466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60029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50542" y="4833501"/>
            <a:ext cx="157669" cy="554104"/>
            <a:chOff x="8243431" y="1672074"/>
            <a:chExt cx="199000" cy="699358"/>
          </a:xfrm>
          <a:solidFill>
            <a:schemeClr val="accent3"/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534370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258626" y="2734311"/>
            <a:ext cx="157669" cy="554104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442456" y="2734311"/>
            <a:ext cx="157669" cy="554104"/>
            <a:chOff x="8243431" y="1672074"/>
            <a:chExt cx="199000" cy="699358"/>
          </a:xfrm>
          <a:solidFill>
            <a:schemeClr val="accent4"/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954882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266770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145394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74857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047660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91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8"/>
            <a:ext cx="1611410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03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021912"/>
            <a:ext cx="2879807" cy="107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2205608"/>
            <a:ext cx="3872637" cy="153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714699" y="3536282"/>
            <a:ext cx="3623299" cy="618304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8282" y="1931404"/>
            <a:ext cx="1294756" cy="1294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4196504" y="3627380"/>
            <a:ext cx="2362736" cy="61830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992" y="4657674"/>
            <a:ext cx="1294756" cy="1294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421625" y="3536282"/>
            <a:ext cx="2364673" cy="618304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580" y="1931404"/>
            <a:ext cx="1294756" cy="1294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7824" y="4657674"/>
            <a:ext cx="1294756" cy="1294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3306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878" y="4636282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4274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517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486" y="3778564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642864" y="3627376"/>
            <a:ext cx="3501188" cy="61830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406" y="3778564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4014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588" y="1918845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03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39" y="4649851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378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011" y="1918845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611" y="2338259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020" y="2338259"/>
            <a:ext cx="759945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322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153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4888980" y="4034933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888980" y="3580356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888980" y="3130487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888980" y="2598184"/>
            <a:ext cx="3080792" cy="1885855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7350" y="3367310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07350" y="4502306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48511" y="3318703"/>
            <a:ext cx="797132" cy="7703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48511" y="4453698"/>
            <a:ext cx="797132" cy="770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3437" y="3367310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3437" y="4502306"/>
            <a:ext cx="1770653" cy="7385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38190" y="3318703"/>
            <a:ext cx="797132" cy="7703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38190" y="4453698"/>
            <a:ext cx="797132" cy="770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73382" y="3433658"/>
            <a:ext cx="547387" cy="543640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10217" y="4651661"/>
            <a:ext cx="451220" cy="434631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3629965" y="4560253"/>
            <a:ext cx="392251" cy="526039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1298" y="3490640"/>
            <a:ext cx="370919" cy="429678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8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直角三角形 1"/>
          <p:cNvSpPr>
            <a:spLocks noChangeArrowheads="1"/>
          </p:cNvSpPr>
          <p:nvPr/>
        </p:nvSpPr>
        <p:spPr bwMode="auto">
          <a:xfrm>
            <a:off x="3259" y="1"/>
            <a:ext cx="7363711" cy="7232650"/>
          </a:xfrm>
          <a:prstGeom prst="rtTriangl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zh-CN">
              <a:ea typeface="微软雅黑" panose="020B0503020204020204" pitchFamily="34" charset="-122"/>
            </a:endParaRPr>
          </a:p>
        </p:txBody>
      </p:sp>
      <p:sp>
        <p:nvSpPr>
          <p:cNvPr id="15363" name="直角三角形 19"/>
          <p:cNvSpPr>
            <a:spLocks noChangeArrowheads="1"/>
          </p:cNvSpPr>
          <p:nvPr/>
        </p:nvSpPr>
        <p:spPr bwMode="auto">
          <a:xfrm rot="10800000">
            <a:off x="11600352" y="-40460"/>
            <a:ext cx="1276866" cy="127686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933431" y="2824237"/>
            <a:ext cx="3656786" cy="120018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Click on add related title words</a:t>
            </a:r>
            <a:endParaRPr lang="zh-CN" altLang="en-US" sz="3600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933431" y="4585778"/>
            <a:ext cx="3656786" cy="9324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933431" y="4293299"/>
            <a:ext cx="3656786" cy="167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8"/>
            <a:ext cx="1540878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04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19"/>
          <p:cNvGrpSpPr/>
          <p:nvPr/>
        </p:nvGrpSpPr>
        <p:grpSpPr bwMode="auto">
          <a:xfrm>
            <a:off x="8652442" y="3963277"/>
            <a:ext cx="3121070" cy="1323487"/>
            <a:chOff x="1160463" y="2509323"/>
            <a:chExt cx="5937970" cy="941157"/>
          </a:xfrm>
        </p:grpSpPr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160463" y="2509323"/>
              <a:ext cx="3195775" cy="27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矩形 18"/>
            <p:cNvSpPr>
              <a:spLocks noChangeArrowheads="1"/>
            </p:cNvSpPr>
            <p:nvPr/>
          </p:nvSpPr>
          <p:spPr bwMode="auto">
            <a:xfrm>
              <a:off x="1160463" y="2859542"/>
              <a:ext cx="5937970" cy="59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Freeform 14"/>
          <p:cNvSpPr/>
          <p:nvPr/>
        </p:nvSpPr>
        <p:spPr bwMode="auto">
          <a:xfrm>
            <a:off x="6432904" y="3499926"/>
            <a:ext cx="2175490" cy="2719363"/>
          </a:xfrm>
          <a:custGeom>
            <a:avLst/>
            <a:gdLst>
              <a:gd name="T0" fmla="*/ 716 w 716"/>
              <a:gd name="T1" fmla="*/ 895 h 895"/>
              <a:gd name="T2" fmla="*/ 0 w 716"/>
              <a:gd name="T3" fmla="*/ 895 h 895"/>
              <a:gd name="T4" fmla="*/ 357 w 716"/>
              <a:gd name="T5" fmla="*/ 0 h 895"/>
              <a:gd name="T6" fmla="*/ 716 w 716"/>
              <a:gd name="T7" fmla="*/ 895 h 895"/>
              <a:gd name="T8" fmla="*/ 716 w 716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895">
                <a:moveTo>
                  <a:pt x="716" y="895"/>
                </a:moveTo>
                <a:lnTo>
                  <a:pt x="0" y="895"/>
                </a:lnTo>
                <a:lnTo>
                  <a:pt x="357" y="0"/>
                </a:lnTo>
                <a:lnTo>
                  <a:pt x="716" y="895"/>
                </a:lnTo>
                <a:lnTo>
                  <a:pt x="716" y="89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6432904" y="3499926"/>
            <a:ext cx="1084709" cy="2719363"/>
          </a:xfrm>
          <a:custGeom>
            <a:avLst/>
            <a:gdLst>
              <a:gd name="T0" fmla="*/ 357 w 357"/>
              <a:gd name="T1" fmla="*/ 895 h 895"/>
              <a:gd name="T2" fmla="*/ 0 w 357"/>
              <a:gd name="T3" fmla="*/ 895 h 895"/>
              <a:gd name="T4" fmla="*/ 357 w 357"/>
              <a:gd name="T5" fmla="*/ 0 h 895"/>
              <a:gd name="T6" fmla="*/ 357 w 357"/>
              <a:gd name="T7" fmla="*/ 895 h 895"/>
              <a:gd name="T8" fmla="*/ 357 w 357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895">
                <a:moveTo>
                  <a:pt x="357" y="895"/>
                </a:moveTo>
                <a:lnTo>
                  <a:pt x="0" y="895"/>
                </a:lnTo>
                <a:lnTo>
                  <a:pt x="357" y="0"/>
                </a:lnTo>
                <a:lnTo>
                  <a:pt x="357" y="895"/>
                </a:lnTo>
                <a:lnTo>
                  <a:pt x="357" y="8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 bwMode="auto">
          <a:xfrm>
            <a:off x="6432904" y="5271311"/>
            <a:ext cx="2175490" cy="947980"/>
          </a:xfrm>
          <a:custGeom>
            <a:avLst/>
            <a:gdLst>
              <a:gd name="T0" fmla="*/ 716 w 716"/>
              <a:gd name="T1" fmla="*/ 312 h 312"/>
              <a:gd name="T2" fmla="*/ 0 w 716"/>
              <a:gd name="T3" fmla="*/ 312 h 312"/>
              <a:gd name="T4" fmla="*/ 357 w 716"/>
              <a:gd name="T5" fmla="*/ 0 h 312"/>
              <a:gd name="T6" fmla="*/ 716 w 716"/>
              <a:gd name="T7" fmla="*/ 312 h 312"/>
              <a:gd name="T8" fmla="*/ 716 w 716"/>
              <a:gd name="T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312">
                <a:moveTo>
                  <a:pt x="716" y="312"/>
                </a:moveTo>
                <a:lnTo>
                  <a:pt x="0" y="312"/>
                </a:lnTo>
                <a:lnTo>
                  <a:pt x="357" y="0"/>
                </a:lnTo>
                <a:lnTo>
                  <a:pt x="716" y="312"/>
                </a:lnTo>
                <a:lnTo>
                  <a:pt x="716" y="3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 bwMode="auto">
          <a:xfrm>
            <a:off x="4704060" y="2703866"/>
            <a:ext cx="2172453" cy="3515423"/>
          </a:xfrm>
          <a:custGeom>
            <a:avLst/>
            <a:gdLst>
              <a:gd name="T0" fmla="*/ 715 w 715"/>
              <a:gd name="T1" fmla="*/ 1157 h 1157"/>
              <a:gd name="T2" fmla="*/ 0 w 715"/>
              <a:gd name="T3" fmla="*/ 1157 h 1157"/>
              <a:gd name="T4" fmla="*/ 359 w 715"/>
              <a:gd name="T5" fmla="*/ 0 h 1157"/>
              <a:gd name="T6" fmla="*/ 715 w 715"/>
              <a:gd name="T7" fmla="*/ 1157 h 1157"/>
              <a:gd name="T8" fmla="*/ 715 w 715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1157">
                <a:moveTo>
                  <a:pt x="715" y="1157"/>
                </a:moveTo>
                <a:lnTo>
                  <a:pt x="0" y="1157"/>
                </a:lnTo>
                <a:lnTo>
                  <a:pt x="359" y="0"/>
                </a:lnTo>
                <a:lnTo>
                  <a:pt x="715" y="1157"/>
                </a:lnTo>
                <a:lnTo>
                  <a:pt x="715" y="11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4704059" y="2703866"/>
            <a:ext cx="1090785" cy="3515423"/>
          </a:xfrm>
          <a:custGeom>
            <a:avLst/>
            <a:gdLst>
              <a:gd name="T0" fmla="*/ 359 w 359"/>
              <a:gd name="T1" fmla="*/ 1157 h 1157"/>
              <a:gd name="T2" fmla="*/ 0 w 359"/>
              <a:gd name="T3" fmla="*/ 1157 h 1157"/>
              <a:gd name="T4" fmla="*/ 359 w 359"/>
              <a:gd name="T5" fmla="*/ 0 h 1157"/>
              <a:gd name="T6" fmla="*/ 359 w 359"/>
              <a:gd name="T7" fmla="*/ 1157 h 1157"/>
              <a:gd name="T8" fmla="*/ 359 w 359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157">
                <a:moveTo>
                  <a:pt x="359" y="1157"/>
                </a:moveTo>
                <a:lnTo>
                  <a:pt x="0" y="1157"/>
                </a:lnTo>
                <a:lnTo>
                  <a:pt x="359" y="0"/>
                </a:lnTo>
                <a:lnTo>
                  <a:pt x="359" y="1157"/>
                </a:lnTo>
                <a:lnTo>
                  <a:pt x="359" y="115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704060" y="5000892"/>
            <a:ext cx="2172453" cy="1218396"/>
          </a:xfrm>
          <a:custGeom>
            <a:avLst/>
            <a:gdLst>
              <a:gd name="T0" fmla="*/ 715 w 715"/>
              <a:gd name="T1" fmla="*/ 401 h 401"/>
              <a:gd name="T2" fmla="*/ 0 w 715"/>
              <a:gd name="T3" fmla="*/ 401 h 401"/>
              <a:gd name="T4" fmla="*/ 359 w 715"/>
              <a:gd name="T5" fmla="*/ 0 h 401"/>
              <a:gd name="T6" fmla="*/ 715 w 715"/>
              <a:gd name="T7" fmla="*/ 401 h 401"/>
              <a:gd name="T8" fmla="*/ 715 w 71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401">
                <a:moveTo>
                  <a:pt x="715" y="401"/>
                </a:moveTo>
                <a:lnTo>
                  <a:pt x="0" y="401"/>
                </a:lnTo>
                <a:lnTo>
                  <a:pt x="359" y="0"/>
                </a:lnTo>
                <a:lnTo>
                  <a:pt x="715" y="401"/>
                </a:lnTo>
                <a:lnTo>
                  <a:pt x="715" y="4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981288" y="3047205"/>
            <a:ext cx="2166377" cy="3172084"/>
          </a:xfrm>
          <a:custGeom>
            <a:avLst/>
            <a:gdLst>
              <a:gd name="T0" fmla="*/ 713 w 713"/>
              <a:gd name="T1" fmla="*/ 1044 h 1044"/>
              <a:gd name="T2" fmla="*/ 0 w 713"/>
              <a:gd name="T3" fmla="*/ 1044 h 1044"/>
              <a:gd name="T4" fmla="*/ 356 w 713"/>
              <a:gd name="T5" fmla="*/ 0 h 1044"/>
              <a:gd name="T6" fmla="*/ 713 w 713"/>
              <a:gd name="T7" fmla="*/ 1044 h 1044"/>
              <a:gd name="T8" fmla="*/ 713 w 713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1044">
                <a:moveTo>
                  <a:pt x="713" y="1044"/>
                </a:moveTo>
                <a:lnTo>
                  <a:pt x="0" y="1044"/>
                </a:lnTo>
                <a:lnTo>
                  <a:pt x="356" y="0"/>
                </a:lnTo>
                <a:lnTo>
                  <a:pt x="713" y="1044"/>
                </a:lnTo>
                <a:lnTo>
                  <a:pt x="713" y="10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981288" y="3047205"/>
            <a:ext cx="1081669" cy="3172084"/>
          </a:xfrm>
          <a:custGeom>
            <a:avLst/>
            <a:gdLst>
              <a:gd name="T0" fmla="*/ 356 w 356"/>
              <a:gd name="T1" fmla="*/ 1044 h 1044"/>
              <a:gd name="T2" fmla="*/ 0 w 356"/>
              <a:gd name="T3" fmla="*/ 1044 h 1044"/>
              <a:gd name="T4" fmla="*/ 356 w 356"/>
              <a:gd name="T5" fmla="*/ 0 h 1044"/>
              <a:gd name="T6" fmla="*/ 356 w 356"/>
              <a:gd name="T7" fmla="*/ 1044 h 1044"/>
              <a:gd name="T8" fmla="*/ 356 w 356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044">
                <a:moveTo>
                  <a:pt x="356" y="1044"/>
                </a:moveTo>
                <a:lnTo>
                  <a:pt x="0" y="1044"/>
                </a:lnTo>
                <a:lnTo>
                  <a:pt x="356" y="0"/>
                </a:lnTo>
                <a:lnTo>
                  <a:pt x="356" y="1044"/>
                </a:lnTo>
                <a:lnTo>
                  <a:pt x="356" y="104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981288" y="5122428"/>
            <a:ext cx="2166377" cy="1096861"/>
          </a:xfrm>
          <a:custGeom>
            <a:avLst/>
            <a:gdLst>
              <a:gd name="T0" fmla="*/ 713 w 713"/>
              <a:gd name="T1" fmla="*/ 361 h 361"/>
              <a:gd name="T2" fmla="*/ 0 w 713"/>
              <a:gd name="T3" fmla="*/ 361 h 361"/>
              <a:gd name="T4" fmla="*/ 356 w 713"/>
              <a:gd name="T5" fmla="*/ 0 h 361"/>
              <a:gd name="T6" fmla="*/ 713 w 713"/>
              <a:gd name="T7" fmla="*/ 361 h 361"/>
              <a:gd name="T8" fmla="*/ 713 w 713"/>
              <a:gd name="T9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61">
                <a:moveTo>
                  <a:pt x="713" y="361"/>
                </a:moveTo>
                <a:lnTo>
                  <a:pt x="0" y="361"/>
                </a:lnTo>
                <a:lnTo>
                  <a:pt x="356" y="0"/>
                </a:lnTo>
                <a:lnTo>
                  <a:pt x="713" y="361"/>
                </a:lnTo>
                <a:lnTo>
                  <a:pt x="713" y="3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243326" y="4016452"/>
            <a:ext cx="2175490" cy="2202837"/>
          </a:xfrm>
          <a:custGeom>
            <a:avLst/>
            <a:gdLst>
              <a:gd name="T0" fmla="*/ 716 w 716"/>
              <a:gd name="T1" fmla="*/ 725 h 725"/>
              <a:gd name="T2" fmla="*/ 0 w 716"/>
              <a:gd name="T3" fmla="*/ 725 h 725"/>
              <a:gd name="T4" fmla="*/ 359 w 716"/>
              <a:gd name="T5" fmla="*/ 0 h 725"/>
              <a:gd name="T6" fmla="*/ 716 w 716"/>
              <a:gd name="T7" fmla="*/ 725 h 725"/>
              <a:gd name="T8" fmla="*/ 716 w 716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725">
                <a:moveTo>
                  <a:pt x="716" y="725"/>
                </a:moveTo>
                <a:lnTo>
                  <a:pt x="0" y="725"/>
                </a:lnTo>
                <a:lnTo>
                  <a:pt x="359" y="0"/>
                </a:lnTo>
                <a:lnTo>
                  <a:pt x="716" y="725"/>
                </a:lnTo>
                <a:lnTo>
                  <a:pt x="716" y="72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243325" y="4016452"/>
            <a:ext cx="1090785" cy="2202837"/>
          </a:xfrm>
          <a:custGeom>
            <a:avLst/>
            <a:gdLst>
              <a:gd name="T0" fmla="*/ 359 w 359"/>
              <a:gd name="T1" fmla="*/ 725 h 725"/>
              <a:gd name="T2" fmla="*/ 0 w 359"/>
              <a:gd name="T3" fmla="*/ 725 h 725"/>
              <a:gd name="T4" fmla="*/ 359 w 359"/>
              <a:gd name="T5" fmla="*/ 0 h 725"/>
              <a:gd name="T6" fmla="*/ 359 w 359"/>
              <a:gd name="T7" fmla="*/ 725 h 725"/>
              <a:gd name="T8" fmla="*/ 359 w 359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725">
                <a:moveTo>
                  <a:pt x="359" y="725"/>
                </a:moveTo>
                <a:lnTo>
                  <a:pt x="0" y="725"/>
                </a:lnTo>
                <a:lnTo>
                  <a:pt x="359" y="0"/>
                </a:lnTo>
                <a:lnTo>
                  <a:pt x="359" y="725"/>
                </a:lnTo>
                <a:lnTo>
                  <a:pt x="359" y="7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243326" y="5459690"/>
            <a:ext cx="2175490" cy="759598"/>
          </a:xfrm>
          <a:custGeom>
            <a:avLst/>
            <a:gdLst>
              <a:gd name="T0" fmla="*/ 716 w 716"/>
              <a:gd name="T1" fmla="*/ 250 h 250"/>
              <a:gd name="T2" fmla="*/ 0 w 716"/>
              <a:gd name="T3" fmla="*/ 250 h 250"/>
              <a:gd name="T4" fmla="*/ 359 w 716"/>
              <a:gd name="T5" fmla="*/ 0 h 250"/>
              <a:gd name="T6" fmla="*/ 716 w 716"/>
              <a:gd name="T7" fmla="*/ 250 h 250"/>
              <a:gd name="T8" fmla="*/ 716 w 716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250">
                <a:moveTo>
                  <a:pt x="716" y="250"/>
                </a:moveTo>
                <a:lnTo>
                  <a:pt x="0" y="250"/>
                </a:lnTo>
                <a:lnTo>
                  <a:pt x="359" y="0"/>
                </a:lnTo>
                <a:lnTo>
                  <a:pt x="716" y="250"/>
                </a:lnTo>
                <a:lnTo>
                  <a:pt x="716" y="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64" tIns="64282" rIns="128564" bIns="6428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0450" y="3572849"/>
            <a:ext cx="1502003" cy="422336"/>
            <a:chOff x="960626" y="2437608"/>
            <a:chExt cx="1068281" cy="300381"/>
          </a:xfrm>
        </p:grpSpPr>
        <p:sp>
          <p:nvSpPr>
            <p:cNvPr id="2058" name="Freeform 39"/>
            <p:cNvSpPr/>
            <p:nvPr/>
          </p:nvSpPr>
          <p:spPr bwMode="auto">
            <a:xfrm>
              <a:off x="960626" y="2437608"/>
              <a:ext cx="1068281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7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7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9" name="Freeform 40"/>
            <p:cNvSpPr/>
            <p:nvPr/>
          </p:nvSpPr>
          <p:spPr bwMode="auto">
            <a:xfrm>
              <a:off x="1001129" y="2476507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29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29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2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2" name="TextBox 2061"/>
            <p:cNvSpPr txBox="1"/>
            <p:nvPr/>
          </p:nvSpPr>
          <p:spPr>
            <a:xfrm>
              <a:off x="1141831" y="2460759"/>
              <a:ext cx="705873" cy="183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70417" y="2588409"/>
            <a:ext cx="1512682" cy="422336"/>
            <a:chOff x="2191044" y="1737437"/>
            <a:chExt cx="1075877" cy="300381"/>
          </a:xfrm>
        </p:grpSpPr>
        <p:sp>
          <p:nvSpPr>
            <p:cNvPr id="2055" name="Freeform 36"/>
            <p:cNvSpPr/>
            <p:nvPr/>
          </p:nvSpPr>
          <p:spPr bwMode="auto">
            <a:xfrm>
              <a:off x="2191044" y="1737437"/>
              <a:ext cx="1075877" cy="300381"/>
            </a:xfrm>
            <a:custGeom>
              <a:avLst/>
              <a:gdLst>
                <a:gd name="T0" fmla="*/ 21 w 180"/>
                <a:gd name="T1" fmla="*/ 0 h 59"/>
                <a:gd name="T2" fmla="*/ 159 w 180"/>
                <a:gd name="T3" fmla="*/ 0 h 59"/>
                <a:gd name="T4" fmla="*/ 180 w 180"/>
                <a:gd name="T5" fmla="*/ 22 h 59"/>
                <a:gd name="T6" fmla="*/ 180 w 180"/>
                <a:gd name="T7" fmla="*/ 38 h 59"/>
                <a:gd name="T8" fmla="*/ 159 w 180"/>
                <a:gd name="T9" fmla="*/ 59 h 59"/>
                <a:gd name="T10" fmla="*/ 21 w 180"/>
                <a:gd name="T11" fmla="*/ 59 h 59"/>
                <a:gd name="T12" fmla="*/ 0 w 180"/>
                <a:gd name="T13" fmla="*/ 38 h 59"/>
                <a:gd name="T14" fmla="*/ 0 w 180"/>
                <a:gd name="T15" fmla="*/ 22 h 59"/>
                <a:gd name="T16" fmla="*/ 21 w 18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59">
                  <a:moveTo>
                    <a:pt x="21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70" y="0"/>
                    <a:pt x="180" y="10"/>
                    <a:pt x="180" y="22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50"/>
                    <a:pt x="170" y="59"/>
                    <a:pt x="159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0" y="59"/>
                    <a:pt x="0" y="50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6" name="Freeform 37"/>
            <p:cNvSpPr/>
            <p:nvPr/>
          </p:nvSpPr>
          <p:spPr bwMode="auto">
            <a:xfrm>
              <a:off x="2239142" y="1778497"/>
              <a:ext cx="979681" cy="224746"/>
            </a:xfrm>
            <a:custGeom>
              <a:avLst/>
              <a:gdLst>
                <a:gd name="T0" fmla="*/ 13 w 164"/>
                <a:gd name="T1" fmla="*/ 0 h 44"/>
                <a:gd name="T2" fmla="*/ 151 w 164"/>
                <a:gd name="T3" fmla="*/ 0 h 44"/>
                <a:gd name="T4" fmla="*/ 164 w 164"/>
                <a:gd name="T5" fmla="*/ 14 h 44"/>
                <a:gd name="T6" fmla="*/ 164 w 164"/>
                <a:gd name="T7" fmla="*/ 30 h 44"/>
                <a:gd name="T8" fmla="*/ 151 w 164"/>
                <a:gd name="T9" fmla="*/ 44 h 44"/>
                <a:gd name="T10" fmla="*/ 13 w 164"/>
                <a:gd name="T11" fmla="*/ 44 h 44"/>
                <a:gd name="T12" fmla="*/ 0 w 164"/>
                <a:gd name="T13" fmla="*/ 30 h 44"/>
                <a:gd name="T14" fmla="*/ 0 w 164"/>
                <a:gd name="T15" fmla="*/ 14 h 44"/>
                <a:gd name="T16" fmla="*/ 13 w 16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44">
                  <a:moveTo>
                    <a:pt x="13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8" y="0"/>
                    <a:pt x="164" y="6"/>
                    <a:pt x="164" y="14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37"/>
                    <a:pt x="158" y="44"/>
                    <a:pt x="15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7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6047" y="1759618"/>
              <a:ext cx="705873" cy="183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98847" y="2257226"/>
            <a:ext cx="1505564" cy="416259"/>
            <a:chOff x="3420369" y="1501886"/>
            <a:chExt cx="1070814" cy="296059"/>
          </a:xfrm>
        </p:grpSpPr>
        <p:sp>
          <p:nvSpPr>
            <p:cNvPr id="31" name="Freeform 30"/>
            <p:cNvSpPr/>
            <p:nvPr/>
          </p:nvSpPr>
          <p:spPr bwMode="auto">
            <a:xfrm>
              <a:off x="3420369" y="1501886"/>
              <a:ext cx="1070814" cy="296059"/>
            </a:xfrm>
            <a:custGeom>
              <a:avLst/>
              <a:gdLst>
                <a:gd name="T0" fmla="*/ 21 w 179"/>
                <a:gd name="T1" fmla="*/ 0 h 58"/>
                <a:gd name="T2" fmla="*/ 158 w 179"/>
                <a:gd name="T3" fmla="*/ 0 h 58"/>
                <a:gd name="T4" fmla="*/ 179 w 179"/>
                <a:gd name="T5" fmla="*/ 21 h 58"/>
                <a:gd name="T6" fmla="*/ 179 w 179"/>
                <a:gd name="T7" fmla="*/ 37 h 58"/>
                <a:gd name="T8" fmla="*/ 158 w 179"/>
                <a:gd name="T9" fmla="*/ 58 h 58"/>
                <a:gd name="T10" fmla="*/ 21 w 179"/>
                <a:gd name="T11" fmla="*/ 58 h 58"/>
                <a:gd name="T12" fmla="*/ 0 w 179"/>
                <a:gd name="T13" fmla="*/ 37 h 58"/>
                <a:gd name="T14" fmla="*/ 0 w 179"/>
                <a:gd name="T15" fmla="*/ 21 h 58"/>
                <a:gd name="T16" fmla="*/ 21 w 179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8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9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8"/>
                    <a:pt x="158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9" y="58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8" name="Freeform 31"/>
            <p:cNvSpPr/>
            <p:nvPr/>
          </p:nvSpPr>
          <p:spPr bwMode="auto">
            <a:xfrm>
              <a:off x="3463404" y="1538623"/>
              <a:ext cx="984744" cy="224746"/>
            </a:xfrm>
            <a:custGeom>
              <a:avLst/>
              <a:gdLst>
                <a:gd name="T0" fmla="*/ 14 w 165"/>
                <a:gd name="T1" fmla="*/ 0 h 44"/>
                <a:gd name="T2" fmla="*/ 151 w 165"/>
                <a:gd name="T3" fmla="*/ 0 h 44"/>
                <a:gd name="T4" fmla="*/ 165 w 165"/>
                <a:gd name="T5" fmla="*/ 14 h 44"/>
                <a:gd name="T6" fmla="*/ 165 w 165"/>
                <a:gd name="T7" fmla="*/ 30 h 44"/>
                <a:gd name="T8" fmla="*/ 151 w 165"/>
                <a:gd name="T9" fmla="*/ 44 h 44"/>
                <a:gd name="T10" fmla="*/ 14 w 165"/>
                <a:gd name="T11" fmla="*/ 44 h 44"/>
                <a:gd name="T12" fmla="*/ 0 w 165"/>
                <a:gd name="T13" fmla="*/ 30 h 44"/>
                <a:gd name="T14" fmla="*/ 0 w 165"/>
                <a:gd name="T15" fmla="*/ 14 h 44"/>
                <a:gd name="T16" fmla="*/ 14 w 16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4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4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8"/>
                    <a:pt x="159" y="44"/>
                    <a:pt x="151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4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02840" y="1522948"/>
              <a:ext cx="705872" cy="183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29067" y="3056320"/>
            <a:ext cx="1505564" cy="422336"/>
            <a:chOff x="4650967" y="2070233"/>
            <a:chExt cx="1070814" cy="300381"/>
          </a:xfrm>
        </p:grpSpPr>
        <p:sp>
          <p:nvSpPr>
            <p:cNvPr id="2052" name="Freeform 33"/>
            <p:cNvSpPr/>
            <p:nvPr/>
          </p:nvSpPr>
          <p:spPr bwMode="auto">
            <a:xfrm>
              <a:off x="4650967" y="2070233"/>
              <a:ext cx="1070814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8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8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3" name="Freeform 34"/>
            <p:cNvSpPr/>
            <p:nvPr/>
          </p:nvSpPr>
          <p:spPr bwMode="auto">
            <a:xfrm>
              <a:off x="4692737" y="2109132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30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30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33438" y="2101575"/>
              <a:ext cx="705872" cy="183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67" name="TextBox 2066"/>
          <p:cNvSpPr txBox="1"/>
          <p:nvPr/>
        </p:nvSpPr>
        <p:spPr>
          <a:xfrm>
            <a:off x="2034030" y="5608447"/>
            <a:ext cx="646251" cy="42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54%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04565" y="5608447"/>
            <a:ext cx="646251" cy="42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78%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5219" y="5608447"/>
            <a:ext cx="646251" cy="42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00083" y="5608447"/>
            <a:ext cx="646251" cy="42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67%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-25400" y="0"/>
            <a:ext cx="128841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1"/>
          <p:cNvGrpSpPr/>
          <p:nvPr/>
        </p:nvGrpSpPr>
        <p:grpSpPr bwMode="auto">
          <a:xfrm>
            <a:off x="381451" y="723236"/>
            <a:ext cx="4954753" cy="1034472"/>
            <a:chOff x="3886200" y="188686"/>
            <a:chExt cx="4699000" cy="979713"/>
          </a:xfrm>
        </p:grpSpPr>
        <p:sp>
          <p:nvSpPr>
            <p:cNvPr id="12" name="任意多边形 11"/>
            <p:cNvSpPr/>
            <p:nvPr/>
          </p:nvSpPr>
          <p:spPr>
            <a:xfrm>
              <a:off x="3886200" y="188686"/>
              <a:ext cx="4495800" cy="884595"/>
            </a:xfrm>
            <a:custGeom>
              <a:avLst/>
              <a:gdLst>
                <a:gd name="connsiteX0" fmla="*/ 0 w 4495800"/>
                <a:gd name="connsiteY0" fmla="*/ 285750 h 1981200"/>
                <a:gd name="connsiteX1" fmla="*/ 419100 w 4495800"/>
                <a:gd name="connsiteY1" fmla="*/ 1866900 h 1981200"/>
                <a:gd name="connsiteX2" fmla="*/ 4114800 w 4495800"/>
                <a:gd name="connsiteY2" fmla="*/ 1981200 h 1981200"/>
                <a:gd name="connsiteX3" fmla="*/ 4495800 w 4495800"/>
                <a:gd name="connsiteY3" fmla="*/ 0 h 1981200"/>
                <a:gd name="connsiteX4" fmla="*/ 0 w 4495800"/>
                <a:gd name="connsiteY4" fmla="*/ 28575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800" h="1981200">
                  <a:moveTo>
                    <a:pt x="0" y="285750"/>
                  </a:moveTo>
                  <a:lnTo>
                    <a:pt x="419100" y="1866900"/>
                  </a:lnTo>
                  <a:lnTo>
                    <a:pt x="4114800" y="1981200"/>
                  </a:lnTo>
                  <a:lnTo>
                    <a:pt x="449580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4089400" y="283804"/>
              <a:ext cx="4495800" cy="884595"/>
            </a:xfrm>
            <a:custGeom>
              <a:avLst/>
              <a:gdLst>
                <a:gd name="connsiteX0" fmla="*/ 0 w 4495800"/>
                <a:gd name="connsiteY0" fmla="*/ 285750 h 1981200"/>
                <a:gd name="connsiteX1" fmla="*/ 419100 w 4495800"/>
                <a:gd name="connsiteY1" fmla="*/ 1866900 h 1981200"/>
                <a:gd name="connsiteX2" fmla="*/ 4114800 w 4495800"/>
                <a:gd name="connsiteY2" fmla="*/ 1981200 h 1981200"/>
                <a:gd name="connsiteX3" fmla="*/ 4495800 w 4495800"/>
                <a:gd name="connsiteY3" fmla="*/ 0 h 1981200"/>
                <a:gd name="connsiteX4" fmla="*/ 0 w 4495800"/>
                <a:gd name="connsiteY4" fmla="*/ 28575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800" h="1981200">
                  <a:moveTo>
                    <a:pt x="0" y="285750"/>
                  </a:moveTo>
                  <a:lnTo>
                    <a:pt x="419100" y="1866900"/>
                  </a:lnTo>
                  <a:lnTo>
                    <a:pt x="4114800" y="1981200"/>
                  </a:lnTo>
                  <a:lnTo>
                    <a:pt x="449580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C20009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375" b="1" dirty="0"/>
                <a:t>目录 </a:t>
              </a:r>
              <a:r>
                <a:rPr lang="en-US" altLang="zh-CN" sz="3375" b="1" dirty="0"/>
                <a:t>/</a:t>
              </a:r>
              <a:r>
                <a:rPr lang="en-US" altLang="zh-CN" sz="3200" dirty="0"/>
                <a:t>CONTENTS</a:t>
              </a:r>
              <a:endParaRPr lang="zh-CN" altLang="en-US" sz="3200" dirty="0"/>
            </a:p>
          </p:txBody>
        </p:sp>
      </p:grpSp>
      <p:grpSp>
        <p:nvGrpSpPr>
          <p:cNvPr id="15" name="组合 41"/>
          <p:cNvGrpSpPr/>
          <p:nvPr/>
        </p:nvGrpSpPr>
        <p:grpSpPr bwMode="auto">
          <a:xfrm>
            <a:off x="4814996" y="2493033"/>
            <a:ext cx="613894" cy="555840"/>
            <a:chOff x="2727102" y="1805798"/>
            <a:chExt cx="789301" cy="714855"/>
          </a:xfrm>
        </p:grpSpPr>
        <p:grpSp>
          <p:nvGrpSpPr>
            <p:cNvPr id="16" name="组合 35"/>
            <p:cNvGrpSpPr/>
            <p:nvPr/>
          </p:nvGrpSpPr>
          <p:grpSpPr bwMode="auto"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7" name="文本框 39"/>
            <p:cNvSpPr txBox="1">
              <a:spLocks noChangeArrowheads="1"/>
            </p:cNvSpPr>
            <p:nvPr/>
          </p:nvSpPr>
          <p:spPr bwMode="auto">
            <a:xfrm>
              <a:off x="2816060" y="1805798"/>
              <a:ext cx="659860" cy="67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42"/>
          <p:cNvGrpSpPr/>
          <p:nvPr/>
        </p:nvGrpSpPr>
        <p:grpSpPr bwMode="auto">
          <a:xfrm>
            <a:off x="5703840" y="2495232"/>
            <a:ext cx="3981051" cy="553641"/>
            <a:chOff x="3859762" y="1809521"/>
            <a:chExt cx="5116559" cy="711133"/>
          </a:xfrm>
        </p:grpSpPr>
        <p:grpSp>
          <p:nvGrpSpPr>
            <p:cNvPr id="21" name="组合 36"/>
            <p:cNvGrpSpPr/>
            <p:nvPr/>
          </p:nvGrpSpPr>
          <p:grpSpPr bwMode="auto">
            <a:xfrm>
              <a:off x="3859762" y="1809521"/>
              <a:ext cx="5116559" cy="711133"/>
              <a:chOff x="3856314" y="1762464"/>
              <a:chExt cx="2383183" cy="237943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943773" y="1868801"/>
              <a:ext cx="3005908" cy="592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8" name="组合 41"/>
          <p:cNvGrpSpPr/>
          <p:nvPr/>
        </p:nvGrpSpPr>
        <p:grpSpPr bwMode="auto">
          <a:xfrm>
            <a:off x="4814996" y="3216844"/>
            <a:ext cx="613894" cy="555840"/>
            <a:chOff x="2727102" y="1805798"/>
            <a:chExt cx="789301" cy="714855"/>
          </a:xfrm>
        </p:grpSpPr>
        <p:grpSp>
          <p:nvGrpSpPr>
            <p:cNvPr id="59" name="组合 35"/>
            <p:cNvGrpSpPr/>
            <p:nvPr/>
          </p:nvGrpSpPr>
          <p:grpSpPr bwMode="auto"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0" name="文本框 39"/>
            <p:cNvSpPr txBox="1">
              <a:spLocks noChangeArrowheads="1"/>
            </p:cNvSpPr>
            <p:nvPr/>
          </p:nvSpPr>
          <p:spPr bwMode="auto">
            <a:xfrm>
              <a:off x="2788239" y="1805798"/>
              <a:ext cx="715502" cy="67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42"/>
          <p:cNvGrpSpPr/>
          <p:nvPr/>
        </p:nvGrpSpPr>
        <p:grpSpPr bwMode="auto">
          <a:xfrm>
            <a:off x="5703840" y="3219042"/>
            <a:ext cx="3981051" cy="553641"/>
            <a:chOff x="3859762" y="1809521"/>
            <a:chExt cx="5116559" cy="711133"/>
          </a:xfrm>
        </p:grpSpPr>
        <p:grpSp>
          <p:nvGrpSpPr>
            <p:cNvPr id="64" name="组合 36"/>
            <p:cNvGrpSpPr/>
            <p:nvPr/>
          </p:nvGrpSpPr>
          <p:grpSpPr bwMode="auto">
            <a:xfrm>
              <a:off x="3859762" y="1809521"/>
              <a:ext cx="5116559" cy="711133"/>
              <a:chOff x="3856314" y="1762464"/>
              <a:chExt cx="2383183" cy="2379436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4943773" y="1868801"/>
              <a:ext cx="3005908" cy="592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68" name="组合 41"/>
          <p:cNvGrpSpPr/>
          <p:nvPr/>
        </p:nvGrpSpPr>
        <p:grpSpPr bwMode="auto">
          <a:xfrm>
            <a:off x="4814996" y="3959702"/>
            <a:ext cx="613894" cy="555840"/>
            <a:chOff x="2727102" y="1805798"/>
            <a:chExt cx="789301" cy="714855"/>
          </a:xfrm>
        </p:grpSpPr>
        <p:grpSp>
          <p:nvGrpSpPr>
            <p:cNvPr id="69" name="组合 35"/>
            <p:cNvGrpSpPr/>
            <p:nvPr/>
          </p:nvGrpSpPr>
          <p:grpSpPr bwMode="auto"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2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0" name="文本框 39"/>
            <p:cNvSpPr txBox="1">
              <a:spLocks noChangeArrowheads="1"/>
            </p:cNvSpPr>
            <p:nvPr/>
          </p:nvSpPr>
          <p:spPr bwMode="auto">
            <a:xfrm>
              <a:off x="2781026" y="1805798"/>
              <a:ext cx="729926" cy="67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3" name="组合 42"/>
          <p:cNvGrpSpPr/>
          <p:nvPr/>
        </p:nvGrpSpPr>
        <p:grpSpPr bwMode="auto">
          <a:xfrm>
            <a:off x="5703840" y="3961901"/>
            <a:ext cx="3981051" cy="553641"/>
            <a:chOff x="3859762" y="1809521"/>
            <a:chExt cx="5116559" cy="711133"/>
          </a:xfrm>
        </p:grpSpPr>
        <p:grpSp>
          <p:nvGrpSpPr>
            <p:cNvPr id="74" name="组合 36"/>
            <p:cNvGrpSpPr/>
            <p:nvPr/>
          </p:nvGrpSpPr>
          <p:grpSpPr bwMode="auto">
            <a:xfrm>
              <a:off x="3859762" y="1809521"/>
              <a:ext cx="5116559" cy="711133"/>
              <a:chOff x="3856314" y="1762464"/>
              <a:chExt cx="2383183" cy="2379436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7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4943773" y="1868801"/>
              <a:ext cx="3005908" cy="592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78" name="组合 41"/>
          <p:cNvGrpSpPr/>
          <p:nvPr/>
        </p:nvGrpSpPr>
        <p:grpSpPr bwMode="auto">
          <a:xfrm>
            <a:off x="4814996" y="4740656"/>
            <a:ext cx="613894" cy="555840"/>
            <a:chOff x="2727102" y="1805798"/>
            <a:chExt cx="789301" cy="714855"/>
          </a:xfrm>
        </p:grpSpPr>
        <p:grpSp>
          <p:nvGrpSpPr>
            <p:cNvPr id="79" name="组合 35"/>
            <p:cNvGrpSpPr/>
            <p:nvPr/>
          </p:nvGrpSpPr>
          <p:grpSpPr bwMode="auto"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2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80" name="文本框 39"/>
            <p:cNvSpPr txBox="1">
              <a:spLocks noChangeArrowheads="1"/>
            </p:cNvSpPr>
            <p:nvPr/>
          </p:nvSpPr>
          <p:spPr bwMode="auto">
            <a:xfrm>
              <a:off x="2788239" y="1805798"/>
              <a:ext cx="715502" cy="67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3" name="组合 42"/>
          <p:cNvGrpSpPr/>
          <p:nvPr/>
        </p:nvGrpSpPr>
        <p:grpSpPr bwMode="auto">
          <a:xfrm>
            <a:off x="5703840" y="4742854"/>
            <a:ext cx="3981051" cy="553641"/>
            <a:chOff x="3859762" y="1809521"/>
            <a:chExt cx="5116559" cy="711133"/>
          </a:xfrm>
        </p:grpSpPr>
        <p:grpSp>
          <p:nvGrpSpPr>
            <p:cNvPr id="84" name="组合 36"/>
            <p:cNvGrpSpPr/>
            <p:nvPr/>
          </p:nvGrpSpPr>
          <p:grpSpPr bwMode="auto">
            <a:xfrm>
              <a:off x="3859762" y="1809521"/>
              <a:ext cx="5116559" cy="711133"/>
              <a:chOff x="3856314" y="1762464"/>
              <a:chExt cx="2383183" cy="2379436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7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85" name="矩形 84"/>
            <p:cNvSpPr/>
            <p:nvPr/>
          </p:nvSpPr>
          <p:spPr>
            <a:xfrm>
              <a:off x="4943773" y="1868801"/>
              <a:ext cx="3005908" cy="592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5078" y="2769990"/>
            <a:ext cx="7532389" cy="1346485"/>
            <a:chOff x="806" y="677"/>
            <a:chExt cx="3783" cy="711"/>
          </a:xfrm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149" y="3149719"/>
            <a:ext cx="388447" cy="450105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906" y="3218176"/>
            <a:ext cx="469123" cy="412093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738" y="3218177"/>
            <a:ext cx="429721" cy="428577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330" y="3196410"/>
            <a:ext cx="497920" cy="510120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489" y="3303116"/>
            <a:ext cx="529474" cy="296707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2001" y="2382547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623" y="2382545"/>
            <a:ext cx="123438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860" y="4191464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733" y="4516419"/>
            <a:ext cx="194507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2235268" y="2105091"/>
            <a:ext cx="501092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35268" y="4237214"/>
            <a:ext cx="501092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748" y="2374070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368" y="2374068"/>
            <a:ext cx="123438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192" y="4182987"/>
            <a:ext cx="0" cy="32495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765" y="4507941"/>
            <a:ext cx="197804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5087013" y="2095820"/>
            <a:ext cx="501092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087016" y="4242027"/>
            <a:ext cx="501090" cy="4923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176812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176813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482570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482570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788326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788327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9094083" y="5112601"/>
            <a:ext cx="1293412" cy="2585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9094082" y="5340210"/>
            <a:ext cx="1599174" cy="4431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6378" y="1193881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86378" y="3828439"/>
            <a:ext cx="2414977" cy="26402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94600" y="1193881"/>
            <a:ext cx="2414977" cy="264027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401355" y="3834153"/>
            <a:ext cx="8694744" cy="2640272"/>
          </a:xfrm>
          <a:prstGeom prst="rect">
            <a:avLst/>
          </a:prstGeom>
          <a:solidFill>
            <a:schemeClr val="accent1"/>
          </a:solidFill>
        </p:spPr>
        <p:txBody>
          <a:bodyPr wrap="square" lIns="189833" tIns="49357" rIns="37967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635"/>
              </a:spcBef>
              <a:buClr>
                <a:schemeClr val="bg1"/>
              </a:buClr>
              <a:buSzPct val="80000"/>
            </a:pPr>
            <a:endParaRPr lang="zh-CN" altLang="en-US" sz="1475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37087" y="4490449"/>
            <a:ext cx="518457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6267041" y="13990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267041" y="17885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3723018" y="4142242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723018" y="4531786"/>
            <a:ext cx="541891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-25400" y="0"/>
            <a:ext cx="128841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0"/>
          <p:cNvSpPr txBox="1"/>
          <p:nvPr/>
        </p:nvSpPr>
        <p:spPr>
          <a:xfrm>
            <a:off x="3897929" y="3060991"/>
            <a:ext cx="5062892" cy="1546561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>
              <a:buNone/>
            </a:pPr>
            <a:r>
              <a:rPr lang="zh-CN" altLang="en-US" sz="9600" b="1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3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6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7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332" grpId="1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0" fill="hold"/>
                                            <p:tgtEl>
                                              <p:spTgt spid="33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332" grpId="1" animBg="1"/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8"/>
            <a:ext cx="1213866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01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227233" y="2392340"/>
            <a:ext cx="12638344" cy="2834812"/>
            <a:chOff x="-92647" y="1563638"/>
            <a:chExt cx="8988871" cy="2016226"/>
          </a:xfrm>
          <a:solidFill>
            <a:schemeClr val="bg1">
              <a:lumMod val="75000"/>
            </a:schemeClr>
          </a:solidFill>
        </p:grpSpPr>
        <p:sp>
          <p:nvSpPr>
            <p:cNvPr id="30" name="Yarım Çerçeve 10"/>
            <p:cNvSpPr/>
            <p:nvPr/>
          </p:nvSpPr>
          <p:spPr>
            <a:xfrm>
              <a:off x="5148064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Yarım Çerçeve 10"/>
            <p:cNvSpPr/>
            <p:nvPr/>
          </p:nvSpPr>
          <p:spPr>
            <a:xfrm>
              <a:off x="1619672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Yarım Çerçeve 10"/>
            <p:cNvSpPr/>
            <p:nvPr/>
          </p:nvSpPr>
          <p:spPr>
            <a:xfrm rot="16200000">
              <a:off x="3393677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Yarım Çerçeve 10"/>
            <p:cNvSpPr/>
            <p:nvPr/>
          </p:nvSpPr>
          <p:spPr>
            <a:xfrm rot="16200000">
              <a:off x="-128651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Yarım Çerçeve 10"/>
            <p:cNvSpPr/>
            <p:nvPr/>
          </p:nvSpPr>
          <p:spPr>
            <a:xfrm rot="16200000">
              <a:off x="6916004" y="1599644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Gözyaşı Damlası 15"/>
          <p:cNvSpPr/>
          <p:nvPr/>
        </p:nvSpPr>
        <p:spPr>
          <a:xfrm>
            <a:off x="1090360" y="2992115"/>
            <a:ext cx="791082" cy="80994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AutoShape 29"/>
          <p:cNvSpPr/>
          <p:nvPr/>
        </p:nvSpPr>
        <p:spPr bwMode="auto">
          <a:xfrm>
            <a:off x="1320735" y="3249405"/>
            <a:ext cx="330338" cy="2953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18" tIns="142818" rIns="142818" bIns="142818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Gözyaşı Damlası 36"/>
          <p:cNvSpPr/>
          <p:nvPr/>
        </p:nvSpPr>
        <p:spPr>
          <a:xfrm>
            <a:off x="3656615" y="2943628"/>
            <a:ext cx="791082" cy="80994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Gözyaşı Damlası 40"/>
          <p:cNvSpPr/>
          <p:nvPr/>
        </p:nvSpPr>
        <p:spPr>
          <a:xfrm>
            <a:off x="6183431" y="2923461"/>
            <a:ext cx="791082" cy="80994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Gözyaşı Damlası 42"/>
          <p:cNvSpPr/>
          <p:nvPr/>
        </p:nvSpPr>
        <p:spPr>
          <a:xfrm>
            <a:off x="8823402" y="2943628"/>
            <a:ext cx="791082" cy="80994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Gözyaşı Damlası 44"/>
          <p:cNvSpPr/>
          <p:nvPr/>
        </p:nvSpPr>
        <p:spPr>
          <a:xfrm>
            <a:off x="11223366" y="2943628"/>
            <a:ext cx="791082" cy="80994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AutoShape 115"/>
          <p:cNvSpPr/>
          <p:nvPr/>
        </p:nvSpPr>
        <p:spPr bwMode="auto">
          <a:xfrm>
            <a:off x="3915933" y="3196739"/>
            <a:ext cx="303729" cy="3037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18" tIns="142818" rIns="142818" bIns="142818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8"/>
          <p:cNvSpPr>
            <a:spLocks noEditPoints="1"/>
          </p:cNvSpPr>
          <p:nvPr/>
        </p:nvSpPr>
        <p:spPr bwMode="auto">
          <a:xfrm>
            <a:off x="6410443" y="3164201"/>
            <a:ext cx="337058" cy="328468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57077" tIns="128539" rIns="257077" bIns="128539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55"/>
          <p:cNvGrpSpPr/>
          <p:nvPr/>
        </p:nvGrpSpPr>
        <p:grpSpPr>
          <a:xfrm>
            <a:off x="9070835" y="3194972"/>
            <a:ext cx="296217" cy="307263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avLst/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8823" y="2289908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1118823" y="2313975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1"/>
            <p:cNvSpPr/>
            <p:nvPr/>
          </p:nvSpPr>
          <p:spPr bwMode="auto">
            <a:xfrm>
              <a:off x="1118823" y="2338041"/>
              <a:ext cx="104135" cy="7868"/>
            </a:xfrm>
            <a:custGeom>
              <a:avLst/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031349" y="2386175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031349" y="2410242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64"/>
            <p:cNvSpPr/>
            <p:nvPr/>
          </p:nvSpPr>
          <p:spPr bwMode="auto">
            <a:xfrm>
              <a:off x="1031349" y="24343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5"/>
            <p:cNvSpPr/>
            <p:nvPr/>
          </p:nvSpPr>
          <p:spPr bwMode="auto">
            <a:xfrm>
              <a:off x="1031349" y="23621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avLst/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AutoShape 66"/>
          <p:cNvSpPr/>
          <p:nvPr/>
        </p:nvSpPr>
        <p:spPr bwMode="auto">
          <a:xfrm>
            <a:off x="11431295" y="3167204"/>
            <a:ext cx="375229" cy="362797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18" tIns="142818" rIns="142818" bIns="142818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45062" y="4007389"/>
            <a:ext cx="1721134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3158743" y="4042162"/>
            <a:ext cx="1721134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5750425" y="3974146"/>
            <a:ext cx="1721134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8358377" y="4053125"/>
            <a:ext cx="1721134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791811" y="4042162"/>
            <a:ext cx="1654197" cy="68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41" grpId="0" animBg="1"/>
      <p:bldP spid="43" grpId="0" animBg="1"/>
      <p:bldP spid="45" grpId="0" animBg="1"/>
      <p:bldP spid="48" grpId="0" animBg="1"/>
      <p:bldP spid="49" grpId="0" animBg="1"/>
      <p:bldP spid="60" grpId="0" animBg="1"/>
      <p:bldP spid="18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12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14449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4669799" cy="46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775" y="2488261"/>
            <a:ext cx="6344304" cy="355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565" y="4181487"/>
            <a:ext cx="1455234" cy="2585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7440" y="4453892"/>
            <a:ext cx="2069361" cy="29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331" y="4275845"/>
            <a:ext cx="1" cy="127005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631" y="2888865"/>
            <a:ext cx="1" cy="180367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92" y="2274291"/>
            <a:ext cx="1" cy="187679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314" y="3641555"/>
            <a:ext cx="1" cy="12462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775" y="4083905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1011" y="267752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323" y="191044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129" y="4731171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424" y="5500520"/>
            <a:ext cx="105807" cy="10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320" y="4612483"/>
            <a:ext cx="164612" cy="16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93" y="4048608"/>
            <a:ext cx="211597" cy="211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626" y="3513315"/>
            <a:ext cx="261666" cy="26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487" y="2789890"/>
            <a:ext cx="1570103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815" y="3057935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537398" y="2027076"/>
            <a:ext cx="1345070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47" y="2305407"/>
            <a:ext cx="1711411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8178236" y="4846199"/>
            <a:ext cx="1344226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542" y="5117987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643595" y="4148848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837" y="2729575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611" y="1962500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3952" y="4802126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068" y="2434194"/>
            <a:ext cx="1270050" cy="127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6870" y="2605157"/>
            <a:ext cx="378675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241" y="3044749"/>
            <a:ext cx="934041" cy="3742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934078" y="2741613"/>
            <a:ext cx="1957388" cy="5921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1934078" y="4756150"/>
            <a:ext cx="1957388" cy="5905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9238641" y="4022725"/>
            <a:ext cx="1963737" cy="5905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649" y="2347947"/>
            <a:ext cx="3743142" cy="3704069"/>
            <a:chOff x="9988635" y="4910465"/>
            <a:chExt cx="5069416" cy="5016501"/>
          </a:xfrm>
        </p:grpSpPr>
        <p:sp>
          <p:nvSpPr>
            <p:cNvPr id="4" name="Freeform 3"/>
            <p:cNvSpPr/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0" tIns="27911" rIns="55820" bIns="2791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0" tIns="27911" rIns="55820" bIns="2791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0" tIns="27911" rIns="55820" bIns="2791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592" y="1905558"/>
            <a:ext cx="2647861" cy="261172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8"/>
            <a:ext cx="1553702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02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5"/>
          <p:cNvSpPr/>
          <p:nvPr/>
        </p:nvSpPr>
        <p:spPr bwMode="auto">
          <a:xfrm>
            <a:off x="961943" y="781360"/>
            <a:ext cx="6350136" cy="635013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-34920" y="4683209"/>
            <a:ext cx="12910252" cy="2476823"/>
            <a:chOff x="-25400" y="3026721"/>
            <a:chExt cx="9181757" cy="2131431"/>
          </a:xfrm>
          <a:solidFill>
            <a:schemeClr val="accent1"/>
          </a:solidFill>
        </p:grpSpPr>
        <p:sp>
          <p:nvSpPr>
            <p:cNvPr id="51" name="Right Triangle 50"/>
            <p:cNvSpPr/>
            <p:nvPr/>
          </p:nvSpPr>
          <p:spPr bwMode="auto">
            <a:xfrm>
              <a:off x="-25400" y="3044983"/>
              <a:ext cx="2797200" cy="2113169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8572" tIns="64286" rIns="128572" bIns="64286" numCol="1" rtlCol="0" anchor="t" anchorCtr="0" compatLnSpc="1"/>
            <a:lstStyle/>
            <a:p>
              <a:pPr algn="ctr" defTabSz="1285875"/>
              <a:endParaRPr lang="en-US" sz="7875" b="1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-24155" y="3026721"/>
              <a:ext cx="9180512" cy="2124819"/>
            </a:xfrm>
            <a:custGeom>
              <a:avLst/>
              <a:gdLst>
                <a:gd name="T0" fmla="*/ 4609 w 4609"/>
                <a:gd name="T1" fmla="*/ 0 h 1044"/>
                <a:gd name="T2" fmla="*/ 4609 w 4609"/>
                <a:gd name="T3" fmla="*/ 1044 h 1044"/>
                <a:gd name="T4" fmla="*/ 0 w 4609"/>
                <a:gd name="T5" fmla="*/ 1044 h 1044"/>
                <a:gd name="T6" fmla="*/ 0 w 4609"/>
                <a:gd name="T7" fmla="*/ 788 h 1044"/>
                <a:gd name="T8" fmla="*/ 4609 w 4609"/>
                <a:gd name="T9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9" h="1044">
                  <a:moveTo>
                    <a:pt x="4609" y="0"/>
                  </a:moveTo>
                  <a:lnTo>
                    <a:pt x="4609" y="1044"/>
                  </a:lnTo>
                  <a:lnTo>
                    <a:pt x="0" y="1044"/>
                  </a:lnTo>
                  <a:lnTo>
                    <a:pt x="0" y="788"/>
                  </a:lnTo>
                  <a:lnTo>
                    <a:pt x="4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34920" y="4820172"/>
            <a:ext cx="12910252" cy="2476822"/>
            <a:chOff x="-25400" y="3026721"/>
            <a:chExt cx="9181757" cy="2131430"/>
          </a:xfrm>
          <a:solidFill>
            <a:schemeClr val="accent2"/>
          </a:solidFill>
        </p:grpSpPr>
        <p:sp>
          <p:nvSpPr>
            <p:cNvPr id="16" name="Right Triangle 15"/>
            <p:cNvSpPr/>
            <p:nvPr/>
          </p:nvSpPr>
          <p:spPr bwMode="auto">
            <a:xfrm>
              <a:off x="-25400" y="3044983"/>
              <a:ext cx="2797200" cy="2113168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8572" tIns="64286" rIns="128572" bIns="64286" numCol="1" rtlCol="0" anchor="t" anchorCtr="0" compatLnSpc="1"/>
            <a:lstStyle/>
            <a:p>
              <a:pPr algn="ctr" defTabSz="1285875"/>
              <a:endParaRPr lang="en-US" sz="7875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-24155" y="3026721"/>
              <a:ext cx="9180512" cy="2124819"/>
            </a:xfrm>
            <a:custGeom>
              <a:avLst/>
              <a:gdLst>
                <a:gd name="T0" fmla="*/ 4609 w 4609"/>
                <a:gd name="T1" fmla="*/ 0 h 1044"/>
                <a:gd name="T2" fmla="*/ 4609 w 4609"/>
                <a:gd name="T3" fmla="*/ 1044 h 1044"/>
                <a:gd name="T4" fmla="*/ 0 w 4609"/>
                <a:gd name="T5" fmla="*/ 1044 h 1044"/>
                <a:gd name="T6" fmla="*/ 0 w 4609"/>
                <a:gd name="T7" fmla="*/ 788 h 1044"/>
                <a:gd name="T8" fmla="*/ 4609 w 4609"/>
                <a:gd name="T9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9" h="1044">
                  <a:moveTo>
                    <a:pt x="4609" y="0"/>
                  </a:moveTo>
                  <a:lnTo>
                    <a:pt x="4609" y="1044"/>
                  </a:lnTo>
                  <a:lnTo>
                    <a:pt x="0" y="1044"/>
                  </a:lnTo>
                  <a:lnTo>
                    <a:pt x="0" y="788"/>
                  </a:lnTo>
                  <a:lnTo>
                    <a:pt x="4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72" tIns="64286" rIns="128572" bIns="64286" numCol="1" anchor="t" anchorCtr="0" compatLnSpc="1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80448" y="2574495"/>
            <a:ext cx="4079292" cy="4079292"/>
            <a:chOff x="5461762" y="1830802"/>
            <a:chExt cx="2901188" cy="2901188"/>
          </a:xfrm>
        </p:grpSpPr>
        <p:sp>
          <p:nvSpPr>
            <p:cNvPr id="39" name="Oval 5"/>
            <p:cNvSpPr/>
            <p:nvPr/>
          </p:nvSpPr>
          <p:spPr bwMode="auto">
            <a:xfrm>
              <a:off x="5508104" y="1858811"/>
              <a:ext cx="2828153" cy="2828153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Oval 5"/>
            <p:cNvSpPr/>
            <p:nvPr/>
          </p:nvSpPr>
          <p:spPr bwMode="auto">
            <a:xfrm>
              <a:off x="5461762" y="1830802"/>
              <a:ext cx="2901188" cy="2901188"/>
            </a:xfrm>
            <a:prstGeom prst="ellipse">
              <a:avLst/>
            </a:prstGeom>
            <a:noFill/>
            <a:ln w="101600">
              <a:solidFill>
                <a:schemeClr val="bg1"/>
              </a:solidFill>
            </a:ln>
          </p:spPr>
          <p:txBody>
            <a:bodyPr lIns="0" tIns="0" rIns="0" bIns="0"/>
            <a:lstStyle/>
            <a:p>
              <a:endParaRPr lang="en-US">
                <a:noFill/>
              </a:endParaRPr>
            </a:p>
          </p:txBody>
        </p:sp>
      </p:grpSp>
      <p:sp>
        <p:nvSpPr>
          <p:cNvPr id="40" name="Oval 5"/>
          <p:cNvSpPr/>
          <p:nvPr/>
        </p:nvSpPr>
        <p:spPr bwMode="auto">
          <a:xfrm>
            <a:off x="7967771" y="696722"/>
            <a:ext cx="888594" cy="888594"/>
          </a:xfrm>
          <a:prstGeom prst="ellipse">
            <a:avLst/>
          </a:prstGeom>
          <a:solidFill>
            <a:schemeClr val="accent1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Oval 5"/>
          <p:cNvSpPr/>
          <p:nvPr/>
        </p:nvSpPr>
        <p:spPr bwMode="auto">
          <a:xfrm>
            <a:off x="10272219" y="580361"/>
            <a:ext cx="2012904" cy="2012904"/>
          </a:xfrm>
          <a:prstGeom prst="ellipse">
            <a:avLst/>
          </a:prstGeom>
          <a:solidFill>
            <a:schemeClr val="accent2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3" name="Rectangle 19"/>
          <p:cNvSpPr/>
          <p:nvPr/>
        </p:nvSpPr>
        <p:spPr bwMode="auto">
          <a:xfrm>
            <a:off x="10286275" y="828031"/>
            <a:ext cx="848952" cy="1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endParaRPr lang="en-US" sz="10545" dirty="0">
              <a:solidFill>
                <a:srgbClr val="FFFFFF"/>
              </a:solidFill>
              <a:latin typeface="Agency FB" panose="020B0503020202020204" pitchFamily="34" charset="0"/>
              <a:ea typeface="MS PGothic" panose="020B0600070205080204" charset="-128"/>
              <a:cs typeface="Bebas Neue" charset="0"/>
              <a:sym typeface="Bebas Neue" charset="0"/>
            </a:endParaRPr>
          </a:p>
        </p:txBody>
      </p:sp>
      <p:sp>
        <p:nvSpPr>
          <p:cNvPr id="26644" name="Rectangle 20"/>
          <p:cNvSpPr/>
          <p:nvPr/>
        </p:nvSpPr>
        <p:spPr bwMode="auto">
          <a:xfrm>
            <a:off x="10344754" y="1194664"/>
            <a:ext cx="1891890" cy="111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Oval 5"/>
          <p:cNvSpPr/>
          <p:nvPr/>
        </p:nvSpPr>
        <p:spPr bwMode="auto">
          <a:xfrm>
            <a:off x="10130803" y="436459"/>
            <a:ext cx="2297712" cy="2297712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07191" y="3902743"/>
            <a:ext cx="3410586" cy="2060706"/>
            <a:chOff x="5910651" y="2927949"/>
            <a:chExt cx="2425605" cy="1465572"/>
          </a:xfrm>
        </p:grpSpPr>
        <p:sp>
          <p:nvSpPr>
            <p:cNvPr id="26646" name="Rectangle 22"/>
            <p:cNvSpPr/>
            <p:nvPr/>
          </p:nvSpPr>
          <p:spPr bwMode="auto">
            <a:xfrm>
              <a:off x="5910651" y="2927949"/>
              <a:ext cx="2425605" cy="974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spc="3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TITLE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ON ADD RELATED TITLE WORDS</a:t>
              </a:r>
              <a:endParaRPr lang="zh-CN" altLang="en-US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647" name="Rectangle 23"/>
            <p:cNvSpPr/>
            <p:nvPr/>
          </p:nvSpPr>
          <p:spPr bwMode="auto">
            <a:xfrm>
              <a:off x="5982089" y="3969225"/>
              <a:ext cx="1935307" cy="42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9208238" y="2953654"/>
            <a:ext cx="917413" cy="779020"/>
          </a:xfrm>
          <a:custGeom>
            <a:avLst/>
            <a:gdLst>
              <a:gd name="T0" fmla="*/ 76 w 174"/>
              <a:gd name="T1" fmla="*/ 50 h 148"/>
              <a:gd name="T2" fmla="*/ 118 w 174"/>
              <a:gd name="T3" fmla="*/ 77 h 148"/>
              <a:gd name="T4" fmla="*/ 128 w 174"/>
              <a:gd name="T5" fmla="*/ 75 h 148"/>
              <a:gd name="T6" fmla="*/ 172 w 174"/>
              <a:gd name="T7" fmla="*/ 13 h 148"/>
              <a:gd name="T8" fmla="*/ 170 w 174"/>
              <a:gd name="T9" fmla="*/ 2 h 148"/>
              <a:gd name="T10" fmla="*/ 159 w 174"/>
              <a:gd name="T11" fmla="*/ 4 h 148"/>
              <a:gd name="T12" fmla="*/ 120 w 174"/>
              <a:gd name="T13" fmla="*/ 60 h 148"/>
              <a:gd name="T14" fmla="*/ 78 w 174"/>
              <a:gd name="T15" fmla="*/ 33 h 148"/>
              <a:gd name="T16" fmla="*/ 72 w 174"/>
              <a:gd name="T17" fmla="*/ 32 h 148"/>
              <a:gd name="T18" fmla="*/ 67 w 174"/>
              <a:gd name="T19" fmla="*/ 35 h 148"/>
              <a:gd name="T20" fmla="*/ 3 w 174"/>
              <a:gd name="T21" fmla="*/ 136 h 148"/>
              <a:gd name="T22" fmla="*/ 5 w 174"/>
              <a:gd name="T23" fmla="*/ 147 h 148"/>
              <a:gd name="T24" fmla="*/ 9 w 174"/>
              <a:gd name="T25" fmla="*/ 148 h 148"/>
              <a:gd name="T26" fmla="*/ 16 w 174"/>
              <a:gd name="T27" fmla="*/ 145 h 148"/>
              <a:gd name="T28" fmla="*/ 76 w 174"/>
              <a:gd name="T29" fmla="*/ 50 h 148"/>
              <a:gd name="T30" fmla="*/ 160 w 174"/>
              <a:gd name="T31" fmla="*/ 88 h 148"/>
              <a:gd name="T32" fmla="*/ 122 w 174"/>
              <a:gd name="T33" fmla="*/ 123 h 148"/>
              <a:gd name="T34" fmla="*/ 77 w 174"/>
              <a:gd name="T35" fmla="*/ 88 h 148"/>
              <a:gd name="T36" fmla="*/ 74 w 174"/>
              <a:gd name="T37" fmla="*/ 86 h 148"/>
              <a:gd name="T38" fmla="*/ 68 w 174"/>
              <a:gd name="T39" fmla="*/ 85 h 148"/>
              <a:gd name="T40" fmla="*/ 59 w 174"/>
              <a:gd name="T41" fmla="*/ 99 h 148"/>
              <a:gd name="T42" fmla="*/ 68 w 174"/>
              <a:gd name="T43" fmla="*/ 101 h 148"/>
              <a:gd name="T44" fmla="*/ 117 w 174"/>
              <a:gd name="T45" fmla="*/ 139 h 148"/>
              <a:gd name="T46" fmla="*/ 122 w 174"/>
              <a:gd name="T47" fmla="*/ 140 h 148"/>
              <a:gd name="T48" fmla="*/ 127 w 174"/>
              <a:gd name="T49" fmla="*/ 138 h 148"/>
              <a:gd name="T50" fmla="*/ 170 w 174"/>
              <a:gd name="T51" fmla="*/ 100 h 148"/>
              <a:gd name="T52" fmla="*/ 171 w 174"/>
              <a:gd name="T53" fmla="*/ 89 h 148"/>
              <a:gd name="T54" fmla="*/ 160 w 174"/>
              <a:gd name="T55" fmla="*/ 88 h 148"/>
              <a:gd name="T56" fmla="*/ 7 w 174"/>
              <a:gd name="T57" fmla="*/ 86 h 148"/>
              <a:gd name="T58" fmla="*/ 19 w 174"/>
              <a:gd name="T59" fmla="*/ 89 h 148"/>
              <a:gd name="T60" fmla="*/ 28 w 174"/>
              <a:gd name="T61" fmla="*/ 75 h 148"/>
              <a:gd name="T62" fmla="*/ 11 w 174"/>
              <a:gd name="T63" fmla="*/ 71 h 148"/>
              <a:gd name="T64" fmla="*/ 2 w 174"/>
              <a:gd name="T65" fmla="*/ 76 h 148"/>
              <a:gd name="T66" fmla="*/ 7 w 174"/>
              <a:gd name="T67" fmla="*/ 8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4" h="148">
                <a:moveTo>
                  <a:pt x="76" y="50"/>
                </a:moveTo>
                <a:cubicBezTo>
                  <a:pt x="118" y="77"/>
                  <a:pt x="118" y="77"/>
                  <a:pt x="118" y="77"/>
                </a:cubicBezTo>
                <a:cubicBezTo>
                  <a:pt x="121" y="79"/>
                  <a:pt x="126" y="78"/>
                  <a:pt x="128" y="75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4" y="9"/>
                  <a:pt x="173" y="5"/>
                  <a:pt x="170" y="2"/>
                </a:cubicBezTo>
                <a:cubicBezTo>
                  <a:pt x="166" y="0"/>
                  <a:pt x="161" y="1"/>
                  <a:pt x="159" y="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78" y="33"/>
                  <a:pt x="78" y="33"/>
                  <a:pt x="78" y="33"/>
                </a:cubicBezTo>
                <a:cubicBezTo>
                  <a:pt x="76" y="32"/>
                  <a:pt x="74" y="31"/>
                  <a:pt x="72" y="32"/>
                </a:cubicBezTo>
                <a:cubicBezTo>
                  <a:pt x="70" y="32"/>
                  <a:pt x="68" y="34"/>
                  <a:pt x="67" y="35"/>
                </a:cubicBezTo>
                <a:cubicBezTo>
                  <a:pt x="3" y="136"/>
                  <a:pt x="3" y="136"/>
                  <a:pt x="3" y="136"/>
                </a:cubicBezTo>
                <a:cubicBezTo>
                  <a:pt x="0" y="140"/>
                  <a:pt x="1" y="145"/>
                  <a:pt x="5" y="147"/>
                </a:cubicBezTo>
                <a:cubicBezTo>
                  <a:pt x="6" y="148"/>
                  <a:pt x="8" y="148"/>
                  <a:pt x="9" y="148"/>
                </a:cubicBezTo>
                <a:cubicBezTo>
                  <a:pt x="12" y="148"/>
                  <a:pt x="14" y="147"/>
                  <a:pt x="16" y="145"/>
                </a:cubicBezTo>
                <a:cubicBezTo>
                  <a:pt x="76" y="50"/>
                  <a:pt x="76" y="50"/>
                  <a:pt x="76" y="50"/>
                </a:cubicBezTo>
                <a:close/>
                <a:moveTo>
                  <a:pt x="160" y="88"/>
                </a:moveTo>
                <a:cubicBezTo>
                  <a:pt x="122" y="123"/>
                  <a:pt x="122" y="123"/>
                  <a:pt x="122" y="123"/>
                </a:cubicBezTo>
                <a:cubicBezTo>
                  <a:pt x="77" y="88"/>
                  <a:pt x="77" y="88"/>
                  <a:pt x="77" y="88"/>
                </a:cubicBezTo>
                <a:cubicBezTo>
                  <a:pt x="76" y="87"/>
                  <a:pt x="75" y="87"/>
                  <a:pt x="74" y="86"/>
                </a:cubicBezTo>
                <a:cubicBezTo>
                  <a:pt x="68" y="85"/>
                  <a:pt x="68" y="85"/>
                  <a:pt x="68" y="85"/>
                </a:cubicBezTo>
                <a:cubicBezTo>
                  <a:pt x="59" y="99"/>
                  <a:pt x="59" y="99"/>
                  <a:pt x="59" y="99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9" y="140"/>
                  <a:pt x="120" y="140"/>
                  <a:pt x="122" y="140"/>
                </a:cubicBezTo>
                <a:cubicBezTo>
                  <a:pt x="124" y="140"/>
                  <a:pt x="126" y="140"/>
                  <a:pt x="127" y="138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4" y="97"/>
                  <a:pt x="174" y="92"/>
                  <a:pt x="171" y="89"/>
                </a:cubicBezTo>
                <a:cubicBezTo>
                  <a:pt x="168" y="85"/>
                  <a:pt x="163" y="85"/>
                  <a:pt x="160" y="88"/>
                </a:cubicBezTo>
                <a:close/>
                <a:moveTo>
                  <a:pt x="7" y="86"/>
                </a:moveTo>
                <a:cubicBezTo>
                  <a:pt x="19" y="89"/>
                  <a:pt x="19" y="89"/>
                  <a:pt x="19" y="89"/>
                </a:cubicBezTo>
                <a:cubicBezTo>
                  <a:pt x="28" y="75"/>
                  <a:pt x="28" y="75"/>
                  <a:pt x="28" y="75"/>
                </a:cubicBezTo>
                <a:cubicBezTo>
                  <a:pt x="11" y="71"/>
                  <a:pt x="11" y="71"/>
                  <a:pt x="11" y="71"/>
                </a:cubicBezTo>
                <a:cubicBezTo>
                  <a:pt x="7" y="70"/>
                  <a:pt x="3" y="72"/>
                  <a:pt x="2" y="76"/>
                </a:cubicBezTo>
                <a:cubicBezTo>
                  <a:pt x="1" y="81"/>
                  <a:pt x="3" y="85"/>
                  <a:pt x="7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en-US"/>
          </a:p>
        </p:txBody>
      </p:sp>
      <p:sp>
        <p:nvSpPr>
          <p:cNvPr id="26" name="Oval 5"/>
          <p:cNvSpPr/>
          <p:nvPr/>
        </p:nvSpPr>
        <p:spPr bwMode="auto">
          <a:xfrm>
            <a:off x="7340109" y="407985"/>
            <a:ext cx="373377" cy="373377"/>
          </a:xfrm>
          <a:prstGeom prst="ellipse">
            <a:avLst/>
          </a:prstGeom>
          <a:solidFill>
            <a:schemeClr val="accent2">
              <a:alpha val="84999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0" grpId="0" animBg="1"/>
      <p:bldP spid="40" grpId="1" animBg="1"/>
      <p:bldP spid="26629" grpId="0" animBg="1"/>
      <p:bldP spid="26629" grpId="1" animBg="1"/>
      <p:bldP spid="26643" grpId="0"/>
      <p:bldP spid="26644" grpId="0"/>
      <p:bldP spid="41" grpId="0" animBg="1"/>
      <p:bldP spid="41" grpId="1" animBg="1"/>
      <p:bldP spid="7" grpId="0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814c2d1b60d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4|1.5|1.4"/>
</p:tagLst>
</file>

<file path=ppt/theme/theme1.xml><?xml version="1.0" encoding="utf-8"?>
<a:theme xmlns:a="http://schemas.openxmlformats.org/drawingml/2006/main" name="1_自定义设计方案">
  <a:themeElements>
    <a:clrScheme name="自定义 3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C8D2"/>
      </a:accent1>
      <a:accent2>
        <a:srgbClr val="F84E4B"/>
      </a:accent2>
      <a:accent3>
        <a:srgbClr val="26C8D2"/>
      </a:accent3>
      <a:accent4>
        <a:srgbClr val="F84E4B"/>
      </a:accent4>
      <a:accent5>
        <a:srgbClr val="26C8D2"/>
      </a:accent5>
      <a:accent6>
        <a:srgbClr val="F84E4B"/>
      </a:accent6>
      <a:hlink>
        <a:srgbClr val="26C8D2"/>
      </a:hlink>
      <a:folHlink>
        <a:srgbClr val="F84E4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2671</Words>
  <Application>Microsoft Office PowerPoint</Application>
  <PresentationFormat>自定义</PresentationFormat>
  <Paragraphs>175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Gill Sans</vt:lpstr>
      <vt:lpstr>冬青黑体简体中文 W3</vt:lpstr>
      <vt:lpstr>方正正准黑简体</vt:lpstr>
      <vt:lpstr>微软雅黑</vt:lpstr>
      <vt:lpstr>幼圆</vt:lpstr>
      <vt:lpstr>Agency FB</vt:lpstr>
      <vt:lpstr>Arial</vt:lpstr>
      <vt:lpstr>Calibri</vt:lpstr>
      <vt:lpstr>Calibri Light</vt:lpstr>
      <vt:lpstr>Franklin Gothic Book</vt:lpstr>
      <vt:lpstr>Franklin Gothic Medium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2016-10-17T11:15:00Z</dcterms:created>
  <dcterms:modified xsi:type="dcterms:W3CDTF">2021-01-05T09:58:30Z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