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288" r:id="rId2"/>
    <p:sldId id="3280" r:id="rId3"/>
    <p:sldId id="3290" r:id="rId4"/>
    <p:sldId id="3325" r:id="rId5"/>
    <p:sldId id="3320" r:id="rId6"/>
    <p:sldId id="3329" r:id="rId7"/>
    <p:sldId id="3333" r:id="rId8"/>
    <p:sldId id="3291" r:id="rId9"/>
    <p:sldId id="3334" r:id="rId10"/>
    <p:sldId id="3323" r:id="rId11"/>
    <p:sldId id="3316" r:id="rId12"/>
    <p:sldId id="3324" r:id="rId13"/>
    <p:sldId id="3292" r:id="rId14"/>
    <p:sldId id="3321" r:id="rId15"/>
    <p:sldId id="3322" r:id="rId16"/>
    <p:sldId id="3318" r:id="rId17"/>
    <p:sldId id="3328" r:id="rId18"/>
    <p:sldId id="3293" r:id="rId19"/>
    <p:sldId id="3319" r:id="rId20"/>
    <p:sldId id="3327" r:id="rId21"/>
    <p:sldId id="3317" r:id="rId22"/>
    <p:sldId id="3315" r:id="rId23"/>
  </p:sldIdLst>
  <p:sldSz cx="9145588" cy="5145088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5295" indent="-12954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2495" indent="-2616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69695" indent="-3943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6895" indent="-52641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625600" algn="l" defTabSz="65024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1950720" algn="l" defTabSz="65024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275840" algn="l" defTabSz="65024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601595" algn="l" defTabSz="65024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orient="horz" pos="4183">
          <p15:clr>
            <a:srgbClr val="A4A3A4"/>
          </p15:clr>
        </p15:guide>
        <p15:guide id="4" pos="7588">
          <p15:clr>
            <a:srgbClr val="A4A3A4"/>
          </p15:clr>
        </p15:guide>
        <p15:guide id="5" pos="376">
          <p15:clr>
            <a:srgbClr val="A4A3A4"/>
          </p15:clr>
        </p15:guide>
        <p15:guide id="6" pos="1350">
          <p15:clr>
            <a:srgbClr val="A4A3A4"/>
          </p15:clr>
        </p15:guide>
        <p15:guide id="7" orient="horz" pos="233">
          <p15:clr>
            <a:srgbClr val="A4A3A4"/>
          </p15:clr>
        </p15:guide>
        <p15:guide id="8" orient="horz" pos="2976">
          <p15:clr>
            <a:srgbClr val="A4A3A4"/>
          </p15:clr>
        </p15:guide>
        <p15:guide id="9" pos="2881">
          <p15:clr>
            <a:srgbClr val="A4A3A4"/>
          </p15:clr>
        </p15:guide>
        <p15:guide id="10" pos="5397">
          <p15:clr>
            <a:srgbClr val="A4A3A4"/>
          </p15:clr>
        </p15:guide>
        <p15:guide id="11" pos="267">
          <p15:clr>
            <a:srgbClr val="A4A3A4"/>
          </p15:clr>
        </p15:guide>
        <p15:guide id="12" pos="9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1233"/>
    <a:srgbClr val="9F7B63"/>
    <a:srgbClr val="F48E77"/>
    <a:srgbClr val="A1BD70"/>
    <a:srgbClr val="889EB6"/>
    <a:srgbClr val="004236"/>
    <a:srgbClr val="169274"/>
    <a:srgbClr val="60AEA9"/>
    <a:srgbClr val="84004C"/>
    <a:srgbClr val="8B2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6366" autoAdjust="0"/>
  </p:normalViewPr>
  <p:slideViewPr>
    <p:cSldViewPr>
      <p:cViewPr varScale="1">
        <p:scale>
          <a:sx n="145" d="100"/>
          <a:sy n="145" d="100"/>
        </p:scale>
        <p:origin x="1008" y="120"/>
      </p:cViewPr>
      <p:guideLst>
        <p:guide orient="horz" pos="328"/>
        <p:guide pos="4050"/>
        <p:guide orient="horz" pos="4183"/>
        <p:guide pos="7588"/>
        <p:guide pos="376"/>
        <p:guide pos="1350"/>
        <p:guide orient="horz" pos="233"/>
        <p:guide orient="horz" pos="2976"/>
        <p:guide pos="2881"/>
        <p:guide pos="5397"/>
        <p:guide pos="267"/>
        <p:guide pos="96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2385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4897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97409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29921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625600" algn="l" defTabSz="6502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950720" algn="l" defTabSz="6502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275840" algn="l" defTabSz="6502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00960" algn="l" defTabSz="6502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63944-84AD-4C31-99FF-18D9B586854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8DE2-74AF-4D07-BDC1-29FF74FBF8F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7"/>
          <p:cNvSpPr txBox="1"/>
          <p:nvPr userDrawn="1"/>
        </p:nvSpPr>
        <p:spPr>
          <a:xfrm>
            <a:off x="324322" y="196280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8" name="文本框 38"/>
          <p:cNvSpPr txBox="1"/>
          <p:nvPr userDrawn="1"/>
        </p:nvSpPr>
        <p:spPr>
          <a:xfrm>
            <a:off x="324322" y="489012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265159" y="257176"/>
            <a:ext cx="1138979" cy="269309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800">
              <a:defRPr/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265159" y="465139"/>
            <a:ext cx="1196489" cy="207753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800">
              <a:defRPr/>
            </a:pP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257176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800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265159" y="257176"/>
            <a:ext cx="1138979" cy="269309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800">
              <a:defRPr/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工作完成情况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265159" y="465139"/>
            <a:ext cx="858256" cy="207753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800">
              <a:defRPr/>
            </a:pP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Job completion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257176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800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265159" y="257176"/>
            <a:ext cx="1138979" cy="269309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800">
              <a:defRPr/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成功项目展示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265159" y="465139"/>
            <a:ext cx="1606858" cy="207753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800">
              <a:defRPr/>
            </a:pP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Successful project presentation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257176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800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265159" y="257176"/>
            <a:ext cx="1138979" cy="269309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800">
              <a:defRPr/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明年工作计划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265159" y="465139"/>
            <a:ext cx="1209313" cy="207753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800">
              <a:defRPr/>
            </a:pP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Work plan for next yea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257176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800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0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981" y="205683"/>
            <a:ext cx="8231627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6981" y="1200823"/>
            <a:ext cx="8231627" cy="3395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901" y="274420"/>
            <a:ext cx="7887787" cy="993783"/>
          </a:xfrm>
          <a:prstGeom prst="rect">
            <a:avLst/>
          </a:prstGeom>
        </p:spPr>
        <p:txBody>
          <a:bodyPr vert="horz" lIns="65032" tIns="32516" rIns="65032" bIns="32516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901" y="1369841"/>
            <a:ext cx="7887787" cy="3264804"/>
          </a:xfrm>
          <a:prstGeom prst="rect">
            <a:avLst/>
          </a:prstGeom>
        </p:spPr>
        <p:txBody>
          <a:bodyPr vert="horz" lIns="65032" tIns="32516" rIns="65032" bIns="32516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901" y="4769032"/>
            <a:ext cx="2057193" cy="273290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336" y="4769032"/>
            <a:ext cx="3086918" cy="273290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9496" y="4769032"/>
            <a:ext cx="2057193" cy="273290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 advClick="0" advTm="0">
    <p:push dir="r"/>
  </p:transition>
  <p:txStyles>
    <p:titleStyle>
      <a:lvl1pPr algn="l" defTabSz="650240" rtl="0" eaLnBrk="1" latinLnBrk="0" hangingPunct="1">
        <a:lnSpc>
          <a:spcPct val="90000"/>
        </a:lnSpc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60" indent="-162560" algn="l" defTabSz="650240" rtl="0" eaLnBrk="1" latinLnBrk="0" hangingPunct="1">
        <a:lnSpc>
          <a:spcPct val="90000"/>
        </a:lnSpc>
        <a:spcBef>
          <a:spcPts val="71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768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792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8816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1328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3840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64155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5120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0240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5360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0480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5600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0720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5840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01595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3.jpe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16" name="原创设计师QQ598969553      _5"/>
          <p:cNvSpPr>
            <a:spLocks noChangeArrowheads="1"/>
          </p:cNvSpPr>
          <p:nvPr/>
        </p:nvSpPr>
        <p:spPr bwMode="auto">
          <a:xfrm>
            <a:off x="901974" y="2846947"/>
            <a:ext cx="421269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食品安全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PPT</a:t>
            </a:r>
            <a:r>
              <a: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模板</a:t>
            </a:r>
            <a:endParaRPr lang="en-US" altLang="zh-CN" sz="4400" b="1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7" name="原创设计师QQ598969553      _6"/>
          <p:cNvSpPr>
            <a:spLocks noChangeArrowheads="1"/>
          </p:cNvSpPr>
          <p:nvPr/>
        </p:nvSpPr>
        <p:spPr bwMode="auto">
          <a:xfrm>
            <a:off x="900387" y="3545892"/>
            <a:ext cx="4034538" cy="246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rgbClr val="5358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rgbClr val="5358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rgbClr val="5358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rgbClr val="5358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原创设计师QQ598969553      _7"/>
          <p:cNvSpPr>
            <a:spLocks noChangeShapeType="1"/>
          </p:cNvSpPr>
          <p:nvPr/>
        </p:nvSpPr>
        <p:spPr bwMode="auto">
          <a:xfrm>
            <a:off x="900386" y="3990529"/>
            <a:ext cx="2953263" cy="0"/>
          </a:xfrm>
          <a:prstGeom prst="lin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58" tIns="45729" rIns="91458" bIns="45729"/>
          <a:lstStyle/>
          <a:p>
            <a:pPr>
              <a:defRPr/>
            </a:pPr>
            <a:endParaRPr lang="zh-CN" altLang="en-US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原创设计师QQ598969553      _12"/>
          <p:cNvSpPr>
            <a:spLocks noChangeArrowheads="1"/>
          </p:cNvSpPr>
          <p:nvPr/>
        </p:nvSpPr>
        <p:spPr bwMode="auto">
          <a:xfrm>
            <a:off x="901973" y="1924472"/>
            <a:ext cx="1696085" cy="10153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66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202X</a:t>
            </a:r>
          </a:p>
        </p:txBody>
      </p:sp>
      <p:pic>
        <p:nvPicPr>
          <p:cNvPr id="5" name="班得瑞乐团 - childhood memory - bandari 童年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71822" y="340296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28378" y="4076144"/>
            <a:ext cx="23535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100">
                <a:latin typeface="微软雅黑" panose="020B0503020204020204" pitchFamily="34" charset="-122"/>
                <a:ea typeface="微软雅黑" panose="020B0503020204020204" pitchFamily="34" charset="-122"/>
              </a:rPr>
              <a:t>xiazaii   </a:t>
            </a:r>
            <a:r>
              <a: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1100"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100"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6" grpId="0"/>
      <p:bldP spid="17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/>
          <p:cNvSpPr/>
          <p:nvPr/>
        </p:nvSpPr>
        <p:spPr>
          <a:xfrm>
            <a:off x="4079299" y="1660067"/>
            <a:ext cx="2564570" cy="256457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57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428823" y="2012060"/>
            <a:ext cx="1865521" cy="186552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57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742501" y="2322223"/>
            <a:ext cx="1245817" cy="124581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57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108167" y="2691505"/>
            <a:ext cx="509528" cy="50952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57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Block Arc 47"/>
          <p:cNvSpPr/>
          <p:nvPr/>
        </p:nvSpPr>
        <p:spPr>
          <a:xfrm rot="10800000">
            <a:off x="4079299" y="1662536"/>
            <a:ext cx="2564570" cy="2564570"/>
          </a:xfrm>
          <a:prstGeom prst="blockArc">
            <a:avLst>
              <a:gd name="adj1" fmla="val 16158116"/>
              <a:gd name="adj2" fmla="val 5409154"/>
              <a:gd name="adj3" fmla="val 586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57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Block Arc 48"/>
          <p:cNvSpPr/>
          <p:nvPr/>
        </p:nvSpPr>
        <p:spPr>
          <a:xfrm rot="10800000">
            <a:off x="4428824" y="2012062"/>
            <a:ext cx="1865519" cy="1865519"/>
          </a:xfrm>
          <a:prstGeom prst="blockArc">
            <a:avLst>
              <a:gd name="adj1" fmla="val 14698952"/>
              <a:gd name="adj2" fmla="val 5440372"/>
              <a:gd name="adj3" fmla="val 994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57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Block Arc 49"/>
          <p:cNvSpPr/>
          <p:nvPr/>
        </p:nvSpPr>
        <p:spPr>
          <a:xfrm rot="10800000">
            <a:off x="4741124" y="2324361"/>
            <a:ext cx="1240920" cy="1240920"/>
          </a:xfrm>
          <a:prstGeom prst="blockArc">
            <a:avLst>
              <a:gd name="adj1" fmla="val 13629918"/>
              <a:gd name="adj2" fmla="val 5390526"/>
              <a:gd name="adj3" fmla="val 1348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57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Block Arc 50"/>
          <p:cNvSpPr/>
          <p:nvPr/>
        </p:nvSpPr>
        <p:spPr>
          <a:xfrm rot="10800000">
            <a:off x="5110988" y="2694226"/>
            <a:ext cx="501193" cy="501193"/>
          </a:xfrm>
          <a:prstGeom prst="blockArc">
            <a:avLst>
              <a:gd name="adj1" fmla="val 10800000"/>
              <a:gd name="adj2" fmla="val 5236583"/>
              <a:gd name="adj3" fmla="val 28287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57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 Placeholder 3"/>
          <p:cNvSpPr txBox="1"/>
          <p:nvPr/>
        </p:nvSpPr>
        <p:spPr>
          <a:xfrm>
            <a:off x="7223178" y="1330933"/>
            <a:ext cx="293401" cy="21015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79438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140" b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57" name="Text Placeholder 3"/>
          <p:cNvSpPr txBox="1"/>
          <p:nvPr/>
        </p:nvSpPr>
        <p:spPr>
          <a:xfrm>
            <a:off x="7223178" y="2373771"/>
            <a:ext cx="293401" cy="21015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79438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140" b="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</a:p>
        </p:txBody>
      </p:sp>
      <p:sp>
        <p:nvSpPr>
          <p:cNvPr id="61" name="Text Placeholder 3"/>
          <p:cNvSpPr txBox="1"/>
          <p:nvPr/>
        </p:nvSpPr>
        <p:spPr>
          <a:xfrm>
            <a:off x="7223178" y="1678545"/>
            <a:ext cx="293401" cy="21015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79438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140" b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</a:p>
        </p:txBody>
      </p:sp>
      <p:sp>
        <p:nvSpPr>
          <p:cNvPr id="63" name="Text Placeholder 3"/>
          <p:cNvSpPr txBox="1"/>
          <p:nvPr/>
        </p:nvSpPr>
        <p:spPr>
          <a:xfrm>
            <a:off x="7223178" y="2026157"/>
            <a:ext cx="293401" cy="21015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79438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140" b="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</a:p>
        </p:txBody>
      </p:sp>
      <p:cxnSp>
        <p:nvCxnSpPr>
          <p:cNvPr id="41" name="Elbow Connector 40"/>
          <p:cNvCxnSpPr/>
          <p:nvPr/>
        </p:nvCxnSpPr>
        <p:spPr>
          <a:xfrm flipV="1">
            <a:off x="5408650" y="1452421"/>
            <a:ext cx="1669997" cy="290856"/>
          </a:xfrm>
          <a:prstGeom prst="bentConnector3">
            <a:avLst>
              <a:gd name="adj1" fmla="val 36922"/>
            </a:avLst>
          </a:prstGeom>
          <a:ln w="6350" cmpd="sng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flipV="1">
            <a:off x="5408650" y="1819630"/>
            <a:ext cx="1669997" cy="290856"/>
          </a:xfrm>
          <a:prstGeom prst="bentConnector3">
            <a:avLst>
              <a:gd name="adj1" fmla="val 46730"/>
            </a:avLst>
          </a:prstGeom>
          <a:ln w="6350" cmpd="sng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flipV="1">
            <a:off x="5400200" y="2129468"/>
            <a:ext cx="1669997" cy="290856"/>
          </a:xfrm>
          <a:prstGeom prst="bentConnector3">
            <a:avLst>
              <a:gd name="adj1" fmla="val 55557"/>
            </a:avLst>
          </a:prstGeom>
          <a:ln w="6350" cmpd="sng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flipV="1">
            <a:off x="5391752" y="2474353"/>
            <a:ext cx="1669997" cy="290856"/>
          </a:xfrm>
          <a:prstGeom prst="bentConnector3">
            <a:avLst>
              <a:gd name="adj1" fmla="val 67000"/>
            </a:avLst>
          </a:prstGeom>
          <a:ln w="6350" cmpd="sng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9"/>
          <p:cNvGrpSpPr/>
          <p:nvPr/>
        </p:nvGrpSpPr>
        <p:grpSpPr>
          <a:xfrm>
            <a:off x="1948291" y="1575882"/>
            <a:ext cx="1965175" cy="511695"/>
            <a:chOff x="1270277" y="1192718"/>
            <a:chExt cx="3205532" cy="589147"/>
          </a:xfrm>
        </p:grpSpPr>
        <p:sp>
          <p:nvSpPr>
            <p:cNvPr id="46" name="Text Placeholder 3"/>
            <p:cNvSpPr txBox="1"/>
            <p:nvPr/>
          </p:nvSpPr>
          <p:spPr>
            <a:xfrm>
              <a:off x="1270277" y="1192718"/>
              <a:ext cx="1255306" cy="211768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79438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995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替换文字内容</a:t>
              </a:r>
              <a:endParaRPr lang="en-US" sz="99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Text Placeholder 3"/>
            <p:cNvSpPr txBox="1"/>
            <p:nvPr/>
          </p:nvSpPr>
          <p:spPr>
            <a:xfrm>
              <a:off x="1270277" y="1418801"/>
              <a:ext cx="3205532" cy="36306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79438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57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57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52"/>
          <p:cNvGrpSpPr/>
          <p:nvPr/>
        </p:nvGrpSpPr>
        <p:grpSpPr>
          <a:xfrm>
            <a:off x="1948291" y="2293815"/>
            <a:ext cx="1965175" cy="511694"/>
            <a:chOff x="1270277" y="2114430"/>
            <a:chExt cx="3205532" cy="589147"/>
          </a:xfrm>
        </p:grpSpPr>
        <p:sp>
          <p:nvSpPr>
            <p:cNvPr id="54" name="Text Placeholder 3"/>
            <p:cNvSpPr txBox="1"/>
            <p:nvPr/>
          </p:nvSpPr>
          <p:spPr>
            <a:xfrm>
              <a:off x="1270277" y="2114430"/>
              <a:ext cx="1255306" cy="211768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79438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995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替换文字内容</a:t>
              </a:r>
              <a:endParaRPr lang="en-US" sz="99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Text Placeholder 3"/>
            <p:cNvSpPr txBox="1"/>
            <p:nvPr/>
          </p:nvSpPr>
          <p:spPr>
            <a:xfrm>
              <a:off x="1270277" y="2340513"/>
              <a:ext cx="3205532" cy="36306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79438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57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57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58"/>
          <p:cNvGrpSpPr/>
          <p:nvPr/>
        </p:nvGrpSpPr>
        <p:grpSpPr>
          <a:xfrm>
            <a:off x="1948291" y="3004232"/>
            <a:ext cx="1965175" cy="511695"/>
            <a:chOff x="1270277" y="3036142"/>
            <a:chExt cx="3205532" cy="589147"/>
          </a:xfrm>
        </p:grpSpPr>
        <p:sp>
          <p:nvSpPr>
            <p:cNvPr id="59" name="Text Placeholder 3"/>
            <p:cNvSpPr txBox="1"/>
            <p:nvPr/>
          </p:nvSpPr>
          <p:spPr>
            <a:xfrm>
              <a:off x="1270277" y="3036142"/>
              <a:ext cx="1255306" cy="211768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79438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995" dirty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替换文字内容</a:t>
              </a:r>
              <a:endParaRPr lang="en-US" sz="995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Text Placeholder 3"/>
            <p:cNvSpPr txBox="1"/>
            <p:nvPr/>
          </p:nvSpPr>
          <p:spPr>
            <a:xfrm>
              <a:off x="1270277" y="3262225"/>
              <a:ext cx="3205532" cy="36306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79438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57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57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61"/>
          <p:cNvGrpSpPr/>
          <p:nvPr/>
        </p:nvGrpSpPr>
        <p:grpSpPr>
          <a:xfrm>
            <a:off x="1948291" y="3695209"/>
            <a:ext cx="1965175" cy="501751"/>
            <a:chOff x="1270277" y="3047590"/>
            <a:chExt cx="3205532" cy="577700"/>
          </a:xfrm>
        </p:grpSpPr>
        <p:sp>
          <p:nvSpPr>
            <p:cNvPr id="64" name="Text Placeholder 3"/>
            <p:cNvSpPr txBox="1"/>
            <p:nvPr/>
          </p:nvSpPr>
          <p:spPr>
            <a:xfrm>
              <a:off x="1270277" y="3047590"/>
              <a:ext cx="1255306" cy="211769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79438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995" dirty="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替换文字内容</a:t>
              </a:r>
              <a:endParaRPr lang="en-US" sz="995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Text Placeholder 3"/>
            <p:cNvSpPr txBox="1"/>
            <p:nvPr/>
          </p:nvSpPr>
          <p:spPr>
            <a:xfrm>
              <a:off x="1270277" y="3262225"/>
              <a:ext cx="3205532" cy="36306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79438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57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57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6" name="Freeform 45"/>
          <p:cNvSpPr>
            <a:spLocks noEditPoints="1"/>
          </p:cNvSpPr>
          <p:nvPr/>
        </p:nvSpPr>
        <p:spPr bwMode="auto">
          <a:xfrm>
            <a:off x="1604224" y="1710193"/>
            <a:ext cx="270087" cy="270087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79420" tIns="39710" rIns="79420" bIns="39710" numCol="1" anchor="t" anchorCtr="0" compatLnSpc="1"/>
          <a:lstStyle/>
          <a:p>
            <a:pPr>
              <a:lnSpc>
                <a:spcPct val="120000"/>
              </a:lnSpc>
            </a:pPr>
            <a:endParaRPr lang="en-US" sz="57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Freeform 45"/>
          <p:cNvSpPr>
            <a:spLocks noEditPoints="1"/>
          </p:cNvSpPr>
          <p:nvPr/>
        </p:nvSpPr>
        <p:spPr bwMode="auto">
          <a:xfrm>
            <a:off x="1604224" y="2416170"/>
            <a:ext cx="270087" cy="270087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79420" tIns="39710" rIns="79420" bIns="39710" numCol="1" anchor="t" anchorCtr="0" compatLnSpc="1"/>
          <a:lstStyle/>
          <a:p>
            <a:pPr>
              <a:lnSpc>
                <a:spcPct val="120000"/>
              </a:lnSpc>
            </a:pPr>
            <a:endParaRPr lang="en-US" sz="57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Freeform 45"/>
          <p:cNvSpPr>
            <a:spLocks noEditPoints="1"/>
          </p:cNvSpPr>
          <p:nvPr/>
        </p:nvSpPr>
        <p:spPr bwMode="auto">
          <a:xfrm>
            <a:off x="1604224" y="3122145"/>
            <a:ext cx="270087" cy="270087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79420" tIns="39710" rIns="79420" bIns="39710" numCol="1" anchor="t" anchorCtr="0" compatLnSpc="1"/>
          <a:lstStyle/>
          <a:p>
            <a:pPr>
              <a:lnSpc>
                <a:spcPct val="120000"/>
              </a:lnSpc>
            </a:pPr>
            <a:endParaRPr lang="en-US" sz="57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Freeform 45"/>
          <p:cNvSpPr>
            <a:spLocks noEditPoints="1"/>
          </p:cNvSpPr>
          <p:nvPr/>
        </p:nvSpPr>
        <p:spPr bwMode="auto">
          <a:xfrm>
            <a:off x="1604224" y="3828120"/>
            <a:ext cx="270087" cy="270087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79420" tIns="39710" rIns="79420" bIns="39710" numCol="1" anchor="t" anchorCtr="0" compatLnSpc="1"/>
          <a:lstStyle/>
          <a:p>
            <a:pPr>
              <a:lnSpc>
                <a:spcPct val="120000"/>
              </a:lnSpc>
            </a:pPr>
            <a:endParaRPr lang="en-US" sz="57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0"/>
                            </p:stCondLst>
                            <p:childTnLst>
                              <p:par>
                                <p:cTn id="91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8" grpId="0" animBg="1"/>
      <p:bldP spid="39" grpId="0" animBg="1"/>
      <p:bldP spid="48" grpId="0" animBg="1"/>
      <p:bldP spid="49" grpId="0" animBg="1"/>
      <p:bldP spid="50" grpId="0" animBg="1"/>
      <p:bldP spid="51" grpId="0" animBg="1"/>
      <p:bldP spid="53" grpId="0"/>
      <p:bldP spid="57" grpId="0"/>
      <p:bldP spid="61" grpId="0"/>
      <p:bldP spid="63" grpId="0"/>
      <p:bldP spid="66" grpId="0" animBg="1"/>
      <p:bldP spid="68" grpId="0" animBg="1"/>
      <p:bldP spid="70" grpId="0" animBg="1"/>
      <p:bldP spid="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9555" y="1039010"/>
            <a:ext cx="4865385" cy="326181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 dirty="0"/>
          </a:p>
        </p:txBody>
      </p:sp>
      <p:sp>
        <p:nvSpPr>
          <p:cNvPr id="12" name="圆角矩形 11"/>
          <p:cNvSpPr/>
          <p:nvPr/>
        </p:nvSpPr>
        <p:spPr>
          <a:xfrm>
            <a:off x="5342075" y="3816019"/>
            <a:ext cx="1643257" cy="484806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sp>
        <p:nvSpPr>
          <p:cNvPr id="13" name="圆角矩形 12"/>
          <p:cNvSpPr/>
          <p:nvPr/>
        </p:nvSpPr>
        <p:spPr>
          <a:xfrm>
            <a:off x="6985332" y="3816019"/>
            <a:ext cx="1981390" cy="484806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sp>
        <p:nvSpPr>
          <p:cNvPr id="14" name="矩形 13"/>
          <p:cNvSpPr/>
          <p:nvPr/>
        </p:nvSpPr>
        <p:spPr>
          <a:xfrm>
            <a:off x="5915900" y="3919906"/>
            <a:ext cx="667251" cy="311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25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20%</a:t>
            </a:r>
          </a:p>
        </p:txBody>
      </p:sp>
      <p:sp>
        <p:nvSpPr>
          <p:cNvPr id="15" name="矩形 14"/>
          <p:cNvSpPr/>
          <p:nvPr/>
        </p:nvSpPr>
        <p:spPr>
          <a:xfrm>
            <a:off x="7728411" y="3919906"/>
            <a:ext cx="666744" cy="311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25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80%</a:t>
            </a:r>
          </a:p>
        </p:txBody>
      </p:sp>
      <p:sp>
        <p:nvSpPr>
          <p:cNvPr id="16" name="Content Placeholder 2"/>
          <p:cNvSpPr txBox="1"/>
          <p:nvPr/>
        </p:nvSpPr>
        <p:spPr>
          <a:xfrm>
            <a:off x="5277855" y="1240965"/>
            <a:ext cx="1305296" cy="254440"/>
          </a:xfrm>
          <a:prstGeom prst="rect">
            <a:avLst/>
          </a:prstGeom>
        </p:spPr>
        <p:txBody>
          <a:bodyPr vert="horz" lIns="68588" tIns="34294" rIns="68588" bIns="34294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995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5277854" y="1458364"/>
            <a:ext cx="3236646" cy="539684"/>
          </a:xfrm>
          <a:prstGeom prst="rect">
            <a:avLst/>
          </a:prstGeom>
        </p:spPr>
        <p:txBody>
          <a:bodyPr vert="horz" lIns="68588" tIns="34294" rIns="68588" bIns="34294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57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5277854" y="2243030"/>
            <a:ext cx="3236646" cy="539684"/>
          </a:xfrm>
          <a:prstGeom prst="rect">
            <a:avLst/>
          </a:prstGeom>
        </p:spPr>
        <p:txBody>
          <a:bodyPr vert="horz" lIns="68588" tIns="34294" rIns="68588" bIns="34294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57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829459" y="858159"/>
            <a:ext cx="2952439" cy="3530462"/>
            <a:chOff x="1423" y="-1124"/>
            <a:chExt cx="4832" cy="5778"/>
          </a:xfrm>
        </p:grpSpPr>
        <p:sp>
          <p:nvSpPr>
            <p:cNvPr id="5" name="Freeform 7"/>
            <p:cNvSpPr/>
            <p:nvPr/>
          </p:nvSpPr>
          <p:spPr bwMode="auto">
            <a:xfrm>
              <a:off x="1423" y="1565"/>
              <a:ext cx="4832" cy="3089"/>
            </a:xfrm>
            <a:custGeom>
              <a:avLst/>
              <a:gdLst>
                <a:gd name="T0" fmla="*/ 2042 w 2042"/>
                <a:gd name="T1" fmla="*/ 1233 h 1306"/>
                <a:gd name="T2" fmla="*/ 1970 w 2042"/>
                <a:gd name="T3" fmla="*/ 1306 h 1306"/>
                <a:gd name="T4" fmla="*/ 72 w 2042"/>
                <a:gd name="T5" fmla="*/ 1306 h 1306"/>
                <a:gd name="T6" fmla="*/ 0 w 2042"/>
                <a:gd name="T7" fmla="*/ 1233 h 1306"/>
                <a:gd name="T8" fmla="*/ 0 w 2042"/>
                <a:gd name="T9" fmla="*/ 72 h 1306"/>
                <a:gd name="T10" fmla="*/ 72 w 2042"/>
                <a:gd name="T11" fmla="*/ 0 h 1306"/>
                <a:gd name="T12" fmla="*/ 1970 w 2042"/>
                <a:gd name="T13" fmla="*/ 0 h 1306"/>
                <a:gd name="T14" fmla="*/ 2042 w 2042"/>
                <a:gd name="T15" fmla="*/ 72 h 1306"/>
                <a:gd name="T16" fmla="*/ 2042 w 2042"/>
                <a:gd name="T17" fmla="*/ 1233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2" h="1306">
                  <a:moveTo>
                    <a:pt x="2042" y="1233"/>
                  </a:moveTo>
                  <a:cubicBezTo>
                    <a:pt x="2042" y="1273"/>
                    <a:pt x="2009" y="1306"/>
                    <a:pt x="1970" y="1306"/>
                  </a:cubicBezTo>
                  <a:cubicBezTo>
                    <a:pt x="72" y="1306"/>
                    <a:pt x="72" y="1306"/>
                    <a:pt x="72" y="1306"/>
                  </a:cubicBezTo>
                  <a:cubicBezTo>
                    <a:pt x="33" y="1306"/>
                    <a:pt x="0" y="1273"/>
                    <a:pt x="0" y="1233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3" y="0"/>
                    <a:pt x="72" y="0"/>
                  </a:cubicBezTo>
                  <a:cubicBezTo>
                    <a:pt x="1970" y="0"/>
                    <a:pt x="1970" y="0"/>
                    <a:pt x="1970" y="0"/>
                  </a:cubicBezTo>
                  <a:cubicBezTo>
                    <a:pt x="2009" y="0"/>
                    <a:pt x="2042" y="32"/>
                    <a:pt x="2042" y="72"/>
                  </a:cubicBezTo>
                  <a:cubicBezTo>
                    <a:pt x="2042" y="1233"/>
                    <a:pt x="2042" y="1233"/>
                    <a:pt x="2042" y="1233"/>
                  </a:cubicBezTo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4" tIns="34293" rIns="68584" bIns="3429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2088" y="1565"/>
              <a:ext cx="4167" cy="3089"/>
            </a:xfrm>
            <a:custGeom>
              <a:avLst/>
              <a:gdLst>
                <a:gd name="T0" fmla="*/ 1689 w 1761"/>
                <a:gd name="T1" fmla="*/ 0 h 1306"/>
                <a:gd name="T2" fmla="*/ 838 w 1761"/>
                <a:gd name="T3" fmla="*/ 0 h 1306"/>
                <a:gd name="T4" fmla="*/ 839 w 1761"/>
                <a:gd name="T5" fmla="*/ 54 h 1306"/>
                <a:gd name="T6" fmla="*/ 443 w 1761"/>
                <a:gd name="T7" fmla="*/ 1011 h 1306"/>
                <a:gd name="T8" fmla="*/ 0 w 1761"/>
                <a:gd name="T9" fmla="*/ 1306 h 1306"/>
                <a:gd name="T10" fmla="*/ 1689 w 1761"/>
                <a:gd name="T11" fmla="*/ 1306 h 1306"/>
                <a:gd name="T12" fmla="*/ 1761 w 1761"/>
                <a:gd name="T13" fmla="*/ 1233 h 1306"/>
                <a:gd name="T14" fmla="*/ 1761 w 1761"/>
                <a:gd name="T15" fmla="*/ 72 h 1306"/>
                <a:gd name="T16" fmla="*/ 1689 w 1761"/>
                <a:gd name="T17" fmla="*/ 0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1" h="1306">
                  <a:moveTo>
                    <a:pt x="1689" y="0"/>
                  </a:moveTo>
                  <a:cubicBezTo>
                    <a:pt x="838" y="0"/>
                    <a:pt x="838" y="0"/>
                    <a:pt x="838" y="0"/>
                  </a:cubicBezTo>
                  <a:cubicBezTo>
                    <a:pt x="839" y="18"/>
                    <a:pt x="839" y="36"/>
                    <a:pt x="839" y="54"/>
                  </a:cubicBezTo>
                  <a:cubicBezTo>
                    <a:pt x="839" y="411"/>
                    <a:pt x="695" y="758"/>
                    <a:pt x="443" y="1011"/>
                  </a:cubicBezTo>
                  <a:cubicBezTo>
                    <a:pt x="315" y="1138"/>
                    <a:pt x="164" y="1238"/>
                    <a:pt x="0" y="1306"/>
                  </a:cubicBezTo>
                  <a:cubicBezTo>
                    <a:pt x="1689" y="1306"/>
                    <a:pt x="1689" y="1306"/>
                    <a:pt x="1689" y="1306"/>
                  </a:cubicBezTo>
                  <a:cubicBezTo>
                    <a:pt x="1728" y="1306"/>
                    <a:pt x="1761" y="1273"/>
                    <a:pt x="1761" y="1233"/>
                  </a:cubicBezTo>
                  <a:cubicBezTo>
                    <a:pt x="1761" y="72"/>
                    <a:pt x="1761" y="72"/>
                    <a:pt x="1761" y="72"/>
                  </a:cubicBezTo>
                  <a:cubicBezTo>
                    <a:pt x="1761" y="32"/>
                    <a:pt x="1728" y="0"/>
                    <a:pt x="1689" y="0"/>
                  </a:cubicBezTo>
                </a:path>
              </a:pathLst>
            </a:custGeom>
            <a:solidFill>
              <a:srgbClr val="29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4" tIns="34293" rIns="68584" bIns="3429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2594" y="1565"/>
              <a:ext cx="3661" cy="3089"/>
            </a:xfrm>
            <a:custGeom>
              <a:avLst/>
              <a:gdLst>
                <a:gd name="T0" fmla="*/ 1475 w 1547"/>
                <a:gd name="T1" fmla="*/ 0 h 1306"/>
                <a:gd name="T2" fmla="*/ 858 w 1547"/>
                <a:gd name="T3" fmla="*/ 0 h 1306"/>
                <a:gd name="T4" fmla="*/ 859 w 1547"/>
                <a:gd name="T5" fmla="*/ 46 h 1306"/>
                <a:gd name="T6" fmla="*/ 462 w 1547"/>
                <a:gd name="T7" fmla="*/ 1003 h 1306"/>
                <a:gd name="T8" fmla="*/ 0 w 1547"/>
                <a:gd name="T9" fmla="*/ 1306 h 1306"/>
                <a:gd name="T10" fmla="*/ 1475 w 1547"/>
                <a:gd name="T11" fmla="*/ 1306 h 1306"/>
                <a:gd name="T12" fmla="*/ 1547 w 1547"/>
                <a:gd name="T13" fmla="*/ 1233 h 1306"/>
                <a:gd name="T14" fmla="*/ 1547 w 1547"/>
                <a:gd name="T15" fmla="*/ 72 h 1306"/>
                <a:gd name="T16" fmla="*/ 1475 w 1547"/>
                <a:gd name="T17" fmla="*/ 0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7" h="1306">
                  <a:moveTo>
                    <a:pt x="1475" y="0"/>
                  </a:moveTo>
                  <a:cubicBezTo>
                    <a:pt x="858" y="0"/>
                    <a:pt x="858" y="0"/>
                    <a:pt x="858" y="0"/>
                  </a:cubicBezTo>
                  <a:cubicBezTo>
                    <a:pt x="859" y="15"/>
                    <a:pt x="859" y="30"/>
                    <a:pt x="859" y="46"/>
                  </a:cubicBezTo>
                  <a:cubicBezTo>
                    <a:pt x="859" y="404"/>
                    <a:pt x="715" y="751"/>
                    <a:pt x="462" y="1003"/>
                  </a:cubicBezTo>
                  <a:cubicBezTo>
                    <a:pt x="330" y="1136"/>
                    <a:pt x="172" y="1238"/>
                    <a:pt x="0" y="1306"/>
                  </a:cubicBezTo>
                  <a:cubicBezTo>
                    <a:pt x="1475" y="1306"/>
                    <a:pt x="1475" y="1306"/>
                    <a:pt x="1475" y="1306"/>
                  </a:cubicBezTo>
                  <a:cubicBezTo>
                    <a:pt x="1514" y="1306"/>
                    <a:pt x="1547" y="1273"/>
                    <a:pt x="1547" y="1233"/>
                  </a:cubicBezTo>
                  <a:cubicBezTo>
                    <a:pt x="1547" y="72"/>
                    <a:pt x="1547" y="72"/>
                    <a:pt x="1547" y="72"/>
                  </a:cubicBezTo>
                  <a:cubicBezTo>
                    <a:pt x="1547" y="32"/>
                    <a:pt x="1514" y="0"/>
                    <a:pt x="1475" y="0"/>
                  </a:cubicBezTo>
                  <a:close/>
                </a:path>
              </a:pathLst>
            </a:custGeom>
            <a:solidFill>
              <a:srgbClr val="0806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4" tIns="34293" rIns="68584" bIns="3429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1591" y="1740"/>
              <a:ext cx="4496" cy="27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4" tIns="34293" rIns="68584" bIns="3429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3789" y="1605"/>
              <a:ext cx="100" cy="10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4" tIns="34293" rIns="68584" bIns="3429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3775" y="1591"/>
              <a:ext cx="128" cy="128"/>
            </a:xfrm>
            <a:custGeom>
              <a:avLst/>
              <a:gdLst>
                <a:gd name="T0" fmla="*/ 48 w 54"/>
                <a:gd name="T1" fmla="*/ 27 h 54"/>
                <a:gd name="T2" fmla="*/ 43 w 54"/>
                <a:gd name="T3" fmla="*/ 27 h 54"/>
                <a:gd name="T4" fmla="*/ 39 w 54"/>
                <a:gd name="T5" fmla="*/ 39 h 54"/>
                <a:gd name="T6" fmla="*/ 27 w 54"/>
                <a:gd name="T7" fmla="*/ 43 h 54"/>
                <a:gd name="T8" fmla="*/ 15 w 54"/>
                <a:gd name="T9" fmla="*/ 39 h 54"/>
                <a:gd name="T10" fmla="*/ 11 w 54"/>
                <a:gd name="T11" fmla="*/ 27 h 54"/>
                <a:gd name="T12" fmla="*/ 15 w 54"/>
                <a:gd name="T13" fmla="*/ 16 h 54"/>
                <a:gd name="T14" fmla="*/ 27 w 54"/>
                <a:gd name="T15" fmla="*/ 11 h 54"/>
                <a:gd name="T16" fmla="*/ 39 w 54"/>
                <a:gd name="T17" fmla="*/ 16 h 54"/>
                <a:gd name="T18" fmla="*/ 43 w 54"/>
                <a:gd name="T19" fmla="*/ 27 h 54"/>
                <a:gd name="T20" fmla="*/ 48 w 54"/>
                <a:gd name="T21" fmla="*/ 27 h 54"/>
                <a:gd name="T22" fmla="*/ 54 w 54"/>
                <a:gd name="T23" fmla="*/ 27 h 54"/>
                <a:gd name="T24" fmla="*/ 27 w 54"/>
                <a:gd name="T25" fmla="*/ 0 h 54"/>
                <a:gd name="T26" fmla="*/ 0 w 54"/>
                <a:gd name="T27" fmla="*/ 27 h 54"/>
                <a:gd name="T28" fmla="*/ 27 w 54"/>
                <a:gd name="T29" fmla="*/ 54 h 54"/>
                <a:gd name="T30" fmla="*/ 54 w 54"/>
                <a:gd name="T31" fmla="*/ 27 h 54"/>
                <a:gd name="T32" fmla="*/ 48 w 54"/>
                <a:gd name="T33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54">
                  <a:moveTo>
                    <a:pt x="48" y="27"/>
                  </a:moveTo>
                  <a:cubicBezTo>
                    <a:pt x="43" y="27"/>
                    <a:pt x="43" y="27"/>
                    <a:pt x="43" y="27"/>
                  </a:cubicBezTo>
                  <a:cubicBezTo>
                    <a:pt x="43" y="32"/>
                    <a:pt x="41" y="36"/>
                    <a:pt x="39" y="39"/>
                  </a:cubicBezTo>
                  <a:cubicBezTo>
                    <a:pt x="36" y="42"/>
                    <a:pt x="32" y="43"/>
                    <a:pt x="27" y="43"/>
                  </a:cubicBezTo>
                  <a:cubicBezTo>
                    <a:pt x="22" y="43"/>
                    <a:pt x="18" y="42"/>
                    <a:pt x="15" y="39"/>
                  </a:cubicBezTo>
                  <a:cubicBezTo>
                    <a:pt x="13" y="36"/>
                    <a:pt x="11" y="32"/>
                    <a:pt x="11" y="27"/>
                  </a:cubicBezTo>
                  <a:cubicBezTo>
                    <a:pt x="11" y="23"/>
                    <a:pt x="13" y="19"/>
                    <a:pt x="15" y="16"/>
                  </a:cubicBezTo>
                  <a:cubicBezTo>
                    <a:pt x="18" y="13"/>
                    <a:pt x="22" y="11"/>
                    <a:pt x="27" y="11"/>
                  </a:cubicBezTo>
                  <a:cubicBezTo>
                    <a:pt x="32" y="11"/>
                    <a:pt x="36" y="13"/>
                    <a:pt x="39" y="16"/>
                  </a:cubicBezTo>
                  <a:cubicBezTo>
                    <a:pt x="41" y="19"/>
                    <a:pt x="43" y="23"/>
                    <a:pt x="43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42" y="54"/>
                    <a:pt x="54" y="42"/>
                    <a:pt x="54" y="27"/>
                  </a:cubicBezTo>
                  <a:lnTo>
                    <a:pt x="48" y="27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4" tIns="34293" rIns="68584" bIns="3429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1591" y="1017"/>
              <a:ext cx="4396" cy="3459"/>
            </a:xfrm>
            <a:custGeom>
              <a:avLst/>
              <a:gdLst>
                <a:gd name="T0" fmla="*/ 1775 w 1858"/>
                <a:gd name="T1" fmla="*/ 431 h 1463"/>
                <a:gd name="T2" fmla="*/ 1462 w 1858"/>
                <a:gd name="T3" fmla="*/ 0 h 1463"/>
                <a:gd name="T4" fmla="*/ 1383 w 1858"/>
                <a:gd name="T5" fmla="*/ 79 h 1463"/>
                <a:gd name="T6" fmla="*/ 1673 w 1858"/>
                <a:gd name="T7" fmla="*/ 476 h 1463"/>
                <a:gd name="T8" fmla="*/ 1702 w 1858"/>
                <a:gd name="T9" fmla="*/ 823 h 1463"/>
                <a:gd name="T10" fmla="*/ 1393 w 1858"/>
                <a:gd name="T11" fmla="*/ 1072 h 1463"/>
                <a:gd name="T12" fmla="*/ 1108 w 1858"/>
                <a:gd name="T13" fmla="*/ 1143 h 1463"/>
                <a:gd name="T14" fmla="*/ 1050 w 1858"/>
                <a:gd name="T15" fmla="*/ 1095 h 1463"/>
                <a:gd name="T16" fmla="*/ 1064 w 1858"/>
                <a:gd name="T17" fmla="*/ 1052 h 1463"/>
                <a:gd name="T18" fmla="*/ 1001 w 1858"/>
                <a:gd name="T19" fmla="*/ 976 h 1463"/>
                <a:gd name="T20" fmla="*/ 1005 w 1858"/>
                <a:gd name="T21" fmla="*/ 943 h 1463"/>
                <a:gd name="T22" fmla="*/ 870 w 1858"/>
                <a:gd name="T23" fmla="*/ 809 h 1463"/>
                <a:gd name="T24" fmla="*/ 809 w 1858"/>
                <a:gd name="T25" fmla="*/ 824 h 1463"/>
                <a:gd name="T26" fmla="*/ 819 w 1858"/>
                <a:gd name="T27" fmla="*/ 777 h 1463"/>
                <a:gd name="T28" fmla="*/ 698 w 1858"/>
                <a:gd name="T29" fmla="*/ 656 h 1463"/>
                <a:gd name="T30" fmla="*/ 671 w 1858"/>
                <a:gd name="T31" fmla="*/ 659 h 1463"/>
                <a:gd name="T32" fmla="*/ 671 w 1858"/>
                <a:gd name="T33" fmla="*/ 656 h 1463"/>
                <a:gd name="T34" fmla="*/ 591 w 1858"/>
                <a:gd name="T35" fmla="*/ 547 h 1463"/>
                <a:gd name="T36" fmla="*/ 599 w 1858"/>
                <a:gd name="T37" fmla="*/ 503 h 1463"/>
                <a:gd name="T38" fmla="*/ 474 w 1858"/>
                <a:gd name="T39" fmla="*/ 378 h 1463"/>
                <a:gd name="T40" fmla="*/ 408 w 1858"/>
                <a:gd name="T41" fmla="*/ 397 h 1463"/>
                <a:gd name="T42" fmla="*/ 410 w 1858"/>
                <a:gd name="T43" fmla="*/ 378 h 1463"/>
                <a:gd name="T44" fmla="*/ 386 w 1858"/>
                <a:gd name="T45" fmla="*/ 306 h 1463"/>
                <a:gd name="T46" fmla="*/ 193 w 1858"/>
                <a:gd name="T47" fmla="*/ 306 h 1463"/>
                <a:gd name="T48" fmla="*/ 193 w 1858"/>
                <a:gd name="T49" fmla="*/ 306 h 1463"/>
                <a:gd name="T50" fmla="*/ 0 w 1858"/>
                <a:gd name="T51" fmla="*/ 306 h 1463"/>
                <a:gd name="T52" fmla="*/ 0 w 1858"/>
                <a:gd name="T53" fmla="*/ 1462 h 1463"/>
                <a:gd name="T54" fmla="*/ 991 w 1858"/>
                <a:gd name="T55" fmla="*/ 1463 h 1463"/>
                <a:gd name="T56" fmla="*/ 991 w 1858"/>
                <a:gd name="T57" fmla="*/ 1462 h 1463"/>
                <a:gd name="T58" fmla="*/ 1269 w 1858"/>
                <a:gd name="T59" fmla="*/ 1462 h 1463"/>
                <a:gd name="T60" fmla="*/ 1270 w 1858"/>
                <a:gd name="T61" fmla="*/ 1450 h 1463"/>
                <a:gd name="T62" fmla="*/ 1248 w 1858"/>
                <a:gd name="T63" fmla="*/ 1383 h 1463"/>
                <a:gd name="T64" fmla="*/ 1270 w 1858"/>
                <a:gd name="T65" fmla="*/ 1316 h 1463"/>
                <a:gd name="T66" fmla="*/ 1234 w 1858"/>
                <a:gd name="T67" fmla="*/ 1233 h 1463"/>
                <a:gd name="T68" fmla="*/ 1432 w 1858"/>
                <a:gd name="T69" fmla="*/ 1177 h 1463"/>
                <a:gd name="T70" fmla="*/ 1805 w 1858"/>
                <a:gd name="T71" fmla="*/ 866 h 1463"/>
                <a:gd name="T72" fmla="*/ 1775 w 1858"/>
                <a:gd name="T73" fmla="*/ 431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58" h="1463">
                  <a:moveTo>
                    <a:pt x="1775" y="431"/>
                  </a:moveTo>
                  <a:cubicBezTo>
                    <a:pt x="1714" y="292"/>
                    <a:pt x="1605" y="143"/>
                    <a:pt x="1462" y="0"/>
                  </a:cubicBezTo>
                  <a:cubicBezTo>
                    <a:pt x="1383" y="79"/>
                    <a:pt x="1383" y="79"/>
                    <a:pt x="1383" y="79"/>
                  </a:cubicBezTo>
                  <a:cubicBezTo>
                    <a:pt x="1517" y="212"/>
                    <a:pt x="1617" y="350"/>
                    <a:pt x="1673" y="476"/>
                  </a:cubicBezTo>
                  <a:cubicBezTo>
                    <a:pt x="1733" y="609"/>
                    <a:pt x="1742" y="726"/>
                    <a:pt x="1702" y="823"/>
                  </a:cubicBezTo>
                  <a:cubicBezTo>
                    <a:pt x="1658" y="928"/>
                    <a:pt x="1554" y="1012"/>
                    <a:pt x="1393" y="1072"/>
                  </a:cubicBezTo>
                  <a:cubicBezTo>
                    <a:pt x="1311" y="1102"/>
                    <a:pt x="1216" y="1126"/>
                    <a:pt x="1108" y="1143"/>
                  </a:cubicBezTo>
                  <a:cubicBezTo>
                    <a:pt x="1095" y="1121"/>
                    <a:pt x="1075" y="1103"/>
                    <a:pt x="1050" y="1095"/>
                  </a:cubicBezTo>
                  <a:cubicBezTo>
                    <a:pt x="1059" y="1083"/>
                    <a:pt x="1064" y="1068"/>
                    <a:pt x="1064" y="1052"/>
                  </a:cubicBezTo>
                  <a:cubicBezTo>
                    <a:pt x="1064" y="1014"/>
                    <a:pt x="1037" y="983"/>
                    <a:pt x="1001" y="976"/>
                  </a:cubicBezTo>
                  <a:cubicBezTo>
                    <a:pt x="1003" y="966"/>
                    <a:pt x="1005" y="955"/>
                    <a:pt x="1005" y="943"/>
                  </a:cubicBezTo>
                  <a:cubicBezTo>
                    <a:pt x="1005" y="869"/>
                    <a:pt x="945" y="809"/>
                    <a:pt x="870" y="809"/>
                  </a:cubicBezTo>
                  <a:cubicBezTo>
                    <a:pt x="849" y="809"/>
                    <a:pt x="828" y="814"/>
                    <a:pt x="809" y="824"/>
                  </a:cubicBezTo>
                  <a:cubicBezTo>
                    <a:pt x="816" y="809"/>
                    <a:pt x="819" y="793"/>
                    <a:pt x="819" y="777"/>
                  </a:cubicBezTo>
                  <a:cubicBezTo>
                    <a:pt x="819" y="710"/>
                    <a:pt x="765" y="656"/>
                    <a:pt x="698" y="656"/>
                  </a:cubicBezTo>
                  <a:cubicBezTo>
                    <a:pt x="689" y="656"/>
                    <a:pt x="679" y="657"/>
                    <a:pt x="671" y="659"/>
                  </a:cubicBezTo>
                  <a:cubicBezTo>
                    <a:pt x="671" y="658"/>
                    <a:pt x="671" y="657"/>
                    <a:pt x="671" y="656"/>
                  </a:cubicBezTo>
                  <a:cubicBezTo>
                    <a:pt x="671" y="605"/>
                    <a:pt x="637" y="561"/>
                    <a:pt x="591" y="547"/>
                  </a:cubicBezTo>
                  <a:cubicBezTo>
                    <a:pt x="596" y="533"/>
                    <a:pt x="599" y="518"/>
                    <a:pt x="599" y="503"/>
                  </a:cubicBezTo>
                  <a:cubicBezTo>
                    <a:pt x="599" y="434"/>
                    <a:pt x="543" y="378"/>
                    <a:pt x="474" y="378"/>
                  </a:cubicBezTo>
                  <a:cubicBezTo>
                    <a:pt x="450" y="378"/>
                    <a:pt x="427" y="385"/>
                    <a:pt x="408" y="397"/>
                  </a:cubicBezTo>
                  <a:cubicBezTo>
                    <a:pt x="409" y="390"/>
                    <a:pt x="410" y="384"/>
                    <a:pt x="410" y="378"/>
                  </a:cubicBezTo>
                  <a:cubicBezTo>
                    <a:pt x="410" y="351"/>
                    <a:pt x="401" y="326"/>
                    <a:pt x="386" y="306"/>
                  </a:cubicBezTo>
                  <a:cubicBezTo>
                    <a:pt x="193" y="306"/>
                    <a:pt x="193" y="306"/>
                    <a:pt x="193" y="306"/>
                  </a:cubicBezTo>
                  <a:cubicBezTo>
                    <a:pt x="193" y="306"/>
                    <a:pt x="193" y="306"/>
                    <a:pt x="193" y="306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1462"/>
                    <a:pt x="0" y="1462"/>
                    <a:pt x="0" y="1462"/>
                  </a:cubicBezTo>
                  <a:cubicBezTo>
                    <a:pt x="991" y="1463"/>
                    <a:pt x="991" y="1463"/>
                    <a:pt x="991" y="1463"/>
                  </a:cubicBezTo>
                  <a:cubicBezTo>
                    <a:pt x="991" y="1462"/>
                    <a:pt x="991" y="1462"/>
                    <a:pt x="991" y="1462"/>
                  </a:cubicBezTo>
                  <a:cubicBezTo>
                    <a:pt x="1269" y="1462"/>
                    <a:pt x="1269" y="1462"/>
                    <a:pt x="1269" y="1462"/>
                  </a:cubicBezTo>
                  <a:cubicBezTo>
                    <a:pt x="1270" y="1458"/>
                    <a:pt x="1270" y="1454"/>
                    <a:pt x="1270" y="1450"/>
                  </a:cubicBezTo>
                  <a:cubicBezTo>
                    <a:pt x="1270" y="1425"/>
                    <a:pt x="1262" y="1402"/>
                    <a:pt x="1248" y="1383"/>
                  </a:cubicBezTo>
                  <a:cubicBezTo>
                    <a:pt x="1262" y="1365"/>
                    <a:pt x="1270" y="1341"/>
                    <a:pt x="1270" y="1316"/>
                  </a:cubicBezTo>
                  <a:cubicBezTo>
                    <a:pt x="1270" y="1283"/>
                    <a:pt x="1256" y="1254"/>
                    <a:pt x="1234" y="1233"/>
                  </a:cubicBezTo>
                  <a:cubicBezTo>
                    <a:pt x="1306" y="1218"/>
                    <a:pt x="1372" y="1199"/>
                    <a:pt x="1432" y="1177"/>
                  </a:cubicBezTo>
                  <a:cubicBezTo>
                    <a:pt x="1623" y="1106"/>
                    <a:pt x="1749" y="1001"/>
                    <a:pt x="1805" y="866"/>
                  </a:cubicBezTo>
                  <a:cubicBezTo>
                    <a:pt x="1858" y="739"/>
                    <a:pt x="1848" y="593"/>
                    <a:pt x="1775" y="4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4" tIns="34293" rIns="68584" bIns="3429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1591" y="1052"/>
              <a:ext cx="4344" cy="3424"/>
            </a:xfrm>
            <a:custGeom>
              <a:avLst/>
              <a:gdLst>
                <a:gd name="T0" fmla="*/ 1756 w 1836"/>
                <a:gd name="T1" fmla="*/ 424 h 1448"/>
                <a:gd name="T2" fmla="*/ 1447 w 1836"/>
                <a:gd name="T3" fmla="*/ 0 h 1448"/>
                <a:gd name="T4" fmla="*/ 1398 w 1836"/>
                <a:gd name="T5" fmla="*/ 49 h 1448"/>
                <a:gd name="T6" fmla="*/ 1693 w 1836"/>
                <a:gd name="T7" fmla="*/ 452 h 1448"/>
                <a:gd name="T8" fmla="*/ 1722 w 1836"/>
                <a:gd name="T9" fmla="*/ 816 h 1448"/>
                <a:gd name="T10" fmla="*/ 981 w 1836"/>
                <a:gd name="T11" fmla="*/ 1166 h 1448"/>
                <a:gd name="T12" fmla="*/ 836 w 1836"/>
                <a:gd name="T13" fmla="*/ 1023 h 1448"/>
                <a:gd name="T14" fmla="*/ 755 w 1836"/>
                <a:gd name="T15" fmla="*/ 1048 h 1448"/>
                <a:gd name="T16" fmla="*/ 706 w 1836"/>
                <a:gd name="T17" fmla="*/ 1026 h 1448"/>
                <a:gd name="T18" fmla="*/ 711 w 1836"/>
                <a:gd name="T19" fmla="*/ 978 h 1448"/>
                <a:gd name="T20" fmla="*/ 505 w 1836"/>
                <a:gd name="T21" fmla="*/ 772 h 1448"/>
                <a:gd name="T22" fmla="*/ 446 w 1836"/>
                <a:gd name="T23" fmla="*/ 780 h 1448"/>
                <a:gd name="T24" fmla="*/ 318 w 1836"/>
                <a:gd name="T25" fmla="*/ 669 h 1448"/>
                <a:gd name="T26" fmla="*/ 135 w 1836"/>
                <a:gd name="T27" fmla="*/ 497 h 1448"/>
                <a:gd name="T28" fmla="*/ 0 w 1836"/>
                <a:gd name="T29" fmla="*/ 557 h 1448"/>
                <a:gd name="T30" fmla="*/ 0 w 1836"/>
                <a:gd name="T31" fmla="*/ 1026 h 1448"/>
                <a:gd name="T32" fmla="*/ 0 w 1836"/>
                <a:gd name="T33" fmla="*/ 1026 h 1448"/>
                <a:gd name="T34" fmla="*/ 0 w 1836"/>
                <a:gd name="T35" fmla="*/ 1448 h 1448"/>
                <a:gd name="T36" fmla="*/ 1113 w 1836"/>
                <a:gd name="T37" fmla="*/ 1448 h 1448"/>
                <a:gd name="T38" fmla="*/ 1126 w 1836"/>
                <a:gd name="T39" fmla="*/ 1378 h 1448"/>
                <a:gd name="T40" fmla="*/ 1054 w 1836"/>
                <a:gd name="T41" fmla="*/ 1227 h 1448"/>
                <a:gd name="T42" fmla="*/ 1424 w 1836"/>
                <a:gd name="T43" fmla="*/ 1142 h 1448"/>
                <a:gd name="T44" fmla="*/ 1786 w 1836"/>
                <a:gd name="T45" fmla="*/ 843 h 1448"/>
                <a:gd name="T46" fmla="*/ 1756 w 1836"/>
                <a:gd name="T47" fmla="*/ 424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36" h="1448">
                  <a:moveTo>
                    <a:pt x="1756" y="424"/>
                  </a:moveTo>
                  <a:cubicBezTo>
                    <a:pt x="1695" y="288"/>
                    <a:pt x="1589" y="141"/>
                    <a:pt x="1447" y="0"/>
                  </a:cubicBezTo>
                  <a:cubicBezTo>
                    <a:pt x="1398" y="49"/>
                    <a:pt x="1398" y="49"/>
                    <a:pt x="1398" y="49"/>
                  </a:cubicBezTo>
                  <a:cubicBezTo>
                    <a:pt x="1534" y="184"/>
                    <a:pt x="1635" y="324"/>
                    <a:pt x="1693" y="452"/>
                  </a:cubicBezTo>
                  <a:cubicBezTo>
                    <a:pt x="1754" y="591"/>
                    <a:pt x="1764" y="713"/>
                    <a:pt x="1722" y="816"/>
                  </a:cubicBezTo>
                  <a:cubicBezTo>
                    <a:pt x="1644" y="1004"/>
                    <a:pt x="1390" y="1123"/>
                    <a:pt x="981" y="1166"/>
                  </a:cubicBezTo>
                  <a:cubicBezTo>
                    <a:pt x="980" y="1087"/>
                    <a:pt x="916" y="1023"/>
                    <a:pt x="836" y="1023"/>
                  </a:cubicBezTo>
                  <a:cubicBezTo>
                    <a:pt x="806" y="1023"/>
                    <a:pt x="778" y="1032"/>
                    <a:pt x="755" y="1048"/>
                  </a:cubicBezTo>
                  <a:cubicBezTo>
                    <a:pt x="741" y="1038"/>
                    <a:pt x="724" y="1030"/>
                    <a:pt x="706" y="1026"/>
                  </a:cubicBezTo>
                  <a:cubicBezTo>
                    <a:pt x="709" y="1011"/>
                    <a:pt x="711" y="995"/>
                    <a:pt x="711" y="978"/>
                  </a:cubicBezTo>
                  <a:cubicBezTo>
                    <a:pt x="711" y="864"/>
                    <a:pt x="619" y="772"/>
                    <a:pt x="505" y="772"/>
                  </a:cubicBezTo>
                  <a:cubicBezTo>
                    <a:pt x="485" y="772"/>
                    <a:pt x="465" y="775"/>
                    <a:pt x="446" y="780"/>
                  </a:cubicBezTo>
                  <a:cubicBezTo>
                    <a:pt x="423" y="725"/>
                    <a:pt x="376" y="684"/>
                    <a:pt x="318" y="669"/>
                  </a:cubicBezTo>
                  <a:cubicBezTo>
                    <a:pt x="311" y="573"/>
                    <a:pt x="232" y="497"/>
                    <a:pt x="135" y="497"/>
                  </a:cubicBezTo>
                  <a:cubicBezTo>
                    <a:pt x="81" y="497"/>
                    <a:pt x="33" y="520"/>
                    <a:pt x="0" y="557"/>
                  </a:cubicBezTo>
                  <a:cubicBezTo>
                    <a:pt x="0" y="1026"/>
                    <a:pt x="0" y="1026"/>
                    <a:pt x="0" y="1026"/>
                  </a:cubicBezTo>
                  <a:cubicBezTo>
                    <a:pt x="0" y="1026"/>
                    <a:pt x="0" y="1026"/>
                    <a:pt x="0" y="1026"/>
                  </a:cubicBezTo>
                  <a:cubicBezTo>
                    <a:pt x="0" y="1448"/>
                    <a:pt x="0" y="1448"/>
                    <a:pt x="0" y="1448"/>
                  </a:cubicBezTo>
                  <a:cubicBezTo>
                    <a:pt x="1113" y="1448"/>
                    <a:pt x="1113" y="1448"/>
                    <a:pt x="1113" y="1448"/>
                  </a:cubicBezTo>
                  <a:cubicBezTo>
                    <a:pt x="1121" y="1426"/>
                    <a:pt x="1126" y="1403"/>
                    <a:pt x="1126" y="1378"/>
                  </a:cubicBezTo>
                  <a:cubicBezTo>
                    <a:pt x="1126" y="1317"/>
                    <a:pt x="1098" y="1263"/>
                    <a:pt x="1054" y="1227"/>
                  </a:cubicBezTo>
                  <a:cubicBezTo>
                    <a:pt x="1197" y="1209"/>
                    <a:pt x="1321" y="1180"/>
                    <a:pt x="1424" y="1142"/>
                  </a:cubicBezTo>
                  <a:cubicBezTo>
                    <a:pt x="1610" y="1073"/>
                    <a:pt x="1732" y="972"/>
                    <a:pt x="1786" y="843"/>
                  </a:cubicBezTo>
                  <a:cubicBezTo>
                    <a:pt x="1836" y="722"/>
                    <a:pt x="1826" y="581"/>
                    <a:pt x="1756" y="42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4" tIns="34293" rIns="68584" bIns="3429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1605" y="1064"/>
              <a:ext cx="4406" cy="3426"/>
            </a:xfrm>
            <a:custGeom>
              <a:avLst/>
              <a:gdLst>
                <a:gd name="T0" fmla="*/ 1429 w 1862"/>
                <a:gd name="T1" fmla="*/ 0 h 1449"/>
                <a:gd name="T2" fmla="*/ 1400 w 1862"/>
                <a:gd name="T3" fmla="*/ 30 h 1449"/>
                <a:gd name="T4" fmla="*/ 1733 w 1862"/>
                <a:gd name="T5" fmla="*/ 809 h 1449"/>
                <a:gd name="T6" fmla="*/ 653 w 1862"/>
                <a:gd name="T7" fmla="*/ 1195 h 1449"/>
                <a:gd name="T8" fmla="*/ 653 w 1862"/>
                <a:gd name="T9" fmla="*/ 1187 h 1449"/>
                <a:gd name="T10" fmla="*/ 526 w 1862"/>
                <a:gd name="T11" fmla="*/ 1062 h 1449"/>
                <a:gd name="T12" fmla="*/ 465 w 1862"/>
                <a:gd name="T13" fmla="*/ 1078 h 1449"/>
                <a:gd name="T14" fmla="*/ 361 w 1862"/>
                <a:gd name="T15" fmla="*/ 1018 h 1449"/>
                <a:gd name="T16" fmla="*/ 361 w 1862"/>
                <a:gd name="T17" fmla="*/ 1017 h 1449"/>
                <a:gd name="T18" fmla="*/ 232 w 1862"/>
                <a:gd name="T19" fmla="*/ 891 h 1449"/>
                <a:gd name="T20" fmla="*/ 116 w 1862"/>
                <a:gd name="T21" fmla="*/ 968 h 1449"/>
                <a:gd name="T22" fmla="*/ 79 w 1862"/>
                <a:gd name="T23" fmla="*/ 962 h 1449"/>
                <a:gd name="T24" fmla="*/ 0 w 1862"/>
                <a:gd name="T25" fmla="*/ 998 h 1449"/>
                <a:gd name="T26" fmla="*/ 4 w 1862"/>
                <a:gd name="T27" fmla="*/ 1449 h 1449"/>
                <a:gd name="T28" fmla="*/ 773 w 1862"/>
                <a:gd name="T29" fmla="*/ 1443 h 1449"/>
                <a:gd name="T30" fmla="*/ 822 w 1862"/>
                <a:gd name="T31" fmla="*/ 1339 h 1449"/>
                <a:gd name="T32" fmla="*/ 768 w 1862"/>
                <a:gd name="T33" fmla="*/ 1233 h 1449"/>
                <a:gd name="T34" fmla="*/ 1421 w 1862"/>
                <a:gd name="T35" fmla="*/ 1120 h 1449"/>
                <a:gd name="T36" fmla="*/ 1772 w 1862"/>
                <a:gd name="T37" fmla="*/ 825 h 1449"/>
                <a:gd name="T38" fmla="*/ 1429 w 1862"/>
                <a:gd name="T39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62" h="1449">
                  <a:moveTo>
                    <a:pt x="1429" y="0"/>
                  </a:moveTo>
                  <a:cubicBezTo>
                    <a:pt x="1400" y="30"/>
                    <a:pt x="1400" y="30"/>
                    <a:pt x="1400" y="30"/>
                  </a:cubicBezTo>
                  <a:cubicBezTo>
                    <a:pt x="1694" y="320"/>
                    <a:pt x="1816" y="604"/>
                    <a:pt x="1733" y="809"/>
                  </a:cubicBezTo>
                  <a:cubicBezTo>
                    <a:pt x="1636" y="1050"/>
                    <a:pt x="1263" y="1183"/>
                    <a:pt x="653" y="1195"/>
                  </a:cubicBezTo>
                  <a:cubicBezTo>
                    <a:pt x="653" y="1192"/>
                    <a:pt x="653" y="1190"/>
                    <a:pt x="653" y="1187"/>
                  </a:cubicBezTo>
                  <a:cubicBezTo>
                    <a:pt x="653" y="1117"/>
                    <a:pt x="596" y="1061"/>
                    <a:pt x="526" y="1062"/>
                  </a:cubicBezTo>
                  <a:cubicBezTo>
                    <a:pt x="504" y="1062"/>
                    <a:pt x="483" y="1068"/>
                    <a:pt x="465" y="1078"/>
                  </a:cubicBezTo>
                  <a:cubicBezTo>
                    <a:pt x="442" y="1044"/>
                    <a:pt x="404" y="1021"/>
                    <a:pt x="361" y="1018"/>
                  </a:cubicBezTo>
                  <a:cubicBezTo>
                    <a:pt x="361" y="1017"/>
                    <a:pt x="361" y="1017"/>
                    <a:pt x="361" y="1017"/>
                  </a:cubicBezTo>
                  <a:cubicBezTo>
                    <a:pt x="360" y="947"/>
                    <a:pt x="303" y="890"/>
                    <a:pt x="232" y="891"/>
                  </a:cubicBezTo>
                  <a:cubicBezTo>
                    <a:pt x="180" y="891"/>
                    <a:pt x="136" y="923"/>
                    <a:pt x="116" y="968"/>
                  </a:cubicBezTo>
                  <a:cubicBezTo>
                    <a:pt x="105" y="964"/>
                    <a:pt x="92" y="961"/>
                    <a:pt x="79" y="962"/>
                  </a:cubicBezTo>
                  <a:cubicBezTo>
                    <a:pt x="47" y="962"/>
                    <a:pt x="19" y="976"/>
                    <a:pt x="0" y="998"/>
                  </a:cubicBezTo>
                  <a:cubicBezTo>
                    <a:pt x="4" y="1449"/>
                    <a:pt x="4" y="1449"/>
                    <a:pt x="4" y="1449"/>
                  </a:cubicBezTo>
                  <a:cubicBezTo>
                    <a:pt x="773" y="1443"/>
                    <a:pt x="773" y="1443"/>
                    <a:pt x="773" y="1443"/>
                  </a:cubicBezTo>
                  <a:cubicBezTo>
                    <a:pt x="803" y="1418"/>
                    <a:pt x="822" y="1381"/>
                    <a:pt x="822" y="1339"/>
                  </a:cubicBezTo>
                  <a:cubicBezTo>
                    <a:pt x="822" y="1296"/>
                    <a:pt x="801" y="1257"/>
                    <a:pt x="768" y="1233"/>
                  </a:cubicBezTo>
                  <a:cubicBezTo>
                    <a:pt x="1037" y="1221"/>
                    <a:pt x="1255" y="1183"/>
                    <a:pt x="1421" y="1120"/>
                  </a:cubicBezTo>
                  <a:cubicBezTo>
                    <a:pt x="1603" y="1051"/>
                    <a:pt x="1721" y="952"/>
                    <a:pt x="1772" y="825"/>
                  </a:cubicBezTo>
                  <a:cubicBezTo>
                    <a:pt x="1862" y="603"/>
                    <a:pt x="1737" y="302"/>
                    <a:pt x="14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4" tIns="34293" rIns="68584" bIns="3429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4650" y="882"/>
              <a:ext cx="533" cy="449"/>
            </a:xfrm>
            <a:custGeom>
              <a:avLst/>
              <a:gdLst>
                <a:gd name="T0" fmla="*/ 0 w 225"/>
                <a:gd name="T1" fmla="*/ 34 h 190"/>
                <a:gd name="T2" fmla="*/ 65 w 225"/>
                <a:gd name="T3" fmla="*/ 153 h 190"/>
                <a:gd name="T4" fmla="*/ 225 w 225"/>
                <a:gd name="T5" fmla="*/ 190 h 190"/>
                <a:gd name="T6" fmla="*/ 34 w 225"/>
                <a:gd name="T7" fmla="*/ 0 h 190"/>
                <a:gd name="T8" fmla="*/ 0 w 225"/>
                <a:gd name="T9" fmla="*/ 3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90">
                  <a:moveTo>
                    <a:pt x="0" y="34"/>
                  </a:moveTo>
                  <a:cubicBezTo>
                    <a:pt x="0" y="34"/>
                    <a:pt x="4" y="124"/>
                    <a:pt x="65" y="153"/>
                  </a:cubicBezTo>
                  <a:cubicBezTo>
                    <a:pt x="127" y="183"/>
                    <a:pt x="225" y="190"/>
                    <a:pt x="225" y="190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4" tIns="34293" rIns="68584" bIns="3429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4681" y="882"/>
              <a:ext cx="336" cy="286"/>
            </a:xfrm>
            <a:custGeom>
              <a:avLst/>
              <a:gdLst>
                <a:gd name="T0" fmla="*/ 0 w 142"/>
                <a:gd name="T1" fmla="*/ 22 h 121"/>
                <a:gd name="T2" fmla="*/ 41 w 142"/>
                <a:gd name="T3" fmla="*/ 98 h 121"/>
                <a:gd name="T4" fmla="*/ 142 w 142"/>
                <a:gd name="T5" fmla="*/ 121 h 121"/>
                <a:gd name="T6" fmla="*/ 21 w 142"/>
                <a:gd name="T7" fmla="*/ 0 h 121"/>
                <a:gd name="T8" fmla="*/ 0 w 142"/>
                <a:gd name="T9" fmla="*/ 2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21">
                  <a:moveTo>
                    <a:pt x="0" y="22"/>
                  </a:moveTo>
                  <a:cubicBezTo>
                    <a:pt x="0" y="22"/>
                    <a:pt x="2" y="79"/>
                    <a:pt x="41" y="98"/>
                  </a:cubicBezTo>
                  <a:cubicBezTo>
                    <a:pt x="80" y="117"/>
                    <a:pt x="142" y="121"/>
                    <a:pt x="142" y="121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4" tIns="34293" rIns="68584" bIns="3429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4731" y="801"/>
              <a:ext cx="452" cy="530"/>
            </a:xfrm>
            <a:custGeom>
              <a:avLst/>
              <a:gdLst>
                <a:gd name="T0" fmla="*/ 34 w 191"/>
                <a:gd name="T1" fmla="*/ 0 h 224"/>
                <a:gd name="T2" fmla="*/ 153 w 191"/>
                <a:gd name="T3" fmla="*/ 65 h 224"/>
                <a:gd name="T4" fmla="*/ 191 w 191"/>
                <a:gd name="T5" fmla="*/ 224 h 224"/>
                <a:gd name="T6" fmla="*/ 0 w 191"/>
                <a:gd name="T7" fmla="*/ 34 h 224"/>
                <a:gd name="T8" fmla="*/ 34 w 191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224">
                  <a:moveTo>
                    <a:pt x="34" y="0"/>
                  </a:moveTo>
                  <a:cubicBezTo>
                    <a:pt x="34" y="0"/>
                    <a:pt x="124" y="3"/>
                    <a:pt x="153" y="65"/>
                  </a:cubicBezTo>
                  <a:cubicBezTo>
                    <a:pt x="183" y="126"/>
                    <a:pt x="191" y="224"/>
                    <a:pt x="191" y="224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4" tIns="34293" rIns="68584" bIns="3429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9"/>
            <p:cNvSpPr/>
            <p:nvPr/>
          </p:nvSpPr>
          <p:spPr bwMode="auto">
            <a:xfrm>
              <a:off x="4731" y="830"/>
              <a:ext cx="286" cy="338"/>
            </a:xfrm>
            <a:custGeom>
              <a:avLst/>
              <a:gdLst>
                <a:gd name="T0" fmla="*/ 22 w 121"/>
                <a:gd name="T1" fmla="*/ 0 h 143"/>
                <a:gd name="T2" fmla="*/ 98 w 121"/>
                <a:gd name="T3" fmla="*/ 42 h 143"/>
                <a:gd name="T4" fmla="*/ 121 w 121"/>
                <a:gd name="T5" fmla="*/ 143 h 143"/>
                <a:gd name="T6" fmla="*/ 0 w 121"/>
                <a:gd name="T7" fmla="*/ 22 h 143"/>
                <a:gd name="T8" fmla="*/ 22 w 121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43">
                  <a:moveTo>
                    <a:pt x="22" y="0"/>
                  </a:moveTo>
                  <a:cubicBezTo>
                    <a:pt x="22" y="0"/>
                    <a:pt x="79" y="3"/>
                    <a:pt x="98" y="42"/>
                  </a:cubicBezTo>
                  <a:cubicBezTo>
                    <a:pt x="117" y="81"/>
                    <a:pt x="121" y="143"/>
                    <a:pt x="121" y="143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4" tIns="34293" rIns="68584" bIns="3429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2746" y="-1124"/>
              <a:ext cx="1895" cy="1914"/>
            </a:xfrm>
            <a:custGeom>
              <a:avLst/>
              <a:gdLst>
                <a:gd name="T0" fmla="*/ 789 w 801"/>
                <a:gd name="T1" fmla="*/ 809 h 809"/>
                <a:gd name="T2" fmla="*/ 785 w 801"/>
                <a:gd name="T3" fmla="*/ 808 h 809"/>
                <a:gd name="T4" fmla="*/ 775 w 801"/>
                <a:gd name="T5" fmla="*/ 805 h 809"/>
                <a:gd name="T6" fmla="*/ 739 w 801"/>
                <a:gd name="T7" fmla="*/ 791 h 809"/>
                <a:gd name="T8" fmla="*/ 686 w 801"/>
                <a:gd name="T9" fmla="*/ 766 h 809"/>
                <a:gd name="T10" fmla="*/ 623 w 801"/>
                <a:gd name="T11" fmla="*/ 729 h 809"/>
                <a:gd name="T12" fmla="*/ 588 w 801"/>
                <a:gd name="T13" fmla="*/ 706 h 809"/>
                <a:gd name="T14" fmla="*/ 553 w 801"/>
                <a:gd name="T15" fmla="*/ 679 h 809"/>
                <a:gd name="T16" fmla="*/ 482 w 801"/>
                <a:gd name="T17" fmla="*/ 617 h 809"/>
                <a:gd name="T18" fmla="*/ 450 w 801"/>
                <a:gd name="T19" fmla="*/ 580 h 809"/>
                <a:gd name="T20" fmla="*/ 418 w 801"/>
                <a:gd name="T21" fmla="*/ 539 h 809"/>
                <a:gd name="T22" fmla="*/ 354 w 801"/>
                <a:gd name="T23" fmla="*/ 457 h 809"/>
                <a:gd name="T24" fmla="*/ 287 w 801"/>
                <a:gd name="T25" fmla="*/ 377 h 809"/>
                <a:gd name="T26" fmla="*/ 223 w 801"/>
                <a:gd name="T27" fmla="*/ 299 h 809"/>
                <a:gd name="T28" fmla="*/ 164 w 801"/>
                <a:gd name="T29" fmla="*/ 225 h 809"/>
                <a:gd name="T30" fmla="*/ 137 w 801"/>
                <a:gd name="T31" fmla="*/ 190 h 809"/>
                <a:gd name="T32" fmla="*/ 112 w 801"/>
                <a:gd name="T33" fmla="*/ 158 h 809"/>
                <a:gd name="T34" fmla="*/ 68 w 801"/>
                <a:gd name="T35" fmla="*/ 101 h 809"/>
                <a:gd name="T36" fmla="*/ 50 w 801"/>
                <a:gd name="T37" fmla="*/ 77 h 809"/>
                <a:gd name="T38" fmla="*/ 35 w 801"/>
                <a:gd name="T39" fmla="*/ 57 h 809"/>
                <a:gd name="T40" fmla="*/ 14 w 801"/>
                <a:gd name="T41" fmla="*/ 28 h 809"/>
                <a:gd name="T42" fmla="*/ 6 w 801"/>
                <a:gd name="T43" fmla="*/ 18 h 809"/>
                <a:gd name="T44" fmla="*/ 6 w 801"/>
                <a:gd name="T45" fmla="*/ 5 h 809"/>
                <a:gd name="T46" fmla="*/ 19 w 801"/>
                <a:gd name="T47" fmla="*/ 6 h 809"/>
                <a:gd name="T48" fmla="*/ 29 w 801"/>
                <a:gd name="T49" fmla="*/ 13 h 809"/>
                <a:gd name="T50" fmla="*/ 57 w 801"/>
                <a:gd name="T51" fmla="*/ 35 h 809"/>
                <a:gd name="T52" fmla="*/ 78 w 801"/>
                <a:gd name="T53" fmla="*/ 50 h 809"/>
                <a:gd name="T54" fmla="*/ 101 w 801"/>
                <a:gd name="T55" fmla="*/ 69 h 809"/>
                <a:gd name="T56" fmla="*/ 158 w 801"/>
                <a:gd name="T57" fmla="*/ 113 h 809"/>
                <a:gd name="T58" fmla="*/ 190 w 801"/>
                <a:gd name="T59" fmla="*/ 139 h 809"/>
                <a:gd name="T60" fmla="*/ 224 w 801"/>
                <a:gd name="T61" fmla="*/ 166 h 809"/>
                <a:gd name="T62" fmla="*/ 297 w 801"/>
                <a:gd name="T63" fmla="*/ 226 h 809"/>
                <a:gd name="T64" fmla="*/ 375 w 801"/>
                <a:gd name="T65" fmla="*/ 290 h 809"/>
                <a:gd name="T66" fmla="*/ 454 w 801"/>
                <a:gd name="T67" fmla="*/ 358 h 809"/>
                <a:gd name="T68" fmla="*/ 536 w 801"/>
                <a:gd name="T69" fmla="*/ 423 h 809"/>
                <a:gd name="T70" fmla="*/ 576 w 801"/>
                <a:gd name="T71" fmla="*/ 455 h 809"/>
                <a:gd name="T72" fmla="*/ 613 w 801"/>
                <a:gd name="T73" fmla="*/ 488 h 809"/>
                <a:gd name="T74" fmla="*/ 674 w 801"/>
                <a:gd name="T75" fmla="*/ 559 h 809"/>
                <a:gd name="T76" fmla="*/ 700 w 801"/>
                <a:gd name="T77" fmla="*/ 595 h 809"/>
                <a:gd name="T78" fmla="*/ 723 w 801"/>
                <a:gd name="T79" fmla="*/ 629 h 809"/>
                <a:gd name="T80" fmla="*/ 760 w 801"/>
                <a:gd name="T81" fmla="*/ 693 h 809"/>
                <a:gd name="T82" fmla="*/ 784 w 801"/>
                <a:gd name="T83" fmla="*/ 746 h 809"/>
                <a:gd name="T84" fmla="*/ 797 w 801"/>
                <a:gd name="T85" fmla="*/ 783 h 809"/>
                <a:gd name="T86" fmla="*/ 800 w 801"/>
                <a:gd name="T87" fmla="*/ 793 h 809"/>
                <a:gd name="T88" fmla="*/ 801 w 801"/>
                <a:gd name="T89" fmla="*/ 796 h 809"/>
                <a:gd name="T90" fmla="*/ 789 w 801"/>
                <a:gd name="T91" fmla="*/ 809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01" h="809">
                  <a:moveTo>
                    <a:pt x="789" y="809"/>
                  </a:moveTo>
                  <a:cubicBezTo>
                    <a:pt x="789" y="809"/>
                    <a:pt x="788" y="809"/>
                    <a:pt x="785" y="808"/>
                  </a:cubicBezTo>
                  <a:cubicBezTo>
                    <a:pt x="783" y="807"/>
                    <a:pt x="780" y="806"/>
                    <a:pt x="775" y="805"/>
                  </a:cubicBezTo>
                  <a:cubicBezTo>
                    <a:pt x="767" y="802"/>
                    <a:pt x="754" y="797"/>
                    <a:pt x="739" y="791"/>
                  </a:cubicBezTo>
                  <a:cubicBezTo>
                    <a:pt x="724" y="785"/>
                    <a:pt x="706" y="776"/>
                    <a:pt x="686" y="766"/>
                  </a:cubicBezTo>
                  <a:cubicBezTo>
                    <a:pt x="667" y="756"/>
                    <a:pt x="645" y="743"/>
                    <a:pt x="623" y="729"/>
                  </a:cubicBezTo>
                  <a:cubicBezTo>
                    <a:pt x="611" y="722"/>
                    <a:pt x="600" y="714"/>
                    <a:pt x="588" y="706"/>
                  </a:cubicBezTo>
                  <a:cubicBezTo>
                    <a:pt x="577" y="697"/>
                    <a:pt x="565" y="689"/>
                    <a:pt x="553" y="679"/>
                  </a:cubicBezTo>
                  <a:cubicBezTo>
                    <a:pt x="529" y="661"/>
                    <a:pt x="505" y="641"/>
                    <a:pt x="482" y="617"/>
                  </a:cubicBezTo>
                  <a:cubicBezTo>
                    <a:pt x="471" y="605"/>
                    <a:pt x="460" y="593"/>
                    <a:pt x="450" y="580"/>
                  </a:cubicBezTo>
                  <a:cubicBezTo>
                    <a:pt x="439" y="567"/>
                    <a:pt x="429" y="553"/>
                    <a:pt x="418" y="539"/>
                  </a:cubicBezTo>
                  <a:cubicBezTo>
                    <a:pt x="398" y="511"/>
                    <a:pt x="376" y="483"/>
                    <a:pt x="354" y="457"/>
                  </a:cubicBezTo>
                  <a:cubicBezTo>
                    <a:pt x="331" y="430"/>
                    <a:pt x="309" y="404"/>
                    <a:pt x="287" y="377"/>
                  </a:cubicBezTo>
                  <a:cubicBezTo>
                    <a:pt x="265" y="351"/>
                    <a:pt x="244" y="324"/>
                    <a:pt x="223" y="299"/>
                  </a:cubicBezTo>
                  <a:cubicBezTo>
                    <a:pt x="203" y="273"/>
                    <a:pt x="183" y="248"/>
                    <a:pt x="164" y="225"/>
                  </a:cubicBezTo>
                  <a:cubicBezTo>
                    <a:pt x="155" y="213"/>
                    <a:pt x="146" y="201"/>
                    <a:pt x="137" y="190"/>
                  </a:cubicBezTo>
                  <a:cubicBezTo>
                    <a:pt x="129" y="179"/>
                    <a:pt x="120" y="168"/>
                    <a:pt x="112" y="158"/>
                  </a:cubicBezTo>
                  <a:cubicBezTo>
                    <a:pt x="96" y="137"/>
                    <a:pt x="81" y="118"/>
                    <a:pt x="68" y="101"/>
                  </a:cubicBezTo>
                  <a:cubicBezTo>
                    <a:pt x="62" y="93"/>
                    <a:pt x="56" y="85"/>
                    <a:pt x="50" y="77"/>
                  </a:cubicBezTo>
                  <a:cubicBezTo>
                    <a:pt x="45" y="70"/>
                    <a:pt x="40" y="63"/>
                    <a:pt x="35" y="57"/>
                  </a:cubicBezTo>
                  <a:cubicBezTo>
                    <a:pt x="26" y="45"/>
                    <a:pt x="19" y="35"/>
                    <a:pt x="14" y="28"/>
                  </a:cubicBezTo>
                  <a:cubicBezTo>
                    <a:pt x="9" y="22"/>
                    <a:pt x="6" y="18"/>
                    <a:pt x="6" y="18"/>
                  </a:cubicBezTo>
                  <a:cubicBezTo>
                    <a:pt x="6" y="18"/>
                    <a:pt x="0" y="10"/>
                    <a:pt x="6" y="5"/>
                  </a:cubicBezTo>
                  <a:cubicBezTo>
                    <a:pt x="11" y="0"/>
                    <a:pt x="19" y="6"/>
                    <a:pt x="19" y="6"/>
                  </a:cubicBezTo>
                  <a:cubicBezTo>
                    <a:pt x="19" y="6"/>
                    <a:pt x="22" y="8"/>
                    <a:pt x="29" y="13"/>
                  </a:cubicBezTo>
                  <a:cubicBezTo>
                    <a:pt x="36" y="18"/>
                    <a:pt x="45" y="26"/>
                    <a:pt x="57" y="35"/>
                  </a:cubicBezTo>
                  <a:cubicBezTo>
                    <a:pt x="63" y="40"/>
                    <a:pt x="70" y="45"/>
                    <a:pt x="78" y="50"/>
                  </a:cubicBezTo>
                  <a:cubicBezTo>
                    <a:pt x="85" y="56"/>
                    <a:pt x="93" y="62"/>
                    <a:pt x="101" y="69"/>
                  </a:cubicBezTo>
                  <a:cubicBezTo>
                    <a:pt x="118" y="82"/>
                    <a:pt x="137" y="97"/>
                    <a:pt x="158" y="113"/>
                  </a:cubicBezTo>
                  <a:cubicBezTo>
                    <a:pt x="168" y="121"/>
                    <a:pt x="179" y="130"/>
                    <a:pt x="190" y="139"/>
                  </a:cubicBezTo>
                  <a:cubicBezTo>
                    <a:pt x="201" y="147"/>
                    <a:pt x="212" y="157"/>
                    <a:pt x="224" y="166"/>
                  </a:cubicBezTo>
                  <a:cubicBezTo>
                    <a:pt x="247" y="185"/>
                    <a:pt x="272" y="205"/>
                    <a:pt x="297" y="226"/>
                  </a:cubicBezTo>
                  <a:cubicBezTo>
                    <a:pt x="322" y="246"/>
                    <a:pt x="349" y="268"/>
                    <a:pt x="375" y="290"/>
                  </a:cubicBezTo>
                  <a:cubicBezTo>
                    <a:pt x="401" y="312"/>
                    <a:pt x="427" y="335"/>
                    <a:pt x="454" y="358"/>
                  </a:cubicBezTo>
                  <a:cubicBezTo>
                    <a:pt x="480" y="381"/>
                    <a:pt x="508" y="402"/>
                    <a:pt x="536" y="423"/>
                  </a:cubicBezTo>
                  <a:cubicBezTo>
                    <a:pt x="549" y="434"/>
                    <a:pt x="563" y="444"/>
                    <a:pt x="576" y="455"/>
                  </a:cubicBezTo>
                  <a:cubicBezTo>
                    <a:pt x="589" y="466"/>
                    <a:pt x="601" y="477"/>
                    <a:pt x="613" y="488"/>
                  </a:cubicBezTo>
                  <a:cubicBezTo>
                    <a:pt x="636" y="511"/>
                    <a:pt x="656" y="535"/>
                    <a:pt x="674" y="559"/>
                  </a:cubicBezTo>
                  <a:cubicBezTo>
                    <a:pt x="684" y="571"/>
                    <a:pt x="692" y="583"/>
                    <a:pt x="700" y="595"/>
                  </a:cubicBezTo>
                  <a:cubicBezTo>
                    <a:pt x="708" y="607"/>
                    <a:pt x="716" y="618"/>
                    <a:pt x="723" y="629"/>
                  </a:cubicBezTo>
                  <a:cubicBezTo>
                    <a:pt x="737" y="652"/>
                    <a:pt x="749" y="674"/>
                    <a:pt x="760" y="693"/>
                  </a:cubicBezTo>
                  <a:cubicBezTo>
                    <a:pt x="770" y="713"/>
                    <a:pt x="778" y="731"/>
                    <a:pt x="784" y="746"/>
                  </a:cubicBezTo>
                  <a:cubicBezTo>
                    <a:pt x="790" y="762"/>
                    <a:pt x="795" y="774"/>
                    <a:pt x="797" y="783"/>
                  </a:cubicBezTo>
                  <a:cubicBezTo>
                    <a:pt x="799" y="787"/>
                    <a:pt x="800" y="791"/>
                    <a:pt x="800" y="793"/>
                  </a:cubicBezTo>
                  <a:cubicBezTo>
                    <a:pt x="801" y="795"/>
                    <a:pt x="801" y="796"/>
                    <a:pt x="801" y="796"/>
                  </a:cubicBezTo>
                  <a:lnTo>
                    <a:pt x="789" y="8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4" tIns="34293" rIns="68584" bIns="3429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21"/>
            <p:cNvSpPr/>
            <p:nvPr/>
          </p:nvSpPr>
          <p:spPr bwMode="auto">
            <a:xfrm>
              <a:off x="4598" y="492"/>
              <a:ext cx="571" cy="413"/>
            </a:xfrm>
            <a:custGeom>
              <a:avLst/>
              <a:gdLst>
                <a:gd name="T0" fmla="*/ 0 w 241"/>
                <a:gd name="T1" fmla="*/ 0 h 175"/>
                <a:gd name="T2" fmla="*/ 160 w 241"/>
                <a:gd name="T3" fmla="*/ 58 h 175"/>
                <a:gd name="T4" fmla="*/ 241 w 241"/>
                <a:gd name="T5" fmla="*/ 175 h 175"/>
                <a:gd name="T6" fmla="*/ 74 w 241"/>
                <a:gd name="T7" fmla="*/ 98 h 175"/>
                <a:gd name="T8" fmla="*/ 0 w 241"/>
                <a:gd name="T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175">
                  <a:moveTo>
                    <a:pt x="0" y="0"/>
                  </a:moveTo>
                  <a:cubicBezTo>
                    <a:pt x="0" y="0"/>
                    <a:pt x="120" y="23"/>
                    <a:pt x="160" y="58"/>
                  </a:cubicBezTo>
                  <a:cubicBezTo>
                    <a:pt x="200" y="92"/>
                    <a:pt x="241" y="175"/>
                    <a:pt x="241" y="175"/>
                  </a:cubicBezTo>
                  <a:cubicBezTo>
                    <a:pt x="74" y="98"/>
                    <a:pt x="74" y="98"/>
                    <a:pt x="74" y="9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4" tIns="34293" rIns="68584" bIns="3429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22"/>
            <p:cNvSpPr/>
            <p:nvPr/>
          </p:nvSpPr>
          <p:spPr bwMode="auto">
            <a:xfrm>
              <a:off x="4343" y="742"/>
              <a:ext cx="409" cy="575"/>
            </a:xfrm>
            <a:custGeom>
              <a:avLst/>
              <a:gdLst>
                <a:gd name="T0" fmla="*/ 0 w 173"/>
                <a:gd name="T1" fmla="*/ 0 h 243"/>
                <a:gd name="T2" fmla="*/ 57 w 173"/>
                <a:gd name="T3" fmla="*/ 161 h 243"/>
                <a:gd name="T4" fmla="*/ 173 w 173"/>
                <a:gd name="T5" fmla="*/ 243 h 243"/>
                <a:gd name="T6" fmla="*/ 98 w 173"/>
                <a:gd name="T7" fmla="*/ 75 h 243"/>
                <a:gd name="T8" fmla="*/ 0 w 173"/>
                <a:gd name="T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243">
                  <a:moveTo>
                    <a:pt x="0" y="0"/>
                  </a:moveTo>
                  <a:cubicBezTo>
                    <a:pt x="0" y="0"/>
                    <a:pt x="23" y="121"/>
                    <a:pt x="57" y="161"/>
                  </a:cubicBezTo>
                  <a:cubicBezTo>
                    <a:pt x="91" y="201"/>
                    <a:pt x="173" y="243"/>
                    <a:pt x="173" y="243"/>
                  </a:cubicBezTo>
                  <a:cubicBezTo>
                    <a:pt x="98" y="75"/>
                    <a:pt x="98" y="75"/>
                    <a:pt x="98" y="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E39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4" tIns="34293" rIns="68584" bIns="3429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4525" y="674"/>
              <a:ext cx="345" cy="343"/>
            </a:xfrm>
            <a:custGeom>
              <a:avLst/>
              <a:gdLst>
                <a:gd name="T0" fmla="*/ 138 w 146"/>
                <a:gd name="T1" fmla="*/ 9 h 145"/>
                <a:gd name="T2" fmla="*/ 138 w 146"/>
                <a:gd name="T3" fmla="*/ 39 h 145"/>
                <a:gd name="T4" fmla="*/ 38 w 146"/>
                <a:gd name="T5" fmla="*/ 137 h 145"/>
                <a:gd name="T6" fmla="*/ 8 w 146"/>
                <a:gd name="T7" fmla="*/ 137 h 145"/>
                <a:gd name="T8" fmla="*/ 8 w 146"/>
                <a:gd name="T9" fmla="*/ 107 h 145"/>
                <a:gd name="T10" fmla="*/ 107 w 146"/>
                <a:gd name="T11" fmla="*/ 8 h 145"/>
                <a:gd name="T12" fmla="*/ 138 w 146"/>
                <a:gd name="T13" fmla="*/ 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45">
                  <a:moveTo>
                    <a:pt x="138" y="9"/>
                  </a:moveTo>
                  <a:cubicBezTo>
                    <a:pt x="146" y="17"/>
                    <a:pt x="146" y="31"/>
                    <a:pt x="138" y="39"/>
                  </a:cubicBezTo>
                  <a:cubicBezTo>
                    <a:pt x="38" y="137"/>
                    <a:pt x="38" y="137"/>
                    <a:pt x="38" y="137"/>
                  </a:cubicBezTo>
                  <a:cubicBezTo>
                    <a:pt x="30" y="145"/>
                    <a:pt x="17" y="145"/>
                    <a:pt x="8" y="137"/>
                  </a:cubicBezTo>
                  <a:cubicBezTo>
                    <a:pt x="0" y="128"/>
                    <a:pt x="0" y="115"/>
                    <a:pt x="8" y="107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16" y="0"/>
                    <a:pt x="129" y="0"/>
                    <a:pt x="138" y="9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4" tIns="34293" rIns="68584" bIns="3429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4"/>
            <p:cNvSpPr/>
            <p:nvPr/>
          </p:nvSpPr>
          <p:spPr bwMode="auto">
            <a:xfrm>
              <a:off x="4149" y="295"/>
              <a:ext cx="400" cy="398"/>
            </a:xfrm>
            <a:custGeom>
              <a:avLst/>
              <a:gdLst>
                <a:gd name="T0" fmla="*/ 159 w 169"/>
                <a:gd name="T1" fmla="*/ 10 h 168"/>
                <a:gd name="T2" fmla="*/ 160 w 169"/>
                <a:gd name="T3" fmla="*/ 45 h 168"/>
                <a:gd name="T4" fmla="*/ 45 w 169"/>
                <a:gd name="T5" fmla="*/ 158 h 168"/>
                <a:gd name="T6" fmla="*/ 10 w 169"/>
                <a:gd name="T7" fmla="*/ 158 h 168"/>
                <a:gd name="T8" fmla="*/ 10 w 169"/>
                <a:gd name="T9" fmla="*/ 123 h 168"/>
                <a:gd name="T10" fmla="*/ 125 w 169"/>
                <a:gd name="T11" fmla="*/ 10 h 168"/>
                <a:gd name="T12" fmla="*/ 159 w 169"/>
                <a:gd name="T13" fmla="*/ 1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68">
                  <a:moveTo>
                    <a:pt x="159" y="10"/>
                  </a:moveTo>
                  <a:cubicBezTo>
                    <a:pt x="169" y="20"/>
                    <a:pt x="169" y="36"/>
                    <a:pt x="160" y="45"/>
                  </a:cubicBezTo>
                  <a:cubicBezTo>
                    <a:pt x="45" y="158"/>
                    <a:pt x="45" y="158"/>
                    <a:pt x="45" y="158"/>
                  </a:cubicBezTo>
                  <a:cubicBezTo>
                    <a:pt x="35" y="168"/>
                    <a:pt x="20" y="167"/>
                    <a:pt x="10" y="158"/>
                  </a:cubicBezTo>
                  <a:cubicBezTo>
                    <a:pt x="1" y="148"/>
                    <a:pt x="0" y="132"/>
                    <a:pt x="10" y="123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34" y="0"/>
                    <a:pt x="150" y="1"/>
                    <a:pt x="159" y="1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4" tIns="34293" rIns="68584" bIns="3429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5"/>
            <p:cNvSpPr/>
            <p:nvPr/>
          </p:nvSpPr>
          <p:spPr bwMode="auto">
            <a:xfrm>
              <a:off x="4255" y="402"/>
              <a:ext cx="523" cy="525"/>
            </a:xfrm>
            <a:custGeom>
              <a:avLst/>
              <a:gdLst>
                <a:gd name="T0" fmla="*/ 0 w 523"/>
                <a:gd name="T1" fmla="*/ 267 h 525"/>
                <a:gd name="T2" fmla="*/ 289 w 523"/>
                <a:gd name="T3" fmla="*/ 525 h 525"/>
                <a:gd name="T4" fmla="*/ 523 w 523"/>
                <a:gd name="T5" fmla="*/ 291 h 525"/>
                <a:gd name="T6" fmla="*/ 272 w 523"/>
                <a:gd name="T7" fmla="*/ 0 h 525"/>
                <a:gd name="T8" fmla="*/ 0 w 523"/>
                <a:gd name="T9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3" h="525">
                  <a:moveTo>
                    <a:pt x="0" y="267"/>
                  </a:moveTo>
                  <a:lnTo>
                    <a:pt x="289" y="525"/>
                  </a:lnTo>
                  <a:lnTo>
                    <a:pt x="523" y="291"/>
                  </a:lnTo>
                  <a:lnTo>
                    <a:pt x="272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4" tIns="34293" rIns="68584" bIns="3429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6"/>
            <p:cNvSpPr/>
            <p:nvPr/>
          </p:nvSpPr>
          <p:spPr bwMode="auto">
            <a:xfrm>
              <a:off x="4454" y="605"/>
              <a:ext cx="511" cy="511"/>
            </a:xfrm>
            <a:custGeom>
              <a:avLst/>
              <a:gdLst>
                <a:gd name="T0" fmla="*/ 3 w 216"/>
                <a:gd name="T1" fmla="*/ 0 h 216"/>
                <a:gd name="T2" fmla="*/ 6 w 216"/>
                <a:gd name="T3" fmla="*/ 2 h 216"/>
                <a:gd name="T4" fmla="*/ 15 w 216"/>
                <a:gd name="T5" fmla="*/ 6 h 216"/>
                <a:gd name="T6" fmla="*/ 44 w 216"/>
                <a:gd name="T7" fmla="*/ 25 h 216"/>
                <a:gd name="T8" fmla="*/ 53 w 216"/>
                <a:gd name="T9" fmla="*/ 32 h 216"/>
                <a:gd name="T10" fmla="*/ 63 w 216"/>
                <a:gd name="T11" fmla="*/ 39 h 216"/>
                <a:gd name="T12" fmla="*/ 81 w 216"/>
                <a:gd name="T13" fmla="*/ 57 h 216"/>
                <a:gd name="T14" fmla="*/ 91 w 216"/>
                <a:gd name="T15" fmla="*/ 67 h 216"/>
                <a:gd name="T16" fmla="*/ 100 w 216"/>
                <a:gd name="T17" fmla="*/ 77 h 216"/>
                <a:gd name="T18" fmla="*/ 118 w 216"/>
                <a:gd name="T19" fmla="*/ 99 h 216"/>
                <a:gd name="T20" fmla="*/ 137 w 216"/>
                <a:gd name="T21" fmla="*/ 120 h 216"/>
                <a:gd name="T22" fmla="*/ 155 w 216"/>
                <a:gd name="T23" fmla="*/ 140 h 216"/>
                <a:gd name="T24" fmla="*/ 171 w 216"/>
                <a:gd name="T25" fmla="*/ 160 h 216"/>
                <a:gd name="T26" fmla="*/ 186 w 216"/>
                <a:gd name="T27" fmla="*/ 177 h 216"/>
                <a:gd name="T28" fmla="*/ 199 w 216"/>
                <a:gd name="T29" fmla="*/ 192 h 216"/>
                <a:gd name="T30" fmla="*/ 208 w 216"/>
                <a:gd name="T31" fmla="*/ 204 h 216"/>
                <a:gd name="T32" fmla="*/ 216 w 216"/>
                <a:gd name="T33" fmla="*/ 214 h 216"/>
                <a:gd name="T34" fmla="*/ 214 w 216"/>
                <a:gd name="T35" fmla="*/ 216 h 216"/>
                <a:gd name="T36" fmla="*/ 204 w 216"/>
                <a:gd name="T37" fmla="*/ 208 h 216"/>
                <a:gd name="T38" fmla="*/ 192 w 216"/>
                <a:gd name="T39" fmla="*/ 198 h 216"/>
                <a:gd name="T40" fmla="*/ 178 w 216"/>
                <a:gd name="T41" fmla="*/ 186 h 216"/>
                <a:gd name="T42" fmla="*/ 160 w 216"/>
                <a:gd name="T43" fmla="*/ 171 h 216"/>
                <a:gd name="T44" fmla="*/ 141 w 216"/>
                <a:gd name="T45" fmla="*/ 154 h 216"/>
                <a:gd name="T46" fmla="*/ 120 w 216"/>
                <a:gd name="T47" fmla="*/ 136 h 216"/>
                <a:gd name="T48" fmla="*/ 99 w 216"/>
                <a:gd name="T49" fmla="*/ 118 h 216"/>
                <a:gd name="T50" fmla="*/ 77 w 216"/>
                <a:gd name="T51" fmla="*/ 99 h 216"/>
                <a:gd name="T52" fmla="*/ 67 w 216"/>
                <a:gd name="T53" fmla="*/ 91 h 216"/>
                <a:gd name="T54" fmla="*/ 57 w 216"/>
                <a:gd name="T55" fmla="*/ 81 h 216"/>
                <a:gd name="T56" fmla="*/ 39 w 216"/>
                <a:gd name="T57" fmla="*/ 63 h 216"/>
                <a:gd name="T58" fmla="*/ 32 w 216"/>
                <a:gd name="T59" fmla="*/ 53 h 216"/>
                <a:gd name="T60" fmla="*/ 25 w 216"/>
                <a:gd name="T61" fmla="*/ 44 h 216"/>
                <a:gd name="T62" fmla="*/ 6 w 216"/>
                <a:gd name="T63" fmla="*/ 15 h 216"/>
                <a:gd name="T64" fmla="*/ 2 w 216"/>
                <a:gd name="T65" fmla="*/ 6 h 216"/>
                <a:gd name="T66" fmla="*/ 0 w 216"/>
                <a:gd name="T67" fmla="*/ 3 h 216"/>
                <a:gd name="T68" fmla="*/ 3 w 216"/>
                <a:gd name="T69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6" h="216">
                  <a:moveTo>
                    <a:pt x="3" y="0"/>
                  </a:moveTo>
                  <a:cubicBezTo>
                    <a:pt x="3" y="0"/>
                    <a:pt x="4" y="1"/>
                    <a:pt x="6" y="2"/>
                  </a:cubicBezTo>
                  <a:cubicBezTo>
                    <a:pt x="8" y="3"/>
                    <a:pt x="11" y="4"/>
                    <a:pt x="15" y="6"/>
                  </a:cubicBezTo>
                  <a:cubicBezTo>
                    <a:pt x="22" y="11"/>
                    <a:pt x="33" y="17"/>
                    <a:pt x="44" y="25"/>
                  </a:cubicBezTo>
                  <a:cubicBezTo>
                    <a:pt x="47" y="27"/>
                    <a:pt x="50" y="30"/>
                    <a:pt x="53" y="32"/>
                  </a:cubicBezTo>
                  <a:cubicBezTo>
                    <a:pt x="56" y="34"/>
                    <a:pt x="59" y="37"/>
                    <a:pt x="63" y="39"/>
                  </a:cubicBezTo>
                  <a:cubicBezTo>
                    <a:pt x="69" y="45"/>
                    <a:pt x="75" y="50"/>
                    <a:pt x="81" y="57"/>
                  </a:cubicBezTo>
                  <a:cubicBezTo>
                    <a:pt x="85" y="60"/>
                    <a:pt x="88" y="63"/>
                    <a:pt x="91" y="67"/>
                  </a:cubicBezTo>
                  <a:cubicBezTo>
                    <a:pt x="94" y="70"/>
                    <a:pt x="97" y="74"/>
                    <a:pt x="100" y="77"/>
                  </a:cubicBezTo>
                  <a:cubicBezTo>
                    <a:pt x="105" y="84"/>
                    <a:pt x="112" y="92"/>
                    <a:pt x="118" y="99"/>
                  </a:cubicBezTo>
                  <a:cubicBezTo>
                    <a:pt x="124" y="106"/>
                    <a:pt x="130" y="113"/>
                    <a:pt x="137" y="120"/>
                  </a:cubicBezTo>
                  <a:cubicBezTo>
                    <a:pt x="143" y="127"/>
                    <a:pt x="149" y="134"/>
                    <a:pt x="155" y="140"/>
                  </a:cubicBezTo>
                  <a:cubicBezTo>
                    <a:pt x="160" y="147"/>
                    <a:pt x="166" y="154"/>
                    <a:pt x="171" y="160"/>
                  </a:cubicBezTo>
                  <a:cubicBezTo>
                    <a:pt x="177" y="166"/>
                    <a:pt x="182" y="172"/>
                    <a:pt x="186" y="177"/>
                  </a:cubicBezTo>
                  <a:cubicBezTo>
                    <a:pt x="191" y="183"/>
                    <a:pt x="195" y="188"/>
                    <a:pt x="199" y="192"/>
                  </a:cubicBezTo>
                  <a:cubicBezTo>
                    <a:pt x="202" y="197"/>
                    <a:pt x="206" y="200"/>
                    <a:pt x="208" y="204"/>
                  </a:cubicBezTo>
                  <a:cubicBezTo>
                    <a:pt x="213" y="210"/>
                    <a:pt x="216" y="214"/>
                    <a:pt x="216" y="214"/>
                  </a:cubicBezTo>
                  <a:cubicBezTo>
                    <a:pt x="214" y="216"/>
                    <a:pt x="214" y="216"/>
                    <a:pt x="214" y="216"/>
                  </a:cubicBezTo>
                  <a:cubicBezTo>
                    <a:pt x="214" y="216"/>
                    <a:pt x="210" y="213"/>
                    <a:pt x="204" y="208"/>
                  </a:cubicBezTo>
                  <a:cubicBezTo>
                    <a:pt x="201" y="205"/>
                    <a:pt x="197" y="202"/>
                    <a:pt x="192" y="198"/>
                  </a:cubicBezTo>
                  <a:cubicBezTo>
                    <a:pt x="188" y="195"/>
                    <a:pt x="183" y="190"/>
                    <a:pt x="178" y="186"/>
                  </a:cubicBezTo>
                  <a:cubicBezTo>
                    <a:pt x="172" y="181"/>
                    <a:pt x="166" y="176"/>
                    <a:pt x="160" y="171"/>
                  </a:cubicBezTo>
                  <a:cubicBezTo>
                    <a:pt x="154" y="166"/>
                    <a:pt x="147" y="160"/>
                    <a:pt x="141" y="154"/>
                  </a:cubicBezTo>
                  <a:cubicBezTo>
                    <a:pt x="134" y="149"/>
                    <a:pt x="127" y="143"/>
                    <a:pt x="120" y="136"/>
                  </a:cubicBezTo>
                  <a:cubicBezTo>
                    <a:pt x="113" y="130"/>
                    <a:pt x="106" y="124"/>
                    <a:pt x="99" y="118"/>
                  </a:cubicBezTo>
                  <a:cubicBezTo>
                    <a:pt x="92" y="111"/>
                    <a:pt x="84" y="105"/>
                    <a:pt x="77" y="99"/>
                  </a:cubicBezTo>
                  <a:cubicBezTo>
                    <a:pt x="74" y="96"/>
                    <a:pt x="70" y="94"/>
                    <a:pt x="67" y="91"/>
                  </a:cubicBezTo>
                  <a:cubicBezTo>
                    <a:pt x="63" y="88"/>
                    <a:pt x="60" y="85"/>
                    <a:pt x="57" y="81"/>
                  </a:cubicBezTo>
                  <a:cubicBezTo>
                    <a:pt x="50" y="75"/>
                    <a:pt x="45" y="69"/>
                    <a:pt x="39" y="63"/>
                  </a:cubicBezTo>
                  <a:cubicBezTo>
                    <a:pt x="37" y="59"/>
                    <a:pt x="34" y="56"/>
                    <a:pt x="32" y="53"/>
                  </a:cubicBezTo>
                  <a:cubicBezTo>
                    <a:pt x="30" y="50"/>
                    <a:pt x="27" y="47"/>
                    <a:pt x="25" y="44"/>
                  </a:cubicBezTo>
                  <a:cubicBezTo>
                    <a:pt x="17" y="33"/>
                    <a:pt x="11" y="23"/>
                    <a:pt x="6" y="15"/>
                  </a:cubicBezTo>
                  <a:cubicBezTo>
                    <a:pt x="4" y="11"/>
                    <a:pt x="3" y="8"/>
                    <a:pt x="2" y="6"/>
                  </a:cubicBezTo>
                  <a:cubicBezTo>
                    <a:pt x="1" y="4"/>
                    <a:pt x="0" y="3"/>
                    <a:pt x="0" y="3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E39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4" tIns="34293" rIns="68584" bIns="3429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7"/>
            <p:cNvSpPr/>
            <p:nvPr/>
          </p:nvSpPr>
          <p:spPr bwMode="auto">
            <a:xfrm>
              <a:off x="2748" y="-1107"/>
              <a:ext cx="1876" cy="1897"/>
            </a:xfrm>
            <a:custGeom>
              <a:avLst/>
              <a:gdLst>
                <a:gd name="T0" fmla="*/ 4 w 793"/>
                <a:gd name="T1" fmla="*/ 0 h 802"/>
                <a:gd name="T2" fmla="*/ 5 w 793"/>
                <a:gd name="T3" fmla="*/ 11 h 802"/>
                <a:gd name="T4" fmla="*/ 13 w 793"/>
                <a:gd name="T5" fmla="*/ 21 h 802"/>
                <a:gd name="T6" fmla="*/ 34 w 793"/>
                <a:gd name="T7" fmla="*/ 50 h 802"/>
                <a:gd name="T8" fmla="*/ 49 w 793"/>
                <a:gd name="T9" fmla="*/ 70 h 802"/>
                <a:gd name="T10" fmla="*/ 67 w 793"/>
                <a:gd name="T11" fmla="*/ 94 h 802"/>
                <a:gd name="T12" fmla="*/ 111 w 793"/>
                <a:gd name="T13" fmla="*/ 151 h 802"/>
                <a:gd name="T14" fmla="*/ 136 w 793"/>
                <a:gd name="T15" fmla="*/ 183 h 802"/>
                <a:gd name="T16" fmla="*/ 163 w 793"/>
                <a:gd name="T17" fmla="*/ 218 h 802"/>
                <a:gd name="T18" fmla="*/ 222 w 793"/>
                <a:gd name="T19" fmla="*/ 292 h 802"/>
                <a:gd name="T20" fmla="*/ 286 w 793"/>
                <a:gd name="T21" fmla="*/ 370 h 802"/>
                <a:gd name="T22" fmla="*/ 353 w 793"/>
                <a:gd name="T23" fmla="*/ 450 h 802"/>
                <a:gd name="T24" fmla="*/ 417 w 793"/>
                <a:gd name="T25" fmla="*/ 532 h 802"/>
                <a:gd name="T26" fmla="*/ 449 w 793"/>
                <a:gd name="T27" fmla="*/ 573 h 802"/>
                <a:gd name="T28" fmla="*/ 481 w 793"/>
                <a:gd name="T29" fmla="*/ 610 h 802"/>
                <a:gd name="T30" fmla="*/ 552 w 793"/>
                <a:gd name="T31" fmla="*/ 672 h 802"/>
                <a:gd name="T32" fmla="*/ 587 w 793"/>
                <a:gd name="T33" fmla="*/ 699 h 802"/>
                <a:gd name="T34" fmla="*/ 622 w 793"/>
                <a:gd name="T35" fmla="*/ 722 h 802"/>
                <a:gd name="T36" fmla="*/ 685 w 793"/>
                <a:gd name="T37" fmla="*/ 759 h 802"/>
                <a:gd name="T38" fmla="*/ 738 w 793"/>
                <a:gd name="T39" fmla="*/ 784 h 802"/>
                <a:gd name="T40" fmla="*/ 774 w 793"/>
                <a:gd name="T41" fmla="*/ 798 h 802"/>
                <a:gd name="T42" fmla="*/ 784 w 793"/>
                <a:gd name="T43" fmla="*/ 801 h 802"/>
                <a:gd name="T44" fmla="*/ 788 w 793"/>
                <a:gd name="T45" fmla="*/ 802 h 802"/>
                <a:gd name="T46" fmla="*/ 793 w 793"/>
                <a:gd name="T47" fmla="*/ 797 h 802"/>
                <a:gd name="T48" fmla="*/ 4 w 793"/>
                <a:gd name="T49" fmla="*/ 0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3" h="802">
                  <a:moveTo>
                    <a:pt x="4" y="0"/>
                  </a:moveTo>
                  <a:cubicBezTo>
                    <a:pt x="0" y="5"/>
                    <a:pt x="5" y="11"/>
                    <a:pt x="5" y="11"/>
                  </a:cubicBezTo>
                  <a:cubicBezTo>
                    <a:pt x="5" y="11"/>
                    <a:pt x="8" y="15"/>
                    <a:pt x="13" y="21"/>
                  </a:cubicBezTo>
                  <a:cubicBezTo>
                    <a:pt x="18" y="28"/>
                    <a:pt x="25" y="38"/>
                    <a:pt x="34" y="50"/>
                  </a:cubicBezTo>
                  <a:cubicBezTo>
                    <a:pt x="39" y="56"/>
                    <a:pt x="44" y="63"/>
                    <a:pt x="49" y="70"/>
                  </a:cubicBezTo>
                  <a:cubicBezTo>
                    <a:pt x="55" y="78"/>
                    <a:pt x="61" y="86"/>
                    <a:pt x="67" y="94"/>
                  </a:cubicBezTo>
                  <a:cubicBezTo>
                    <a:pt x="80" y="111"/>
                    <a:pt x="95" y="130"/>
                    <a:pt x="111" y="151"/>
                  </a:cubicBezTo>
                  <a:cubicBezTo>
                    <a:pt x="119" y="161"/>
                    <a:pt x="128" y="172"/>
                    <a:pt x="136" y="183"/>
                  </a:cubicBezTo>
                  <a:cubicBezTo>
                    <a:pt x="145" y="194"/>
                    <a:pt x="154" y="206"/>
                    <a:pt x="163" y="218"/>
                  </a:cubicBezTo>
                  <a:cubicBezTo>
                    <a:pt x="182" y="241"/>
                    <a:pt x="202" y="266"/>
                    <a:pt x="222" y="292"/>
                  </a:cubicBezTo>
                  <a:cubicBezTo>
                    <a:pt x="243" y="317"/>
                    <a:pt x="264" y="344"/>
                    <a:pt x="286" y="370"/>
                  </a:cubicBezTo>
                  <a:cubicBezTo>
                    <a:pt x="308" y="397"/>
                    <a:pt x="330" y="423"/>
                    <a:pt x="353" y="450"/>
                  </a:cubicBezTo>
                  <a:cubicBezTo>
                    <a:pt x="375" y="476"/>
                    <a:pt x="397" y="504"/>
                    <a:pt x="417" y="532"/>
                  </a:cubicBezTo>
                  <a:cubicBezTo>
                    <a:pt x="428" y="546"/>
                    <a:pt x="438" y="560"/>
                    <a:pt x="449" y="573"/>
                  </a:cubicBezTo>
                  <a:cubicBezTo>
                    <a:pt x="459" y="586"/>
                    <a:pt x="470" y="598"/>
                    <a:pt x="481" y="610"/>
                  </a:cubicBezTo>
                  <a:cubicBezTo>
                    <a:pt x="504" y="634"/>
                    <a:pt x="528" y="654"/>
                    <a:pt x="552" y="672"/>
                  </a:cubicBezTo>
                  <a:cubicBezTo>
                    <a:pt x="564" y="682"/>
                    <a:pt x="576" y="690"/>
                    <a:pt x="587" y="699"/>
                  </a:cubicBezTo>
                  <a:cubicBezTo>
                    <a:pt x="599" y="707"/>
                    <a:pt x="610" y="715"/>
                    <a:pt x="622" y="722"/>
                  </a:cubicBezTo>
                  <a:cubicBezTo>
                    <a:pt x="644" y="736"/>
                    <a:pt x="666" y="749"/>
                    <a:pt x="685" y="759"/>
                  </a:cubicBezTo>
                  <a:cubicBezTo>
                    <a:pt x="705" y="769"/>
                    <a:pt x="723" y="778"/>
                    <a:pt x="738" y="784"/>
                  </a:cubicBezTo>
                  <a:cubicBezTo>
                    <a:pt x="753" y="790"/>
                    <a:pt x="766" y="795"/>
                    <a:pt x="774" y="798"/>
                  </a:cubicBezTo>
                  <a:cubicBezTo>
                    <a:pt x="779" y="799"/>
                    <a:pt x="782" y="800"/>
                    <a:pt x="784" y="801"/>
                  </a:cubicBezTo>
                  <a:cubicBezTo>
                    <a:pt x="787" y="802"/>
                    <a:pt x="788" y="802"/>
                    <a:pt x="788" y="802"/>
                  </a:cubicBezTo>
                  <a:cubicBezTo>
                    <a:pt x="793" y="797"/>
                    <a:pt x="793" y="797"/>
                    <a:pt x="793" y="79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4" tIns="34293" rIns="68584" bIns="3429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8"/>
            <p:cNvSpPr/>
            <p:nvPr/>
          </p:nvSpPr>
          <p:spPr bwMode="auto">
            <a:xfrm>
              <a:off x="4343" y="742"/>
              <a:ext cx="409" cy="575"/>
            </a:xfrm>
            <a:custGeom>
              <a:avLst/>
              <a:gdLst>
                <a:gd name="T0" fmla="*/ 0 w 173"/>
                <a:gd name="T1" fmla="*/ 0 h 243"/>
                <a:gd name="T2" fmla="*/ 57 w 173"/>
                <a:gd name="T3" fmla="*/ 161 h 243"/>
                <a:gd name="T4" fmla="*/ 173 w 173"/>
                <a:gd name="T5" fmla="*/ 243 h 243"/>
                <a:gd name="T6" fmla="*/ 98 w 173"/>
                <a:gd name="T7" fmla="*/ 75 h 243"/>
                <a:gd name="T8" fmla="*/ 0 w 173"/>
                <a:gd name="T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243">
                  <a:moveTo>
                    <a:pt x="0" y="0"/>
                  </a:moveTo>
                  <a:cubicBezTo>
                    <a:pt x="0" y="0"/>
                    <a:pt x="23" y="121"/>
                    <a:pt x="57" y="161"/>
                  </a:cubicBezTo>
                  <a:cubicBezTo>
                    <a:pt x="91" y="201"/>
                    <a:pt x="173" y="243"/>
                    <a:pt x="173" y="243"/>
                  </a:cubicBezTo>
                  <a:cubicBezTo>
                    <a:pt x="98" y="75"/>
                    <a:pt x="98" y="75"/>
                    <a:pt x="98" y="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4" tIns="34293" rIns="68584" bIns="3429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9"/>
            <p:cNvSpPr/>
            <p:nvPr/>
          </p:nvSpPr>
          <p:spPr bwMode="auto">
            <a:xfrm>
              <a:off x="4525" y="813"/>
              <a:ext cx="206" cy="204"/>
            </a:xfrm>
            <a:custGeom>
              <a:avLst/>
              <a:gdLst>
                <a:gd name="T0" fmla="*/ 56 w 87"/>
                <a:gd name="T1" fmla="*/ 0 h 86"/>
                <a:gd name="T2" fmla="*/ 8 w 87"/>
                <a:gd name="T3" fmla="*/ 48 h 86"/>
                <a:gd name="T4" fmla="*/ 8 w 87"/>
                <a:gd name="T5" fmla="*/ 78 h 86"/>
                <a:gd name="T6" fmla="*/ 38 w 87"/>
                <a:gd name="T7" fmla="*/ 78 h 86"/>
                <a:gd name="T8" fmla="*/ 87 w 87"/>
                <a:gd name="T9" fmla="*/ 30 h 86"/>
                <a:gd name="T10" fmla="*/ 56 w 87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86">
                  <a:moveTo>
                    <a:pt x="56" y="0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0" y="56"/>
                    <a:pt x="0" y="69"/>
                    <a:pt x="8" y="78"/>
                  </a:cubicBezTo>
                  <a:cubicBezTo>
                    <a:pt x="17" y="86"/>
                    <a:pt x="30" y="86"/>
                    <a:pt x="38" y="78"/>
                  </a:cubicBezTo>
                  <a:cubicBezTo>
                    <a:pt x="87" y="30"/>
                    <a:pt x="87" y="30"/>
                    <a:pt x="87" y="30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4" tIns="34293" rIns="68584" bIns="3429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30"/>
            <p:cNvSpPr/>
            <p:nvPr/>
          </p:nvSpPr>
          <p:spPr bwMode="auto">
            <a:xfrm>
              <a:off x="4149" y="456"/>
              <a:ext cx="239" cy="237"/>
            </a:xfrm>
            <a:custGeom>
              <a:avLst/>
              <a:gdLst>
                <a:gd name="T0" fmla="*/ 66 w 101"/>
                <a:gd name="T1" fmla="*/ 0 h 100"/>
                <a:gd name="T2" fmla="*/ 10 w 101"/>
                <a:gd name="T3" fmla="*/ 55 h 100"/>
                <a:gd name="T4" fmla="*/ 10 w 101"/>
                <a:gd name="T5" fmla="*/ 90 h 100"/>
                <a:gd name="T6" fmla="*/ 45 w 101"/>
                <a:gd name="T7" fmla="*/ 90 h 100"/>
                <a:gd name="T8" fmla="*/ 101 w 101"/>
                <a:gd name="T9" fmla="*/ 35 h 100"/>
                <a:gd name="T10" fmla="*/ 66 w 101"/>
                <a:gd name="T1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100">
                  <a:moveTo>
                    <a:pt x="66" y="0"/>
                  </a:moveTo>
                  <a:cubicBezTo>
                    <a:pt x="10" y="55"/>
                    <a:pt x="10" y="55"/>
                    <a:pt x="10" y="55"/>
                  </a:cubicBezTo>
                  <a:cubicBezTo>
                    <a:pt x="0" y="64"/>
                    <a:pt x="1" y="80"/>
                    <a:pt x="10" y="90"/>
                  </a:cubicBezTo>
                  <a:cubicBezTo>
                    <a:pt x="20" y="99"/>
                    <a:pt x="35" y="100"/>
                    <a:pt x="45" y="90"/>
                  </a:cubicBezTo>
                  <a:cubicBezTo>
                    <a:pt x="101" y="35"/>
                    <a:pt x="101" y="35"/>
                    <a:pt x="101" y="35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4" tIns="34293" rIns="68584" bIns="3429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31"/>
            <p:cNvSpPr/>
            <p:nvPr/>
          </p:nvSpPr>
          <p:spPr bwMode="auto">
            <a:xfrm>
              <a:off x="4255" y="539"/>
              <a:ext cx="402" cy="388"/>
            </a:xfrm>
            <a:custGeom>
              <a:avLst/>
              <a:gdLst>
                <a:gd name="T0" fmla="*/ 133 w 402"/>
                <a:gd name="T1" fmla="*/ 0 h 388"/>
                <a:gd name="T2" fmla="*/ 0 w 402"/>
                <a:gd name="T3" fmla="*/ 130 h 388"/>
                <a:gd name="T4" fmla="*/ 289 w 402"/>
                <a:gd name="T5" fmla="*/ 388 h 388"/>
                <a:gd name="T6" fmla="*/ 402 w 402"/>
                <a:gd name="T7" fmla="*/ 274 h 388"/>
                <a:gd name="T8" fmla="*/ 133 w 402"/>
                <a:gd name="T9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388">
                  <a:moveTo>
                    <a:pt x="133" y="0"/>
                  </a:moveTo>
                  <a:lnTo>
                    <a:pt x="0" y="130"/>
                  </a:lnTo>
                  <a:lnTo>
                    <a:pt x="289" y="388"/>
                  </a:lnTo>
                  <a:lnTo>
                    <a:pt x="402" y="274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4" tIns="34293" rIns="68584" bIns="3429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4454" y="610"/>
              <a:ext cx="499" cy="499"/>
            </a:xfrm>
            <a:custGeom>
              <a:avLst/>
              <a:gdLst>
                <a:gd name="T0" fmla="*/ 1 w 211"/>
                <a:gd name="T1" fmla="*/ 0 h 211"/>
                <a:gd name="T2" fmla="*/ 0 w 211"/>
                <a:gd name="T3" fmla="*/ 1 h 211"/>
                <a:gd name="T4" fmla="*/ 2 w 211"/>
                <a:gd name="T5" fmla="*/ 4 h 211"/>
                <a:gd name="T6" fmla="*/ 6 w 211"/>
                <a:gd name="T7" fmla="*/ 13 h 211"/>
                <a:gd name="T8" fmla="*/ 25 w 211"/>
                <a:gd name="T9" fmla="*/ 42 h 211"/>
                <a:gd name="T10" fmla="*/ 32 w 211"/>
                <a:gd name="T11" fmla="*/ 51 h 211"/>
                <a:gd name="T12" fmla="*/ 39 w 211"/>
                <a:gd name="T13" fmla="*/ 61 h 211"/>
                <a:gd name="T14" fmla="*/ 57 w 211"/>
                <a:gd name="T15" fmla="*/ 79 h 211"/>
                <a:gd name="T16" fmla="*/ 67 w 211"/>
                <a:gd name="T17" fmla="*/ 89 h 211"/>
                <a:gd name="T18" fmla="*/ 77 w 211"/>
                <a:gd name="T19" fmla="*/ 97 h 211"/>
                <a:gd name="T20" fmla="*/ 99 w 211"/>
                <a:gd name="T21" fmla="*/ 116 h 211"/>
                <a:gd name="T22" fmla="*/ 120 w 211"/>
                <a:gd name="T23" fmla="*/ 134 h 211"/>
                <a:gd name="T24" fmla="*/ 141 w 211"/>
                <a:gd name="T25" fmla="*/ 152 h 211"/>
                <a:gd name="T26" fmla="*/ 160 w 211"/>
                <a:gd name="T27" fmla="*/ 169 h 211"/>
                <a:gd name="T28" fmla="*/ 178 w 211"/>
                <a:gd name="T29" fmla="*/ 184 h 211"/>
                <a:gd name="T30" fmla="*/ 192 w 211"/>
                <a:gd name="T31" fmla="*/ 196 h 211"/>
                <a:gd name="T32" fmla="*/ 204 w 211"/>
                <a:gd name="T33" fmla="*/ 206 h 211"/>
                <a:gd name="T34" fmla="*/ 211 w 211"/>
                <a:gd name="T35" fmla="*/ 211 h 211"/>
                <a:gd name="T36" fmla="*/ 1 w 211"/>
                <a:gd name="T3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1" h="21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2" y="4"/>
                  </a:cubicBezTo>
                  <a:cubicBezTo>
                    <a:pt x="3" y="6"/>
                    <a:pt x="4" y="9"/>
                    <a:pt x="6" y="13"/>
                  </a:cubicBezTo>
                  <a:cubicBezTo>
                    <a:pt x="11" y="21"/>
                    <a:pt x="17" y="31"/>
                    <a:pt x="25" y="42"/>
                  </a:cubicBezTo>
                  <a:cubicBezTo>
                    <a:pt x="27" y="45"/>
                    <a:pt x="30" y="48"/>
                    <a:pt x="32" y="51"/>
                  </a:cubicBezTo>
                  <a:cubicBezTo>
                    <a:pt x="34" y="54"/>
                    <a:pt x="37" y="57"/>
                    <a:pt x="39" y="61"/>
                  </a:cubicBezTo>
                  <a:cubicBezTo>
                    <a:pt x="45" y="67"/>
                    <a:pt x="50" y="73"/>
                    <a:pt x="57" y="79"/>
                  </a:cubicBezTo>
                  <a:cubicBezTo>
                    <a:pt x="60" y="83"/>
                    <a:pt x="63" y="86"/>
                    <a:pt x="67" y="89"/>
                  </a:cubicBezTo>
                  <a:cubicBezTo>
                    <a:pt x="70" y="92"/>
                    <a:pt x="74" y="94"/>
                    <a:pt x="77" y="97"/>
                  </a:cubicBezTo>
                  <a:cubicBezTo>
                    <a:pt x="84" y="103"/>
                    <a:pt x="92" y="109"/>
                    <a:pt x="99" y="116"/>
                  </a:cubicBezTo>
                  <a:cubicBezTo>
                    <a:pt x="106" y="122"/>
                    <a:pt x="113" y="128"/>
                    <a:pt x="120" y="134"/>
                  </a:cubicBezTo>
                  <a:cubicBezTo>
                    <a:pt x="127" y="141"/>
                    <a:pt x="134" y="147"/>
                    <a:pt x="141" y="152"/>
                  </a:cubicBezTo>
                  <a:cubicBezTo>
                    <a:pt x="147" y="158"/>
                    <a:pt x="154" y="164"/>
                    <a:pt x="160" y="169"/>
                  </a:cubicBezTo>
                  <a:cubicBezTo>
                    <a:pt x="166" y="174"/>
                    <a:pt x="172" y="179"/>
                    <a:pt x="178" y="184"/>
                  </a:cubicBezTo>
                  <a:cubicBezTo>
                    <a:pt x="183" y="188"/>
                    <a:pt x="188" y="193"/>
                    <a:pt x="192" y="196"/>
                  </a:cubicBezTo>
                  <a:cubicBezTo>
                    <a:pt x="197" y="200"/>
                    <a:pt x="201" y="203"/>
                    <a:pt x="204" y="206"/>
                  </a:cubicBezTo>
                  <a:cubicBezTo>
                    <a:pt x="207" y="208"/>
                    <a:pt x="209" y="210"/>
                    <a:pt x="211" y="21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4" tIns="34293" rIns="68584" bIns="3429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Oval 33"/>
            <p:cNvSpPr>
              <a:spLocks noChangeArrowheads="1"/>
            </p:cNvSpPr>
            <p:nvPr/>
          </p:nvSpPr>
          <p:spPr bwMode="auto">
            <a:xfrm>
              <a:off x="4281" y="3265"/>
              <a:ext cx="194" cy="19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4" tIns="34293" rIns="68584" bIns="3429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Oval 34"/>
            <p:cNvSpPr>
              <a:spLocks noChangeArrowheads="1"/>
            </p:cNvSpPr>
            <p:nvPr/>
          </p:nvSpPr>
          <p:spPr bwMode="auto">
            <a:xfrm>
              <a:off x="4449" y="3109"/>
              <a:ext cx="83" cy="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4" tIns="34293" rIns="68584" bIns="3429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Oval 35"/>
            <p:cNvSpPr>
              <a:spLocks noChangeArrowheads="1"/>
            </p:cNvSpPr>
            <p:nvPr/>
          </p:nvSpPr>
          <p:spPr bwMode="auto">
            <a:xfrm>
              <a:off x="5526" y="3774"/>
              <a:ext cx="331" cy="33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4" tIns="34293" rIns="68584" bIns="3429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33"/>
          <p:cNvGrpSpPr/>
          <p:nvPr/>
        </p:nvGrpSpPr>
        <p:grpSpPr>
          <a:xfrm>
            <a:off x="795803" y="1130746"/>
            <a:ext cx="962579" cy="1078877"/>
            <a:chOff x="1395654" y="1419145"/>
            <a:chExt cx="1283358" cy="1438411"/>
          </a:xfrm>
        </p:grpSpPr>
        <p:sp>
          <p:nvSpPr>
            <p:cNvPr id="35" name="Freeform 10"/>
            <p:cNvSpPr/>
            <p:nvPr/>
          </p:nvSpPr>
          <p:spPr bwMode="auto">
            <a:xfrm rot="12700989" flipH="1">
              <a:off x="1395654" y="1419145"/>
              <a:ext cx="1283358" cy="1438411"/>
            </a:xfrm>
            <a:custGeom>
              <a:avLst/>
              <a:gdLst>
                <a:gd name="T0" fmla="*/ 449 w 455"/>
                <a:gd name="T1" fmla="*/ 209 h 510"/>
                <a:gd name="T2" fmla="*/ 212 w 455"/>
                <a:gd name="T3" fmla="*/ 10 h 510"/>
                <a:gd name="T4" fmla="*/ 10 w 455"/>
                <a:gd name="T5" fmla="*/ 245 h 510"/>
                <a:gd name="T6" fmla="*/ 247 w 455"/>
                <a:gd name="T7" fmla="*/ 444 h 510"/>
                <a:gd name="T8" fmla="*/ 262 w 455"/>
                <a:gd name="T9" fmla="*/ 442 h 510"/>
                <a:gd name="T10" fmla="*/ 349 w 455"/>
                <a:gd name="T11" fmla="*/ 510 h 510"/>
                <a:gd name="T12" fmla="*/ 352 w 455"/>
                <a:gd name="T13" fmla="*/ 408 h 510"/>
                <a:gd name="T14" fmla="*/ 449 w 455"/>
                <a:gd name="T15" fmla="*/ 209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510">
                  <a:moveTo>
                    <a:pt x="449" y="209"/>
                  </a:moveTo>
                  <a:cubicBezTo>
                    <a:pt x="439" y="90"/>
                    <a:pt x="333" y="0"/>
                    <a:pt x="212" y="10"/>
                  </a:cubicBezTo>
                  <a:cubicBezTo>
                    <a:pt x="91" y="20"/>
                    <a:pt x="0" y="125"/>
                    <a:pt x="10" y="245"/>
                  </a:cubicBezTo>
                  <a:cubicBezTo>
                    <a:pt x="20" y="365"/>
                    <a:pt x="126" y="454"/>
                    <a:pt x="247" y="444"/>
                  </a:cubicBezTo>
                  <a:cubicBezTo>
                    <a:pt x="252" y="444"/>
                    <a:pt x="257" y="443"/>
                    <a:pt x="262" y="442"/>
                  </a:cubicBezTo>
                  <a:cubicBezTo>
                    <a:pt x="349" y="510"/>
                    <a:pt x="349" y="510"/>
                    <a:pt x="349" y="510"/>
                  </a:cubicBezTo>
                  <a:cubicBezTo>
                    <a:pt x="352" y="408"/>
                    <a:pt x="352" y="408"/>
                    <a:pt x="352" y="408"/>
                  </a:cubicBezTo>
                  <a:cubicBezTo>
                    <a:pt x="416" y="365"/>
                    <a:pt x="455" y="291"/>
                    <a:pt x="449" y="2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4" tIns="34293" rIns="68584" bIns="34293" numCol="1" anchor="ctr" anchorCtr="0" compatLnSpc="1"/>
            <a:lstStyle/>
            <a:p>
              <a:pPr algn="ctr">
                <a:lnSpc>
                  <a:spcPct val="120000"/>
                </a:lnSpc>
              </a:pPr>
              <a:endParaRPr lang="en-GB" sz="170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17235" y="1897992"/>
              <a:ext cx="829806" cy="54345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705" b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95%</a:t>
              </a:r>
              <a:endParaRPr lang="en-GB" sz="1705" b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152901" y="1882678"/>
            <a:ext cx="933110" cy="1839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 </a:t>
            </a:r>
            <a:endParaRPr lang="en-GB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125451" y="2138011"/>
            <a:ext cx="4482909" cy="420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57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57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57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57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57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57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GB" altLang="zh-CN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448243" y="3049656"/>
            <a:ext cx="707045" cy="707045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5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7626444" y="3049656"/>
            <a:ext cx="707045" cy="707045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5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6075561" y="3049656"/>
            <a:ext cx="707045" cy="707045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5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52845" y="3835286"/>
            <a:ext cx="897838" cy="1839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80162" y="3835286"/>
            <a:ext cx="897838" cy="1839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531045" y="3835286"/>
            <a:ext cx="897838" cy="1839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Freeform 44"/>
          <p:cNvSpPr>
            <a:spLocks noEditPoints="1"/>
          </p:cNvSpPr>
          <p:nvPr/>
        </p:nvSpPr>
        <p:spPr bwMode="auto">
          <a:xfrm>
            <a:off x="7859736" y="3267204"/>
            <a:ext cx="240461" cy="271949"/>
          </a:xfrm>
          <a:custGeom>
            <a:avLst/>
            <a:gdLst>
              <a:gd name="T0" fmla="*/ 20 w 78"/>
              <a:gd name="T1" fmla="*/ 7 h 88"/>
              <a:gd name="T2" fmla="*/ 20 w 78"/>
              <a:gd name="T3" fmla="*/ 11 h 88"/>
              <a:gd name="T4" fmla="*/ 5 w 78"/>
              <a:gd name="T5" fmla="*/ 6 h 88"/>
              <a:gd name="T6" fmla="*/ 1 w 78"/>
              <a:gd name="T7" fmla="*/ 8 h 88"/>
              <a:gd name="T8" fmla="*/ 0 w 78"/>
              <a:gd name="T9" fmla="*/ 20 h 88"/>
              <a:gd name="T10" fmla="*/ 3 w 78"/>
              <a:gd name="T11" fmla="*/ 38 h 88"/>
              <a:gd name="T12" fmla="*/ 17 w 78"/>
              <a:gd name="T13" fmla="*/ 49 h 88"/>
              <a:gd name="T14" fmla="*/ 20 w 78"/>
              <a:gd name="T15" fmla="*/ 50 h 88"/>
              <a:gd name="T16" fmla="*/ 20 w 78"/>
              <a:gd name="T17" fmla="*/ 49 h 88"/>
              <a:gd name="T18" fmla="*/ 31 w 78"/>
              <a:gd name="T19" fmla="*/ 52 h 88"/>
              <a:gd name="T20" fmla="*/ 31 w 78"/>
              <a:gd name="T21" fmla="*/ 64 h 88"/>
              <a:gd name="T22" fmla="*/ 27 w 78"/>
              <a:gd name="T23" fmla="*/ 64 h 88"/>
              <a:gd name="T24" fmla="*/ 27 w 78"/>
              <a:gd name="T25" fmla="*/ 68 h 88"/>
              <a:gd name="T26" fmla="*/ 15 w 78"/>
              <a:gd name="T27" fmla="*/ 68 h 88"/>
              <a:gd name="T28" fmla="*/ 15 w 78"/>
              <a:gd name="T29" fmla="*/ 88 h 88"/>
              <a:gd name="T30" fmla="*/ 64 w 78"/>
              <a:gd name="T31" fmla="*/ 88 h 88"/>
              <a:gd name="T32" fmla="*/ 64 w 78"/>
              <a:gd name="T33" fmla="*/ 68 h 88"/>
              <a:gd name="T34" fmla="*/ 52 w 78"/>
              <a:gd name="T35" fmla="*/ 68 h 88"/>
              <a:gd name="T36" fmla="*/ 52 w 78"/>
              <a:gd name="T37" fmla="*/ 64 h 88"/>
              <a:gd name="T38" fmla="*/ 47 w 78"/>
              <a:gd name="T39" fmla="*/ 64 h 88"/>
              <a:gd name="T40" fmla="*/ 47 w 78"/>
              <a:gd name="T41" fmla="*/ 52 h 88"/>
              <a:gd name="T42" fmla="*/ 58 w 78"/>
              <a:gd name="T43" fmla="*/ 49 h 88"/>
              <a:gd name="T44" fmla="*/ 58 w 78"/>
              <a:gd name="T45" fmla="*/ 50 h 88"/>
              <a:gd name="T46" fmla="*/ 61 w 78"/>
              <a:gd name="T47" fmla="*/ 49 h 88"/>
              <a:gd name="T48" fmla="*/ 75 w 78"/>
              <a:gd name="T49" fmla="*/ 38 h 88"/>
              <a:gd name="T50" fmla="*/ 78 w 78"/>
              <a:gd name="T51" fmla="*/ 20 h 88"/>
              <a:gd name="T52" fmla="*/ 77 w 78"/>
              <a:gd name="T53" fmla="*/ 8 h 88"/>
              <a:gd name="T54" fmla="*/ 73 w 78"/>
              <a:gd name="T55" fmla="*/ 6 h 88"/>
              <a:gd name="T56" fmla="*/ 58 w 78"/>
              <a:gd name="T57" fmla="*/ 11 h 88"/>
              <a:gd name="T58" fmla="*/ 58 w 78"/>
              <a:gd name="T59" fmla="*/ 7 h 88"/>
              <a:gd name="T60" fmla="*/ 60 w 78"/>
              <a:gd name="T61" fmla="*/ 7 h 88"/>
              <a:gd name="T62" fmla="*/ 60 w 78"/>
              <a:gd name="T63" fmla="*/ 0 h 88"/>
              <a:gd name="T64" fmla="*/ 17 w 78"/>
              <a:gd name="T65" fmla="*/ 0 h 88"/>
              <a:gd name="T66" fmla="*/ 17 w 78"/>
              <a:gd name="T67" fmla="*/ 7 h 88"/>
              <a:gd name="T68" fmla="*/ 20 w 78"/>
              <a:gd name="T69" fmla="*/ 7 h 88"/>
              <a:gd name="T70" fmla="*/ 63 w 78"/>
              <a:gd name="T71" fmla="*/ 42 h 88"/>
              <a:gd name="T72" fmla="*/ 59 w 78"/>
              <a:gd name="T73" fmla="*/ 20 h 88"/>
              <a:gd name="T74" fmla="*/ 61 w 78"/>
              <a:gd name="T75" fmla="*/ 22 h 88"/>
              <a:gd name="T76" fmla="*/ 66 w 78"/>
              <a:gd name="T77" fmla="*/ 18 h 88"/>
              <a:gd name="T78" fmla="*/ 64 w 78"/>
              <a:gd name="T79" fmla="*/ 16 h 88"/>
              <a:gd name="T80" fmla="*/ 71 w 78"/>
              <a:gd name="T81" fmla="*/ 13 h 88"/>
              <a:gd name="T82" fmla="*/ 72 w 78"/>
              <a:gd name="T83" fmla="*/ 20 h 88"/>
              <a:gd name="T84" fmla="*/ 69 w 78"/>
              <a:gd name="T85" fmla="*/ 36 h 88"/>
              <a:gd name="T86" fmla="*/ 63 w 78"/>
              <a:gd name="T87" fmla="*/ 42 h 88"/>
              <a:gd name="T88" fmla="*/ 19 w 78"/>
              <a:gd name="T89" fmla="*/ 20 h 88"/>
              <a:gd name="T90" fmla="*/ 15 w 78"/>
              <a:gd name="T91" fmla="*/ 42 h 88"/>
              <a:gd name="T92" fmla="*/ 9 w 78"/>
              <a:gd name="T93" fmla="*/ 36 h 88"/>
              <a:gd name="T94" fmla="*/ 6 w 78"/>
              <a:gd name="T95" fmla="*/ 20 h 88"/>
              <a:gd name="T96" fmla="*/ 7 w 78"/>
              <a:gd name="T97" fmla="*/ 13 h 88"/>
              <a:gd name="T98" fmla="*/ 14 w 78"/>
              <a:gd name="T99" fmla="*/ 16 h 88"/>
              <a:gd name="T100" fmla="*/ 12 w 78"/>
              <a:gd name="T101" fmla="*/ 18 h 88"/>
              <a:gd name="T102" fmla="*/ 17 w 78"/>
              <a:gd name="T103" fmla="*/ 22 h 88"/>
              <a:gd name="T104" fmla="*/ 19 w 78"/>
              <a:gd name="T105" fmla="*/ 20 h 88"/>
              <a:gd name="T106" fmla="*/ 32 w 78"/>
              <a:gd name="T107" fmla="*/ 10 h 88"/>
              <a:gd name="T108" fmla="*/ 32 w 78"/>
              <a:gd name="T109" fmla="*/ 45 h 88"/>
              <a:gd name="T110" fmla="*/ 25 w 78"/>
              <a:gd name="T111" fmla="*/ 41 h 88"/>
              <a:gd name="T112" fmla="*/ 28 w 78"/>
              <a:gd name="T113" fmla="*/ 14 h 88"/>
              <a:gd name="T114" fmla="*/ 28 w 78"/>
              <a:gd name="T115" fmla="*/ 10 h 88"/>
              <a:gd name="T116" fmla="*/ 32 w 78"/>
              <a:gd name="T117" fmla="*/ 1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4" tIns="34293" rIns="68584" bIns="34293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57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6260903" y="3267204"/>
            <a:ext cx="336358" cy="271949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4" tIns="34293" rIns="68584" bIns="34293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57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Freeform 46"/>
          <p:cNvSpPr>
            <a:spLocks noEditPoints="1"/>
          </p:cNvSpPr>
          <p:nvPr/>
        </p:nvSpPr>
        <p:spPr bwMode="auto">
          <a:xfrm>
            <a:off x="4689408" y="3238577"/>
            <a:ext cx="224715" cy="329202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4" tIns="34293" rIns="68584" bIns="34293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57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203559" y="4056770"/>
            <a:ext cx="1196413" cy="3153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57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GB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830877" y="4073403"/>
            <a:ext cx="1196413" cy="3153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57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GB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381760" y="4073403"/>
            <a:ext cx="1196413" cy="3153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57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GB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 animBg="1"/>
      <p:bldP spid="46" grpId="0" animBg="1"/>
      <p:bldP spid="47" grpId="0" animBg="1"/>
      <p:bldP spid="48" grpId="0"/>
      <p:bldP spid="4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8"/>
          <p:cNvSpPr/>
          <p:nvPr/>
        </p:nvSpPr>
        <p:spPr bwMode="auto">
          <a:xfrm>
            <a:off x="1434267" y="1278996"/>
            <a:ext cx="2537012" cy="2534761"/>
          </a:xfrm>
          <a:custGeom>
            <a:avLst/>
            <a:gdLst>
              <a:gd name="T0" fmla="*/ 929 w 1857"/>
              <a:gd name="T1" fmla="*/ 0 h 1855"/>
              <a:gd name="T2" fmla="*/ 1857 w 1857"/>
              <a:gd name="T3" fmla="*/ 928 h 1855"/>
              <a:gd name="T4" fmla="*/ 929 w 1857"/>
              <a:gd name="T5" fmla="*/ 1855 h 1855"/>
              <a:gd name="T6" fmla="*/ 0 w 1857"/>
              <a:gd name="T7" fmla="*/ 928 h 1855"/>
              <a:gd name="T8" fmla="*/ 929 w 1857"/>
              <a:gd name="T9" fmla="*/ 0 h 1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7" h="1855">
                <a:moveTo>
                  <a:pt x="929" y="0"/>
                </a:moveTo>
                <a:lnTo>
                  <a:pt x="1857" y="928"/>
                </a:lnTo>
                <a:lnTo>
                  <a:pt x="929" y="1855"/>
                </a:lnTo>
                <a:lnTo>
                  <a:pt x="0" y="928"/>
                </a:lnTo>
                <a:lnTo>
                  <a:pt x="92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6" tIns="45723" rIns="91446" bIns="45723" numCol="1" anchor="t" anchorCtr="0" compatLnSpc="1"/>
          <a:lstStyle/>
          <a:p>
            <a:endParaRPr lang="zh-CN" altLang="en-US"/>
          </a:p>
        </p:txBody>
      </p:sp>
      <p:sp>
        <p:nvSpPr>
          <p:cNvPr id="205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99585" y="1742064"/>
            <a:ext cx="1206376" cy="111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73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03</a:t>
            </a:r>
            <a:endParaRPr lang="zh-CN" altLang="en-US" sz="73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4413434" y="2572544"/>
            <a:ext cx="2947040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文本框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69949" y="2752040"/>
            <a:ext cx="2465648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章节 </a:t>
            </a:r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13434" y="1955231"/>
            <a:ext cx="3178239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buNone/>
            </a:pPr>
            <a:r>
              <a:rPr lang="zh-CN" altLang="zh-CN" sz="4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413434" y="2629323"/>
            <a:ext cx="1421946" cy="240837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38527" y="2629323"/>
            <a:ext cx="1421946" cy="240837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4413434" y="2895668"/>
            <a:ext cx="1421946" cy="240837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5938527" y="2895668"/>
            <a:ext cx="1421946" cy="240837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50" grpId="0"/>
      <p:bldP spid="2052" grpId="0"/>
      <p:bldP spid="8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47" name="Freeform 1820"/>
          <p:cNvSpPr>
            <a:spLocks noEditPoints="1"/>
          </p:cNvSpPr>
          <p:nvPr/>
        </p:nvSpPr>
        <p:spPr>
          <a:xfrm>
            <a:off x="3177616" y="2288190"/>
            <a:ext cx="160048" cy="163373"/>
          </a:xfrm>
          <a:custGeom>
            <a:avLst/>
            <a:gdLst>
              <a:gd name="txL" fmla="*/ 0 w 39"/>
              <a:gd name="txT" fmla="*/ 0 h 40"/>
              <a:gd name="txR" fmla="*/ 39 w 39"/>
              <a:gd name="txB" fmla="*/ 40 h 40"/>
            </a:gdLst>
            <a:ahLst/>
            <a:cxnLst>
              <a:cxn ang="0">
                <a:pos x="139700" y="46355"/>
              </a:cxn>
              <a:cxn ang="0">
                <a:pos x="227013" y="231775"/>
              </a:cxn>
              <a:cxn ang="0">
                <a:pos x="197909" y="115888"/>
              </a:cxn>
              <a:cxn ang="0">
                <a:pos x="139700" y="46355"/>
              </a:cxn>
              <a:cxn ang="0">
                <a:pos x="0" y="0"/>
              </a:cxn>
              <a:cxn ang="0">
                <a:pos x="0" y="0"/>
              </a:cxn>
              <a:cxn ang="0">
                <a:pos x="11642" y="0"/>
              </a:cxn>
              <a:cxn ang="0">
                <a:pos x="0" y="0"/>
              </a:cxn>
            </a:cxnLst>
            <a:rect l="txL" t="txT" r="txR" b="txB"/>
            <a:pathLst>
              <a:path w="39" h="40">
                <a:moveTo>
                  <a:pt x="24" y="8"/>
                </a:moveTo>
                <a:cubicBezTo>
                  <a:pt x="34" y="16"/>
                  <a:pt x="39" y="28"/>
                  <a:pt x="39" y="40"/>
                </a:cubicBezTo>
                <a:cubicBezTo>
                  <a:pt x="39" y="33"/>
                  <a:pt x="38" y="26"/>
                  <a:pt x="34" y="20"/>
                </a:cubicBezTo>
                <a:cubicBezTo>
                  <a:pt x="31" y="15"/>
                  <a:pt x="28" y="11"/>
                  <a:pt x="24" y="8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1" y="0"/>
                  <a:pt x="0" y="0"/>
                </a:cubicBezTo>
              </a:path>
            </a:pathLst>
          </a:custGeom>
          <a:solidFill>
            <a:srgbClr val="313A42">
              <a:alpha val="100000"/>
            </a:srgbClr>
          </a:solidFill>
          <a:ln w="9525">
            <a:noFill/>
          </a:ln>
        </p:spPr>
        <p:txBody>
          <a:bodyPr lIns="68589" tIns="34295" rIns="68589" bIns="34295"/>
          <a:lstStyle/>
          <a:p>
            <a:endParaRPr lang="zh-CN" altLang="en-US" sz="1280"/>
          </a:p>
        </p:txBody>
      </p:sp>
      <p:sp>
        <p:nvSpPr>
          <p:cNvPr id="93257" name="Freeform 1830"/>
          <p:cNvSpPr>
            <a:spLocks noEditPoints="1"/>
          </p:cNvSpPr>
          <p:nvPr/>
        </p:nvSpPr>
        <p:spPr>
          <a:xfrm>
            <a:off x="5665503" y="1558966"/>
            <a:ext cx="143376" cy="249584"/>
          </a:xfrm>
          <a:custGeom>
            <a:avLst/>
            <a:gdLst>
              <a:gd name="txL" fmla="*/ 0 w 35"/>
              <a:gd name="txT" fmla="*/ 0 h 61"/>
              <a:gd name="txR" fmla="*/ 35 w 35"/>
              <a:gd name="txB" fmla="*/ 61 h 61"/>
            </a:gdLst>
            <a:ahLst/>
            <a:cxnLst>
              <a:cxn ang="0">
                <a:pos x="11611" y="354012"/>
              </a:cxn>
              <a:cxn ang="0">
                <a:pos x="0" y="354012"/>
              </a:cxn>
              <a:cxn ang="0">
                <a:pos x="0" y="354012"/>
              </a:cxn>
              <a:cxn ang="0">
                <a:pos x="11611" y="354012"/>
              </a:cxn>
              <a:cxn ang="0">
                <a:pos x="156754" y="5803"/>
              </a:cxn>
              <a:cxn ang="0">
                <a:pos x="174171" y="34821"/>
              </a:cxn>
              <a:cxn ang="0">
                <a:pos x="203200" y="139283"/>
              </a:cxn>
              <a:cxn ang="0">
                <a:pos x="174171" y="34821"/>
              </a:cxn>
              <a:cxn ang="0">
                <a:pos x="156754" y="5803"/>
              </a:cxn>
              <a:cxn ang="0">
                <a:pos x="156754" y="5803"/>
              </a:cxn>
              <a:cxn ang="0">
                <a:pos x="156754" y="5803"/>
              </a:cxn>
              <a:cxn ang="0">
                <a:pos x="156754" y="5803"/>
              </a:cxn>
              <a:cxn ang="0">
                <a:pos x="150949" y="0"/>
              </a:cxn>
              <a:cxn ang="0">
                <a:pos x="156754" y="5803"/>
              </a:cxn>
              <a:cxn ang="0">
                <a:pos x="150949" y="0"/>
              </a:cxn>
              <a:cxn ang="0">
                <a:pos x="150949" y="0"/>
              </a:cxn>
              <a:cxn ang="0">
                <a:pos x="150949" y="0"/>
              </a:cxn>
              <a:cxn ang="0">
                <a:pos x="150949" y="0"/>
              </a:cxn>
              <a:cxn ang="0">
                <a:pos x="150949" y="0"/>
              </a:cxn>
              <a:cxn ang="0">
                <a:pos x="150949" y="0"/>
              </a:cxn>
              <a:cxn ang="0">
                <a:pos x="150949" y="0"/>
              </a:cxn>
            </a:cxnLst>
            <a:rect l="txL" t="txT" r="txR" b="txB"/>
            <a:pathLst>
              <a:path w="35" h="61">
                <a:moveTo>
                  <a:pt x="2" y="61"/>
                </a:moveTo>
                <a:cubicBezTo>
                  <a:pt x="1" y="61"/>
                  <a:pt x="0" y="61"/>
                  <a:pt x="0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1"/>
                  <a:pt x="1" y="61"/>
                  <a:pt x="2" y="61"/>
                </a:cubicBezTo>
                <a:moveTo>
                  <a:pt x="27" y="1"/>
                </a:moveTo>
                <a:cubicBezTo>
                  <a:pt x="28" y="3"/>
                  <a:pt x="29" y="4"/>
                  <a:pt x="30" y="6"/>
                </a:cubicBezTo>
                <a:cubicBezTo>
                  <a:pt x="34" y="12"/>
                  <a:pt x="35" y="18"/>
                  <a:pt x="35" y="24"/>
                </a:cubicBezTo>
                <a:cubicBezTo>
                  <a:pt x="35" y="18"/>
                  <a:pt x="34" y="12"/>
                  <a:pt x="30" y="6"/>
                </a:cubicBezTo>
                <a:cubicBezTo>
                  <a:pt x="29" y="4"/>
                  <a:pt x="28" y="3"/>
                  <a:pt x="27" y="1"/>
                </a:cubicBezTo>
                <a:moveTo>
                  <a:pt x="27" y="1"/>
                </a:moveTo>
                <a:cubicBezTo>
                  <a:pt x="27" y="1"/>
                  <a:pt x="27" y="1"/>
                  <a:pt x="27" y="1"/>
                </a:cubicBezTo>
                <a:cubicBezTo>
                  <a:pt x="27" y="1"/>
                  <a:pt x="27" y="1"/>
                  <a:pt x="27" y="1"/>
                </a:cubicBezTo>
                <a:moveTo>
                  <a:pt x="26" y="0"/>
                </a:moveTo>
                <a:cubicBezTo>
                  <a:pt x="27" y="1"/>
                  <a:pt x="27" y="1"/>
                  <a:pt x="27" y="1"/>
                </a:cubicBezTo>
                <a:cubicBezTo>
                  <a:pt x="27" y="1"/>
                  <a:pt x="27" y="1"/>
                  <a:pt x="26" y="0"/>
                </a:cubicBezTo>
                <a:moveTo>
                  <a:pt x="26" y="0"/>
                </a:move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moveTo>
                  <a:pt x="26" y="0"/>
                </a:move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6" y="0"/>
                </a:cubicBezTo>
              </a:path>
            </a:pathLst>
          </a:custGeom>
          <a:solidFill>
            <a:srgbClr val="313A42">
              <a:alpha val="100000"/>
            </a:srgbClr>
          </a:solidFill>
          <a:ln w="9525">
            <a:noFill/>
          </a:ln>
        </p:spPr>
        <p:txBody>
          <a:bodyPr lIns="68589" tIns="34295" rIns="68589" bIns="34295"/>
          <a:lstStyle/>
          <a:p>
            <a:endParaRPr lang="zh-CN" altLang="en-US" sz="1280"/>
          </a:p>
        </p:txBody>
      </p:sp>
      <p:grpSp>
        <p:nvGrpSpPr>
          <p:cNvPr id="2" name="组合 17"/>
          <p:cNvGrpSpPr/>
          <p:nvPr/>
        </p:nvGrpSpPr>
        <p:grpSpPr>
          <a:xfrm>
            <a:off x="5709326" y="2392978"/>
            <a:ext cx="443466" cy="436773"/>
            <a:chOff x="13247" y="4571"/>
            <a:chExt cx="676" cy="666"/>
          </a:xfrm>
        </p:grpSpPr>
        <p:sp>
          <p:nvSpPr>
            <p:cNvPr id="93282" name="Oval 1855"/>
            <p:cNvSpPr/>
            <p:nvPr/>
          </p:nvSpPr>
          <p:spPr>
            <a:xfrm>
              <a:off x="13247" y="4571"/>
              <a:ext cx="677" cy="66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 lvl="0"/>
              <a:endParaRPr lang="zh-CN" altLang="zh-CN" sz="121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93284" name="Freeform 1858"/>
            <p:cNvSpPr/>
            <p:nvPr/>
          </p:nvSpPr>
          <p:spPr>
            <a:xfrm>
              <a:off x="13347" y="4671"/>
              <a:ext cx="475" cy="465"/>
            </a:xfrm>
            <a:custGeom>
              <a:avLst/>
              <a:gdLst>
                <a:gd name="txL" fmla="*/ 0 w 52"/>
                <a:gd name="txT" fmla="*/ 0 h 51"/>
                <a:gd name="txR" fmla="*/ 52 w 52"/>
                <a:gd name="txB" fmla="*/ 51 h 51"/>
              </a:gdLst>
              <a:ahLst/>
              <a:cxnLst>
                <a:cxn ang="0">
                  <a:pos x="261022" y="138953"/>
                </a:cxn>
                <a:cxn ang="0">
                  <a:pos x="261022" y="121584"/>
                </a:cxn>
                <a:cxn ang="0">
                  <a:pos x="243620" y="121584"/>
                </a:cxn>
                <a:cxn ang="0">
                  <a:pos x="243620" y="127374"/>
                </a:cxn>
                <a:cxn ang="0">
                  <a:pos x="220418" y="115794"/>
                </a:cxn>
                <a:cxn ang="0">
                  <a:pos x="220418" y="98425"/>
                </a:cxn>
                <a:cxn ang="0">
                  <a:pos x="197216" y="98425"/>
                </a:cxn>
                <a:cxn ang="0">
                  <a:pos x="197216" y="104215"/>
                </a:cxn>
                <a:cxn ang="0">
                  <a:pos x="168214" y="86846"/>
                </a:cxn>
                <a:cxn ang="0">
                  <a:pos x="168214" y="28949"/>
                </a:cxn>
                <a:cxn ang="0">
                  <a:pos x="150813" y="0"/>
                </a:cxn>
                <a:cxn ang="0">
                  <a:pos x="150813" y="0"/>
                </a:cxn>
                <a:cxn ang="0">
                  <a:pos x="150813" y="0"/>
                </a:cxn>
                <a:cxn ang="0">
                  <a:pos x="133411" y="28949"/>
                </a:cxn>
                <a:cxn ang="0">
                  <a:pos x="133411" y="86846"/>
                </a:cxn>
                <a:cxn ang="0">
                  <a:pos x="98608" y="104215"/>
                </a:cxn>
                <a:cxn ang="0">
                  <a:pos x="98608" y="98425"/>
                </a:cxn>
                <a:cxn ang="0">
                  <a:pos x="81207" y="98425"/>
                </a:cxn>
                <a:cxn ang="0">
                  <a:pos x="81207" y="115794"/>
                </a:cxn>
                <a:cxn ang="0">
                  <a:pos x="58005" y="133163"/>
                </a:cxn>
                <a:cxn ang="0">
                  <a:pos x="58005" y="121584"/>
                </a:cxn>
                <a:cxn ang="0">
                  <a:pos x="40603" y="121584"/>
                </a:cxn>
                <a:cxn ang="0">
                  <a:pos x="40603" y="138953"/>
                </a:cxn>
                <a:cxn ang="0">
                  <a:pos x="0" y="162112"/>
                </a:cxn>
                <a:cxn ang="0">
                  <a:pos x="0" y="179481"/>
                </a:cxn>
                <a:cxn ang="0">
                  <a:pos x="87007" y="150532"/>
                </a:cxn>
                <a:cxn ang="0">
                  <a:pos x="133411" y="150532"/>
                </a:cxn>
                <a:cxn ang="0">
                  <a:pos x="133411" y="156322"/>
                </a:cxn>
                <a:cxn ang="0">
                  <a:pos x="139212" y="237378"/>
                </a:cxn>
                <a:cxn ang="0">
                  <a:pos x="98608" y="272116"/>
                </a:cxn>
                <a:cxn ang="0">
                  <a:pos x="98608" y="289485"/>
                </a:cxn>
                <a:cxn ang="0">
                  <a:pos x="150813" y="272116"/>
                </a:cxn>
                <a:cxn ang="0">
                  <a:pos x="150813" y="295275"/>
                </a:cxn>
                <a:cxn ang="0">
                  <a:pos x="150813" y="295275"/>
                </a:cxn>
                <a:cxn ang="0">
                  <a:pos x="150813" y="272116"/>
                </a:cxn>
                <a:cxn ang="0">
                  <a:pos x="203017" y="283696"/>
                </a:cxn>
                <a:cxn ang="0">
                  <a:pos x="203017" y="272116"/>
                </a:cxn>
                <a:cxn ang="0">
                  <a:pos x="162413" y="237378"/>
                </a:cxn>
                <a:cxn ang="0">
                  <a:pos x="168214" y="156322"/>
                </a:cxn>
                <a:cxn ang="0">
                  <a:pos x="168214" y="144743"/>
                </a:cxn>
                <a:cxn ang="0">
                  <a:pos x="208817" y="144743"/>
                </a:cxn>
                <a:cxn ang="0">
                  <a:pos x="301625" y="173691"/>
                </a:cxn>
                <a:cxn ang="0">
                  <a:pos x="301625" y="162112"/>
                </a:cxn>
                <a:cxn ang="0">
                  <a:pos x="261022" y="138953"/>
                </a:cxn>
              </a:cxnLst>
              <a:rect l="txL" t="txT" r="txR" b="txB"/>
              <a:pathLst>
                <a:path w="52" h="51">
                  <a:moveTo>
                    <a:pt x="45" y="24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1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3" y="1"/>
                    <a:pt x="23" y="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9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28"/>
                    <a:pt x="52" y="28"/>
                    <a:pt x="52" y="28"/>
                  </a:cubicBezTo>
                  <a:lnTo>
                    <a:pt x="45" y="24"/>
                  </a:lnTo>
                  <a:close/>
                </a:path>
              </a:pathLst>
            </a:custGeom>
            <a:solidFill>
              <a:srgbClr val="EFE9E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1280"/>
            </a:p>
          </p:txBody>
        </p:sp>
      </p:grpSp>
      <p:sp>
        <p:nvSpPr>
          <p:cNvPr id="93297" name="Freeform 1871"/>
          <p:cNvSpPr/>
          <p:nvPr/>
        </p:nvSpPr>
        <p:spPr>
          <a:xfrm>
            <a:off x="6305694" y="1753298"/>
            <a:ext cx="24769" cy="33342"/>
          </a:xfrm>
          <a:custGeom>
            <a:avLst/>
            <a:gdLst>
              <a:gd name="txL" fmla="*/ 0 w 22"/>
              <a:gd name="txT" fmla="*/ 0 h 30"/>
              <a:gd name="txR" fmla="*/ 22 w 22"/>
              <a:gd name="txB" fmla="*/ 30 h 30"/>
            </a:gdLst>
            <a:ahLst/>
            <a:cxnLst>
              <a:cxn ang="0">
                <a:pos x="17463" y="47625"/>
              </a:cxn>
              <a:cxn ang="0">
                <a:pos x="11113" y="41275"/>
              </a:cxn>
              <a:cxn ang="0">
                <a:pos x="23813" y="17463"/>
              </a:cxn>
              <a:cxn ang="0">
                <a:pos x="0" y="6350"/>
              </a:cxn>
              <a:cxn ang="0">
                <a:pos x="6350" y="0"/>
              </a:cxn>
              <a:cxn ang="0">
                <a:pos x="34925" y="17463"/>
              </a:cxn>
              <a:cxn ang="0">
                <a:pos x="17463" y="47625"/>
              </a:cxn>
            </a:cxnLst>
            <a:rect l="txL" t="txT" r="txR" b="txB"/>
            <a:pathLst>
              <a:path w="22" h="30">
                <a:moveTo>
                  <a:pt x="11" y="30"/>
                </a:moveTo>
                <a:lnTo>
                  <a:pt x="7" y="26"/>
                </a:lnTo>
                <a:lnTo>
                  <a:pt x="15" y="11"/>
                </a:lnTo>
                <a:lnTo>
                  <a:pt x="0" y="4"/>
                </a:lnTo>
                <a:lnTo>
                  <a:pt x="4" y="0"/>
                </a:lnTo>
                <a:lnTo>
                  <a:pt x="22" y="11"/>
                </a:lnTo>
                <a:lnTo>
                  <a:pt x="11" y="30"/>
                </a:lnTo>
                <a:close/>
              </a:path>
            </a:pathLst>
          </a:custGeom>
          <a:solidFill>
            <a:srgbClr val="313A42">
              <a:alpha val="100000"/>
            </a:srgbClr>
          </a:solidFill>
          <a:ln w="9525">
            <a:noFill/>
          </a:ln>
        </p:spPr>
        <p:txBody>
          <a:bodyPr lIns="68589" tIns="34295" rIns="68589" bIns="34295"/>
          <a:lstStyle/>
          <a:p>
            <a:endParaRPr lang="zh-CN" altLang="en-US" sz="1280"/>
          </a:p>
        </p:txBody>
      </p:sp>
      <p:sp>
        <p:nvSpPr>
          <p:cNvPr id="93299" name="TextBox 1956"/>
          <p:cNvSpPr/>
          <p:nvPr/>
        </p:nvSpPr>
        <p:spPr>
          <a:xfrm>
            <a:off x="1550463" y="1345578"/>
            <a:ext cx="1276572" cy="25536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68589" tIns="34295" rIns="68589" bIns="34295">
            <a:spAutoFit/>
          </a:bodyPr>
          <a:lstStyle/>
          <a:p>
            <a:pPr lvl="0" algn="r"/>
            <a:r>
              <a:rPr lang="zh-CN" altLang="en-US" sz="121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93300" name="TextBox 1957"/>
          <p:cNvSpPr/>
          <p:nvPr/>
        </p:nvSpPr>
        <p:spPr>
          <a:xfrm>
            <a:off x="6211378" y="1345578"/>
            <a:ext cx="1276572" cy="25536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68589" tIns="34295" rIns="68589" bIns="34295">
            <a:spAutoFit/>
          </a:bodyPr>
          <a:lstStyle/>
          <a:p>
            <a:pPr lvl="0"/>
            <a:r>
              <a:rPr lang="zh-CN" altLang="en-US" sz="121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93301" name="TextBox 1958"/>
          <p:cNvSpPr/>
          <p:nvPr/>
        </p:nvSpPr>
        <p:spPr>
          <a:xfrm>
            <a:off x="1569041" y="2250561"/>
            <a:ext cx="1278060" cy="25536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68589" tIns="34295" rIns="68589" bIns="34295">
            <a:spAutoFit/>
          </a:bodyPr>
          <a:lstStyle/>
          <a:p>
            <a:pPr lvl="0" algn="r"/>
            <a:r>
              <a:rPr lang="zh-CN" altLang="en-US" sz="121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93302" name="TextBox 1959"/>
          <p:cNvSpPr/>
          <p:nvPr/>
        </p:nvSpPr>
        <p:spPr>
          <a:xfrm>
            <a:off x="6211378" y="2250561"/>
            <a:ext cx="1276572" cy="25536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68589" tIns="34295" rIns="68589" bIns="34295">
            <a:spAutoFit/>
          </a:bodyPr>
          <a:lstStyle/>
          <a:p>
            <a:pPr lvl="0"/>
            <a:r>
              <a:rPr lang="zh-CN" altLang="en-US" sz="121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93303" name="TextBox 1960"/>
          <p:cNvSpPr/>
          <p:nvPr/>
        </p:nvSpPr>
        <p:spPr>
          <a:xfrm>
            <a:off x="1569040" y="3341779"/>
            <a:ext cx="1278805" cy="25536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68589" tIns="34295" rIns="68589" bIns="34295">
            <a:spAutoFit/>
          </a:bodyPr>
          <a:lstStyle/>
          <a:p>
            <a:pPr lvl="0" algn="r"/>
            <a:r>
              <a:rPr lang="zh-CN" altLang="en-US" sz="121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93304" name="TextBox 1961"/>
          <p:cNvSpPr/>
          <p:nvPr/>
        </p:nvSpPr>
        <p:spPr>
          <a:xfrm>
            <a:off x="6211379" y="3341779"/>
            <a:ext cx="1278060" cy="25536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68589" tIns="34295" rIns="68589" bIns="34295">
            <a:spAutoFit/>
          </a:bodyPr>
          <a:lstStyle/>
          <a:p>
            <a:pPr lvl="0"/>
            <a:r>
              <a:rPr lang="zh-CN" altLang="en-US" sz="121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</a:p>
        </p:txBody>
      </p:sp>
      <p:grpSp>
        <p:nvGrpSpPr>
          <p:cNvPr id="3" name="组合 22"/>
          <p:cNvGrpSpPr/>
          <p:nvPr/>
        </p:nvGrpSpPr>
        <p:grpSpPr>
          <a:xfrm>
            <a:off x="2933259" y="1379397"/>
            <a:ext cx="490146" cy="496311"/>
            <a:chOff x="3693" y="2669"/>
            <a:chExt cx="1095" cy="1109"/>
          </a:xfrm>
        </p:grpSpPr>
        <p:sp>
          <p:nvSpPr>
            <p:cNvPr id="93240" name="Freeform 1812"/>
            <p:cNvSpPr/>
            <p:nvPr/>
          </p:nvSpPr>
          <p:spPr>
            <a:xfrm>
              <a:off x="3693" y="2669"/>
              <a:ext cx="1095" cy="1109"/>
            </a:xfrm>
            <a:custGeom>
              <a:avLst/>
              <a:gdLst>
                <a:gd name="txL" fmla="*/ 0 w 91"/>
                <a:gd name="txT" fmla="*/ 0 h 92"/>
                <a:gd name="txR" fmla="*/ 91 w 91"/>
                <a:gd name="txB" fmla="*/ 92 h 92"/>
              </a:gdLst>
              <a:ahLst/>
              <a:cxnLst>
                <a:cxn ang="0">
                  <a:pos x="463341" y="150743"/>
                </a:cxn>
                <a:cxn ang="0">
                  <a:pos x="376464" y="463826"/>
                </a:cxn>
                <a:cxn ang="0">
                  <a:pos x="63709" y="382657"/>
                </a:cxn>
                <a:cxn ang="0">
                  <a:pos x="150586" y="63776"/>
                </a:cxn>
                <a:cxn ang="0">
                  <a:pos x="463341" y="150743"/>
                </a:cxn>
              </a:cxnLst>
              <a:rect l="txL" t="txT" r="txR" b="txB"/>
              <a:pathLst>
                <a:path w="91" h="92">
                  <a:moveTo>
                    <a:pt x="80" y="26"/>
                  </a:moveTo>
                  <a:cubicBezTo>
                    <a:pt x="91" y="45"/>
                    <a:pt x="84" y="69"/>
                    <a:pt x="65" y="80"/>
                  </a:cubicBezTo>
                  <a:cubicBezTo>
                    <a:pt x="46" y="92"/>
                    <a:pt x="22" y="85"/>
                    <a:pt x="11" y="66"/>
                  </a:cubicBezTo>
                  <a:cubicBezTo>
                    <a:pt x="0" y="47"/>
                    <a:pt x="6" y="22"/>
                    <a:pt x="26" y="11"/>
                  </a:cubicBezTo>
                  <a:cubicBezTo>
                    <a:pt x="45" y="0"/>
                    <a:pt x="69" y="7"/>
                    <a:pt x="80" y="26"/>
                  </a:cubicBezTo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lstStyle/>
            <a:p>
              <a:endParaRPr lang="zh-CN" altLang="en-US" sz="1280" dirty="0"/>
            </a:p>
          </p:txBody>
        </p:sp>
        <p:grpSp>
          <p:nvGrpSpPr>
            <p:cNvPr id="4" name="稻壳儿小白白(http://dwz.cn/Wu2UP)"/>
            <p:cNvGrpSpPr/>
            <p:nvPr/>
          </p:nvGrpSpPr>
          <p:grpSpPr>
            <a:xfrm>
              <a:off x="3951" y="2935"/>
              <a:ext cx="618" cy="622"/>
              <a:chOff x="4019550" y="3568701"/>
              <a:chExt cx="358775" cy="360363"/>
            </a:xfrm>
            <a:solidFill>
              <a:schemeClr val="bg1"/>
            </a:solidFill>
          </p:grpSpPr>
          <p:sp>
            <p:nvSpPr>
              <p:cNvPr id="1129" name="稻壳儿小白白(http://dwz.cn/Wu2UP)"/>
              <p:cNvSpPr>
                <a:spLocks noEditPoints="1"/>
              </p:cNvSpPr>
              <p:nvPr/>
            </p:nvSpPr>
            <p:spPr bwMode="auto">
              <a:xfrm>
                <a:off x="4019550" y="3568701"/>
                <a:ext cx="358775" cy="360363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31" y="46"/>
                  </a:cxn>
                  <a:cxn ang="0">
                    <a:pos x="36" y="68"/>
                  </a:cxn>
                  <a:cxn ang="0">
                    <a:pos x="4" y="100"/>
                  </a:cxn>
                  <a:cxn ang="0">
                    <a:pos x="4" y="100"/>
                  </a:cxn>
                  <a:cxn ang="0">
                    <a:pos x="0" y="109"/>
                  </a:cxn>
                  <a:cxn ang="0">
                    <a:pos x="13" y="123"/>
                  </a:cxn>
                  <a:cxn ang="0">
                    <a:pos x="23" y="119"/>
                  </a:cxn>
                  <a:cxn ang="0">
                    <a:pos x="23" y="119"/>
                  </a:cxn>
                  <a:cxn ang="0">
                    <a:pos x="55" y="87"/>
                  </a:cxn>
                  <a:cxn ang="0">
                    <a:pos x="77" y="92"/>
                  </a:cxn>
                  <a:cxn ang="0">
                    <a:pos x="123" y="46"/>
                  </a:cxn>
                  <a:cxn ang="0">
                    <a:pos x="77" y="0"/>
                  </a:cxn>
                  <a:cxn ang="0">
                    <a:pos x="18" y="114"/>
                  </a:cxn>
                  <a:cxn ang="0">
                    <a:pos x="13" y="116"/>
                  </a:cxn>
                  <a:cxn ang="0">
                    <a:pos x="7" y="109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40" y="73"/>
                  </a:cxn>
                  <a:cxn ang="0">
                    <a:pos x="49" y="83"/>
                  </a:cxn>
                  <a:cxn ang="0">
                    <a:pos x="18" y="114"/>
                  </a:cxn>
                  <a:cxn ang="0">
                    <a:pos x="77" y="84"/>
                  </a:cxn>
                  <a:cxn ang="0">
                    <a:pos x="38" y="46"/>
                  </a:cxn>
                  <a:cxn ang="0">
                    <a:pos x="77" y="8"/>
                  </a:cxn>
                  <a:cxn ang="0">
                    <a:pos x="115" y="46"/>
                  </a:cxn>
                  <a:cxn ang="0">
                    <a:pos x="77" y="84"/>
                  </a:cxn>
                  <a:cxn ang="0">
                    <a:pos x="77" y="84"/>
                  </a:cxn>
                  <a:cxn ang="0">
                    <a:pos x="77" y="84"/>
                  </a:cxn>
                </a:cxnLst>
                <a:rect l="0" t="0" r="r" b="b"/>
                <a:pathLst>
                  <a:path w="123" h="123">
                    <a:moveTo>
                      <a:pt x="77" y="0"/>
                    </a:moveTo>
                    <a:cubicBezTo>
                      <a:pt x="51" y="0"/>
                      <a:pt x="31" y="21"/>
                      <a:pt x="31" y="46"/>
                    </a:cubicBezTo>
                    <a:cubicBezTo>
                      <a:pt x="31" y="54"/>
                      <a:pt x="33" y="61"/>
                      <a:pt x="36" y="68"/>
                    </a:cubicBezTo>
                    <a:cubicBezTo>
                      <a:pt x="4" y="100"/>
                      <a:pt x="4" y="100"/>
                      <a:pt x="4" y="100"/>
                    </a:cubicBezTo>
                    <a:cubicBezTo>
                      <a:pt x="4" y="100"/>
                      <a:pt x="4" y="100"/>
                      <a:pt x="4" y="100"/>
                    </a:cubicBezTo>
                    <a:cubicBezTo>
                      <a:pt x="2" y="102"/>
                      <a:pt x="0" y="105"/>
                      <a:pt x="0" y="109"/>
                    </a:cubicBezTo>
                    <a:cubicBezTo>
                      <a:pt x="0" y="117"/>
                      <a:pt x="6" y="123"/>
                      <a:pt x="13" y="123"/>
                    </a:cubicBezTo>
                    <a:cubicBezTo>
                      <a:pt x="17" y="123"/>
                      <a:pt x="21" y="121"/>
                      <a:pt x="23" y="119"/>
                    </a:cubicBezTo>
                    <a:cubicBezTo>
                      <a:pt x="23" y="119"/>
                      <a:pt x="23" y="119"/>
                      <a:pt x="23" y="119"/>
                    </a:cubicBezTo>
                    <a:cubicBezTo>
                      <a:pt x="55" y="87"/>
                      <a:pt x="55" y="87"/>
                      <a:pt x="55" y="87"/>
                    </a:cubicBezTo>
                    <a:cubicBezTo>
                      <a:pt x="62" y="90"/>
                      <a:pt x="69" y="92"/>
                      <a:pt x="77" y="92"/>
                    </a:cubicBezTo>
                    <a:cubicBezTo>
                      <a:pt x="102" y="92"/>
                      <a:pt x="123" y="71"/>
                      <a:pt x="123" y="46"/>
                    </a:cubicBezTo>
                    <a:cubicBezTo>
                      <a:pt x="123" y="21"/>
                      <a:pt x="102" y="0"/>
                      <a:pt x="77" y="0"/>
                    </a:cubicBezTo>
                    <a:close/>
                    <a:moveTo>
                      <a:pt x="18" y="114"/>
                    </a:moveTo>
                    <a:cubicBezTo>
                      <a:pt x="17" y="115"/>
                      <a:pt x="15" y="116"/>
                      <a:pt x="13" y="116"/>
                    </a:cubicBezTo>
                    <a:cubicBezTo>
                      <a:pt x="10" y="116"/>
                      <a:pt x="7" y="113"/>
                      <a:pt x="7" y="109"/>
                    </a:cubicBezTo>
                    <a:cubicBezTo>
                      <a:pt x="7" y="107"/>
                      <a:pt x="8" y="106"/>
                      <a:pt x="9" y="104"/>
                    </a:cubicBezTo>
                    <a:cubicBezTo>
                      <a:pt x="9" y="104"/>
                      <a:pt x="9" y="104"/>
                      <a:pt x="9" y="104"/>
                    </a:cubicBezTo>
                    <a:cubicBezTo>
                      <a:pt x="40" y="73"/>
                      <a:pt x="40" y="73"/>
                      <a:pt x="40" y="73"/>
                    </a:cubicBezTo>
                    <a:cubicBezTo>
                      <a:pt x="42" y="77"/>
                      <a:pt x="46" y="80"/>
                      <a:pt x="49" y="83"/>
                    </a:cubicBezTo>
                    <a:lnTo>
                      <a:pt x="18" y="114"/>
                    </a:lnTo>
                    <a:close/>
                    <a:moveTo>
                      <a:pt x="77" y="84"/>
                    </a:moveTo>
                    <a:cubicBezTo>
                      <a:pt x="55" y="84"/>
                      <a:pt x="38" y="67"/>
                      <a:pt x="38" y="46"/>
                    </a:cubicBezTo>
                    <a:cubicBezTo>
                      <a:pt x="38" y="25"/>
                      <a:pt x="55" y="8"/>
                      <a:pt x="77" y="8"/>
                    </a:cubicBezTo>
                    <a:cubicBezTo>
                      <a:pt x="98" y="8"/>
                      <a:pt x="115" y="25"/>
                      <a:pt x="115" y="46"/>
                    </a:cubicBezTo>
                    <a:cubicBezTo>
                      <a:pt x="115" y="67"/>
                      <a:pt x="98" y="84"/>
                      <a:pt x="77" y="84"/>
                    </a:cubicBezTo>
                    <a:close/>
                    <a:moveTo>
                      <a:pt x="77" y="84"/>
                    </a:moveTo>
                    <a:cubicBezTo>
                      <a:pt x="77" y="84"/>
                      <a:pt x="77" y="84"/>
                      <a:pt x="77" y="8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sz="1780" dirty="0">
                  <a:solidFill>
                    <a:srgbClr val="445469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30" name="稻壳儿小白白(http://dwz.cn/Wu2UP)"/>
              <p:cNvSpPr>
                <a:spLocks noEditPoints="1"/>
              </p:cNvSpPr>
              <p:nvPr/>
            </p:nvSpPr>
            <p:spPr bwMode="auto">
              <a:xfrm>
                <a:off x="4165600" y="3624263"/>
                <a:ext cx="84138" cy="85725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27"/>
                  </a:cxn>
                  <a:cxn ang="0">
                    <a:pos x="2" y="29"/>
                  </a:cxn>
                  <a:cxn ang="0">
                    <a:pos x="4" y="27"/>
                  </a:cxn>
                  <a:cxn ang="0">
                    <a:pos x="27" y="4"/>
                  </a:cxn>
                  <a:cxn ang="0">
                    <a:pos x="29" y="2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29" h="29">
                    <a:moveTo>
                      <a:pt x="27" y="0"/>
                    </a:moveTo>
                    <a:cubicBezTo>
                      <a:pt x="12" y="0"/>
                      <a:pt x="0" y="12"/>
                      <a:pt x="0" y="27"/>
                    </a:cubicBezTo>
                    <a:cubicBezTo>
                      <a:pt x="0" y="28"/>
                      <a:pt x="1" y="29"/>
                      <a:pt x="2" y="29"/>
                    </a:cubicBezTo>
                    <a:cubicBezTo>
                      <a:pt x="3" y="29"/>
                      <a:pt x="4" y="28"/>
                      <a:pt x="4" y="27"/>
                    </a:cubicBezTo>
                    <a:cubicBezTo>
                      <a:pt x="4" y="14"/>
                      <a:pt x="14" y="4"/>
                      <a:pt x="27" y="4"/>
                    </a:cubicBezTo>
                    <a:cubicBezTo>
                      <a:pt x="28" y="4"/>
                      <a:pt x="29" y="3"/>
                      <a:pt x="29" y="2"/>
                    </a:cubicBezTo>
                    <a:cubicBezTo>
                      <a:pt x="29" y="1"/>
                      <a:pt x="28" y="0"/>
                      <a:pt x="27" y="0"/>
                    </a:cubicBezTo>
                    <a:close/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sz="1780" dirty="0">
                  <a:solidFill>
                    <a:srgbClr val="445469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" name="组合 6"/>
          <p:cNvGrpSpPr/>
          <p:nvPr/>
        </p:nvGrpSpPr>
        <p:grpSpPr>
          <a:xfrm>
            <a:off x="2946120" y="2338677"/>
            <a:ext cx="551117" cy="552516"/>
            <a:chOff x="4030" y="4930"/>
            <a:chExt cx="840" cy="843"/>
          </a:xfrm>
        </p:grpSpPr>
        <p:sp>
          <p:nvSpPr>
            <p:cNvPr id="93246" name="Freeform 1819"/>
            <p:cNvSpPr/>
            <p:nvPr/>
          </p:nvSpPr>
          <p:spPr>
            <a:xfrm>
              <a:off x="4030" y="4930"/>
              <a:ext cx="840" cy="843"/>
            </a:xfrm>
            <a:custGeom>
              <a:avLst/>
              <a:gdLst>
                <a:gd name="txL" fmla="*/ 0 w 92"/>
                <a:gd name="txT" fmla="*/ 0 h 92"/>
                <a:gd name="txR" fmla="*/ 92 w 92"/>
                <a:gd name="txB" fmla="*/ 92 h 92"/>
              </a:gdLst>
              <a:ahLst/>
              <a:cxnLst>
                <a:cxn ang="0">
                  <a:pos x="382657" y="63966"/>
                </a:cxn>
                <a:cxn ang="0">
                  <a:pos x="469624" y="383796"/>
                </a:cxn>
                <a:cxn ang="0">
                  <a:pos x="150743" y="471022"/>
                </a:cxn>
                <a:cxn ang="0">
                  <a:pos x="69574" y="151192"/>
                </a:cxn>
                <a:cxn ang="0">
                  <a:pos x="382657" y="63966"/>
                </a:cxn>
              </a:cxnLst>
              <a:rect l="txL" t="txT" r="txR" b="txB"/>
              <a:pathLst>
                <a:path w="92" h="92">
                  <a:moveTo>
                    <a:pt x="66" y="11"/>
                  </a:moveTo>
                  <a:cubicBezTo>
                    <a:pt x="85" y="23"/>
                    <a:pt x="92" y="47"/>
                    <a:pt x="81" y="66"/>
                  </a:cubicBezTo>
                  <a:cubicBezTo>
                    <a:pt x="70" y="85"/>
                    <a:pt x="45" y="92"/>
                    <a:pt x="26" y="81"/>
                  </a:cubicBezTo>
                  <a:cubicBezTo>
                    <a:pt x="7" y="70"/>
                    <a:pt x="0" y="45"/>
                    <a:pt x="12" y="26"/>
                  </a:cubicBezTo>
                  <a:cubicBezTo>
                    <a:pt x="23" y="7"/>
                    <a:pt x="47" y="0"/>
                    <a:pt x="66" y="11"/>
                  </a:cubicBezTo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endParaRPr lang="zh-CN" altLang="en-US" sz="1280"/>
            </a:p>
          </p:txBody>
        </p:sp>
        <p:sp>
          <p:nvSpPr>
            <p:cNvPr id="29717" name="稻壳儿小白白(http://dwz.cn/Wu2UP)"/>
            <p:cNvSpPr>
              <a:spLocks noEditPoints="1"/>
            </p:cNvSpPr>
            <p:nvPr/>
          </p:nvSpPr>
          <p:spPr>
            <a:xfrm>
              <a:off x="4214" y="5125"/>
              <a:ext cx="425" cy="425"/>
            </a:xfrm>
            <a:custGeom>
              <a:avLst/>
              <a:gdLst/>
              <a:ahLst/>
              <a:cxnLst>
                <a:cxn ang="0">
                  <a:pos x="1479576135" y="12226576"/>
                </a:cxn>
                <a:cxn ang="0">
                  <a:pos x="1455122931" y="0"/>
                </a:cxn>
                <a:cxn ang="0">
                  <a:pos x="1430665982" y="12226576"/>
                </a:cxn>
                <a:cxn ang="0">
                  <a:pos x="24456949" y="941543682"/>
                </a:cxn>
                <a:cxn ang="0">
                  <a:pos x="0" y="990457474"/>
                </a:cxn>
                <a:cxn ang="0">
                  <a:pos x="24456949" y="1027140945"/>
                </a:cxn>
                <a:cxn ang="0">
                  <a:pos x="391292460" y="1173874831"/>
                </a:cxn>
                <a:cxn ang="0">
                  <a:pos x="562483613" y="1479569178"/>
                </a:cxn>
                <a:cxn ang="0">
                  <a:pos x="611393766" y="1504026074"/>
                </a:cxn>
                <a:cxn ang="0">
                  <a:pos x="611393766" y="1504026074"/>
                </a:cxn>
                <a:cxn ang="0">
                  <a:pos x="648081062" y="1479569178"/>
                </a:cxn>
                <a:cxn ang="0">
                  <a:pos x="745901369" y="1308382141"/>
                </a:cxn>
                <a:cxn ang="0">
                  <a:pos x="1198334329" y="1491799499"/>
                </a:cxn>
                <a:cxn ang="0">
                  <a:pos x="1222791278" y="1504026074"/>
                </a:cxn>
                <a:cxn ang="0">
                  <a:pos x="1235017880" y="1491799499"/>
                </a:cxn>
                <a:cxn ang="0">
                  <a:pos x="1259474829" y="1455116027"/>
                </a:cxn>
                <a:cxn ang="0">
                  <a:pos x="1504033084" y="48910047"/>
                </a:cxn>
                <a:cxn ang="0">
                  <a:pos x="1479576135" y="12226576"/>
                </a:cxn>
                <a:cxn ang="0">
                  <a:pos x="146734204" y="978227154"/>
                </a:cxn>
                <a:cxn ang="0">
                  <a:pos x="1235017880" y="244557725"/>
                </a:cxn>
                <a:cxn ang="0">
                  <a:pos x="440206358" y="1088277568"/>
                </a:cxn>
                <a:cxn ang="0">
                  <a:pos x="427976011" y="1088277568"/>
                </a:cxn>
                <a:cxn ang="0">
                  <a:pos x="146734204" y="978227154"/>
                </a:cxn>
                <a:cxn ang="0">
                  <a:pos x="476889909" y="1124961039"/>
                </a:cxn>
                <a:cxn ang="0">
                  <a:pos x="476889909" y="1124961039"/>
                </a:cxn>
                <a:cxn ang="0">
                  <a:pos x="1369525482" y="171190782"/>
                </a:cxn>
                <a:cxn ang="0">
                  <a:pos x="611393766" y="1357292188"/>
                </a:cxn>
                <a:cxn ang="0">
                  <a:pos x="476889909" y="1124961039"/>
                </a:cxn>
                <a:cxn ang="0">
                  <a:pos x="1186107726" y="1381749084"/>
                </a:cxn>
                <a:cxn ang="0">
                  <a:pos x="782584920" y="1222784878"/>
                </a:cxn>
                <a:cxn ang="0">
                  <a:pos x="745901369" y="1222784878"/>
                </a:cxn>
                <a:cxn ang="0">
                  <a:pos x="1369525482" y="269014620"/>
                </a:cxn>
                <a:cxn ang="0">
                  <a:pos x="1186107726" y="1381749084"/>
                </a:cxn>
                <a:cxn ang="0">
                  <a:pos x="1186107726" y="1381749084"/>
                </a:cxn>
                <a:cxn ang="0">
                  <a:pos x="1186107726" y="1381749084"/>
                </a:cxn>
              </a:cxnLst>
              <a:rect l="0" t="0" r="0" b="0"/>
              <a:pathLst>
                <a:path w="123" h="123">
                  <a:moveTo>
                    <a:pt x="121" y="1"/>
                  </a:moveTo>
                  <a:cubicBezTo>
                    <a:pt x="120" y="0"/>
                    <a:pt x="119" y="0"/>
                    <a:pt x="119" y="0"/>
                  </a:cubicBezTo>
                  <a:cubicBezTo>
                    <a:pt x="118" y="0"/>
                    <a:pt x="117" y="0"/>
                    <a:pt x="117" y="1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78"/>
                    <a:pt x="0" y="79"/>
                    <a:pt x="0" y="81"/>
                  </a:cubicBezTo>
                  <a:cubicBezTo>
                    <a:pt x="0" y="82"/>
                    <a:pt x="1" y="83"/>
                    <a:pt x="2" y="84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47" y="122"/>
                    <a:pt x="48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1" y="123"/>
                    <a:pt x="52" y="122"/>
                    <a:pt x="53" y="121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9" y="123"/>
                    <a:pt x="99" y="123"/>
                    <a:pt x="100" y="123"/>
                  </a:cubicBezTo>
                  <a:cubicBezTo>
                    <a:pt x="100" y="123"/>
                    <a:pt x="101" y="122"/>
                    <a:pt x="101" y="122"/>
                  </a:cubicBezTo>
                  <a:cubicBezTo>
                    <a:pt x="102" y="122"/>
                    <a:pt x="103" y="121"/>
                    <a:pt x="103" y="119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3"/>
                    <a:pt x="122" y="1"/>
                    <a:pt x="121" y="1"/>
                  </a:cubicBezTo>
                  <a:close/>
                  <a:moveTo>
                    <a:pt x="12" y="80"/>
                  </a:moveTo>
                  <a:cubicBezTo>
                    <a:pt x="101" y="20"/>
                    <a:pt x="101" y="20"/>
                    <a:pt x="101" y="20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5" y="89"/>
                    <a:pt x="35" y="89"/>
                  </a:cubicBezTo>
                  <a:lnTo>
                    <a:pt x="12" y="80"/>
                  </a:lnTo>
                  <a:close/>
                  <a:moveTo>
                    <a:pt x="39" y="92"/>
                  </a:moveTo>
                  <a:cubicBezTo>
                    <a:pt x="39" y="92"/>
                    <a:pt x="39" y="92"/>
                    <a:pt x="39" y="92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50" y="111"/>
                    <a:pt x="50" y="111"/>
                    <a:pt x="50" y="111"/>
                  </a:cubicBezTo>
                  <a:lnTo>
                    <a:pt x="39" y="92"/>
                  </a:lnTo>
                  <a:close/>
                  <a:moveTo>
                    <a:pt x="97" y="113"/>
                  </a:moveTo>
                  <a:cubicBezTo>
                    <a:pt x="64" y="100"/>
                    <a:pt x="64" y="100"/>
                    <a:pt x="64" y="100"/>
                  </a:cubicBezTo>
                  <a:cubicBezTo>
                    <a:pt x="63" y="100"/>
                    <a:pt x="62" y="100"/>
                    <a:pt x="61" y="100"/>
                  </a:cubicBezTo>
                  <a:cubicBezTo>
                    <a:pt x="112" y="22"/>
                    <a:pt x="112" y="22"/>
                    <a:pt x="112" y="22"/>
                  </a:cubicBezTo>
                  <a:lnTo>
                    <a:pt x="97" y="113"/>
                  </a:lnTo>
                  <a:close/>
                  <a:moveTo>
                    <a:pt x="97" y="113"/>
                  </a:moveTo>
                  <a:cubicBezTo>
                    <a:pt x="97" y="113"/>
                    <a:pt x="97" y="113"/>
                    <a:pt x="97" y="113"/>
                  </a:cubicBez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 sz="1280"/>
            </a:p>
          </p:txBody>
        </p:sp>
      </p:grpSp>
      <p:grpSp>
        <p:nvGrpSpPr>
          <p:cNvPr id="6" name="组合 21"/>
          <p:cNvGrpSpPr/>
          <p:nvPr/>
        </p:nvGrpSpPr>
        <p:grpSpPr>
          <a:xfrm>
            <a:off x="2946119" y="3424182"/>
            <a:ext cx="497291" cy="495835"/>
            <a:chOff x="5219" y="6161"/>
            <a:chExt cx="758" cy="756"/>
          </a:xfrm>
        </p:grpSpPr>
        <p:sp>
          <p:nvSpPr>
            <p:cNvPr id="93261" name="Freeform 1834"/>
            <p:cNvSpPr/>
            <p:nvPr/>
          </p:nvSpPr>
          <p:spPr>
            <a:xfrm>
              <a:off x="5219" y="6161"/>
              <a:ext cx="758" cy="757"/>
            </a:xfrm>
            <a:custGeom>
              <a:avLst/>
              <a:gdLst>
                <a:gd name="txL" fmla="*/ 0 w 83"/>
                <a:gd name="txT" fmla="*/ 0 h 83"/>
                <a:gd name="txR" fmla="*/ 83 w 83"/>
                <a:gd name="txB" fmla="*/ 83 h 83"/>
              </a:gdLst>
              <a:ahLst/>
              <a:cxnLst>
                <a:cxn ang="0">
                  <a:pos x="133293" y="423059"/>
                </a:cxn>
                <a:cxn ang="0">
                  <a:pos x="57953" y="133292"/>
                </a:cxn>
                <a:cxn ang="0">
                  <a:pos x="347720" y="57953"/>
                </a:cxn>
                <a:cxn ang="0">
                  <a:pos x="423060" y="347720"/>
                </a:cxn>
                <a:cxn ang="0">
                  <a:pos x="133293" y="423059"/>
                </a:cxn>
              </a:cxnLst>
              <a:rect l="txL" t="txT" r="txR" b="txB"/>
              <a:pathLst>
                <a:path w="83" h="83">
                  <a:moveTo>
                    <a:pt x="23" y="73"/>
                  </a:moveTo>
                  <a:cubicBezTo>
                    <a:pt x="6" y="63"/>
                    <a:pt x="0" y="41"/>
                    <a:pt x="10" y="23"/>
                  </a:cubicBezTo>
                  <a:cubicBezTo>
                    <a:pt x="20" y="5"/>
                    <a:pt x="42" y="0"/>
                    <a:pt x="60" y="10"/>
                  </a:cubicBezTo>
                  <a:cubicBezTo>
                    <a:pt x="77" y="20"/>
                    <a:pt x="83" y="42"/>
                    <a:pt x="73" y="60"/>
                  </a:cubicBezTo>
                  <a:cubicBezTo>
                    <a:pt x="63" y="77"/>
                    <a:pt x="41" y="83"/>
                    <a:pt x="23" y="73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txBody>
            <a:bodyPr/>
            <a:lstStyle/>
            <a:p>
              <a:endParaRPr lang="zh-CN" altLang="en-US" sz="1280"/>
            </a:p>
          </p:txBody>
        </p:sp>
        <p:sp>
          <p:nvSpPr>
            <p:cNvPr id="29708" name="稻壳儿小白白(http://dwz.cn/Wu2UP)"/>
            <p:cNvSpPr>
              <a:spLocks noEditPoints="1"/>
            </p:cNvSpPr>
            <p:nvPr/>
          </p:nvSpPr>
          <p:spPr>
            <a:xfrm>
              <a:off x="5365" y="6384"/>
              <a:ext cx="455" cy="396"/>
            </a:xfrm>
            <a:custGeom>
              <a:avLst/>
              <a:gdLst/>
              <a:ahLst/>
              <a:cxnLst>
                <a:cxn ang="0">
                  <a:pos x="1504033084" y="1210718036"/>
                </a:cxn>
                <a:cxn ang="0">
                  <a:pos x="1406209033" y="1295467069"/>
                </a:cxn>
                <a:cxn ang="0">
                  <a:pos x="1308384982" y="1210718036"/>
                </a:cxn>
                <a:cxn ang="0">
                  <a:pos x="1406209033" y="1017003300"/>
                </a:cxn>
                <a:cxn ang="0">
                  <a:pos x="1504033084" y="1210718036"/>
                </a:cxn>
                <a:cxn ang="0">
                  <a:pos x="1357298880" y="508501650"/>
                </a:cxn>
                <a:cxn ang="0">
                  <a:pos x="1357298880" y="932250541"/>
                </a:cxn>
                <a:cxn ang="0">
                  <a:pos x="1406209033" y="968573684"/>
                </a:cxn>
                <a:cxn ang="0">
                  <a:pos x="1455122931" y="932250541"/>
                </a:cxn>
                <a:cxn ang="0">
                  <a:pos x="1455122931" y="508501650"/>
                </a:cxn>
                <a:cxn ang="0">
                  <a:pos x="1406209033" y="460072034"/>
                </a:cxn>
                <a:cxn ang="0">
                  <a:pos x="1357298880" y="508501650"/>
                </a:cxn>
                <a:cxn ang="0">
                  <a:pos x="1393982431" y="411642418"/>
                </a:cxn>
                <a:cxn ang="0">
                  <a:pos x="1271701431" y="435859089"/>
                </a:cxn>
                <a:cxn ang="0">
                  <a:pos x="1271701431" y="835395035"/>
                </a:cxn>
                <a:cxn ang="0">
                  <a:pos x="745901369" y="1065429189"/>
                </a:cxn>
                <a:cxn ang="0">
                  <a:pos x="232331653" y="835395035"/>
                </a:cxn>
                <a:cxn ang="0">
                  <a:pos x="232331653" y="435859089"/>
                </a:cxn>
                <a:cxn ang="0">
                  <a:pos x="110050653" y="411642418"/>
                </a:cxn>
                <a:cxn ang="0">
                  <a:pos x="0" y="278463770"/>
                </a:cxn>
                <a:cxn ang="0">
                  <a:pos x="110050653" y="145285121"/>
                </a:cxn>
                <a:cxn ang="0">
                  <a:pos x="721448164" y="0"/>
                </a:cxn>
                <a:cxn ang="0">
                  <a:pos x="745901369" y="0"/>
                </a:cxn>
                <a:cxn ang="0">
                  <a:pos x="782584920" y="0"/>
                </a:cxn>
                <a:cxn ang="0">
                  <a:pos x="1393982431" y="145285121"/>
                </a:cxn>
                <a:cxn ang="0">
                  <a:pos x="1504033084" y="278463770"/>
                </a:cxn>
                <a:cxn ang="0">
                  <a:pos x="1393982431" y="411642418"/>
                </a:cxn>
                <a:cxn ang="0">
                  <a:pos x="1173881124" y="460072034"/>
                </a:cxn>
                <a:cxn ang="0">
                  <a:pos x="782584920" y="556931266"/>
                </a:cxn>
                <a:cxn ang="0">
                  <a:pos x="745901369" y="556931266"/>
                </a:cxn>
                <a:cxn ang="0">
                  <a:pos x="721448164" y="556931266"/>
                </a:cxn>
                <a:cxn ang="0">
                  <a:pos x="330151960" y="460072034"/>
                </a:cxn>
                <a:cxn ang="0">
                  <a:pos x="330151960" y="835395035"/>
                </a:cxn>
                <a:cxn ang="0">
                  <a:pos x="745901369" y="968573684"/>
                </a:cxn>
                <a:cxn ang="0">
                  <a:pos x="1173881124" y="835395035"/>
                </a:cxn>
                <a:cxn ang="0">
                  <a:pos x="1173881124" y="460072034"/>
                </a:cxn>
                <a:cxn ang="0">
                  <a:pos x="1369525482" y="326893385"/>
                </a:cxn>
                <a:cxn ang="0">
                  <a:pos x="1406209033" y="278463770"/>
                </a:cxn>
                <a:cxn ang="0">
                  <a:pos x="1369525482" y="230037880"/>
                </a:cxn>
                <a:cxn ang="0">
                  <a:pos x="758131716" y="96855505"/>
                </a:cxn>
                <a:cxn ang="0">
                  <a:pos x="745901369" y="84749033"/>
                </a:cxn>
                <a:cxn ang="0">
                  <a:pos x="745901369" y="96855505"/>
                </a:cxn>
                <a:cxn ang="0">
                  <a:pos x="134507602" y="230037880"/>
                </a:cxn>
                <a:cxn ang="0">
                  <a:pos x="97824051" y="278463770"/>
                </a:cxn>
                <a:cxn ang="0">
                  <a:pos x="134507602" y="326893385"/>
                </a:cxn>
                <a:cxn ang="0">
                  <a:pos x="745901369" y="460072034"/>
                </a:cxn>
                <a:cxn ang="0">
                  <a:pos x="745901369" y="460072034"/>
                </a:cxn>
                <a:cxn ang="0">
                  <a:pos x="758131716" y="460072034"/>
                </a:cxn>
                <a:cxn ang="0">
                  <a:pos x="1369525482" y="326893385"/>
                </a:cxn>
                <a:cxn ang="0">
                  <a:pos x="1369525482" y="326893385"/>
                </a:cxn>
                <a:cxn ang="0">
                  <a:pos x="1369525482" y="326893385"/>
                </a:cxn>
              </a:cxnLst>
              <a:rect l="0" t="0" r="0" b="0"/>
              <a:pathLst>
                <a:path w="123" h="107">
                  <a:moveTo>
                    <a:pt x="123" y="100"/>
                  </a:moveTo>
                  <a:cubicBezTo>
                    <a:pt x="123" y="104"/>
                    <a:pt x="119" y="107"/>
                    <a:pt x="115" y="107"/>
                  </a:cubicBezTo>
                  <a:cubicBezTo>
                    <a:pt x="111" y="107"/>
                    <a:pt x="107" y="104"/>
                    <a:pt x="107" y="100"/>
                  </a:cubicBezTo>
                  <a:cubicBezTo>
                    <a:pt x="107" y="95"/>
                    <a:pt x="111" y="84"/>
                    <a:pt x="115" y="84"/>
                  </a:cubicBezTo>
                  <a:cubicBezTo>
                    <a:pt x="119" y="84"/>
                    <a:pt x="123" y="95"/>
                    <a:pt x="123" y="100"/>
                  </a:cubicBezTo>
                  <a:close/>
                  <a:moveTo>
                    <a:pt x="111" y="42"/>
                  </a:moveTo>
                  <a:cubicBezTo>
                    <a:pt x="111" y="77"/>
                    <a:pt x="111" y="77"/>
                    <a:pt x="111" y="77"/>
                  </a:cubicBezTo>
                  <a:cubicBezTo>
                    <a:pt x="111" y="79"/>
                    <a:pt x="113" y="80"/>
                    <a:pt x="115" y="80"/>
                  </a:cubicBezTo>
                  <a:cubicBezTo>
                    <a:pt x="117" y="80"/>
                    <a:pt x="119" y="79"/>
                    <a:pt x="119" y="77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9" y="40"/>
                    <a:pt x="117" y="38"/>
                    <a:pt x="115" y="38"/>
                  </a:cubicBezTo>
                  <a:cubicBezTo>
                    <a:pt x="113" y="38"/>
                    <a:pt x="111" y="40"/>
                    <a:pt x="111" y="42"/>
                  </a:cubicBezTo>
                  <a:close/>
                  <a:moveTo>
                    <a:pt x="114" y="34"/>
                  </a:moveTo>
                  <a:cubicBezTo>
                    <a:pt x="104" y="36"/>
                    <a:pt x="104" y="36"/>
                    <a:pt x="104" y="36"/>
                  </a:cubicBezTo>
                  <a:cubicBezTo>
                    <a:pt x="104" y="69"/>
                    <a:pt x="104" y="69"/>
                    <a:pt x="104" y="69"/>
                  </a:cubicBezTo>
                  <a:cubicBezTo>
                    <a:pt x="104" y="79"/>
                    <a:pt x="92" y="88"/>
                    <a:pt x="61" y="88"/>
                  </a:cubicBezTo>
                  <a:cubicBezTo>
                    <a:pt x="31" y="88"/>
                    <a:pt x="19" y="79"/>
                    <a:pt x="19" y="69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4" y="33"/>
                    <a:pt x="0" y="28"/>
                    <a:pt x="0" y="23"/>
                  </a:cubicBezTo>
                  <a:cubicBezTo>
                    <a:pt x="0" y="17"/>
                    <a:pt x="4" y="13"/>
                    <a:pt x="9" y="12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0"/>
                    <a:pt x="61" y="0"/>
                  </a:cubicBezTo>
                  <a:cubicBezTo>
                    <a:pt x="62" y="0"/>
                    <a:pt x="63" y="0"/>
                    <a:pt x="64" y="0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119" y="13"/>
                    <a:pt x="123" y="17"/>
                    <a:pt x="123" y="23"/>
                  </a:cubicBezTo>
                  <a:cubicBezTo>
                    <a:pt x="123" y="28"/>
                    <a:pt x="119" y="33"/>
                    <a:pt x="114" y="34"/>
                  </a:cubicBezTo>
                  <a:close/>
                  <a:moveTo>
                    <a:pt x="96" y="38"/>
                  </a:move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2" y="46"/>
                    <a:pt x="61" y="46"/>
                  </a:cubicBezTo>
                  <a:cubicBezTo>
                    <a:pt x="61" y="46"/>
                    <a:pt x="60" y="46"/>
                    <a:pt x="59" y="46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73"/>
                    <a:pt x="38" y="80"/>
                    <a:pt x="61" y="80"/>
                  </a:cubicBezTo>
                  <a:cubicBezTo>
                    <a:pt x="84" y="80"/>
                    <a:pt x="96" y="73"/>
                    <a:pt x="96" y="69"/>
                  </a:cubicBezTo>
                  <a:lnTo>
                    <a:pt x="96" y="38"/>
                  </a:lnTo>
                  <a:close/>
                  <a:moveTo>
                    <a:pt x="112" y="27"/>
                  </a:moveTo>
                  <a:cubicBezTo>
                    <a:pt x="114" y="26"/>
                    <a:pt x="115" y="25"/>
                    <a:pt x="115" y="23"/>
                  </a:cubicBezTo>
                  <a:cubicBezTo>
                    <a:pt x="115" y="21"/>
                    <a:pt x="114" y="19"/>
                    <a:pt x="112" y="19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9" y="19"/>
                    <a:pt x="8" y="21"/>
                    <a:pt x="8" y="23"/>
                  </a:cubicBezTo>
                  <a:cubicBezTo>
                    <a:pt x="8" y="25"/>
                    <a:pt x="9" y="26"/>
                    <a:pt x="11" y="27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2" y="38"/>
                    <a:pt x="62" y="38"/>
                    <a:pt x="62" y="38"/>
                  </a:cubicBezTo>
                  <a:lnTo>
                    <a:pt x="112" y="27"/>
                  </a:lnTo>
                  <a:close/>
                  <a:moveTo>
                    <a:pt x="112" y="27"/>
                  </a:moveTo>
                  <a:cubicBezTo>
                    <a:pt x="112" y="27"/>
                    <a:pt x="112" y="27"/>
                    <a:pt x="112" y="27"/>
                  </a:cubicBez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 sz="1280"/>
            </a:p>
          </p:txBody>
        </p:sp>
      </p:grpSp>
      <p:grpSp>
        <p:nvGrpSpPr>
          <p:cNvPr id="7" name="组合 1"/>
          <p:cNvGrpSpPr/>
          <p:nvPr/>
        </p:nvGrpSpPr>
        <p:grpSpPr>
          <a:xfrm>
            <a:off x="5701704" y="1386066"/>
            <a:ext cx="503960" cy="502503"/>
            <a:chOff x="13613" y="2905"/>
            <a:chExt cx="768" cy="766"/>
          </a:xfrm>
        </p:grpSpPr>
        <p:sp>
          <p:nvSpPr>
            <p:cNvPr id="93256" name="Freeform 1829"/>
            <p:cNvSpPr/>
            <p:nvPr/>
          </p:nvSpPr>
          <p:spPr>
            <a:xfrm>
              <a:off x="13613" y="2905"/>
              <a:ext cx="768" cy="767"/>
            </a:xfrm>
            <a:custGeom>
              <a:avLst/>
              <a:gdLst>
                <a:gd name="txL" fmla="*/ 0 w 84"/>
                <a:gd name="txT" fmla="*/ 0 h 84"/>
                <a:gd name="txR" fmla="*/ 84 w 84"/>
                <a:gd name="txB" fmla="*/ 84 h 84"/>
              </a:gdLst>
              <a:ahLst/>
              <a:cxnLst>
                <a:cxn ang="0">
                  <a:pos x="58019" y="353918"/>
                </a:cxn>
                <a:cxn ang="0">
                  <a:pos x="133445" y="63821"/>
                </a:cxn>
                <a:cxn ang="0">
                  <a:pos x="423542" y="139246"/>
                </a:cxn>
                <a:cxn ang="0">
                  <a:pos x="348116" y="429343"/>
                </a:cxn>
                <a:cxn ang="0">
                  <a:pos x="58019" y="353918"/>
                </a:cxn>
              </a:cxnLst>
              <a:rect l="txL" t="txT" r="txR" b="txB"/>
              <a:pathLst>
                <a:path w="84" h="84">
                  <a:moveTo>
                    <a:pt x="10" y="61"/>
                  </a:moveTo>
                  <a:cubicBezTo>
                    <a:pt x="0" y="43"/>
                    <a:pt x="6" y="21"/>
                    <a:pt x="23" y="11"/>
                  </a:cubicBezTo>
                  <a:cubicBezTo>
                    <a:pt x="41" y="0"/>
                    <a:pt x="63" y="6"/>
                    <a:pt x="73" y="24"/>
                  </a:cubicBezTo>
                  <a:cubicBezTo>
                    <a:pt x="84" y="42"/>
                    <a:pt x="77" y="64"/>
                    <a:pt x="60" y="74"/>
                  </a:cubicBezTo>
                  <a:cubicBezTo>
                    <a:pt x="42" y="84"/>
                    <a:pt x="20" y="78"/>
                    <a:pt x="10" y="61"/>
                  </a:cubicBezTo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lstStyle/>
            <a:p>
              <a:endParaRPr lang="zh-CN" altLang="en-US" sz="1280" dirty="0"/>
            </a:p>
          </p:txBody>
        </p:sp>
        <p:sp>
          <p:nvSpPr>
            <p:cNvPr id="29725" name="稻壳儿小白白(http://dwz.cn/Wu2UP)"/>
            <p:cNvSpPr>
              <a:spLocks noEditPoints="1"/>
            </p:cNvSpPr>
            <p:nvPr/>
          </p:nvSpPr>
          <p:spPr>
            <a:xfrm>
              <a:off x="13753" y="3129"/>
              <a:ext cx="505" cy="381"/>
            </a:xfrm>
            <a:custGeom>
              <a:avLst/>
              <a:gdLst/>
              <a:ahLst/>
              <a:cxnLst>
                <a:cxn ang="0">
                  <a:pos x="1225271385" y="24653465"/>
                </a:cxn>
                <a:cxn ang="0">
                  <a:pos x="327548682" y="0"/>
                </a:cxn>
                <a:cxn ang="0">
                  <a:pos x="24263280" y="271191872"/>
                </a:cxn>
                <a:cxn ang="0">
                  <a:pos x="24263280" y="394459196"/>
                </a:cxn>
                <a:cxn ang="0">
                  <a:pos x="740016979" y="1134070658"/>
                </a:cxn>
                <a:cxn ang="0">
                  <a:pos x="1467900453" y="394459196"/>
                </a:cxn>
                <a:cxn ang="0">
                  <a:pos x="1455770678" y="271191872"/>
                </a:cxn>
                <a:cxn ang="0">
                  <a:pos x="1043302382" y="172574253"/>
                </a:cxn>
                <a:cxn ang="0">
                  <a:pos x="1128221996" y="98613859"/>
                </a:cxn>
                <a:cxn ang="0">
                  <a:pos x="921985983" y="332823654"/>
                </a:cxn>
                <a:cxn ang="0">
                  <a:pos x="1128221996" y="332823654"/>
                </a:cxn>
                <a:cxn ang="0">
                  <a:pos x="885592928" y="308170189"/>
                </a:cxn>
                <a:cxn ang="0">
                  <a:pos x="909856208" y="110942471"/>
                </a:cxn>
                <a:cxn ang="0">
                  <a:pos x="849199873" y="332823654"/>
                </a:cxn>
                <a:cxn ang="0">
                  <a:pos x="740016979" y="246538407"/>
                </a:cxn>
                <a:cxn ang="0">
                  <a:pos x="849199873" y="98613859"/>
                </a:cxn>
                <a:cxn ang="0">
                  <a:pos x="642963860" y="98613859"/>
                </a:cxn>
                <a:cxn ang="0">
                  <a:pos x="703620194" y="209556330"/>
                </a:cxn>
                <a:cxn ang="0">
                  <a:pos x="485258136" y="197231478"/>
                </a:cxn>
                <a:cxn ang="0">
                  <a:pos x="703620194" y="209556330"/>
                </a:cxn>
                <a:cxn ang="0">
                  <a:pos x="363941737" y="332823654"/>
                </a:cxn>
                <a:cxn ang="0">
                  <a:pos x="570177750" y="332823654"/>
                </a:cxn>
                <a:cxn ang="0">
                  <a:pos x="448861351" y="172574253"/>
                </a:cxn>
                <a:cxn ang="0">
                  <a:pos x="521651191" y="98613859"/>
                </a:cxn>
                <a:cxn ang="0">
                  <a:pos x="412468297" y="209556330"/>
                </a:cxn>
                <a:cxn ang="0">
                  <a:pos x="97053119" y="332823654"/>
                </a:cxn>
                <a:cxn ang="0">
                  <a:pos x="133446174" y="382134343"/>
                </a:cxn>
                <a:cxn ang="0">
                  <a:pos x="594441030" y="875207398"/>
                </a:cxn>
                <a:cxn ang="0">
                  <a:pos x="351811962" y="382134343"/>
                </a:cxn>
                <a:cxn ang="0">
                  <a:pos x="691490419" y="961496404"/>
                </a:cxn>
                <a:cxn ang="0">
                  <a:pos x="630834085" y="382134343"/>
                </a:cxn>
                <a:cxn ang="0">
                  <a:pos x="740016979" y="973821257"/>
                </a:cxn>
                <a:cxn ang="0">
                  <a:pos x="788543539" y="961496404"/>
                </a:cxn>
                <a:cxn ang="0">
                  <a:pos x="1140351771" y="382134343"/>
                </a:cxn>
                <a:cxn ang="0">
                  <a:pos x="897722703" y="875207398"/>
                </a:cxn>
                <a:cxn ang="0">
                  <a:pos x="1358717559" y="382134343"/>
                </a:cxn>
                <a:cxn ang="0">
                  <a:pos x="1201008105" y="332823654"/>
                </a:cxn>
                <a:cxn ang="0">
                  <a:pos x="1176748555" y="110942471"/>
                </a:cxn>
                <a:cxn ang="0">
                  <a:pos x="1201008105" y="332823654"/>
                </a:cxn>
                <a:cxn ang="0">
                  <a:pos x="1201008105" y="332823654"/>
                </a:cxn>
              </a:cxnLst>
              <a:rect l="0" t="0" r="0" b="0"/>
              <a:pathLst>
                <a:path w="123" h="92">
                  <a:moveTo>
                    <a:pt x="120" y="22"/>
                  </a:moveTo>
                  <a:cubicBezTo>
                    <a:pt x="101" y="2"/>
                    <a:pt x="101" y="2"/>
                    <a:pt x="101" y="2"/>
                  </a:cubicBezTo>
                  <a:cubicBezTo>
                    <a:pt x="100" y="1"/>
                    <a:pt x="98" y="0"/>
                    <a:pt x="9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3" y="1"/>
                    <a:pt x="22" y="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3"/>
                    <a:pt x="0" y="25"/>
                    <a:pt x="0" y="27"/>
                  </a:cubicBezTo>
                  <a:cubicBezTo>
                    <a:pt x="0" y="29"/>
                    <a:pt x="1" y="31"/>
                    <a:pt x="2" y="32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7" y="91"/>
                    <a:pt x="59" y="92"/>
                    <a:pt x="61" y="92"/>
                  </a:cubicBezTo>
                  <a:cubicBezTo>
                    <a:pt x="64" y="92"/>
                    <a:pt x="66" y="91"/>
                    <a:pt x="67" y="90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22" y="31"/>
                    <a:pt x="123" y="29"/>
                    <a:pt x="123" y="27"/>
                  </a:cubicBezTo>
                  <a:cubicBezTo>
                    <a:pt x="123" y="25"/>
                    <a:pt x="122" y="23"/>
                    <a:pt x="120" y="22"/>
                  </a:cubicBezTo>
                  <a:close/>
                  <a:moveTo>
                    <a:pt x="93" y="8"/>
                  </a:moveTo>
                  <a:cubicBezTo>
                    <a:pt x="86" y="14"/>
                    <a:pt x="86" y="14"/>
                    <a:pt x="86" y="14"/>
                  </a:cubicBezTo>
                  <a:cubicBezTo>
                    <a:pt x="79" y="8"/>
                    <a:pt x="79" y="8"/>
                    <a:pt x="79" y="8"/>
                  </a:cubicBezTo>
                  <a:lnTo>
                    <a:pt x="93" y="8"/>
                  </a:lnTo>
                  <a:close/>
                  <a:moveTo>
                    <a:pt x="93" y="27"/>
                  </a:moveTo>
                  <a:cubicBezTo>
                    <a:pt x="76" y="27"/>
                    <a:pt x="76" y="27"/>
                    <a:pt x="76" y="27"/>
                  </a:cubicBezTo>
                  <a:cubicBezTo>
                    <a:pt x="85" y="19"/>
                    <a:pt x="85" y="19"/>
                    <a:pt x="85" y="19"/>
                  </a:cubicBezTo>
                  <a:lnTo>
                    <a:pt x="93" y="27"/>
                  </a:lnTo>
                  <a:close/>
                  <a:moveTo>
                    <a:pt x="83" y="16"/>
                  </a:moveTo>
                  <a:cubicBezTo>
                    <a:pt x="73" y="25"/>
                    <a:pt x="73" y="25"/>
                    <a:pt x="73" y="25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75" y="9"/>
                    <a:pt x="75" y="9"/>
                    <a:pt x="75" y="9"/>
                  </a:cubicBezTo>
                  <a:lnTo>
                    <a:pt x="83" y="16"/>
                  </a:lnTo>
                  <a:close/>
                  <a:moveTo>
                    <a:pt x="70" y="27"/>
                  </a:moveTo>
                  <a:cubicBezTo>
                    <a:pt x="53" y="27"/>
                    <a:pt x="53" y="27"/>
                    <a:pt x="53" y="27"/>
                  </a:cubicBezTo>
                  <a:cubicBezTo>
                    <a:pt x="61" y="20"/>
                    <a:pt x="61" y="20"/>
                    <a:pt x="61" y="20"/>
                  </a:cubicBezTo>
                  <a:lnTo>
                    <a:pt x="70" y="27"/>
                  </a:lnTo>
                  <a:close/>
                  <a:moveTo>
                    <a:pt x="70" y="8"/>
                  </a:moveTo>
                  <a:cubicBezTo>
                    <a:pt x="61" y="15"/>
                    <a:pt x="61" y="15"/>
                    <a:pt x="61" y="15"/>
                  </a:cubicBezTo>
                  <a:cubicBezTo>
                    <a:pt x="53" y="8"/>
                    <a:pt x="53" y="8"/>
                    <a:pt x="53" y="8"/>
                  </a:cubicBezTo>
                  <a:lnTo>
                    <a:pt x="70" y="8"/>
                  </a:lnTo>
                  <a:close/>
                  <a:moveTo>
                    <a:pt x="58" y="17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8" y="9"/>
                    <a:pt x="48" y="9"/>
                    <a:pt x="48" y="9"/>
                  </a:cubicBezTo>
                  <a:lnTo>
                    <a:pt x="58" y="17"/>
                  </a:lnTo>
                  <a:close/>
                  <a:moveTo>
                    <a:pt x="47" y="27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7" y="19"/>
                    <a:pt x="37" y="19"/>
                    <a:pt x="37" y="19"/>
                  </a:cubicBezTo>
                  <a:lnTo>
                    <a:pt x="47" y="27"/>
                  </a:lnTo>
                  <a:close/>
                  <a:moveTo>
                    <a:pt x="43" y="8"/>
                  </a:moveTo>
                  <a:cubicBezTo>
                    <a:pt x="37" y="14"/>
                    <a:pt x="37" y="14"/>
                    <a:pt x="37" y="14"/>
                  </a:cubicBezTo>
                  <a:cubicBezTo>
                    <a:pt x="30" y="8"/>
                    <a:pt x="30" y="8"/>
                    <a:pt x="30" y="8"/>
                  </a:cubicBezTo>
                  <a:lnTo>
                    <a:pt x="43" y="8"/>
                  </a:lnTo>
                  <a:close/>
                  <a:moveTo>
                    <a:pt x="26" y="9"/>
                  </a:moveTo>
                  <a:cubicBezTo>
                    <a:pt x="34" y="17"/>
                    <a:pt x="34" y="17"/>
                    <a:pt x="34" y="1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8" y="27"/>
                    <a:pt x="8" y="27"/>
                    <a:pt x="8" y="27"/>
                  </a:cubicBezTo>
                  <a:lnTo>
                    <a:pt x="26" y="9"/>
                  </a:lnTo>
                  <a:close/>
                  <a:moveTo>
                    <a:pt x="11" y="31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49" y="71"/>
                    <a:pt x="49" y="71"/>
                    <a:pt x="49" y="71"/>
                  </a:cubicBezTo>
                  <a:lnTo>
                    <a:pt x="11" y="31"/>
                  </a:lnTo>
                  <a:close/>
                  <a:moveTo>
                    <a:pt x="29" y="31"/>
                  </a:moveTo>
                  <a:cubicBezTo>
                    <a:pt x="48" y="31"/>
                    <a:pt x="48" y="31"/>
                    <a:pt x="48" y="31"/>
                  </a:cubicBezTo>
                  <a:cubicBezTo>
                    <a:pt x="57" y="78"/>
                    <a:pt x="57" y="78"/>
                    <a:pt x="57" y="78"/>
                  </a:cubicBezTo>
                  <a:lnTo>
                    <a:pt x="29" y="31"/>
                  </a:lnTo>
                  <a:close/>
                  <a:moveTo>
                    <a:pt x="52" y="31"/>
                  </a:moveTo>
                  <a:cubicBezTo>
                    <a:pt x="71" y="31"/>
                    <a:pt x="71" y="31"/>
                    <a:pt x="71" y="31"/>
                  </a:cubicBezTo>
                  <a:cubicBezTo>
                    <a:pt x="61" y="79"/>
                    <a:pt x="61" y="79"/>
                    <a:pt x="61" y="79"/>
                  </a:cubicBezTo>
                  <a:lnTo>
                    <a:pt x="52" y="31"/>
                  </a:lnTo>
                  <a:close/>
                  <a:moveTo>
                    <a:pt x="65" y="78"/>
                  </a:moveTo>
                  <a:cubicBezTo>
                    <a:pt x="75" y="31"/>
                    <a:pt x="75" y="31"/>
                    <a:pt x="75" y="31"/>
                  </a:cubicBezTo>
                  <a:cubicBezTo>
                    <a:pt x="94" y="31"/>
                    <a:pt x="94" y="31"/>
                    <a:pt x="94" y="31"/>
                  </a:cubicBezTo>
                  <a:lnTo>
                    <a:pt x="65" y="78"/>
                  </a:lnTo>
                  <a:close/>
                  <a:moveTo>
                    <a:pt x="74" y="71"/>
                  </a:moveTo>
                  <a:cubicBezTo>
                    <a:pt x="98" y="31"/>
                    <a:pt x="98" y="31"/>
                    <a:pt x="98" y="31"/>
                  </a:cubicBezTo>
                  <a:cubicBezTo>
                    <a:pt x="112" y="31"/>
                    <a:pt x="112" y="31"/>
                    <a:pt x="112" y="31"/>
                  </a:cubicBezTo>
                  <a:lnTo>
                    <a:pt x="74" y="71"/>
                  </a:lnTo>
                  <a:close/>
                  <a:moveTo>
                    <a:pt x="99" y="27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115" y="27"/>
                    <a:pt x="115" y="27"/>
                    <a:pt x="115" y="27"/>
                  </a:cubicBezTo>
                  <a:lnTo>
                    <a:pt x="99" y="27"/>
                  </a:lnTo>
                  <a:close/>
                  <a:moveTo>
                    <a:pt x="99" y="27"/>
                  </a:moveTo>
                  <a:cubicBezTo>
                    <a:pt x="99" y="27"/>
                    <a:pt x="99" y="27"/>
                    <a:pt x="99" y="27"/>
                  </a:cubicBez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 sz="1280"/>
            </a:p>
          </p:txBody>
        </p:sp>
      </p:grpSp>
      <p:sp>
        <p:nvSpPr>
          <p:cNvPr id="24" name="Freeform 1812"/>
          <p:cNvSpPr/>
          <p:nvPr/>
        </p:nvSpPr>
        <p:spPr>
          <a:xfrm>
            <a:off x="5718852" y="3403225"/>
            <a:ext cx="490146" cy="496311"/>
          </a:xfrm>
          <a:custGeom>
            <a:avLst/>
            <a:gdLst>
              <a:gd name="txL" fmla="*/ 0 w 91"/>
              <a:gd name="txT" fmla="*/ 0 h 92"/>
              <a:gd name="txR" fmla="*/ 91 w 91"/>
              <a:gd name="txB" fmla="*/ 92 h 92"/>
            </a:gdLst>
            <a:ahLst/>
            <a:cxnLst>
              <a:cxn ang="0">
                <a:pos x="463341" y="150743"/>
              </a:cxn>
              <a:cxn ang="0">
                <a:pos x="376464" y="463826"/>
              </a:cxn>
              <a:cxn ang="0">
                <a:pos x="63709" y="382657"/>
              </a:cxn>
              <a:cxn ang="0">
                <a:pos x="150586" y="63776"/>
              </a:cxn>
              <a:cxn ang="0">
                <a:pos x="463341" y="150743"/>
              </a:cxn>
            </a:cxnLst>
            <a:rect l="txL" t="txT" r="txR" b="txB"/>
            <a:pathLst>
              <a:path w="91" h="92">
                <a:moveTo>
                  <a:pt x="80" y="26"/>
                </a:moveTo>
                <a:cubicBezTo>
                  <a:pt x="91" y="45"/>
                  <a:pt x="84" y="69"/>
                  <a:pt x="65" y="80"/>
                </a:cubicBezTo>
                <a:cubicBezTo>
                  <a:pt x="46" y="92"/>
                  <a:pt x="22" y="85"/>
                  <a:pt x="11" y="66"/>
                </a:cubicBezTo>
                <a:cubicBezTo>
                  <a:pt x="0" y="47"/>
                  <a:pt x="6" y="22"/>
                  <a:pt x="26" y="11"/>
                </a:cubicBezTo>
                <a:cubicBezTo>
                  <a:pt x="45" y="0"/>
                  <a:pt x="69" y="7"/>
                  <a:pt x="80" y="26"/>
                </a:cubicBezTo>
              </a:path>
            </a:pathLst>
          </a:custGeom>
          <a:solidFill>
            <a:schemeClr val="accent3"/>
          </a:solidFill>
          <a:ln w="9525">
            <a:noFill/>
          </a:ln>
        </p:spPr>
        <p:txBody>
          <a:bodyPr lIns="68589" tIns="34295" rIns="68589" bIns="34295"/>
          <a:lstStyle/>
          <a:p>
            <a:endParaRPr lang="zh-CN" altLang="en-US" sz="1280"/>
          </a:p>
        </p:txBody>
      </p:sp>
      <p:sp>
        <p:nvSpPr>
          <p:cNvPr id="47" name="稻壳儿小白白(http://dwz.cn/Wu2UP)"/>
          <p:cNvSpPr>
            <a:spLocks noEditPoints="1"/>
          </p:cNvSpPr>
          <p:nvPr/>
        </p:nvSpPr>
        <p:spPr bwMode="auto">
          <a:xfrm>
            <a:off x="5834123" y="3515156"/>
            <a:ext cx="254838" cy="253871"/>
          </a:xfrm>
          <a:custGeom>
            <a:avLst/>
            <a:gdLst>
              <a:gd name="T0" fmla="*/ 35 w 39"/>
              <a:gd name="T1" fmla="*/ 20 h 39"/>
              <a:gd name="T2" fmla="*/ 39 w 39"/>
              <a:gd name="T3" fmla="*/ 14 h 39"/>
              <a:gd name="T4" fmla="*/ 37 w 39"/>
              <a:gd name="T5" fmla="*/ 10 h 39"/>
              <a:gd name="T6" fmla="*/ 31 w 39"/>
              <a:gd name="T7" fmla="*/ 8 h 39"/>
              <a:gd name="T8" fmla="*/ 29 w 39"/>
              <a:gd name="T9" fmla="*/ 2 h 39"/>
              <a:gd name="T10" fmla="*/ 25 w 39"/>
              <a:gd name="T11" fmla="*/ 0 h 39"/>
              <a:gd name="T12" fmla="*/ 19 w 39"/>
              <a:gd name="T13" fmla="*/ 4 h 39"/>
              <a:gd name="T14" fmla="*/ 13 w 39"/>
              <a:gd name="T15" fmla="*/ 0 h 39"/>
              <a:gd name="T16" fmla="*/ 9 w 39"/>
              <a:gd name="T17" fmla="*/ 2 h 39"/>
              <a:gd name="T18" fmla="*/ 8 w 39"/>
              <a:gd name="T19" fmla="*/ 8 h 39"/>
              <a:gd name="T20" fmla="*/ 1 w 39"/>
              <a:gd name="T21" fmla="*/ 10 h 39"/>
              <a:gd name="T22" fmla="*/ 0 w 39"/>
              <a:gd name="T23" fmla="*/ 14 h 39"/>
              <a:gd name="T24" fmla="*/ 3 w 39"/>
              <a:gd name="T25" fmla="*/ 20 h 39"/>
              <a:gd name="T26" fmla="*/ 0 w 39"/>
              <a:gd name="T27" fmla="*/ 26 h 39"/>
              <a:gd name="T28" fmla="*/ 1 w 39"/>
              <a:gd name="T29" fmla="*/ 30 h 39"/>
              <a:gd name="T30" fmla="*/ 8 w 39"/>
              <a:gd name="T31" fmla="*/ 31 h 39"/>
              <a:gd name="T32" fmla="*/ 9 w 39"/>
              <a:gd name="T33" fmla="*/ 38 h 39"/>
              <a:gd name="T34" fmla="*/ 13 w 39"/>
              <a:gd name="T35" fmla="*/ 39 h 39"/>
              <a:gd name="T36" fmla="*/ 19 w 39"/>
              <a:gd name="T37" fmla="*/ 36 h 39"/>
              <a:gd name="T38" fmla="*/ 25 w 39"/>
              <a:gd name="T39" fmla="*/ 39 h 39"/>
              <a:gd name="T40" fmla="*/ 29 w 39"/>
              <a:gd name="T41" fmla="*/ 38 h 39"/>
              <a:gd name="T42" fmla="*/ 31 w 39"/>
              <a:gd name="T43" fmla="*/ 31 h 39"/>
              <a:gd name="T44" fmla="*/ 37 w 39"/>
              <a:gd name="T45" fmla="*/ 29 h 39"/>
              <a:gd name="T46" fmla="*/ 39 w 39"/>
              <a:gd name="T47" fmla="*/ 25 h 39"/>
              <a:gd name="T48" fmla="*/ 35 w 39"/>
              <a:gd name="T49" fmla="*/ 20 h 39"/>
              <a:gd name="T50" fmla="*/ 19 w 39"/>
              <a:gd name="T51" fmla="*/ 28 h 39"/>
              <a:gd name="T52" fmla="*/ 11 w 39"/>
              <a:gd name="T53" fmla="*/ 20 h 39"/>
              <a:gd name="T54" fmla="*/ 19 w 39"/>
              <a:gd name="T55" fmla="*/ 11 h 39"/>
              <a:gd name="T56" fmla="*/ 28 w 39"/>
              <a:gd name="T57" fmla="*/ 20 h 39"/>
              <a:gd name="T58" fmla="*/ 19 w 39"/>
              <a:gd name="T59" fmla="*/ 28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9" h="39">
                <a:moveTo>
                  <a:pt x="35" y="20"/>
                </a:moveTo>
                <a:cubicBezTo>
                  <a:pt x="35" y="17"/>
                  <a:pt x="37" y="15"/>
                  <a:pt x="39" y="14"/>
                </a:cubicBezTo>
                <a:cubicBezTo>
                  <a:pt x="39" y="13"/>
                  <a:pt x="38" y="11"/>
                  <a:pt x="37" y="10"/>
                </a:cubicBezTo>
                <a:cubicBezTo>
                  <a:pt x="35" y="11"/>
                  <a:pt x="33" y="10"/>
                  <a:pt x="31" y="8"/>
                </a:cubicBezTo>
                <a:cubicBezTo>
                  <a:pt x="29" y="6"/>
                  <a:pt x="29" y="4"/>
                  <a:pt x="29" y="2"/>
                </a:cubicBezTo>
                <a:cubicBezTo>
                  <a:pt x="28" y="1"/>
                  <a:pt x="27" y="0"/>
                  <a:pt x="25" y="0"/>
                </a:cubicBezTo>
                <a:cubicBezTo>
                  <a:pt x="24" y="2"/>
                  <a:pt x="22" y="4"/>
                  <a:pt x="19" y="4"/>
                </a:cubicBezTo>
                <a:cubicBezTo>
                  <a:pt x="17" y="4"/>
                  <a:pt x="14" y="2"/>
                  <a:pt x="13" y="0"/>
                </a:cubicBezTo>
                <a:cubicBezTo>
                  <a:pt x="12" y="0"/>
                  <a:pt x="10" y="1"/>
                  <a:pt x="9" y="2"/>
                </a:cubicBezTo>
                <a:cubicBezTo>
                  <a:pt x="10" y="4"/>
                  <a:pt x="9" y="6"/>
                  <a:pt x="8" y="8"/>
                </a:cubicBezTo>
                <a:cubicBezTo>
                  <a:pt x="6" y="10"/>
                  <a:pt x="4" y="11"/>
                  <a:pt x="1" y="10"/>
                </a:cubicBezTo>
                <a:cubicBezTo>
                  <a:pt x="1" y="11"/>
                  <a:pt x="0" y="13"/>
                  <a:pt x="0" y="14"/>
                </a:cubicBezTo>
                <a:cubicBezTo>
                  <a:pt x="2" y="15"/>
                  <a:pt x="3" y="17"/>
                  <a:pt x="3" y="20"/>
                </a:cubicBezTo>
                <a:cubicBezTo>
                  <a:pt x="3" y="22"/>
                  <a:pt x="2" y="25"/>
                  <a:pt x="0" y="26"/>
                </a:cubicBezTo>
                <a:cubicBezTo>
                  <a:pt x="0" y="27"/>
                  <a:pt x="1" y="29"/>
                  <a:pt x="1" y="30"/>
                </a:cubicBezTo>
                <a:cubicBezTo>
                  <a:pt x="4" y="29"/>
                  <a:pt x="6" y="30"/>
                  <a:pt x="8" y="31"/>
                </a:cubicBezTo>
                <a:cubicBezTo>
                  <a:pt x="9" y="33"/>
                  <a:pt x="10" y="35"/>
                  <a:pt x="9" y="38"/>
                </a:cubicBezTo>
                <a:cubicBezTo>
                  <a:pt x="10" y="38"/>
                  <a:pt x="12" y="39"/>
                  <a:pt x="13" y="39"/>
                </a:cubicBezTo>
                <a:cubicBezTo>
                  <a:pt x="14" y="37"/>
                  <a:pt x="17" y="36"/>
                  <a:pt x="19" y="36"/>
                </a:cubicBezTo>
                <a:cubicBezTo>
                  <a:pt x="22" y="36"/>
                  <a:pt x="24" y="37"/>
                  <a:pt x="25" y="39"/>
                </a:cubicBezTo>
                <a:cubicBezTo>
                  <a:pt x="27" y="39"/>
                  <a:pt x="28" y="38"/>
                  <a:pt x="29" y="38"/>
                </a:cubicBezTo>
                <a:cubicBezTo>
                  <a:pt x="29" y="35"/>
                  <a:pt x="29" y="33"/>
                  <a:pt x="31" y="31"/>
                </a:cubicBezTo>
                <a:cubicBezTo>
                  <a:pt x="33" y="30"/>
                  <a:pt x="35" y="29"/>
                  <a:pt x="37" y="29"/>
                </a:cubicBezTo>
                <a:cubicBezTo>
                  <a:pt x="38" y="28"/>
                  <a:pt x="39" y="27"/>
                  <a:pt x="39" y="25"/>
                </a:cubicBezTo>
                <a:cubicBezTo>
                  <a:pt x="37" y="24"/>
                  <a:pt x="35" y="22"/>
                  <a:pt x="35" y="20"/>
                </a:cubicBezTo>
                <a:close/>
                <a:moveTo>
                  <a:pt x="19" y="28"/>
                </a:moveTo>
                <a:cubicBezTo>
                  <a:pt x="15" y="28"/>
                  <a:pt x="11" y="24"/>
                  <a:pt x="11" y="20"/>
                </a:cubicBezTo>
                <a:cubicBezTo>
                  <a:pt x="11" y="15"/>
                  <a:pt x="15" y="11"/>
                  <a:pt x="19" y="11"/>
                </a:cubicBezTo>
                <a:cubicBezTo>
                  <a:pt x="24" y="11"/>
                  <a:pt x="28" y="15"/>
                  <a:pt x="28" y="20"/>
                </a:cubicBezTo>
                <a:cubicBezTo>
                  <a:pt x="28" y="24"/>
                  <a:pt x="24" y="28"/>
                  <a:pt x="19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53" tIns="45726" rIns="91453" bIns="45726" numCol="1" anchor="t" anchorCtr="0" compatLnSpc="1"/>
          <a:lstStyle/>
          <a:p>
            <a:pPr>
              <a:defRPr/>
            </a:pPr>
            <a:endParaRPr lang="id-ID" sz="2420" dirty="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grpSp>
        <p:nvGrpSpPr>
          <p:cNvPr id="9" name="组合 2"/>
          <p:cNvGrpSpPr/>
          <p:nvPr/>
        </p:nvGrpSpPr>
        <p:grpSpPr>
          <a:xfrm>
            <a:off x="3807330" y="1068370"/>
            <a:ext cx="1586664" cy="3240313"/>
            <a:chOff x="4923155" y="1423670"/>
            <a:chExt cx="2115185" cy="4319905"/>
          </a:xfrm>
        </p:grpSpPr>
        <p:pic>
          <p:nvPicPr>
            <p:cNvPr id="8" name="图片 7" descr="手机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23155" y="1423670"/>
              <a:ext cx="2115185" cy="4319905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9630" y="1980855"/>
              <a:ext cx="1856629" cy="3174409"/>
            </a:xfrm>
            <a:prstGeom prst="rect">
              <a:avLst/>
            </a:prstGeom>
          </p:spPr>
        </p:pic>
      </p:grpSp>
      <p:sp>
        <p:nvSpPr>
          <p:cNvPr id="20" name="文本框 19"/>
          <p:cNvSpPr txBox="1"/>
          <p:nvPr/>
        </p:nvSpPr>
        <p:spPr>
          <a:xfrm>
            <a:off x="6220907" y="1599793"/>
            <a:ext cx="2016793" cy="454047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zh-CN" altLang="en-US" sz="780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在此输入您的描述内容，在此输入您的描述内容在此输入您的描述内容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220907" y="2491915"/>
            <a:ext cx="2016793" cy="454047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zh-CN" altLang="en-US" sz="780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在此输入您的描述内容，在此输入您的描述内容在此输入您的描述内容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220905" y="3565034"/>
            <a:ext cx="1984879" cy="454047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zh-CN" altLang="en-US" sz="780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在此输入您的描述内容，在此输入您的描述内容在此输入您的描述内容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25009" y="1599793"/>
            <a:ext cx="2035846" cy="454047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500"/>
              </a:lnSpc>
            </a:pPr>
            <a:r>
              <a:rPr lang="zh-CN" altLang="en-US" sz="780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在此输入您的描述内容，在此输入您的描述内容在此输入您的描述内容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45969" y="2491915"/>
            <a:ext cx="2067284" cy="454047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500"/>
              </a:lnSpc>
            </a:pPr>
            <a:r>
              <a:rPr lang="zh-CN" altLang="en-US" sz="780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在此输入您的描述内容，在此输入您的描述内容在此输入您的描述内容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25486" y="3565034"/>
            <a:ext cx="2087766" cy="454047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500"/>
              </a:lnSpc>
            </a:pPr>
            <a:r>
              <a:rPr lang="zh-CN" altLang="en-US" sz="780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在此输入您的描述内容，在此输入您的描述内容在此输入您的描述内容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3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3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3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3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3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3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3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3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3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3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3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3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47" grpId="0" animBg="1"/>
      <p:bldP spid="93257" grpId="0" animBg="1"/>
      <p:bldP spid="93297" grpId="0" animBg="1"/>
      <p:bldP spid="93299" grpId="0"/>
      <p:bldP spid="93300" grpId="0"/>
      <p:bldP spid="93301" grpId="0"/>
      <p:bldP spid="93302" grpId="0"/>
      <p:bldP spid="93303" grpId="0"/>
      <p:bldP spid="93304" grpId="0"/>
      <p:bldP spid="24" grpId="0" animBg="1"/>
      <p:bldP spid="47" grpId="0" animBg="1"/>
      <p:bldP spid="20" grpId="0"/>
      <p:bldP spid="21" grpId="0"/>
      <p:bldP spid="25" grpId="0"/>
      <p:bldP spid="26" grpId="0"/>
      <p:bldP spid="28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/>
          <p:nvPr/>
        </p:nvGrpSpPr>
        <p:grpSpPr>
          <a:xfrm>
            <a:off x="4292978" y="2573971"/>
            <a:ext cx="540064" cy="1455950"/>
            <a:chOff x="5588618" y="3680520"/>
            <a:chExt cx="988675" cy="1941036"/>
          </a:xfrm>
          <a:solidFill>
            <a:schemeClr val="accent2"/>
          </a:solidFill>
        </p:grpSpPr>
        <p:cxnSp>
          <p:nvCxnSpPr>
            <p:cNvPr id="19" name="Straight Connector 18"/>
            <p:cNvCxnSpPr/>
            <p:nvPr/>
          </p:nvCxnSpPr>
          <p:spPr>
            <a:xfrm>
              <a:off x="5616754" y="3786455"/>
              <a:ext cx="4375" cy="1220057"/>
            </a:xfrm>
            <a:prstGeom prst="line">
              <a:avLst/>
            </a:prstGeom>
            <a:grpFill/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525816" y="3783820"/>
              <a:ext cx="4375" cy="1220057"/>
            </a:xfrm>
            <a:prstGeom prst="line">
              <a:avLst/>
            </a:prstGeom>
            <a:grpFill/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33054" y="3682011"/>
              <a:ext cx="4375" cy="1220057"/>
            </a:xfrm>
            <a:prstGeom prst="line">
              <a:avLst/>
            </a:prstGeom>
            <a:grpFill/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28716" y="3680520"/>
              <a:ext cx="4375" cy="1220057"/>
            </a:xfrm>
            <a:prstGeom prst="line">
              <a:avLst/>
            </a:prstGeom>
            <a:grpFill/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reeform 27"/>
            <p:cNvSpPr>
              <a:spLocks noChangeAspect="1" noEditPoints="1"/>
            </p:cNvSpPr>
            <p:nvPr/>
          </p:nvSpPr>
          <p:spPr bwMode="auto">
            <a:xfrm>
              <a:off x="5588618" y="4770963"/>
              <a:ext cx="988675" cy="850593"/>
            </a:xfrm>
            <a:custGeom>
              <a:avLst/>
              <a:gdLst>
                <a:gd name="T0" fmla="*/ 2 w 226"/>
                <a:gd name="T1" fmla="*/ 61 h 195"/>
                <a:gd name="T2" fmla="*/ 56 w 226"/>
                <a:gd name="T3" fmla="*/ 128 h 195"/>
                <a:gd name="T4" fmla="*/ 56 w 226"/>
                <a:gd name="T5" fmla="*/ 128 h 195"/>
                <a:gd name="T6" fmla="*/ 108 w 226"/>
                <a:gd name="T7" fmla="*/ 192 h 195"/>
                <a:gd name="T8" fmla="*/ 113 w 226"/>
                <a:gd name="T9" fmla="*/ 195 h 195"/>
                <a:gd name="T10" fmla="*/ 119 w 226"/>
                <a:gd name="T11" fmla="*/ 192 h 195"/>
                <a:gd name="T12" fmla="*/ 171 w 226"/>
                <a:gd name="T13" fmla="*/ 128 h 195"/>
                <a:gd name="T14" fmla="*/ 171 w 226"/>
                <a:gd name="T15" fmla="*/ 128 h 195"/>
                <a:gd name="T16" fmla="*/ 224 w 226"/>
                <a:gd name="T17" fmla="*/ 61 h 195"/>
                <a:gd name="T18" fmla="*/ 225 w 226"/>
                <a:gd name="T19" fmla="*/ 54 h 195"/>
                <a:gd name="T20" fmla="*/ 219 w 226"/>
                <a:gd name="T21" fmla="*/ 49 h 195"/>
                <a:gd name="T22" fmla="*/ 178 w 226"/>
                <a:gd name="T23" fmla="*/ 7 h 195"/>
                <a:gd name="T24" fmla="*/ 177 w 226"/>
                <a:gd name="T25" fmla="*/ 5 h 195"/>
                <a:gd name="T26" fmla="*/ 169 w 226"/>
                <a:gd name="T27" fmla="*/ 1 h 195"/>
                <a:gd name="T28" fmla="*/ 166 w 226"/>
                <a:gd name="T29" fmla="*/ 2 h 195"/>
                <a:gd name="T30" fmla="*/ 163 w 226"/>
                <a:gd name="T31" fmla="*/ 7 h 195"/>
                <a:gd name="T32" fmla="*/ 113 w 226"/>
                <a:gd name="T33" fmla="*/ 50 h 195"/>
                <a:gd name="T34" fmla="*/ 64 w 226"/>
                <a:gd name="T35" fmla="*/ 7 h 195"/>
                <a:gd name="T36" fmla="*/ 56 w 226"/>
                <a:gd name="T37" fmla="*/ 1 h 195"/>
                <a:gd name="T38" fmla="*/ 56 w 226"/>
                <a:gd name="T39" fmla="*/ 1 h 195"/>
                <a:gd name="T40" fmla="*/ 53 w 226"/>
                <a:gd name="T41" fmla="*/ 2 h 195"/>
                <a:gd name="T42" fmla="*/ 50 w 226"/>
                <a:gd name="T43" fmla="*/ 5 h 195"/>
                <a:gd name="T44" fmla="*/ 49 w 226"/>
                <a:gd name="T45" fmla="*/ 7 h 195"/>
                <a:gd name="T46" fmla="*/ 7 w 226"/>
                <a:gd name="T47" fmla="*/ 49 h 195"/>
                <a:gd name="T48" fmla="*/ 1 w 226"/>
                <a:gd name="T49" fmla="*/ 54 h 195"/>
                <a:gd name="T50" fmla="*/ 2 w 226"/>
                <a:gd name="T51" fmla="*/ 61 h 195"/>
                <a:gd name="T52" fmla="*/ 75 w 226"/>
                <a:gd name="T53" fmla="*/ 128 h 195"/>
                <a:gd name="T54" fmla="*/ 152 w 226"/>
                <a:gd name="T55" fmla="*/ 128 h 195"/>
                <a:gd name="T56" fmla="*/ 113 w 226"/>
                <a:gd name="T57" fmla="*/ 175 h 195"/>
                <a:gd name="T58" fmla="*/ 75 w 226"/>
                <a:gd name="T59" fmla="*/ 12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6" h="195">
                  <a:moveTo>
                    <a:pt x="2" y="61"/>
                  </a:moveTo>
                  <a:cubicBezTo>
                    <a:pt x="56" y="128"/>
                    <a:pt x="56" y="128"/>
                    <a:pt x="56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108" y="192"/>
                    <a:pt x="108" y="192"/>
                    <a:pt x="108" y="192"/>
                  </a:cubicBezTo>
                  <a:cubicBezTo>
                    <a:pt x="109" y="194"/>
                    <a:pt x="111" y="195"/>
                    <a:pt x="113" y="195"/>
                  </a:cubicBezTo>
                  <a:cubicBezTo>
                    <a:pt x="116" y="195"/>
                    <a:pt x="118" y="194"/>
                    <a:pt x="119" y="192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224" y="61"/>
                    <a:pt x="224" y="61"/>
                    <a:pt x="224" y="61"/>
                  </a:cubicBezTo>
                  <a:cubicBezTo>
                    <a:pt x="226" y="59"/>
                    <a:pt x="226" y="56"/>
                    <a:pt x="225" y="54"/>
                  </a:cubicBezTo>
                  <a:cubicBezTo>
                    <a:pt x="224" y="51"/>
                    <a:pt x="222" y="50"/>
                    <a:pt x="219" y="49"/>
                  </a:cubicBezTo>
                  <a:cubicBezTo>
                    <a:pt x="198" y="46"/>
                    <a:pt x="180" y="29"/>
                    <a:pt x="178" y="7"/>
                  </a:cubicBezTo>
                  <a:cubicBezTo>
                    <a:pt x="178" y="6"/>
                    <a:pt x="177" y="5"/>
                    <a:pt x="177" y="5"/>
                  </a:cubicBezTo>
                  <a:cubicBezTo>
                    <a:pt x="175" y="2"/>
                    <a:pt x="172" y="0"/>
                    <a:pt x="169" y="1"/>
                  </a:cubicBezTo>
                  <a:cubicBezTo>
                    <a:pt x="168" y="1"/>
                    <a:pt x="167" y="1"/>
                    <a:pt x="166" y="2"/>
                  </a:cubicBezTo>
                  <a:cubicBezTo>
                    <a:pt x="164" y="3"/>
                    <a:pt x="163" y="5"/>
                    <a:pt x="163" y="7"/>
                  </a:cubicBezTo>
                  <a:cubicBezTo>
                    <a:pt x="160" y="31"/>
                    <a:pt x="138" y="50"/>
                    <a:pt x="113" y="50"/>
                  </a:cubicBezTo>
                  <a:cubicBezTo>
                    <a:pt x="88" y="50"/>
                    <a:pt x="67" y="31"/>
                    <a:pt x="64" y="7"/>
                  </a:cubicBezTo>
                  <a:cubicBezTo>
                    <a:pt x="63" y="3"/>
                    <a:pt x="60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5" y="1"/>
                    <a:pt x="54" y="1"/>
                    <a:pt x="53" y="2"/>
                  </a:cubicBezTo>
                  <a:cubicBezTo>
                    <a:pt x="51" y="2"/>
                    <a:pt x="50" y="3"/>
                    <a:pt x="50" y="5"/>
                  </a:cubicBezTo>
                  <a:cubicBezTo>
                    <a:pt x="49" y="5"/>
                    <a:pt x="49" y="6"/>
                    <a:pt x="49" y="7"/>
                  </a:cubicBezTo>
                  <a:cubicBezTo>
                    <a:pt x="46" y="29"/>
                    <a:pt x="29" y="46"/>
                    <a:pt x="7" y="49"/>
                  </a:cubicBezTo>
                  <a:cubicBezTo>
                    <a:pt x="4" y="50"/>
                    <a:pt x="2" y="51"/>
                    <a:pt x="1" y="54"/>
                  </a:cubicBezTo>
                  <a:cubicBezTo>
                    <a:pt x="0" y="56"/>
                    <a:pt x="1" y="59"/>
                    <a:pt x="2" y="61"/>
                  </a:cubicBezTo>
                  <a:close/>
                  <a:moveTo>
                    <a:pt x="75" y="128"/>
                  </a:moveTo>
                  <a:cubicBezTo>
                    <a:pt x="101" y="123"/>
                    <a:pt x="126" y="123"/>
                    <a:pt x="152" y="128"/>
                  </a:cubicBezTo>
                  <a:cubicBezTo>
                    <a:pt x="113" y="175"/>
                    <a:pt x="113" y="175"/>
                    <a:pt x="113" y="175"/>
                  </a:cubicBezTo>
                  <a:lnTo>
                    <a:pt x="75" y="1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42" tIns="25720" rIns="51442" bIns="25720" numCol="1" anchor="t" anchorCtr="0" compatLnSpc="1"/>
            <a:lstStyle/>
            <a:p>
              <a:endParaRPr lang="id-ID" sz="1015"/>
            </a:p>
          </p:txBody>
        </p:sp>
      </p:grpSp>
      <p:grpSp>
        <p:nvGrpSpPr>
          <p:cNvPr id="3" name="Group 9"/>
          <p:cNvGrpSpPr>
            <a:grpSpLocks noChangeAspect="1"/>
          </p:cNvGrpSpPr>
          <p:nvPr/>
        </p:nvGrpSpPr>
        <p:grpSpPr>
          <a:xfrm>
            <a:off x="3386358" y="1095661"/>
            <a:ext cx="2383758" cy="1701463"/>
            <a:chOff x="1969112" y="2879890"/>
            <a:chExt cx="4032281" cy="2863085"/>
          </a:xfrm>
        </p:grpSpPr>
        <p:sp>
          <p:nvSpPr>
            <p:cNvPr id="11" name="Freeform 10"/>
            <p:cNvSpPr/>
            <p:nvPr/>
          </p:nvSpPr>
          <p:spPr>
            <a:xfrm>
              <a:off x="2983489" y="3790960"/>
              <a:ext cx="1952014" cy="1952015"/>
            </a:xfrm>
            <a:custGeom>
              <a:avLst/>
              <a:gdLst>
                <a:gd name="connsiteX0" fmla="*/ 0 w 1952015"/>
                <a:gd name="connsiteY0" fmla="*/ 976008 h 1952015"/>
                <a:gd name="connsiteX1" fmla="*/ 976008 w 1952015"/>
                <a:gd name="connsiteY1" fmla="*/ 0 h 1952015"/>
                <a:gd name="connsiteX2" fmla="*/ 1952016 w 1952015"/>
                <a:gd name="connsiteY2" fmla="*/ 976008 h 1952015"/>
                <a:gd name="connsiteX3" fmla="*/ 976008 w 1952015"/>
                <a:gd name="connsiteY3" fmla="*/ 1952016 h 1952015"/>
                <a:gd name="connsiteX4" fmla="*/ 0 w 1952015"/>
                <a:gd name="connsiteY4" fmla="*/ 976008 h 1952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2015" h="1952015">
                  <a:moveTo>
                    <a:pt x="0" y="976008"/>
                  </a:moveTo>
                  <a:cubicBezTo>
                    <a:pt x="0" y="436974"/>
                    <a:pt x="436974" y="0"/>
                    <a:pt x="976008" y="0"/>
                  </a:cubicBezTo>
                  <a:cubicBezTo>
                    <a:pt x="1515042" y="0"/>
                    <a:pt x="1952016" y="436974"/>
                    <a:pt x="1952016" y="976008"/>
                  </a:cubicBezTo>
                  <a:cubicBezTo>
                    <a:pt x="1952016" y="1515042"/>
                    <a:pt x="1515042" y="1952016"/>
                    <a:pt x="976008" y="1952016"/>
                  </a:cubicBezTo>
                  <a:cubicBezTo>
                    <a:pt x="436974" y="1952016"/>
                    <a:pt x="0" y="1515042"/>
                    <a:pt x="0" y="9760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339" tIns="256339" rIns="256339" bIns="256339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endParaRPr lang="id-ID" sz="330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240403" y="3119262"/>
              <a:ext cx="1419647" cy="1419647"/>
            </a:xfrm>
            <a:custGeom>
              <a:avLst/>
              <a:gdLst>
                <a:gd name="connsiteX0" fmla="*/ 0 w 1419647"/>
                <a:gd name="connsiteY0" fmla="*/ 709824 h 1419647"/>
                <a:gd name="connsiteX1" fmla="*/ 709824 w 1419647"/>
                <a:gd name="connsiteY1" fmla="*/ 0 h 1419647"/>
                <a:gd name="connsiteX2" fmla="*/ 1419648 w 1419647"/>
                <a:gd name="connsiteY2" fmla="*/ 709824 h 1419647"/>
                <a:gd name="connsiteX3" fmla="*/ 709824 w 1419647"/>
                <a:gd name="connsiteY3" fmla="*/ 1419648 h 1419647"/>
                <a:gd name="connsiteX4" fmla="*/ 0 w 1419647"/>
                <a:gd name="connsiteY4" fmla="*/ 709824 h 141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647" h="1419647">
                  <a:moveTo>
                    <a:pt x="0" y="709824"/>
                  </a:moveTo>
                  <a:cubicBezTo>
                    <a:pt x="0" y="317799"/>
                    <a:pt x="317799" y="0"/>
                    <a:pt x="709824" y="0"/>
                  </a:cubicBezTo>
                  <a:cubicBezTo>
                    <a:pt x="1101849" y="0"/>
                    <a:pt x="1419648" y="317799"/>
                    <a:pt x="1419648" y="709824"/>
                  </a:cubicBezTo>
                  <a:cubicBezTo>
                    <a:pt x="1419648" y="1101849"/>
                    <a:pt x="1101849" y="1419648"/>
                    <a:pt x="709824" y="1419648"/>
                  </a:cubicBezTo>
                  <a:cubicBezTo>
                    <a:pt x="317799" y="1419648"/>
                    <a:pt x="0" y="1101849"/>
                    <a:pt x="0" y="7098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716791"/>
                <a:satOff val="-17271"/>
                <a:lumOff val="-10392"/>
                <a:alphaOff val="0"/>
              </a:schemeClr>
            </a:fillRef>
            <a:effectRef idx="0">
              <a:schemeClr val="accent2">
                <a:hueOff val="-716791"/>
                <a:satOff val="-17271"/>
                <a:lumOff val="-1039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6428" tIns="186428" rIns="186428" bIns="186428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endParaRPr lang="id-ID" sz="240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162929" y="3001584"/>
              <a:ext cx="1703578" cy="1703578"/>
            </a:xfrm>
            <a:custGeom>
              <a:avLst/>
              <a:gdLst>
                <a:gd name="connsiteX0" fmla="*/ 0 w 1390964"/>
                <a:gd name="connsiteY0" fmla="*/ 695482 h 1390964"/>
                <a:gd name="connsiteX1" fmla="*/ 695482 w 1390964"/>
                <a:gd name="connsiteY1" fmla="*/ 0 h 1390964"/>
                <a:gd name="connsiteX2" fmla="*/ 1390964 w 1390964"/>
                <a:gd name="connsiteY2" fmla="*/ 695482 h 1390964"/>
                <a:gd name="connsiteX3" fmla="*/ 695482 w 1390964"/>
                <a:gd name="connsiteY3" fmla="*/ 1390964 h 1390964"/>
                <a:gd name="connsiteX4" fmla="*/ 0 w 1390964"/>
                <a:gd name="connsiteY4" fmla="*/ 695482 h 139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0964" h="1390964">
                  <a:moveTo>
                    <a:pt x="146973" y="842454"/>
                  </a:moveTo>
                  <a:cubicBezTo>
                    <a:pt x="65803" y="539522"/>
                    <a:pt x="245577" y="228144"/>
                    <a:pt x="548510" y="146973"/>
                  </a:cubicBezTo>
                  <a:cubicBezTo>
                    <a:pt x="851442" y="65803"/>
                    <a:pt x="1162820" y="245577"/>
                    <a:pt x="1243991" y="548510"/>
                  </a:cubicBezTo>
                  <a:cubicBezTo>
                    <a:pt x="1325161" y="851442"/>
                    <a:pt x="1145387" y="1162820"/>
                    <a:pt x="842454" y="1243991"/>
                  </a:cubicBezTo>
                  <a:cubicBezTo>
                    <a:pt x="539522" y="1325161"/>
                    <a:pt x="228144" y="1145387"/>
                    <a:pt x="146973" y="8424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33582"/>
                <a:satOff val="-34543"/>
                <a:lumOff val="-20784"/>
                <a:alphaOff val="0"/>
              </a:schemeClr>
            </a:fillRef>
            <a:effectRef idx="0">
              <a:schemeClr val="accent2">
                <a:hueOff val="-1433582"/>
                <a:satOff val="-34543"/>
                <a:lumOff val="-2078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8943" tIns="368943" rIns="368943" bIns="368943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endParaRPr lang="id-ID"/>
            </a:p>
          </p:txBody>
        </p:sp>
        <p:sp>
          <p:nvSpPr>
            <p:cNvPr id="16" name="Shape 15"/>
            <p:cNvSpPr/>
            <p:nvPr/>
          </p:nvSpPr>
          <p:spPr>
            <a:xfrm rot="21424675">
              <a:off x="1969112" y="2906378"/>
              <a:ext cx="1824919" cy="1805879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olidFill>
              <a:schemeClr val="accent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716791"/>
                <a:satOff val="-17271"/>
                <a:lumOff val="-10392"/>
                <a:alphaOff val="0"/>
              </a:schemeClr>
            </a:fillRef>
            <a:effectRef idx="0">
              <a:schemeClr val="accent2">
                <a:hueOff val="-716791"/>
                <a:satOff val="-17271"/>
                <a:lumOff val="-1039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7" name="Circular Arrow 16"/>
            <p:cNvSpPr/>
            <p:nvPr/>
          </p:nvSpPr>
          <p:spPr>
            <a:xfrm rot="7051373">
              <a:off x="4044054" y="2879890"/>
              <a:ext cx="1957339" cy="1957339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solidFill>
              <a:schemeClr val="accent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33582"/>
                <a:satOff val="-34543"/>
                <a:lumOff val="-20784"/>
                <a:alphaOff val="0"/>
              </a:schemeClr>
            </a:fillRef>
            <a:effectRef idx="0">
              <a:schemeClr val="accent2">
                <a:hueOff val="-1433582"/>
                <a:satOff val="-34543"/>
                <a:lumOff val="-2078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2" name="Freeform 31"/>
          <p:cNvSpPr/>
          <p:nvPr/>
        </p:nvSpPr>
        <p:spPr>
          <a:xfrm>
            <a:off x="4172887" y="3522891"/>
            <a:ext cx="736700" cy="285270"/>
          </a:xfrm>
          <a:custGeom>
            <a:avLst/>
            <a:gdLst>
              <a:gd name="connsiteX0" fmla="*/ 0 w 1730742"/>
              <a:gd name="connsiteY0" fmla="*/ 0 h 834084"/>
              <a:gd name="connsiteX1" fmla="*/ 1730742 w 1730742"/>
              <a:gd name="connsiteY1" fmla="*/ 0 h 834084"/>
              <a:gd name="connsiteX2" fmla="*/ 1730742 w 1730742"/>
              <a:gd name="connsiteY2" fmla="*/ 834084 h 834084"/>
              <a:gd name="connsiteX3" fmla="*/ 0 w 1730742"/>
              <a:gd name="connsiteY3" fmla="*/ 834084 h 834084"/>
              <a:gd name="connsiteX4" fmla="*/ 0 w 1730742"/>
              <a:gd name="connsiteY4" fmla="*/ 0 h 83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742" h="834084">
                <a:moveTo>
                  <a:pt x="0" y="0"/>
                </a:moveTo>
                <a:lnTo>
                  <a:pt x="1730742" y="0"/>
                </a:lnTo>
                <a:lnTo>
                  <a:pt x="1730742" y="834084"/>
                </a:lnTo>
                <a:lnTo>
                  <a:pt x="0" y="8340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4" tIns="-1" rIns="0" bIns="0" numCol="1" spcCol="1270" anchor="ctr" anchorCtr="0">
            <a:noAutofit/>
          </a:bodyPr>
          <a:lstStyle/>
          <a:p>
            <a:pPr algn="ctr" eaLnBrk="1" latinLnBrk="1" hangingPunct="1"/>
            <a:r>
              <a:rPr lang="en-US" altLang="zh-CN" sz="71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 TITLE</a:t>
            </a:r>
            <a:endParaRPr lang="zh-CN" altLang="en-US" sz="71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Freeform 6"/>
          <p:cNvSpPr>
            <a:spLocks noEditPoints="1"/>
          </p:cNvSpPr>
          <p:nvPr/>
        </p:nvSpPr>
        <p:spPr bwMode="auto">
          <a:xfrm>
            <a:off x="3836020" y="1481183"/>
            <a:ext cx="270032" cy="270032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8" tIns="34294" rIns="68588" bIns="34294" numCol="1" anchor="t" anchorCtr="0" compatLnSpc="1"/>
          <a:lstStyle/>
          <a:p>
            <a:endParaRPr lang="en-US" sz="1280" dirty="0"/>
          </a:p>
        </p:txBody>
      </p:sp>
      <p:sp>
        <p:nvSpPr>
          <p:cNvPr id="34" name="Freeform 11"/>
          <p:cNvSpPr>
            <a:spLocks noEditPoints="1"/>
          </p:cNvSpPr>
          <p:nvPr/>
        </p:nvSpPr>
        <p:spPr bwMode="auto">
          <a:xfrm>
            <a:off x="5051809" y="1481183"/>
            <a:ext cx="270032" cy="270032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8" tIns="34294" rIns="68588" bIns="34294" numCol="1" anchor="t" anchorCtr="0" compatLnSpc="1"/>
          <a:lstStyle/>
          <a:p>
            <a:endParaRPr lang="en-US" sz="1280" dirty="0"/>
          </a:p>
        </p:txBody>
      </p:sp>
      <p:sp>
        <p:nvSpPr>
          <p:cNvPr id="35" name="Freeform 21"/>
          <p:cNvSpPr>
            <a:spLocks noEditPoints="1"/>
          </p:cNvSpPr>
          <p:nvPr/>
        </p:nvSpPr>
        <p:spPr bwMode="auto">
          <a:xfrm>
            <a:off x="4381984" y="2080727"/>
            <a:ext cx="351042" cy="351042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8" tIns="34294" rIns="68588" bIns="34294" numCol="1" anchor="t" anchorCtr="0" compatLnSpc="1"/>
          <a:lstStyle/>
          <a:p>
            <a:endParaRPr lang="en-US" sz="1280" dirty="0"/>
          </a:p>
        </p:txBody>
      </p:sp>
      <p:sp>
        <p:nvSpPr>
          <p:cNvPr id="36" name="Freeform 35"/>
          <p:cNvSpPr/>
          <p:nvPr/>
        </p:nvSpPr>
        <p:spPr>
          <a:xfrm>
            <a:off x="4189154" y="2394285"/>
            <a:ext cx="736700" cy="285270"/>
          </a:xfrm>
          <a:custGeom>
            <a:avLst/>
            <a:gdLst>
              <a:gd name="connsiteX0" fmla="*/ 0 w 1730742"/>
              <a:gd name="connsiteY0" fmla="*/ 0 h 834084"/>
              <a:gd name="connsiteX1" fmla="*/ 1730742 w 1730742"/>
              <a:gd name="connsiteY1" fmla="*/ 0 h 834084"/>
              <a:gd name="connsiteX2" fmla="*/ 1730742 w 1730742"/>
              <a:gd name="connsiteY2" fmla="*/ 834084 h 834084"/>
              <a:gd name="connsiteX3" fmla="*/ 0 w 1730742"/>
              <a:gd name="connsiteY3" fmla="*/ 834084 h 834084"/>
              <a:gd name="connsiteX4" fmla="*/ 0 w 1730742"/>
              <a:gd name="connsiteY4" fmla="*/ 0 h 83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742" h="834084">
                <a:moveTo>
                  <a:pt x="0" y="0"/>
                </a:moveTo>
                <a:lnTo>
                  <a:pt x="1730742" y="0"/>
                </a:lnTo>
                <a:lnTo>
                  <a:pt x="1730742" y="834084"/>
                </a:lnTo>
                <a:lnTo>
                  <a:pt x="0" y="8340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4" tIns="-1" rIns="0" bIns="0" numCol="1" spcCol="1270" anchor="ctr" anchorCtr="0">
            <a:noAutofit/>
          </a:bodyPr>
          <a:lstStyle/>
          <a:p>
            <a:pPr algn="ctr" eaLnBrk="1" latinLnBrk="1" hangingPunct="1"/>
            <a:r>
              <a:rPr lang="en-US" altLang="zh-CN" sz="745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 TITLE</a:t>
            </a:r>
            <a:endParaRPr lang="zh-CN" altLang="en-US" sz="74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3591797" y="1708138"/>
            <a:ext cx="736700" cy="285270"/>
          </a:xfrm>
          <a:custGeom>
            <a:avLst/>
            <a:gdLst>
              <a:gd name="connsiteX0" fmla="*/ 0 w 1730742"/>
              <a:gd name="connsiteY0" fmla="*/ 0 h 834084"/>
              <a:gd name="connsiteX1" fmla="*/ 1730742 w 1730742"/>
              <a:gd name="connsiteY1" fmla="*/ 0 h 834084"/>
              <a:gd name="connsiteX2" fmla="*/ 1730742 w 1730742"/>
              <a:gd name="connsiteY2" fmla="*/ 834084 h 834084"/>
              <a:gd name="connsiteX3" fmla="*/ 0 w 1730742"/>
              <a:gd name="connsiteY3" fmla="*/ 834084 h 834084"/>
              <a:gd name="connsiteX4" fmla="*/ 0 w 1730742"/>
              <a:gd name="connsiteY4" fmla="*/ 0 h 83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742" h="834084">
                <a:moveTo>
                  <a:pt x="0" y="0"/>
                </a:moveTo>
                <a:lnTo>
                  <a:pt x="1730742" y="0"/>
                </a:lnTo>
                <a:lnTo>
                  <a:pt x="1730742" y="834084"/>
                </a:lnTo>
                <a:lnTo>
                  <a:pt x="0" y="8340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4" tIns="-1" rIns="0" bIns="0" numCol="1" spcCol="1270" anchor="ctr" anchorCtr="0">
            <a:noAutofit/>
          </a:bodyPr>
          <a:lstStyle/>
          <a:p>
            <a:pPr algn="ctr" eaLnBrk="1" latinLnBrk="1" hangingPunct="1"/>
            <a:r>
              <a:rPr lang="en-US" altLang="zh-CN" sz="745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 TITLE</a:t>
            </a:r>
            <a:endParaRPr lang="zh-CN" altLang="en-US" sz="74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4808883" y="1708138"/>
            <a:ext cx="736700" cy="285270"/>
          </a:xfrm>
          <a:custGeom>
            <a:avLst/>
            <a:gdLst>
              <a:gd name="connsiteX0" fmla="*/ 0 w 1730742"/>
              <a:gd name="connsiteY0" fmla="*/ 0 h 834084"/>
              <a:gd name="connsiteX1" fmla="*/ 1730742 w 1730742"/>
              <a:gd name="connsiteY1" fmla="*/ 0 h 834084"/>
              <a:gd name="connsiteX2" fmla="*/ 1730742 w 1730742"/>
              <a:gd name="connsiteY2" fmla="*/ 834084 h 834084"/>
              <a:gd name="connsiteX3" fmla="*/ 0 w 1730742"/>
              <a:gd name="connsiteY3" fmla="*/ 834084 h 834084"/>
              <a:gd name="connsiteX4" fmla="*/ 0 w 1730742"/>
              <a:gd name="connsiteY4" fmla="*/ 0 h 83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742" h="834084">
                <a:moveTo>
                  <a:pt x="0" y="0"/>
                </a:moveTo>
                <a:lnTo>
                  <a:pt x="1730742" y="0"/>
                </a:lnTo>
                <a:lnTo>
                  <a:pt x="1730742" y="834084"/>
                </a:lnTo>
                <a:lnTo>
                  <a:pt x="0" y="8340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4" tIns="-1" rIns="0" bIns="0" numCol="1" spcCol="1270" anchor="ctr" anchorCtr="0">
            <a:noAutofit/>
          </a:bodyPr>
          <a:lstStyle/>
          <a:p>
            <a:pPr algn="ctr" eaLnBrk="1" latinLnBrk="1" hangingPunct="1"/>
            <a:r>
              <a:rPr lang="en-US" altLang="zh-CN" sz="745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 TITLE</a:t>
            </a:r>
            <a:endParaRPr lang="zh-CN" altLang="en-US" sz="74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" name="Group 52"/>
          <p:cNvGrpSpPr/>
          <p:nvPr/>
        </p:nvGrpSpPr>
        <p:grpSpPr>
          <a:xfrm>
            <a:off x="2754664" y="1949860"/>
            <a:ext cx="891568" cy="587059"/>
            <a:chOff x="3672114" y="2961703"/>
            <a:chExt cx="1188615" cy="782652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4412341" y="2961703"/>
              <a:ext cx="448388" cy="773992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3672114" y="3744355"/>
              <a:ext cx="740227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3"/>
          <p:cNvGrpSpPr/>
          <p:nvPr/>
        </p:nvGrpSpPr>
        <p:grpSpPr>
          <a:xfrm flipH="1">
            <a:off x="5512916" y="1949860"/>
            <a:ext cx="891567" cy="587059"/>
            <a:chOff x="3672114" y="2961703"/>
            <a:chExt cx="1188615" cy="782652"/>
          </a:xfrm>
        </p:grpSpPr>
        <p:cxnSp>
          <p:nvCxnSpPr>
            <p:cNvPr id="55" name="Straight Connector 54"/>
            <p:cNvCxnSpPr/>
            <p:nvPr/>
          </p:nvCxnSpPr>
          <p:spPr>
            <a:xfrm flipH="1">
              <a:off x="4412341" y="2961703"/>
              <a:ext cx="448388" cy="773992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3672114" y="3744355"/>
              <a:ext cx="740227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6"/>
          <p:cNvGrpSpPr/>
          <p:nvPr/>
        </p:nvGrpSpPr>
        <p:grpSpPr>
          <a:xfrm flipH="1">
            <a:off x="4887472" y="2707021"/>
            <a:ext cx="891567" cy="587059"/>
            <a:chOff x="3672114" y="2961703"/>
            <a:chExt cx="1188615" cy="782652"/>
          </a:xfrm>
        </p:grpSpPr>
        <p:cxnSp>
          <p:nvCxnSpPr>
            <p:cNvPr id="58" name="Straight Connector 57"/>
            <p:cNvCxnSpPr/>
            <p:nvPr/>
          </p:nvCxnSpPr>
          <p:spPr>
            <a:xfrm flipH="1">
              <a:off x="4412341" y="2961703"/>
              <a:ext cx="448388" cy="773992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3672114" y="3744355"/>
              <a:ext cx="740227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59"/>
          <p:cNvGrpSpPr/>
          <p:nvPr/>
        </p:nvGrpSpPr>
        <p:grpSpPr>
          <a:xfrm flipV="1">
            <a:off x="3906458" y="3272304"/>
            <a:ext cx="361253" cy="258925"/>
            <a:chOff x="3672114" y="2961703"/>
            <a:chExt cx="1188615" cy="782652"/>
          </a:xfrm>
        </p:grpSpPr>
        <p:cxnSp>
          <p:nvCxnSpPr>
            <p:cNvPr id="61" name="Straight Connector 60"/>
            <p:cNvCxnSpPr/>
            <p:nvPr/>
          </p:nvCxnSpPr>
          <p:spPr>
            <a:xfrm flipH="1">
              <a:off x="4412341" y="2961703"/>
              <a:ext cx="448388" cy="773992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3672114" y="3744355"/>
              <a:ext cx="740227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23"/>
          <p:cNvSpPr txBox="1"/>
          <p:nvPr/>
        </p:nvSpPr>
        <p:spPr>
          <a:xfrm>
            <a:off x="6495367" y="2666330"/>
            <a:ext cx="1432614" cy="53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1" name="TextBox 24"/>
          <p:cNvSpPr txBox="1"/>
          <p:nvPr/>
        </p:nvSpPr>
        <p:spPr>
          <a:xfrm>
            <a:off x="6495366" y="2425539"/>
            <a:ext cx="1205988" cy="267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7" name="TextBox 23"/>
          <p:cNvSpPr txBox="1"/>
          <p:nvPr/>
        </p:nvSpPr>
        <p:spPr>
          <a:xfrm>
            <a:off x="5919534" y="3458947"/>
            <a:ext cx="1432614" cy="53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9" name="TextBox 24"/>
          <p:cNvSpPr txBox="1"/>
          <p:nvPr/>
        </p:nvSpPr>
        <p:spPr>
          <a:xfrm>
            <a:off x="5919533" y="3218156"/>
            <a:ext cx="1205988" cy="267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70" name="TextBox 23"/>
          <p:cNvSpPr txBox="1"/>
          <p:nvPr/>
        </p:nvSpPr>
        <p:spPr>
          <a:xfrm>
            <a:off x="1212415" y="2710907"/>
            <a:ext cx="1432614" cy="53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1" name="TextBox 24"/>
          <p:cNvSpPr txBox="1"/>
          <p:nvPr/>
        </p:nvSpPr>
        <p:spPr>
          <a:xfrm>
            <a:off x="1492148" y="2470115"/>
            <a:ext cx="1205988" cy="267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72" name="TextBox 23"/>
          <p:cNvSpPr txBox="1"/>
          <p:nvPr/>
        </p:nvSpPr>
        <p:spPr>
          <a:xfrm>
            <a:off x="2370937" y="3458947"/>
            <a:ext cx="1432614" cy="53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3" name="TextBox 24"/>
          <p:cNvSpPr txBox="1"/>
          <p:nvPr/>
        </p:nvSpPr>
        <p:spPr>
          <a:xfrm>
            <a:off x="2597563" y="3218156"/>
            <a:ext cx="1205988" cy="267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4" grpId="0" animBg="1"/>
      <p:bldP spid="35" grpId="0" animBg="1"/>
      <p:bldP spid="36" grpId="0"/>
      <p:bldP spid="37" grpId="0"/>
      <p:bldP spid="38" grpId="0"/>
      <p:bldP spid="50" grpId="0"/>
      <p:bldP spid="51" grpId="0"/>
      <p:bldP spid="67" grpId="0"/>
      <p:bldP spid="69" grpId="0"/>
      <p:bldP spid="70" grpId="0"/>
      <p:bldP spid="71" grpId="0"/>
      <p:bldP spid="72" grpId="0"/>
      <p:bldP spid="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8092" y="978273"/>
            <a:ext cx="3968421" cy="218348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4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92" y="3209032"/>
            <a:ext cx="3968421" cy="924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4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02519" y="978273"/>
            <a:ext cx="3964979" cy="218348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4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8112" y="3209030"/>
            <a:ext cx="3969107" cy="927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4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8093" y="4257630"/>
            <a:ext cx="7989404" cy="262810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9" name="TextBox 15"/>
          <p:cNvSpPr txBox="1"/>
          <p:nvPr/>
        </p:nvSpPr>
        <p:spPr>
          <a:xfrm>
            <a:off x="804363" y="3602079"/>
            <a:ext cx="3482592" cy="3942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7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0" name="TextBox 16"/>
          <p:cNvSpPr txBox="1"/>
          <p:nvPr/>
        </p:nvSpPr>
        <p:spPr>
          <a:xfrm>
            <a:off x="804363" y="3373963"/>
            <a:ext cx="1154362" cy="1532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9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1" name="TextBox 15"/>
          <p:cNvSpPr txBox="1"/>
          <p:nvPr/>
        </p:nvSpPr>
        <p:spPr>
          <a:xfrm>
            <a:off x="4880082" y="3605580"/>
            <a:ext cx="3482592" cy="3942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7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2" name="TextBox 16"/>
          <p:cNvSpPr txBox="1"/>
          <p:nvPr/>
        </p:nvSpPr>
        <p:spPr>
          <a:xfrm>
            <a:off x="4880082" y="3377465"/>
            <a:ext cx="1154362" cy="1532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9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49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49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99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24"/>
          <p:cNvSpPr txBox="1"/>
          <p:nvPr/>
        </p:nvSpPr>
        <p:spPr>
          <a:xfrm>
            <a:off x="521585" y="865268"/>
            <a:ext cx="8110998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950"/>
              </a:lnSpc>
            </a:pPr>
            <a:r>
              <a:rPr lang="zh-CN" altLang="en-US" sz="85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点击输入简要文字内容，文字内容需概括精炼，不用多余的文字修饰，言简意赅的说明分项内容。点击输入简要文字内容，文字内容需概括精炼，言简意赅的说明分项内容</a:t>
            </a:r>
            <a:endParaRPr lang="en-US" altLang="zh-CN" sz="855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770481" y="2437358"/>
            <a:ext cx="1600478" cy="160039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sz="1280"/>
          </a:p>
        </p:txBody>
      </p:sp>
      <p:sp>
        <p:nvSpPr>
          <p:cNvPr id="37" name="TextBox 19"/>
          <p:cNvSpPr txBox="1"/>
          <p:nvPr/>
        </p:nvSpPr>
        <p:spPr>
          <a:xfrm>
            <a:off x="4136851" y="2775833"/>
            <a:ext cx="867737" cy="9195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99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四点建议 </a:t>
            </a:r>
          </a:p>
        </p:txBody>
      </p:sp>
      <p:sp>
        <p:nvSpPr>
          <p:cNvPr id="45" name="任意多边形 44"/>
          <p:cNvSpPr/>
          <p:nvPr/>
        </p:nvSpPr>
        <p:spPr>
          <a:xfrm>
            <a:off x="521587" y="1654334"/>
            <a:ext cx="3919951" cy="1464437"/>
          </a:xfrm>
          <a:custGeom>
            <a:avLst/>
            <a:gdLst>
              <a:gd name="connsiteX0" fmla="*/ 206207 w 5225694"/>
              <a:gd name="connsiteY0" fmla="*/ 0 h 1952352"/>
              <a:gd name="connsiteX1" fmla="*/ 5019487 w 5225694"/>
              <a:gd name="connsiteY1" fmla="*/ 0 h 1952352"/>
              <a:gd name="connsiteX2" fmla="*/ 5225694 w 5225694"/>
              <a:gd name="connsiteY2" fmla="*/ 206207 h 1952352"/>
              <a:gd name="connsiteX3" fmla="*/ 5225694 w 5225694"/>
              <a:gd name="connsiteY3" fmla="*/ 825272 h 1952352"/>
              <a:gd name="connsiteX4" fmla="*/ 5136284 w 5225694"/>
              <a:gd name="connsiteY4" fmla="*/ 838917 h 1952352"/>
              <a:gd name="connsiteX5" fmla="*/ 4126117 w 5225694"/>
              <a:gd name="connsiteY5" fmla="*/ 1849083 h 1952352"/>
              <a:gd name="connsiteX6" fmla="*/ 4115707 w 5225694"/>
              <a:gd name="connsiteY6" fmla="*/ 1952352 h 1952352"/>
              <a:gd name="connsiteX7" fmla="*/ 206207 w 5225694"/>
              <a:gd name="connsiteY7" fmla="*/ 1952352 h 1952352"/>
              <a:gd name="connsiteX8" fmla="*/ 0 w 5225694"/>
              <a:gd name="connsiteY8" fmla="*/ 1746145 h 1952352"/>
              <a:gd name="connsiteX9" fmla="*/ 0 w 5225694"/>
              <a:gd name="connsiteY9" fmla="*/ 206207 h 1952352"/>
              <a:gd name="connsiteX10" fmla="*/ 206207 w 5225694"/>
              <a:gd name="connsiteY10" fmla="*/ 0 h 1952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25694" h="1952352">
                <a:moveTo>
                  <a:pt x="206207" y="0"/>
                </a:moveTo>
                <a:lnTo>
                  <a:pt x="5019487" y="0"/>
                </a:lnTo>
                <a:cubicBezTo>
                  <a:pt x="5133372" y="0"/>
                  <a:pt x="5225694" y="92322"/>
                  <a:pt x="5225694" y="206207"/>
                </a:cubicBezTo>
                <a:lnTo>
                  <a:pt x="5225694" y="825272"/>
                </a:lnTo>
                <a:lnTo>
                  <a:pt x="5136284" y="838917"/>
                </a:lnTo>
                <a:cubicBezTo>
                  <a:pt x="4629239" y="942674"/>
                  <a:pt x="4229874" y="1342039"/>
                  <a:pt x="4126117" y="1849083"/>
                </a:cubicBezTo>
                <a:lnTo>
                  <a:pt x="4115707" y="1952352"/>
                </a:lnTo>
                <a:lnTo>
                  <a:pt x="206207" y="1952352"/>
                </a:lnTo>
                <a:cubicBezTo>
                  <a:pt x="92322" y="1952352"/>
                  <a:pt x="0" y="1860030"/>
                  <a:pt x="0" y="1746145"/>
                </a:cubicBezTo>
                <a:lnTo>
                  <a:pt x="0" y="206207"/>
                </a:lnTo>
                <a:cubicBezTo>
                  <a:pt x="0" y="92322"/>
                  <a:pt x="92322" y="0"/>
                  <a:pt x="206207" y="0"/>
                </a:cubicBezTo>
                <a:close/>
              </a:path>
            </a:pathLst>
          </a:cu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sz="1280"/>
          </a:p>
        </p:txBody>
      </p:sp>
      <p:sp>
        <p:nvSpPr>
          <p:cNvPr id="46" name="任意多边形 45"/>
          <p:cNvSpPr/>
          <p:nvPr/>
        </p:nvSpPr>
        <p:spPr>
          <a:xfrm>
            <a:off x="4699905" y="1654334"/>
            <a:ext cx="3919951" cy="1464437"/>
          </a:xfrm>
          <a:custGeom>
            <a:avLst/>
            <a:gdLst>
              <a:gd name="connsiteX0" fmla="*/ 206207 w 5225694"/>
              <a:gd name="connsiteY0" fmla="*/ 0 h 1952352"/>
              <a:gd name="connsiteX1" fmla="*/ 5019487 w 5225694"/>
              <a:gd name="connsiteY1" fmla="*/ 0 h 1952352"/>
              <a:gd name="connsiteX2" fmla="*/ 5225694 w 5225694"/>
              <a:gd name="connsiteY2" fmla="*/ 206207 h 1952352"/>
              <a:gd name="connsiteX3" fmla="*/ 5225694 w 5225694"/>
              <a:gd name="connsiteY3" fmla="*/ 1746145 h 1952352"/>
              <a:gd name="connsiteX4" fmla="*/ 5019487 w 5225694"/>
              <a:gd name="connsiteY4" fmla="*/ 1952352 h 1952352"/>
              <a:gd name="connsiteX5" fmla="*/ 1109988 w 5225694"/>
              <a:gd name="connsiteY5" fmla="*/ 1952352 h 1952352"/>
              <a:gd name="connsiteX6" fmla="*/ 1099577 w 5225694"/>
              <a:gd name="connsiteY6" fmla="*/ 1849083 h 1952352"/>
              <a:gd name="connsiteX7" fmla="*/ 89411 w 5225694"/>
              <a:gd name="connsiteY7" fmla="*/ 838917 h 1952352"/>
              <a:gd name="connsiteX8" fmla="*/ 0 w 5225694"/>
              <a:gd name="connsiteY8" fmla="*/ 825272 h 1952352"/>
              <a:gd name="connsiteX9" fmla="*/ 0 w 5225694"/>
              <a:gd name="connsiteY9" fmla="*/ 206207 h 1952352"/>
              <a:gd name="connsiteX10" fmla="*/ 206207 w 5225694"/>
              <a:gd name="connsiteY10" fmla="*/ 0 h 1952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25694" h="1952352">
                <a:moveTo>
                  <a:pt x="206207" y="0"/>
                </a:moveTo>
                <a:lnTo>
                  <a:pt x="5019487" y="0"/>
                </a:lnTo>
                <a:cubicBezTo>
                  <a:pt x="5133372" y="0"/>
                  <a:pt x="5225694" y="92322"/>
                  <a:pt x="5225694" y="206207"/>
                </a:cubicBezTo>
                <a:lnTo>
                  <a:pt x="5225694" y="1746145"/>
                </a:lnTo>
                <a:cubicBezTo>
                  <a:pt x="5225694" y="1860030"/>
                  <a:pt x="5133372" y="1952352"/>
                  <a:pt x="5019487" y="1952352"/>
                </a:cubicBezTo>
                <a:lnTo>
                  <a:pt x="1109988" y="1952352"/>
                </a:lnTo>
                <a:lnTo>
                  <a:pt x="1099577" y="1849083"/>
                </a:lnTo>
                <a:cubicBezTo>
                  <a:pt x="995821" y="1342039"/>
                  <a:pt x="596456" y="942674"/>
                  <a:pt x="89411" y="838917"/>
                </a:cubicBezTo>
                <a:lnTo>
                  <a:pt x="0" y="825272"/>
                </a:lnTo>
                <a:lnTo>
                  <a:pt x="0" y="206207"/>
                </a:lnTo>
                <a:cubicBezTo>
                  <a:pt x="0" y="92322"/>
                  <a:pt x="92322" y="0"/>
                  <a:pt x="206207" y="0"/>
                </a:cubicBezTo>
                <a:close/>
              </a:path>
            </a:pathLst>
          </a:cu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sz="1280"/>
          </a:p>
        </p:txBody>
      </p:sp>
      <p:sp>
        <p:nvSpPr>
          <p:cNvPr id="48" name="任意多边形 47"/>
          <p:cNvSpPr/>
          <p:nvPr/>
        </p:nvSpPr>
        <p:spPr>
          <a:xfrm>
            <a:off x="521587" y="3356336"/>
            <a:ext cx="3919951" cy="1464437"/>
          </a:xfrm>
          <a:custGeom>
            <a:avLst/>
            <a:gdLst>
              <a:gd name="connsiteX0" fmla="*/ 206207 w 5225694"/>
              <a:gd name="connsiteY0" fmla="*/ 0 h 1952352"/>
              <a:gd name="connsiteX1" fmla="*/ 4115707 w 5225694"/>
              <a:gd name="connsiteY1" fmla="*/ 0 h 1952352"/>
              <a:gd name="connsiteX2" fmla="*/ 4126117 w 5225694"/>
              <a:gd name="connsiteY2" fmla="*/ 103268 h 1952352"/>
              <a:gd name="connsiteX3" fmla="*/ 5136284 w 5225694"/>
              <a:gd name="connsiteY3" fmla="*/ 1113434 h 1952352"/>
              <a:gd name="connsiteX4" fmla="*/ 5225694 w 5225694"/>
              <a:gd name="connsiteY4" fmla="*/ 1127080 h 1952352"/>
              <a:gd name="connsiteX5" fmla="*/ 5225694 w 5225694"/>
              <a:gd name="connsiteY5" fmla="*/ 1746145 h 1952352"/>
              <a:gd name="connsiteX6" fmla="*/ 5019487 w 5225694"/>
              <a:gd name="connsiteY6" fmla="*/ 1952352 h 1952352"/>
              <a:gd name="connsiteX7" fmla="*/ 206207 w 5225694"/>
              <a:gd name="connsiteY7" fmla="*/ 1952352 h 1952352"/>
              <a:gd name="connsiteX8" fmla="*/ 0 w 5225694"/>
              <a:gd name="connsiteY8" fmla="*/ 1746145 h 1952352"/>
              <a:gd name="connsiteX9" fmla="*/ 0 w 5225694"/>
              <a:gd name="connsiteY9" fmla="*/ 206207 h 1952352"/>
              <a:gd name="connsiteX10" fmla="*/ 206207 w 5225694"/>
              <a:gd name="connsiteY10" fmla="*/ 0 h 1952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25694" h="1952352">
                <a:moveTo>
                  <a:pt x="206207" y="0"/>
                </a:moveTo>
                <a:lnTo>
                  <a:pt x="4115707" y="0"/>
                </a:lnTo>
                <a:lnTo>
                  <a:pt x="4126117" y="103268"/>
                </a:lnTo>
                <a:cubicBezTo>
                  <a:pt x="4229874" y="610313"/>
                  <a:pt x="4629239" y="1009678"/>
                  <a:pt x="5136284" y="1113434"/>
                </a:cubicBezTo>
                <a:lnTo>
                  <a:pt x="5225694" y="1127080"/>
                </a:lnTo>
                <a:lnTo>
                  <a:pt x="5225694" y="1746145"/>
                </a:lnTo>
                <a:cubicBezTo>
                  <a:pt x="5225694" y="1860030"/>
                  <a:pt x="5133372" y="1952352"/>
                  <a:pt x="5019487" y="1952352"/>
                </a:cubicBezTo>
                <a:lnTo>
                  <a:pt x="206207" y="1952352"/>
                </a:lnTo>
                <a:cubicBezTo>
                  <a:pt x="92322" y="1952352"/>
                  <a:pt x="0" y="1860030"/>
                  <a:pt x="0" y="1746145"/>
                </a:cubicBezTo>
                <a:lnTo>
                  <a:pt x="0" y="206207"/>
                </a:lnTo>
                <a:cubicBezTo>
                  <a:pt x="0" y="92322"/>
                  <a:pt x="92322" y="0"/>
                  <a:pt x="206207" y="0"/>
                </a:cubicBezTo>
                <a:close/>
              </a:path>
            </a:pathLst>
          </a:cu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sz="1280"/>
          </a:p>
        </p:txBody>
      </p:sp>
      <p:sp>
        <p:nvSpPr>
          <p:cNvPr id="47" name="任意多边形 46"/>
          <p:cNvSpPr/>
          <p:nvPr/>
        </p:nvSpPr>
        <p:spPr>
          <a:xfrm>
            <a:off x="4699905" y="3356336"/>
            <a:ext cx="3919951" cy="1464437"/>
          </a:xfrm>
          <a:custGeom>
            <a:avLst/>
            <a:gdLst>
              <a:gd name="connsiteX0" fmla="*/ 1109987 w 5225694"/>
              <a:gd name="connsiteY0" fmla="*/ 0 h 1952352"/>
              <a:gd name="connsiteX1" fmla="*/ 5019487 w 5225694"/>
              <a:gd name="connsiteY1" fmla="*/ 0 h 1952352"/>
              <a:gd name="connsiteX2" fmla="*/ 5225694 w 5225694"/>
              <a:gd name="connsiteY2" fmla="*/ 206207 h 1952352"/>
              <a:gd name="connsiteX3" fmla="*/ 5225694 w 5225694"/>
              <a:gd name="connsiteY3" fmla="*/ 1746145 h 1952352"/>
              <a:gd name="connsiteX4" fmla="*/ 5019487 w 5225694"/>
              <a:gd name="connsiteY4" fmla="*/ 1952352 h 1952352"/>
              <a:gd name="connsiteX5" fmla="*/ 206207 w 5225694"/>
              <a:gd name="connsiteY5" fmla="*/ 1952352 h 1952352"/>
              <a:gd name="connsiteX6" fmla="*/ 0 w 5225694"/>
              <a:gd name="connsiteY6" fmla="*/ 1746145 h 1952352"/>
              <a:gd name="connsiteX7" fmla="*/ 0 w 5225694"/>
              <a:gd name="connsiteY7" fmla="*/ 1127080 h 1952352"/>
              <a:gd name="connsiteX8" fmla="*/ 89411 w 5225694"/>
              <a:gd name="connsiteY8" fmla="*/ 1113434 h 1952352"/>
              <a:gd name="connsiteX9" fmla="*/ 1099577 w 5225694"/>
              <a:gd name="connsiteY9" fmla="*/ 103268 h 1952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25694" h="1952352">
                <a:moveTo>
                  <a:pt x="1109987" y="0"/>
                </a:moveTo>
                <a:lnTo>
                  <a:pt x="5019487" y="0"/>
                </a:lnTo>
                <a:cubicBezTo>
                  <a:pt x="5133372" y="0"/>
                  <a:pt x="5225694" y="92322"/>
                  <a:pt x="5225694" y="206207"/>
                </a:cubicBezTo>
                <a:lnTo>
                  <a:pt x="5225694" y="1746145"/>
                </a:lnTo>
                <a:cubicBezTo>
                  <a:pt x="5225694" y="1860030"/>
                  <a:pt x="5133372" y="1952352"/>
                  <a:pt x="5019487" y="1952352"/>
                </a:cubicBezTo>
                <a:lnTo>
                  <a:pt x="206207" y="1952352"/>
                </a:lnTo>
                <a:cubicBezTo>
                  <a:pt x="92322" y="1952352"/>
                  <a:pt x="0" y="1860030"/>
                  <a:pt x="0" y="1746145"/>
                </a:cubicBezTo>
                <a:lnTo>
                  <a:pt x="0" y="1127080"/>
                </a:lnTo>
                <a:lnTo>
                  <a:pt x="89411" y="1113434"/>
                </a:lnTo>
                <a:cubicBezTo>
                  <a:pt x="596456" y="1009678"/>
                  <a:pt x="995821" y="610313"/>
                  <a:pt x="1099577" y="103268"/>
                </a:cubicBezTo>
                <a:close/>
              </a:path>
            </a:pathLst>
          </a:cu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sz="1280"/>
          </a:p>
        </p:txBody>
      </p:sp>
      <p:sp>
        <p:nvSpPr>
          <p:cNvPr id="49" name="TextBox 29"/>
          <p:cNvSpPr txBox="1"/>
          <p:nvPr/>
        </p:nvSpPr>
        <p:spPr>
          <a:xfrm>
            <a:off x="845733" y="2319898"/>
            <a:ext cx="2484707" cy="3847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85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endParaRPr lang="en-US" altLang="zh-CN" sz="85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30"/>
          <p:cNvSpPr txBox="1"/>
          <p:nvPr/>
        </p:nvSpPr>
        <p:spPr>
          <a:xfrm>
            <a:off x="845733" y="1849997"/>
            <a:ext cx="1397369" cy="218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2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建议之一</a:t>
            </a:r>
          </a:p>
        </p:txBody>
      </p:sp>
      <p:sp>
        <p:nvSpPr>
          <p:cNvPr id="51" name="TextBox 29"/>
          <p:cNvSpPr txBox="1"/>
          <p:nvPr/>
        </p:nvSpPr>
        <p:spPr>
          <a:xfrm>
            <a:off x="5804189" y="2319898"/>
            <a:ext cx="2484707" cy="3847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85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endParaRPr lang="en-US" altLang="zh-CN" sz="85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30"/>
          <p:cNvSpPr txBox="1"/>
          <p:nvPr/>
        </p:nvSpPr>
        <p:spPr>
          <a:xfrm>
            <a:off x="5804188" y="1849997"/>
            <a:ext cx="1397369" cy="218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2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建议之二</a:t>
            </a:r>
          </a:p>
        </p:txBody>
      </p:sp>
      <p:sp>
        <p:nvSpPr>
          <p:cNvPr id="53" name="TextBox 29"/>
          <p:cNvSpPr txBox="1"/>
          <p:nvPr/>
        </p:nvSpPr>
        <p:spPr>
          <a:xfrm>
            <a:off x="845733" y="4048891"/>
            <a:ext cx="2484707" cy="3847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85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endParaRPr lang="en-US" altLang="zh-CN" sz="85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30"/>
          <p:cNvSpPr txBox="1"/>
          <p:nvPr/>
        </p:nvSpPr>
        <p:spPr>
          <a:xfrm>
            <a:off x="845733" y="3578991"/>
            <a:ext cx="1397369" cy="3282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135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建议之三</a:t>
            </a:r>
          </a:p>
        </p:txBody>
      </p:sp>
      <p:sp>
        <p:nvSpPr>
          <p:cNvPr id="55" name="TextBox 29"/>
          <p:cNvSpPr txBox="1"/>
          <p:nvPr/>
        </p:nvSpPr>
        <p:spPr>
          <a:xfrm>
            <a:off x="5804189" y="4048891"/>
            <a:ext cx="2484707" cy="3847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85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endParaRPr lang="en-US" altLang="zh-CN" sz="85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30"/>
          <p:cNvSpPr txBox="1"/>
          <p:nvPr/>
        </p:nvSpPr>
        <p:spPr>
          <a:xfrm>
            <a:off x="5804188" y="3578990"/>
            <a:ext cx="1397369" cy="218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2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建议之四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" grpId="0" animBg="1"/>
      <p:bldP spid="37" grpId="0"/>
      <p:bldP spid="45" grpId="0" animBg="1"/>
      <p:bldP spid="46" grpId="0" animBg="1"/>
      <p:bldP spid="48" grpId="0" animBg="1"/>
      <p:bldP spid="47" grpId="0" animBg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8"/>
          <p:cNvSpPr/>
          <p:nvPr/>
        </p:nvSpPr>
        <p:spPr bwMode="auto">
          <a:xfrm>
            <a:off x="1434267" y="1278996"/>
            <a:ext cx="2537012" cy="2534761"/>
          </a:xfrm>
          <a:custGeom>
            <a:avLst/>
            <a:gdLst>
              <a:gd name="T0" fmla="*/ 929 w 1857"/>
              <a:gd name="T1" fmla="*/ 0 h 1855"/>
              <a:gd name="T2" fmla="*/ 1857 w 1857"/>
              <a:gd name="T3" fmla="*/ 928 h 1855"/>
              <a:gd name="T4" fmla="*/ 929 w 1857"/>
              <a:gd name="T5" fmla="*/ 1855 h 1855"/>
              <a:gd name="T6" fmla="*/ 0 w 1857"/>
              <a:gd name="T7" fmla="*/ 928 h 1855"/>
              <a:gd name="T8" fmla="*/ 929 w 1857"/>
              <a:gd name="T9" fmla="*/ 0 h 1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7" h="1855">
                <a:moveTo>
                  <a:pt x="929" y="0"/>
                </a:moveTo>
                <a:lnTo>
                  <a:pt x="1857" y="928"/>
                </a:lnTo>
                <a:lnTo>
                  <a:pt x="929" y="1855"/>
                </a:lnTo>
                <a:lnTo>
                  <a:pt x="0" y="928"/>
                </a:lnTo>
                <a:lnTo>
                  <a:pt x="92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6" tIns="45723" rIns="91446" bIns="45723" numCol="1" anchor="t" anchorCtr="0" compatLnSpc="1"/>
          <a:lstStyle/>
          <a:p>
            <a:endParaRPr lang="zh-CN" altLang="en-US"/>
          </a:p>
        </p:txBody>
      </p:sp>
      <p:sp>
        <p:nvSpPr>
          <p:cNvPr id="205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99585" y="1742064"/>
            <a:ext cx="1206376" cy="111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73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04</a:t>
            </a:r>
            <a:endParaRPr lang="zh-CN" altLang="en-US" sz="73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4413434" y="2572544"/>
            <a:ext cx="2947040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文本框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69949" y="2752040"/>
            <a:ext cx="2465648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章节 </a:t>
            </a:r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13434" y="1955231"/>
            <a:ext cx="3178239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buNone/>
            </a:pPr>
            <a:r>
              <a:rPr lang="zh-CN" altLang="zh-CN" sz="4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413434" y="2629323"/>
            <a:ext cx="1421946" cy="240837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38527" y="2629323"/>
            <a:ext cx="1421946" cy="240837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4413434" y="2895668"/>
            <a:ext cx="1421946" cy="240837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5938527" y="2895668"/>
            <a:ext cx="1421946" cy="240837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/>
      </p:transition>
    </mc:Choice>
    <mc:Fallback xmlns="">
      <p:transition spd="slow" advClick="0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50" grpId="0"/>
      <p:bldP spid="2052" grpId="0"/>
      <p:bldP spid="8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/>
          <p:cNvSpPr/>
          <p:nvPr/>
        </p:nvSpPr>
        <p:spPr bwMode="auto">
          <a:xfrm>
            <a:off x="1191018" y="1305153"/>
            <a:ext cx="3424644" cy="20449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1900">
              <a:cs typeface="Calibri" panose="020F0502020204030204" pitchFamily="34" charset="0"/>
            </a:endParaRPr>
          </a:p>
        </p:txBody>
      </p:sp>
      <p:sp>
        <p:nvSpPr>
          <p:cNvPr id="12290" name="AutoShape 2"/>
          <p:cNvSpPr/>
          <p:nvPr/>
        </p:nvSpPr>
        <p:spPr bwMode="auto">
          <a:xfrm>
            <a:off x="4596611" y="1301979"/>
            <a:ext cx="3343672" cy="20433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1900">
              <a:cs typeface="Calibri" panose="020F0502020204030204" pitchFamily="34" charset="0"/>
            </a:endParaRPr>
          </a:p>
        </p:txBody>
      </p:sp>
      <p:sp>
        <p:nvSpPr>
          <p:cNvPr id="12299" name="AutoShape 11"/>
          <p:cNvSpPr/>
          <p:nvPr/>
        </p:nvSpPr>
        <p:spPr bwMode="auto">
          <a:xfrm>
            <a:off x="5573038" y="3871274"/>
            <a:ext cx="266731" cy="2683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6" y="18801"/>
                </a:moveTo>
                <a:cubicBezTo>
                  <a:pt x="21517" y="18964"/>
                  <a:pt x="21599" y="19177"/>
                  <a:pt x="21599" y="19437"/>
                </a:cubicBezTo>
                <a:cubicBezTo>
                  <a:pt x="21599" y="19581"/>
                  <a:pt x="21517" y="19776"/>
                  <a:pt x="21356" y="20019"/>
                </a:cubicBezTo>
                <a:cubicBezTo>
                  <a:pt x="21192" y="20261"/>
                  <a:pt x="20989" y="20504"/>
                  <a:pt x="20746" y="20741"/>
                </a:cubicBezTo>
                <a:cubicBezTo>
                  <a:pt x="20503" y="20979"/>
                  <a:pt x="20260" y="21184"/>
                  <a:pt x="20022" y="21348"/>
                </a:cubicBezTo>
                <a:cubicBezTo>
                  <a:pt x="19782" y="21517"/>
                  <a:pt x="19593" y="21599"/>
                  <a:pt x="19446" y="21599"/>
                </a:cubicBezTo>
                <a:cubicBezTo>
                  <a:pt x="19189" y="21599"/>
                  <a:pt x="18974" y="21514"/>
                  <a:pt x="18810" y="21342"/>
                </a:cubicBezTo>
                <a:lnTo>
                  <a:pt x="13956" y="16503"/>
                </a:lnTo>
                <a:cubicBezTo>
                  <a:pt x="13216" y="16979"/>
                  <a:pt x="12429" y="17349"/>
                  <a:pt x="11589" y="17603"/>
                </a:cubicBezTo>
                <a:cubicBezTo>
                  <a:pt x="10750" y="17863"/>
                  <a:pt x="9891" y="17990"/>
                  <a:pt x="9007" y="17990"/>
                </a:cubicBezTo>
                <a:cubicBezTo>
                  <a:pt x="7770" y="17990"/>
                  <a:pt x="6608" y="17759"/>
                  <a:pt x="5518" y="17290"/>
                </a:cubicBezTo>
                <a:cubicBezTo>
                  <a:pt x="4427" y="16822"/>
                  <a:pt x="3470" y="16175"/>
                  <a:pt x="2645" y="15353"/>
                </a:cubicBezTo>
                <a:cubicBezTo>
                  <a:pt x="1817" y="14535"/>
                  <a:pt x="1173" y="13579"/>
                  <a:pt x="701" y="12487"/>
                </a:cubicBezTo>
                <a:cubicBezTo>
                  <a:pt x="232" y="11399"/>
                  <a:pt x="0" y="10237"/>
                  <a:pt x="0" y="8999"/>
                </a:cubicBezTo>
                <a:cubicBezTo>
                  <a:pt x="0" y="7768"/>
                  <a:pt x="232" y="6602"/>
                  <a:pt x="701" y="5515"/>
                </a:cubicBezTo>
                <a:cubicBezTo>
                  <a:pt x="1170" y="4422"/>
                  <a:pt x="1817" y="3468"/>
                  <a:pt x="2645" y="2646"/>
                </a:cubicBezTo>
                <a:cubicBezTo>
                  <a:pt x="3470" y="1827"/>
                  <a:pt x="4425" y="1180"/>
                  <a:pt x="5512" y="709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5" y="0"/>
                  <a:pt x="11402" y="237"/>
                  <a:pt x="12487" y="709"/>
                </a:cubicBezTo>
                <a:cubicBezTo>
                  <a:pt x="13572" y="1180"/>
                  <a:pt x="14530" y="1827"/>
                  <a:pt x="15358" y="2646"/>
                </a:cubicBezTo>
                <a:cubicBezTo>
                  <a:pt x="16183" y="3468"/>
                  <a:pt x="16830" y="4422"/>
                  <a:pt x="17299" y="5515"/>
                </a:cubicBezTo>
                <a:cubicBezTo>
                  <a:pt x="17768" y="6602"/>
                  <a:pt x="18002" y="7768"/>
                  <a:pt x="18002" y="8999"/>
                </a:cubicBezTo>
                <a:cubicBezTo>
                  <a:pt x="18002" y="9887"/>
                  <a:pt x="17872" y="10748"/>
                  <a:pt x="17615" y="11588"/>
                </a:cubicBezTo>
                <a:cubicBezTo>
                  <a:pt x="17358" y="12434"/>
                  <a:pt x="16991" y="13218"/>
                  <a:pt x="16513" y="13947"/>
                </a:cubicBezTo>
                <a:lnTo>
                  <a:pt x="21356" y="18801"/>
                </a:lnTo>
                <a:close/>
                <a:moveTo>
                  <a:pt x="3597" y="8999"/>
                </a:moveTo>
                <a:cubicBezTo>
                  <a:pt x="3597" y="9759"/>
                  <a:pt x="3741" y="10465"/>
                  <a:pt x="4029" y="11117"/>
                </a:cubicBezTo>
                <a:cubicBezTo>
                  <a:pt x="4317" y="11770"/>
                  <a:pt x="4707" y="12338"/>
                  <a:pt x="5193" y="12821"/>
                </a:cubicBezTo>
                <a:cubicBezTo>
                  <a:pt x="5679" y="13300"/>
                  <a:pt x="6253" y="13684"/>
                  <a:pt x="6908" y="13970"/>
                </a:cubicBezTo>
                <a:cubicBezTo>
                  <a:pt x="7566" y="14252"/>
                  <a:pt x="8264" y="14394"/>
                  <a:pt x="9004" y="14394"/>
                </a:cubicBezTo>
                <a:cubicBezTo>
                  <a:pt x="9745" y="14394"/>
                  <a:pt x="10439" y="14252"/>
                  <a:pt x="11091" y="13970"/>
                </a:cubicBezTo>
                <a:cubicBezTo>
                  <a:pt x="11744" y="13684"/>
                  <a:pt x="12318" y="13300"/>
                  <a:pt x="12801" y="12821"/>
                </a:cubicBezTo>
                <a:cubicBezTo>
                  <a:pt x="13290" y="12338"/>
                  <a:pt x="13677" y="11770"/>
                  <a:pt x="13965" y="11117"/>
                </a:cubicBezTo>
                <a:cubicBezTo>
                  <a:pt x="14253" y="10465"/>
                  <a:pt x="14397" y="9759"/>
                  <a:pt x="14397" y="8999"/>
                </a:cubicBezTo>
                <a:cubicBezTo>
                  <a:pt x="14397" y="8260"/>
                  <a:pt x="14253" y="7565"/>
                  <a:pt x="13965" y="6913"/>
                </a:cubicBezTo>
                <a:cubicBezTo>
                  <a:pt x="13674" y="6258"/>
                  <a:pt x="13290" y="5683"/>
                  <a:pt x="12801" y="5193"/>
                </a:cubicBezTo>
                <a:cubicBezTo>
                  <a:pt x="12316" y="4703"/>
                  <a:pt x="11744" y="4317"/>
                  <a:pt x="11091" y="4032"/>
                </a:cubicBezTo>
                <a:cubicBezTo>
                  <a:pt x="10439" y="3750"/>
                  <a:pt x="9741" y="3606"/>
                  <a:pt x="9004" y="3606"/>
                </a:cubicBezTo>
                <a:cubicBezTo>
                  <a:pt x="8267" y="3606"/>
                  <a:pt x="7566" y="3750"/>
                  <a:pt x="6908" y="4032"/>
                </a:cubicBezTo>
                <a:cubicBezTo>
                  <a:pt x="6253" y="4317"/>
                  <a:pt x="5676" y="4703"/>
                  <a:pt x="5193" y="5193"/>
                </a:cubicBezTo>
                <a:cubicBezTo>
                  <a:pt x="4707" y="5683"/>
                  <a:pt x="4317" y="6258"/>
                  <a:pt x="4029" y="6913"/>
                </a:cubicBezTo>
                <a:cubicBezTo>
                  <a:pt x="3741" y="7565"/>
                  <a:pt x="3597" y="8257"/>
                  <a:pt x="3597" y="8999"/>
                </a:cubicBezTo>
                <a:moveTo>
                  <a:pt x="9007" y="5591"/>
                </a:moveTo>
                <a:cubicBezTo>
                  <a:pt x="9184" y="5591"/>
                  <a:pt x="9344" y="5656"/>
                  <a:pt x="9472" y="5785"/>
                </a:cubicBezTo>
                <a:cubicBezTo>
                  <a:pt x="9602" y="5919"/>
                  <a:pt x="9668" y="6082"/>
                  <a:pt x="9668" y="6280"/>
                </a:cubicBezTo>
                <a:cubicBezTo>
                  <a:pt x="9668" y="6461"/>
                  <a:pt x="9602" y="6616"/>
                  <a:pt x="9472" y="6745"/>
                </a:cubicBezTo>
                <a:cubicBezTo>
                  <a:pt x="9344" y="6878"/>
                  <a:pt x="9184" y="6944"/>
                  <a:pt x="9007" y="6944"/>
                </a:cubicBezTo>
                <a:cubicBezTo>
                  <a:pt x="8439" y="6944"/>
                  <a:pt x="7953" y="7144"/>
                  <a:pt x="7552" y="7537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79"/>
                  <a:pt x="6884" y="9332"/>
                  <a:pt x="6755" y="9465"/>
                </a:cubicBezTo>
                <a:cubicBezTo>
                  <a:pt x="6623" y="9596"/>
                  <a:pt x="6467" y="9658"/>
                  <a:pt x="6288" y="9658"/>
                </a:cubicBezTo>
                <a:cubicBezTo>
                  <a:pt x="6080" y="9658"/>
                  <a:pt x="5914" y="9596"/>
                  <a:pt x="5786" y="9465"/>
                </a:cubicBezTo>
                <a:cubicBezTo>
                  <a:pt x="5659" y="9332"/>
                  <a:pt x="5600" y="9179"/>
                  <a:pt x="5600" y="8996"/>
                </a:cubicBezTo>
                <a:cubicBezTo>
                  <a:pt x="5600" y="8539"/>
                  <a:pt x="5685" y="8104"/>
                  <a:pt x="5863" y="7686"/>
                </a:cubicBezTo>
                <a:cubicBezTo>
                  <a:pt x="6037" y="7271"/>
                  <a:pt x="6281" y="6907"/>
                  <a:pt x="6597" y="6591"/>
                </a:cubicBezTo>
                <a:cubicBezTo>
                  <a:pt x="6905" y="6277"/>
                  <a:pt x="7264" y="6029"/>
                  <a:pt x="7677" y="5857"/>
                </a:cubicBezTo>
                <a:cubicBezTo>
                  <a:pt x="8086" y="5680"/>
                  <a:pt x="8530" y="5591"/>
                  <a:pt x="9007" y="55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1900">
              <a:cs typeface="Calibri" panose="020F0502020204030204" pitchFamily="34" charset="0"/>
            </a:endParaRPr>
          </a:p>
        </p:txBody>
      </p:sp>
      <p:sp>
        <p:nvSpPr>
          <p:cNvPr id="12301" name="AutoShape 13"/>
          <p:cNvSpPr/>
          <p:nvPr/>
        </p:nvSpPr>
        <p:spPr bwMode="auto">
          <a:xfrm>
            <a:off x="3443948" y="3904617"/>
            <a:ext cx="268319" cy="2238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23"/>
                </a:moveTo>
                <a:cubicBezTo>
                  <a:pt x="20632" y="3223"/>
                  <a:pt x="20946" y="3384"/>
                  <a:pt x="21208" y="3713"/>
                </a:cubicBezTo>
                <a:cubicBezTo>
                  <a:pt x="21469" y="4043"/>
                  <a:pt x="21599" y="4427"/>
                  <a:pt x="21599" y="4864"/>
                </a:cubicBezTo>
                <a:lnTo>
                  <a:pt x="21599" y="19984"/>
                </a:lnTo>
                <a:cubicBezTo>
                  <a:pt x="21599" y="20421"/>
                  <a:pt x="21469" y="20804"/>
                  <a:pt x="21208" y="21120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2" y="21599"/>
                  <a:pt x="662" y="21441"/>
                  <a:pt x="399" y="21120"/>
                </a:cubicBezTo>
                <a:cubicBezTo>
                  <a:pt x="135" y="20804"/>
                  <a:pt x="0" y="20421"/>
                  <a:pt x="0" y="19984"/>
                </a:cubicBezTo>
                <a:lnTo>
                  <a:pt x="0" y="4864"/>
                </a:lnTo>
                <a:cubicBezTo>
                  <a:pt x="0" y="4427"/>
                  <a:pt x="135" y="4043"/>
                  <a:pt x="399" y="3713"/>
                </a:cubicBezTo>
                <a:cubicBezTo>
                  <a:pt x="662" y="3384"/>
                  <a:pt x="982" y="3223"/>
                  <a:pt x="1348" y="3223"/>
                </a:cubicBezTo>
                <a:lnTo>
                  <a:pt x="5637" y="3223"/>
                </a:lnTo>
                <a:lnTo>
                  <a:pt x="6318" y="1459"/>
                </a:lnTo>
                <a:cubicBezTo>
                  <a:pt x="6457" y="1058"/>
                  <a:pt x="6718" y="713"/>
                  <a:pt x="7090" y="426"/>
                </a:cubicBezTo>
                <a:cubicBezTo>
                  <a:pt x="7467" y="143"/>
                  <a:pt x="7839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09" y="426"/>
                </a:cubicBezTo>
                <a:cubicBezTo>
                  <a:pt x="14885" y="713"/>
                  <a:pt x="15146" y="1058"/>
                  <a:pt x="15293" y="1459"/>
                </a:cubicBezTo>
                <a:lnTo>
                  <a:pt x="15962" y="3223"/>
                </a:lnTo>
                <a:lnTo>
                  <a:pt x="20263" y="3223"/>
                </a:lnTo>
                <a:close/>
                <a:moveTo>
                  <a:pt x="10805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3" y="18294"/>
                  <a:pt x="14270" y="17810"/>
                  <a:pt x="14775" y="17196"/>
                </a:cubicBezTo>
                <a:cubicBezTo>
                  <a:pt x="15279" y="16582"/>
                  <a:pt x="15678" y="15862"/>
                  <a:pt x="15973" y="15047"/>
                </a:cubicBezTo>
                <a:cubicBezTo>
                  <a:pt x="16270" y="14234"/>
                  <a:pt x="16419" y="13355"/>
                  <a:pt x="16419" y="12422"/>
                </a:cubicBezTo>
                <a:cubicBezTo>
                  <a:pt x="16419" y="11498"/>
                  <a:pt x="16270" y="10623"/>
                  <a:pt x="15973" y="9794"/>
                </a:cubicBezTo>
                <a:cubicBezTo>
                  <a:pt x="15678" y="8966"/>
                  <a:pt x="15279" y="8250"/>
                  <a:pt x="14775" y="7645"/>
                </a:cubicBezTo>
                <a:cubicBezTo>
                  <a:pt x="14270" y="7035"/>
                  <a:pt x="13673" y="6557"/>
                  <a:pt x="12987" y="6199"/>
                </a:cubicBezTo>
                <a:cubicBezTo>
                  <a:pt x="12299" y="5843"/>
                  <a:pt x="11572" y="5666"/>
                  <a:pt x="10805" y="5666"/>
                </a:cubicBezTo>
                <a:cubicBezTo>
                  <a:pt x="10040" y="5666"/>
                  <a:pt x="9313" y="5846"/>
                  <a:pt x="8619" y="6199"/>
                </a:cubicBezTo>
                <a:cubicBezTo>
                  <a:pt x="7930" y="6557"/>
                  <a:pt x="7332" y="7035"/>
                  <a:pt x="6828" y="7645"/>
                </a:cubicBezTo>
                <a:cubicBezTo>
                  <a:pt x="6324" y="8250"/>
                  <a:pt x="5922" y="8963"/>
                  <a:pt x="5626" y="9788"/>
                </a:cubicBezTo>
                <a:cubicBezTo>
                  <a:pt x="5330" y="10611"/>
                  <a:pt x="5180" y="11491"/>
                  <a:pt x="5180" y="12422"/>
                </a:cubicBezTo>
                <a:cubicBezTo>
                  <a:pt x="5180" y="13355"/>
                  <a:pt x="5330" y="14234"/>
                  <a:pt x="5626" y="15047"/>
                </a:cubicBezTo>
                <a:cubicBezTo>
                  <a:pt x="5922" y="15862"/>
                  <a:pt x="6324" y="16582"/>
                  <a:pt x="6828" y="17196"/>
                </a:cubicBezTo>
                <a:cubicBezTo>
                  <a:pt x="7332" y="17810"/>
                  <a:pt x="7930" y="18294"/>
                  <a:pt x="8619" y="18650"/>
                </a:cubicBezTo>
                <a:cubicBezTo>
                  <a:pt x="9313" y="19005"/>
                  <a:pt x="10040" y="19185"/>
                  <a:pt x="10805" y="19185"/>
                </a:cubicBezTo>
                <a:moveTo>
                  <a:pt x="10805" y="7833"/>
                </a:moveTo>
                <a:cubicBezTo>
                  <a:pt x="11337" y="7833"/>
                  <a:pt x="11833" y="7952"/>
                  <a:pt x="12295" y="8190"/>
                </a:cubicBezTo>
                <a:cubicBezTo>
                  <a:pt x="12755" y="8432"/>
                  <a:pt x="13158" y="8754"/>
                  <a:pt x="13501" y="9168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5"/>
                  <a:pt x="14615" y="11781"/>
                  <a:pt x="14615" y="12422"/>
                </a:cubicBezTo>
                <a:cubicBezTo>
                  <a:pt x="14615" y="13055"/>
                  <a:pt x="14515" y="13650"/>
                  <a:pt x="14316" y="14204"/>
                </a:cubicBezTo>
                <a:cubicBezTo>
                  <a:pt x="14118" y="14757"/>
                  <a:pt x="13846" y="15245"/>
                  <a:pt x="13501" y="15667"/>
                </a:cubicBezTo>
                <a:cubicBezTo>
                  <a:pt x="13158" y="16091"/>
                  <a:pt x="12752" y="16419"/>
                  <a:pt x="12289" y="16660"/>
                </a:cubicBezTo>
                <a:cubicBezTo>
                  <a:pt x="11825" y="16898"/>
                  <a:pt x="11329" y="17016"/>
                  <a:pt x="10805" y="17016"/>
                </a:cubicBezTo>
                <a:cubicBezTo>
                  <a:pt x="10275" y="17016"/>
                  <a:pt x="9777" y="16898"/>
                  <a:pt x="9313" y="16660"/>
                </a:cubicBezTo>
                <a:cubicBezTo>
                  <a:pt x="8848" y="16419"/>
                  <a:pt x="8444" y="16091"/>
                  <a:pt x="8101" y="15667"/>
                </a:cubicBezTo>
                <a:cubicBezTo>
                  <a:pt x="7755" y="15245"/>
                  <a:pt x="7484" y="14755"/>
                  <a:pt x="7285" y="14198"/>
                </a:cubicBezTo>
                <a:cubicBezTo>
                  <a:pt x="7084" y="13641"/>
                  <a:pt x="6985" y="13045"/>
                  <a:pt x="6985" y="12422"/>
                </a:cubicBezTo>
                <a:cubicBezTo>
                  <a:pt x="6985" y="11781"/>
                  <a:pt x="7084" y="11185"/>
                  <a:pt x="7285" y="10623"/>
                </a:cubicBezTo>
                <a:cubicBezTo>
                  <a:pt x="7484" y="10068"/>
                  <a:pt x="7755" y="9583"/>
                  <a:pt x="8101" y="9168"/>
                </a:cubicBezTo>
                <a:cubicBezTo>
                  <a:pt x="8444" y="8754"/>
                  <a:pt x="8848" y="8432"/>
                  <a:pt x="9313" y="8190"/>
                </a:cubicBezTo>
                <a:cubicBezTo>
                  <a:pt x="9777" y="7952"/>
                  <a:pt x="10275" y="7833"/>
                  <a:pt x="10805" y="783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1900">
              <a:cs typeface="Calibri" panose="020F0502020204030204" pitchFamily="34" charset="0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1492913" y="3997485"/>
            <a:ext cx="1927398" cy="596878"/>
          </a:xfrm>
          <a:prstGeom prst="rect">
            <a:avLst/>
          </a:prstGeom>
          <a:noFill/>
        </p:spPr>
        <p:txBody>
          <a:bodyPr wrap="square" lIns="70568" tIns="35284" rIns="70568" bIns="3528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2" name="TextBox 16"/>
          <p:cNvSpPr txBox="1"/>
          <p:nvPr/>
        </p:nvSpPr>
        <p:spPr>
          <a:xfrm>
            <a:off x="2123432" y="3769371"/>
            <a:ext cx="1296878" cy="224531"/>
          </a:xfrm>
          <a:prstGeom prst="rect">
            <a:avLst/>
          </a:prstGeom>
          <a:noFill/>
        </p:spPr>
        <p:txBody>
          <a:bodyPr wrap="none" lIns="70568" tIns="35284" rIns="70568" bIns="35284" rtlCol="0">
            <a:spAutoFit/>
          </a:bodyPr>
          <a:lstStyle/>
          <a:p>
            <a:pPr algn="r"/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3" name="TextBox 15"/>
          <p:cNvSpPr txBox="1"/>
          <p:nvPr/>
        </p:nvSpPr>
        <p:spPr>
          <a:xfrm>
            <a:off x="5936991" y="3997485"/>
            <a:ext cx="1927398" cy="596878"/>
          </a:xfrm>
          <a:prstGeom prst="rect">
            <a:avLst/>
          </a:prstGeom>
          <a:noFill/>
        </p:spPr>
        <p:txBody>
          <a:bodyPr wrap="square" lIns="70568" tIns="35284" rIns="70568" bIns="3528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4" name="TextBox 16"/>
          <p:cNvSpPr txBox="1"/>
          <p:nvPr/>
        </p:nvSpPr>
        <p:spPr>
          <a:xfrm>
            <a:off x="5936991" y="3769371"/>
            <a:ext cx="1296877" cy="224531"/>
          </a:xfrm>
          <a:prstGeom prst="rect">
            <a:avLst/>
          </a:prstGeom>
          <a:noFill/>
        </p:spPr>
        <p:txBody>
          <a:bodyPr wrap="none" lIns="70568" tIns="35284" rIns="70568" bIns="35284" rtlCol="0">
            <a:spAutoFit/>
          </a:bodyPr>
          <a:lstStyle/>
          <a:p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5" name="TextBox 15"/>
          <p:cNvSpPr txBox="1"/>
          <p:nvPr/>
        </p:nvSpPr>
        <p:spPr>
          <a:xfrm>
            <a:off x="1492913" y="2229338"/>
            <a:ext cx="1927398" cy="596878"/>
          </a:xfrm>
          <a:prstGeom prst="rect">
            <a:avLst/>
          </a:prstGeom>
          <a:noFill/>
        </p:spPr>
        <p:txBody>
          <a:bodyPr wrap="square" lIns="70568" tIns="35284" rIns="70568" bIns="3528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57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6" name="TextBox 16"/>
          <p:cNvSpPr txBox="1"/>
          <p:nvPr/>
        </p:nvSpPr>
        <p:spPr>
          <a:xfrm>
            <a:off x="2123432" y="2001224"/>
            <a:ext cx="1296878" cy="224531"/>
          </a:xfrm>
          <a:prstGeom prst="rect">
            <a:avLst/>
          </a:prstGeom>
          <a:noFill/>
        </p:spPr>
        <p:txBody>
          <a:bodyPr wrap="none" lIns="70568" tIns="35284" rIns="70568" bIns="35284" rtlCol="0">
            <a:spAutoFit/>
          </a:bodyPr>
          <a:lstStyle/>
          <a:p>
            <a:pPr algn="r"/>
            <a:r>
              <a:rPr lang="zh-CN" altLang="en-US" sz="9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7" name="TextBox 15"/>
          <p:cNvSpPr txBox="1"/>
          <p:nvPr/>
        </p:nvSpPr>
        <p:spPr>
          <a:xfrm>
            <a:off x="5936991" y="2229338"/>
            <a:ext cx="1927398" cy="596878"/>
          </a:xfrm>
          <a:prstGeom prst="rect">
            <a:avLst/>
          </a:prstGeom>
          <a:noFill/>
        </p:spPr>
        <p:txBody>
          <a:bodyPr wrap="square" lIns="70568" tIns="35284" rIns="70568" bIns="3528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7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8" name="TextBox 16"/>
          <p:cNvSpPr txBox="1"/>
          <p:nvPr/>
        </p:nvSpPr>
        <p:spPr>
          <a:xfrm>
            <a:off x="5936991" y="2001224"/>
            <a:ext cx="1296877" cy="224531"/>
          </a:xfrm>
          <a:prstGeom prst="rect">
            <a:avLst/>
          </a:prstGeom>
          <a:noFill/>
        </p:spPr>
        <p:txBody>
          <a:bodyPr wrap="none" lIns="70568" tIns="35284" rIns="70568" bIns="35284" rtlCol="0">
            <a:spAutoFit/>
          </a:bodyPr>
          <a:lstStyle/>
          <a:p>
            <a:r>
              <a:rPr lang="zh-CN" altLang="en-US" sz="9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/>
      </p:transition>
    </mc:Choice>
    <mc:Fallback xmlns="">
      <p:transition spd="slow" advClick="0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49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49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49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99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99"/>
                            </p:stCondLst>
                            <p:childTnLst>
                              <p:par>
                                <p:cTn id="4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149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649"/>
                            </p:stCondLst>
                            <p:childTnLst>
                              <p:par>
                                <p:cTn id="6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699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 animBg="1"/>
      <p:bldP spid="12301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平行四边形 29"/>
          <p:cNvSpPr/>
          <p:nvPr/>
        </p:nvSpPr>
        <p:spPr>
          <a:xfrm>
            <a:off x="1244257" y="394683"/>
            <a:ext cx="8160887" cy="1189998"/>
          </a:xfrm>
          <a:prstGeom prst="parallelogram">
            <a:avLst>
              <a:gd name="adj" fmla="val 45244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MH_Entry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56773" y="1825373"/>
            <a:ext cx="2093471" cy="54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buNone/>
            </a:pPr>
            <a:r>
              <a:rPr lang="zh-CN" altLang="zh-CN" sz="2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</a:p>
          <a:p>
            <a:pPr defTabSz="685800">
              <a:defRPr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MH_Entry_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90971" y="2491616"/>
            <a:ext cx="2037807" cy="54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buNone/>
            </a:pPr>
            <a:r>
              <a:rPr lang="zh-CN" altLang="zh-CN" sz="2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  <a:p>
            <a:pPr defTabSz="685800">
              <a:defRPr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Job completion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MH_Entry_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70431" y="3158574"/>
            <a:ext cx="2093471" cy="54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buNone/>
            </a:pPr>
            <a:r>
              <a:rPr lang="zh-CN" altLang="zh-CN" sz="2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</a:p>
          <a:p>
            <a:pPr defTabSz="685800">
              <a:defRPr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Successful project presentation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MH_Entry_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05946" y="3826954"/>
            <a:ext cx="2037807" cy="54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buNone/>
            </a:pPr>
            <a:r>
              <a:rPr lang="zh-CN" altLang="zh-CN" sz="2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</a:p>
          <a:p>
            <a:pPr defTabSz="685800">
              <a:defRPr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Work plan for next yea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MH_Number_1"/>
          <p:cNvSpPr/>
          <p:nvPr>
            <p:custDataLst>
              <p:tags r:id="rId5"/>
            </p:custDataLst>
          </p:nvPr>
        </p:nvSpPr>
        <p:spPr>
          <a:xfrm rot="413314">
            <a:off x="4633311" y="1859778"/>
            <a:ext cx="345580" cy="374109"/>
          </a:xfrm>
          <a:custGeom>
            <a:avLst/>
            <a:gdLst>
              <a:gd name="connsiteX0" fmla="*/ 370244 w 370244"/>
              <a:gd name="connsiteY0" fmla="*/ 0 h 400732"/>
              <a:gd name="connsiteX1" fmla="*/ 325083 w 370244"/>
              <a:gd name="connsiteY1" fmla="*/ 361458 h 400732"/>
              <a:gd name="connsiteX2" fmla="*/ 0 w 370244"/>
              <a:gd name="connsiteY2" fmla="*/ 400732 h 400732"/>
              <a:gd name="connsiteX3" fmla="*/ 45161 w 370244"/>
              <a:gd name="connsiteY3" fmla="*/ 39274 h 4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244" h="400732">
                <a:moveTo>
                  <a:pt x="370244" y="0"/>
                </a:moveTo>
                <a:lnTo>
                  <a:pt x="325083" y="361458"/>
                </a:lnTo>
                <a:lnTo>
                  <a:pt x="0" y="400732"/>
                </a:lnTo>
                <a:lnTo>
                  <a:pt x="45161" y="392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1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6" name="MH_Number_2"/>
          <p:cNvSpPr/>
          <p:nvPr>
            <p:custDataLst>
              <p:tags r:id="rId6"/>
            </p:custDataLst>
          </p:nvPr>
        </p:nvSpPr>
        <p:spPr>
          <a:xfrm rot="413314">
            <a:off x="4486559" y="2528361"/>
            <a:ext cx="345580" cy="374108"/>
          </a:xfrm>
          <a:custGeom>
            <a:avLst/>
            <a:gdLst>
              <a:gd name="connsiteX0" fmla="*/ 45161 w 370245"/>
              <a:gd name="connsiteY0" fmla="*/ 39273 h 400731"/>
              <a:gd name="connsiteX1" fmla="*/ 370245 w 370245"/>
              <a:gd name="connsiteY1" fmla="*/ 0 h 400731"/>
              <a:gd name="connsiteX2" fmla="*/ 325083 w 370245"/>
              <a:gd name="connsiteY2" fmla="*/ 361458 h 400731"/>
              <a:gd name="connsiteX3" fmla="*/ 0 w 370245"/>
              <a:gd name="connsiteY3" fmla="*/ 400731 h 40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245" h="400731">
                <a:moveTo>
                  <a:pt x="45161" y="39273"/>
                </a:moveTo>
                <a:lnTo>
                  <a:pt x="370245" y="0"/>
                </a:lnTo>
                <a:lnTo>
                  <a:pt x="325083" y="361458"/>
                </a:lnTo>
                <a:lnTo>
                  <a:pt x="0" y="4007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1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7" name="MH_Number_3"/>
          <p:cNvSpPr/>
          <p:nvPr>
            <p:custDataLst>
              <p:tags r:id="rId7"/>
            </p:custDataLst>
          </p:nvPr>
        </p:nvSpPr>
        <p:spPr>
          <a:xfrm rot="413314">
            <a:off x="4339808" y="3196942"/>
            <a:ext cx="345580" cy="374109"/>
          </a:xfrm>
          <a:custGeom>
            <a:avLst/>
            <a:gdLst>
              <a:gd name="connsiteX0" fmla="*/ 370244 w 370244"/>
              <a:gd name="connsiteY0" fmla="*/ 0 h 400732"/>
              <a:gd name="connsiteX1" fmla="*/ 325083 w 370244"/>
              <a:gd name="connsiteY1" fmla="*/ 361458 h 400732"/>
              <a:gd name="connsiteX2" fmla="*/ 0 w 370244"/>
              <a:gd name="connsiteY2" fmla="*/ 400732 h 400732"/>
              <a:gd name="connsiteX3" fmla="*/ 45161 w 370244"/>
              <a:gd name="connsiteY3" fmla="*/ 39274 h 4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244" h="400732">
                <a:moveTo>
                  <a:pt x="370244" y="0"/>
                </a:moveTo>
                <a:lnTo>
                  <a:pt x="325083" y="361458"/>
                </a:lnTo>
                <a:lnTo>
                  <a:pt x="0" y="400732"/>
                </a:lnTo>
                <a:lnTo>
                  <a:pt x="45161" y="392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1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8" name="MH_Number_4"/>
          <p:cNvSpPr/>
          <p:nvPr>
            <p:custDataLst>
              <p:tags r:id="rId8"/>
            </p:custDataLst>
          </p:nvPr>
        </p:nvSpPr>
        <p:spPr>
          <a:xfrm rot="413314">
            <a:off x="4192974" y="3865525"/>
            <a:ext cx="345739" cy="372796"/>
          </a:xfrm>
          <a:custGeom>
            <a:avLst/>
            <a:gdLst>
              <a:gd name="connsiteX0" fmla="*/ 45331 w 370414"/>
              <a:gd name="connsiteY0" fmla="*/ 39273 h 399327"/>
              <a:gd name="connsiteX1" fmla="*/ 370414 w 370414"/>
              <a:gd name="connsiteY1" fmla="*/ 0 h 399327"/>
              <a:gd name="connsiteX2" fmla="*/ 325084 w 370414"/>
              <a:gd name="connsiteY2" fmla="*/ 360054 h 399327"/>
              <a:gd name="connsiteX3" fmla="*/ 0 w 370414"/>
              <a:gd name="connsiteY3" fmla="*/ 399327 h 399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414" h="399327">
                <a:moveTo>
                  <a:pt x="45331" y="39273"/>
                </a:moveTo>
                <a:lnTo>
                  <a:pt x="370414" y="0"/>
                </a:lnTo>
                <a:lnTo>
                  <a:pt x="325084" y="360054"/>
                </a:lnTo>
                <a:lnTo>
                  <a:pt x="0" y="39932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1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9" name="MH_Others_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69730" y="543303"/>
            <a:ext cx="807032" cy="46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032" tIns="32516" rIns="65032" bIns="32516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40" name="MH_Others_3"/>
          <p:cNvSpPr/>
          <p:nvPr>
            <p:custDataLst>
              <p:tags r:id="rId10"/>
            </p:custDataLst>
          </p:nvPr>
        </p:nvSpPr>
        <p:spPr>
          <a:xfrm>
            <a:off x="2576761" y="557275"/>
            <a:ext cx="2004068" cy="43783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CONTENTS</a:t>
            </a:r>
            <a:endParaRPr lang="zh-CN" altLang="en-US" sz="23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平行四边形 40"/>
          <p:cNvSpPr/>
          <p:nvPr/>
        </p:nvSpPr>
        <p:spPr>
          <a:xfrm>
            <a:off x="-650448" y="394683"/>
            <a:ext cx="2435296" cy="1189998"/>
          </a:xfrm>
          <a:prstGeom prst="parallelogram">
            <a:avLst>
              <a:gd name="adj" fmla="val 44396"/>
            </a:avLst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prism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7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7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60"/>
          <p:cNvGrpSpPr/>
          <p:nvPr/>
        </p:nvGrpSpPr>
        <p:grpSpPr>
          <a:xfrm>
            <a:off x="8247010" y="1114210"/>
            <a:ext cx="376993" cy="3618832"/>
            <a:chOff x="10994103" y="1484783"/>
            <a:chExt cx="502571" cy="4824537"/>
          </a:xfrm>
        </p:grpSpPr>
        <p:sp>
          <p:nvSpPr>
            <p:cNvPr id="54" name="等腰三角形 6"/>
            <p:cNvSpPr/>
            <p:nvPr/>
          </p:nvSpPr>
          <p:spPr>
            <a:xfrm rot="16200000" flipH="1">
              <a:off x="10693937" y="1784949"/>
              <a:ext cx="1102903" cy="502571"/>
            </a:xfrm>
            <a:custGeom>
              <a:avLst/>
              <a:gdLst>
                <a:gd name="connsiteX0" fmla="*/ 0 w 693325"/>
                <a:gd name="connsiteY0" fmla="*/ 728790 h 728790"/>
                <a:gd name="connsiteX1" fmla="*/ 693325 w 693325"/>
                <a:gd name="connsiteY1" fmla="*/ 0 h 728790"/>
                <a:gd name="connsiteX2" fmla="*/ 693325 w 693325"/>
                <a:gd name="connsiteY2" fmla="*/ 728790 h 728790"/>
                <a:gd name="connsiteX3" fmla="*/ 0 w 693325"/>
                <a:gd name="connsiteY3" fmla="*/ 728790 h 728790"/>
                <a:gd name="connsiteX0-1" fmla="*/ 0 w 1102903"/>
                <a:gd name="connsiteY0-2" fmla="*/ 500190 h 500190"/>
                <a:gd name="connsiteX1-3" fmla="*/ 1102903 w 1102903"/>
                <a:gd name="connsiteY1-4" fmla="*/ 0 h 500190"/>
                <a:gd name="connsiteX2-5" fmla="*/ 693325 w 1102903"/>
                <a:gd name="connsiteY2-6" fmla="*/ 500190 h 500190"/>
                <a:gd name="connsiteX3-7" fmla="*/ 0 w 1102903"/>
                <a:gd name="connsiteY3-8" fmla="*/ 500190 h 500190"/>
                <a:gd name="connsiteX0-9" fmla="*/ 0 w 1102903"/>
                <a:gd name="connsiteY0-10" fmla="*/ 500190 h 502571"/>
                <a:gd name="connsiteX1-11" fmla="*/ 1102903 w 1102903"/>
                <a:gd name="connsiteY1-12" fmla="*/ 0 h 502571"/>
                <a:gd name="connsiteX2-13" fmla="*/ 729047 w 1102903"/>
                <a:gd name="connsiteY2-14" fmla="*/ 502571 h 502571"/>
                <a:gd name="connsiteX3-15" fmla="*/ 0 w 1102903"/>
                <a:gd name="connsiteY3-16" fmla="*/ 500190 h 5025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102903" h="502571">
                  <a:moveTo>
                    <a:pt x="0" y="500190"/>
                  </a:moveTo>
                  <a:lnTo>
                    <a:pt x="1102903" y="0"/>
                  </a:lnTo>
                  <a:lnTo>
                    <a:pt x="729047" y="502571"/>
                  </a:lnTo>
                  <a:lnTo>
                    <a:pt x="0" y="50019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/>
            </a:p>
          </p:txBody>
        </p:sp>
        <p:cxnSp>
          <p:nvCxnSpPr>
            <p:cNvPr id="55" name="直接连接符 54"/>
            <p:cNvCxnSpPr/>
            <p:nvPr/>
          </p:nvCxnSpPr>
          <p:spPr>
            <a:xfrm flipH="1">
              <a:off x="11001690" y="2578162"/>
              <a:ext cx="1" cy="3731158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61"/>
          <p:cNvGrpSpPr/>
          <p:nvPr/>
        </p:nvGrpSpPr>
        <p:grpSpPr>
          <a:xfrm>
            <a:off x="521585" y="1114210"/>
            <a:ext cx="376993" cy="3618832"/>
            <a:chOff x="695325" y="1484783"/>
            <a:chExt cx="502571" cy="4824537"/>
          </a:xfrm>
        </p:grpSpPr>
        <p:sp>
          <p:nvSpPr>
            <p:cNvPr id="7" name="等腰三角形 6"/>
            <p:cNvSpPr/>
            <p:nvPr/>
          </p:nvSpPr>
          <p:spPr>
            <a:xfrm rot="5400000">
              <a:off x="395159" y="1784949"/>
              <a:ext cx="1102903" cy="502571"/>
            </a:xfrm>
            <a:custGeom>
              <a:avLst/>
              <a:gdLst>
                <a:gd name="connsiteX0" fmla="*/ 0 w 693325"/>
                <a:gd name="connsiteY0" fmla="*/ 728790 h 728790"/>
                <a:gd name="connsiteX1" fmla="*/ 693325 w 693325"/>
                <a:gd name="connsiteY1" fmla="*/ 0 h 728790"/>
                <a:gd name="connsiteX2" fmla="*/ 693325 w 693325"/>
                <a:gd name="connsiteY2" fmla="*/ 728790 h 728790"/>
                <a:gd name="connsiteX3" fmla="*/ 0 w 693325"/>
                <a:gd name="connsiteY3" fmla="*/ 728790 h 728790"/>
                <a:gd name="connsiteX0-1" fmla="*/ 0 w 1102903"/>
                <a:gd name="connsiteY0-2" fmla="*/ 500190 h 500190"/>
                <a:gd name="connsiteX1-3" fmla="*/ 1102903 w 1102903"/>
                <a:gd name="connsiteY1-4" fmla="*/ 0 h 500190"/>
                <a:gd name="connsiteX2-5" fmla="*/ 693325 w 1102903"/>
                <a:gd name="connsiteY2-6" fmla="*/ 500190 h 500190"/>
                <a:gd name="connsiteX3-7" fmla="*/ 0 w 1102903"/>
                <a:gd name="connsiteY3-8" fmla="*/ 500190 h 500190"/>
                <a:gd name="connsiteX0-9" fmla="*/ 0 w 1102903"/>
                <a:gd name="connsiteY0-10" fmla="*/ 500190 h 502571"/>
                <a:gd name="connsiteX1-11" fmla="*/ 1102903 w 1102903"/>
                <a:gd name="connsiteY1-12" fmla="*/ 0 h 502571"/>
                <a:gd name="connsiteX2-13" fmla="*/ 729047 w 1102903"/>
                <a:gd name="connsiteY2-14" fmla="*/ 502571 h 502571"/>
                <a:gd name="connsiteX3-15" fmla="*/ 0 w 1102903"/>
                <a:gd name="connsiteY3-16" fmla="*/ 500190 h 5025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102903" h="502571">
                  <a:moveTo>
                    <a:pt x="0" y="500190"/>
                  </a:moveTo>
                  <a:lnTo>
                    <a:pt x="1102903" y="0"/>
                  </a:lnTo>
                  <a:lnTo>
                    <a:pt x="729047" y="502571"/>
                  </a:lnTo>
                  <a:lnTo>
                    <a:pt x="0" y="50019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/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1190309" y="2578162"/>
              <a:ext cx="0" cy="3731158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51"/>
          <p:cNvGrpSpPr/>
          <p:nvPr/>
        </p:nvGrpSpPr>
        <p:grpSpPr>
          <a:xfrm>
            <a:off x="521585" y="1114210"/>
            <a:ext cx="4051209" cy="546658"/>
            <a:chOff x="695325" y="1484784"/>
            <a:chExt cx="5400675" cy="728790"/>
          </a:xfrm>
        </p:grpSpPr>
        <p:sp>
          <p:nvSpPr>
            <p:cNvPr id="26" name="五边形 25"/>
            <p:cNvSpPr/>
            <p:nvPr/>
          </p:nvSpPr>
          <p:spPr>
            <a:xfrm>
              <a:off x="695325" y="1484784"/>
              <a:ext cx="5400675" cy="72879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714" tIns="43357" rIns="86714" bIns="43357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280"/>
            </a:p>
          </p:txBody>
        </p:sp>
        <p:sp>
          <p:nvSpPr>
            <p:cNvPr id="28" name="TextBox 19"/>
            <p:cNvSpPr txBox="1"/>
            <p:nvPr/>
          </p:nvSpPr>
          <p:spPr>
            <a:xfrm>
              <a:off x="2471482" y="1556791"/>
              <a:ext cx="1992620" cy="619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2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活动宗旨</a:t>
              </a:r>
            </a:p>
          </p:txBody>
        </p:sp>
      </p:grpSp>
      <p:grpSp>
        <p:nvGrpSpPr>
          <p:cNvPr id="6" name="组合 59"/>
          <p:cNvGrpSpPr/>
          <p:nvPr/>
        </p:nvGrpSpPr>
        <p:grpSpPr>
          <a:xfrm>
            <a:off x="4572794" y="1114210"/>
            <a:ext cx="4051209" cy="546658"/>
            <a:chOff x="6095999" y="1484784"/>
            <a:chExt cx="5400675" cy="728790"/>
          </a:xfrm>
        </p:grpSpPr>
        <p:sp>
          <p:nvSpPr>
            <p:cNvPr id="29" name="五边形 28"/>
            <p:cNvSpPr/>
            <p:nvPr/>
          </p:nvSpPr>
          <p:spPr>
            <a:xfrm flipH="1">
              <a:off x="6095999" y="1484784"/>
              <a:ext cx="5400675" cy="728790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714" tIns="43357" rIns="86714" bIns="43357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280"/>
            </a:p>
          </p:txBody>
        </p:sp>
        <p:sp>
          <p:nvSpPr>
            <p:cNvPr id="30" name="TextBox 19"/>
            <p:cNvSpPr txBox="1"/>
            <p:nvPr/>
          </p:nvSpPr>
          <p:spPr>
            <a:xfrm>
              <a:off x="7872156" y="1556791"/>
              <a:ext cx="2017498" cy="619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2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活动目标</a:t>
              </a:r>
            </a:p>
          </p:txBody>
        </p:sp>
      </p:grpSp>
      <p:sp>
        <p:nvSpPr>
          <p:cNvPr id="33" name="TextBox 106"/>
          <p:cNvSpPr txBox="1"/>
          <p:nvPr/>
        </p:nvSpPr>
        <p:spPr>
          <a:xfrm>
            <a:off x="1372369" y="2505001"/>
            <a:ext cx="2511744" cy="886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8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点击输入简要文字内容，文字内容需概括精炼，言简意赅的说明该分项内容</a:t>
            </a:r>
            <a:endParaRPr lang="en-US" altLang="zh-CN" sz="128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33"/>
          <p:cNvGrpSpPr/>
          <p:nvPr/>
        </p:nvGrpSpPr>
        <p:grpSpPr>
          <a:xfrm>
            <a:off x="5171070" y="2217441"/>
            <a:ext cx="253759" cy="273649"/>
            <a:chOff x="2071540" y="3138835"/>
            <a:chExt cx="338286" cy="364822"/>
          </a:xfrm>
        </p:grpSpPr>
        <p:sp>
          <p:nvSpPr>
            <p:cNvPr id="35" name="椭圆 34"/>
            <p:cNvSpPr/>
            <p:nvPr/>
          </p:nvSpPr>
          <p:spPr>
            <a:xfrm>
              <a:off x="2071540" y="3142952"/>
              <a:ext cx="338286" cy="3382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>
                <a:latin typeface="Agency FB" panose="020B0503020202020204" pitchFamily="34" charset="0"/>
              </a:endParaRPr>
            </a:p>
          </p:txBody>
        </p:sp>
        <p:sp>
          <p:nvSpPr>
            <p:cNvPr id="36" name="TextBox 14"/>
            <p:cNvSpPr txBox="1"/>
            <p:nvPr/>
          </p:nvSpPr>
          <p:spPr>
            <a:xfrm>
              <a:off x="2111291" y="3138835"/>
              <a:ext cx="274723" cy="36482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chemeClr val="bg2"/>
                  </a:solidFill>
                  <a:latin typeface="Impact" panose="020B0806030902050204" pitchFamily="34" charset="0"/>
                </a:defRPr>
              </a:lvl1pPr>
            </a:lstStyle>
            <a:p>
              <a:pPr algn="ctr"/>
              <a:r>
                <a:rPr lang="en-US" altLang="zh-CN" sz="1780" dirty="0">
                  <a:solidFill>
                    <a:schemeClr val="bg1"/>
                  </a:solidFill>
                  <a:latin typeface="Agency FB" panose="020B0503020202020204" pitchFamily="34" charset="0"/>
                  <a:ea typeface="造字工房悦黑（非商用）常规体" pitchFamily="2" charset="-122"/>
                </a:rPr>
                <a:t>1</a:t>
              </a:r>
              <a:endParaRPr lang="zh-CN" altLang="en-US" sz="1780" dirty="0">
                <a:solidFill>
                  <a:schemeClr val="bg1"/>
                </a:solidFill>
                <a:latin typeface="Agency FB" panose="020B0503020202020204" pitchFamily="34" charset="0"/>
                <a:ea typeface="造字工房悦黑（非商用）常规体" pitchFamily="2" charset="-122"/>
              </a:endParaRPr>
            </a:p>
          </p:txBody>
        </p:sp>
      </p:grpSp>
      <p:grpSp>
        <p:nvGrpSpPr>
          <p:cNvPr id="9" name="组合 36"/>
          <p:cNvGrpSpPr/>
          <p:nvPr/>
        </p:nvGrpSpPr>
        <p:grpSpPr>
          <a:xfrm>
            <a:off x="5171070" y="2810280"/>
            <a:ext cx="253759" cy="273649"/>
            <a:chOff x="2071540" y="3138835"/>
            <a:chExt cx="338286" cy="364822"/>
          </a:xfrm>
        </p:grpSpPr>
        <p:sp>
          <p:nvSpPr>
            <p:cNvPr id="38" name="椭圆 37"/>
            <p:cNvSpPr/>
            <p:nvPr/>
          </p:nvSpPr>
          <p:spPr>
            <a:xfrm>
              <a:off x="2071540" y="3142952"/>
              <a:ext cx="338286" cy="3382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>
                <a:latin typeface="Agency FB" panose="020B0503020202020204" pitchFamily="34" charset="0"/>
              </a:endParaRPr>
            </a:p>
          </p:txBody>
        </p:sp>
        <p:sp>
          <p:nvSpPr>
            <p:cNvPr id="39" name="TextBox 14"/>
            <p:cNvSpPr txBox="1"/>
            <p:nvPr/>
          </p:nvSpPr>
          <p:spPr>
            <a:xfrm>
              <a:off x="2111291" y="3138835"/>
              <a:ext cx="274723" cy="36482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chemeClr val="bg2"/>
                  </a:solidFill>
                  <a:latin typeface="Impact" panose="020B0806030902050204" pitchFamily="34" charset="0"/>
                </a:defRPr>
              </a:lvl1pPr>
            </a:lstStyle>
            <a:p>
              <a:pPr algn="ctr"/>
              <a:r>
                <a:rPr lang="en-US" altLang="zh-CN" sz="1780" dirty="0">
                  <a:solidFill>
                    <a:schemeClr val="bg1"/>
                  </a:solidFill>
                  <a:latin typeface="Agency FB" panose="020B0503020202020204" pitchFamily="34" charset="0"/>
                  <a:ea typeface="造字工房悦黑（非商用）常规体" pitchFamily="2" charset="-122"/>
                </a:rPr>
                <a:t>2</a:t>
              </a:r>
              <a:endParaRPr lang="zh-CN" altLang="en-US" sz="1780" dirty="0">
                <a:solidFill>
                  <a:schemeClr val="bg1"/>
                </a:solidFill>
                <a:latin typeface="Agency FB" panose="020B0503020202020204" pitchFamily="34" charset="0"/>
                <a:ea typeface="造字工房悦黑（非商用）常规体" pitchFamily="2" charset="-122"/>
              </a:endParaRPr>
            </a:p>
          </p:txBody>
        </p:sp>
      </p:grpSp>
      <p:grpSp>
        <p:nvGrpSpPr>
          <p:cNvPr id="10" name="组合 39"/>
          <p:cNvGrpSpPr/>
          <p:nvPr/>
        </p:nvGrpSpPr>
        <p:grpSpPr>
          <a:xfrm>
            <a:off x="5171070" y="3403118"/>
            <a:ext cx="253759" cy="273649"/>
            <a:chOff x="2071540" y="3138835"/>
            <a:chExt cx="338286" cy="364822"/>
          </a:xfrm>
        </p:grpSpPr>
        <p:sp>
          <p:nvSpPr>
            <p:cNvPr id="41" name="椭圆 40"/>
            <p:cNvSpPr/>
            <p:nvPr/>
          </p:nvSpPr>
          <p:spPr>
            <a:xfrm>
              <a:off x="2071540" y="3142952"/>
              <a:ext cx="338286" cy="3382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>
                <a:latin typeface="Agency FB" panose="020B0503020202020204" pitchFamily="34" charset="0"/>
              </a:endParaRPr>
            </a:p>
          </p:txBody>
        </p:sp>
        <p:sp>
          <p:nvSpPr>
            <p:cNvPr id="42" name="TextBox 14"/>
            <p:cNvSpPr txBox="1"/>
            <p:nvPr/>
          </p:nvSpPr>
          <p:spPr>
            <a:xfrm>
              <a:off x="2111291" y="3138835"/>
              <a:ext cx="274723" cy="36482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chemeClr val="bg2"/>
                  </a:solidFill>
                  <a:latin typeface="Impact" panose="020B0806030902050204" pitchFamily="34" charset="0"/>
                </a:defRPr>
              </a:lvl1pPr>
            </a:lstStyle>
            <a:p>
              <a:pPr algn="ctr"/>
              <a:r>
                <a:rPr lang="en-US" altLang="zh-CN" sz="1780" dirty="0">
                  <a:solidFill>
                    <a:schemeClr val="bg1"/>
                  </a:solidFill>
                  <a:latin typeface="Agency FB" panose="020B0503020202020204" pitchFamily="34" charset="0"/>
                  <a:ea typeface="造字工房悦黑（非商用）常规体" pitchFamily="2" charset="-122"/>
                </a:rPr>
                <a:t>3</a:t>
              </a:r>
              <a:endParaRPr lang="zh-CN" altLang="en-US" sz="1780" dirty="0">
                <a:solidFill>
                  <a:schemeClr val="bg1"/>
                </a:solidFill>
                <a:latin typeface="Agency FB" panose="020B0503020202020204" pitchFamily="34" charset="0"/>
                <a:ea typeface="造字工房悦黑（非商用）常规体" pitchFamily="2" charset="-122"/>
              </a:endParaRPr>
            </a:p>
          </p:txBody>
        </p:sp>
      </p:grpSp>
      <p:grpSp>
        <p:nvGrpSpPr>
          <p:cNvPr id="11" name="组合 42"/>
          <p:cNvGrpSpPr/>
          <p:nvPr/>
        </p:nvGrpSpPr>
        <p:grpSpPr>
          <a:xfrm>
            <a:off x="5171070" y="3995958"/>
            <a:ext cx="253759" cy="273649"/>
            <a:chOff x="2071540" y="3138835"/>
            <a:chExt cx="338286" cy="364822"/>
          </a:xfrm>
        </p:grpSpPr>
        <p:sp>
          <p:nvSpPr>
            <p:cNvPr id="44" name="椭圆 43"/>
            <p:cNvSpPr/>
            <p:nvPr/>
          </p:nvSpPr>
          <p:spPr>
            <a:xfrm>
              <a:off x="2071540" y="3142952"/>
              <a:ext cx="338286" cy="3382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>
                <a:latin typeface="Agency FB" panose="020B0503020202020204" pitchFamily="34" charset="0"/>
              </a:endParaRPr>
            </a:p>
          </p:txBody>
        </p:sp>
        <p:sp>
          <p:nvSpPr>
            <p:cNvPr id="45" name="TextBox 14"/>
            <p:cNvSpPr txBox="1"/>
            <p:nvPr/>
          </p:nvSpPr>
          <p:spPr>
            <a:xfrm>
              <a:off x="2111291" y="3138835"/>
              <a:ext cx="274723" cy="36482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chemeClr val="bg2"/>
                  </a:solidFill>
                  <a:latin typeface="Impact" panose="020B0806030902050204" pitchFamily="34" charset="0"/>
                </a:defRPr>
              </a:lvl1pPr>
            </a:lstStyle>
            <a:p>
              <a:pPr algn="ctr"/>
              <a:r>
                <a:rPr lang="en-US" altLang="zh-CN" sz="1780" dirty="0">
                  <a:solidFill>
                    <a:schemeClr val="bg1"/>
                  </a:solidFill>
                  <a:latin typeface="Agency FB" panose="020B0503020202020204" pitchFamily="34" charset="0"/>
                  <a:ea typeface="造字工房悦黑（非商用）常规体" pitchFamily="2" charset="-122"/>
                </a:rPr>
                <a:t>4</a:t>
              </a:r>
              <a:endParaRPr lang="zh-CN" altLang="en-US" sz="1780" dirty="0">
                <a:solidFill>
                  <a:schemeClr val="bg1"/>
                </a:solidFill>
                <a:latin typeface="Agency FB" panose="020B0503020202020204" pitchFamily="34" charset="0"/>
                <a:ea typeface="造字工房悦黑（非商用）常规体" pitchFamily="2" charset="-122"/>
              </a:endParaRPr>
            </a:p>
          </p:txBody>
        </p:sp>
      </p:grpSp>
      <p:sp>
        <p:nvSpPr>
          <p:cNvPr id="46" name="TextBox 23"/>
          <p:cNvSpPr txBox="1"/>
          <p:nvPr/>
        </p:nvSpPr>
        <p:spPr>
          <a:xfrm>
            <a:off x="5624430" y="2254483"/>
            <a:ext cx="2390342" cy="2180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650"/>
              </a:lnSpc>
            </a:pPr>
            <a:r>
              <a:rPr lang="zh-CN" altLang="en-US" sz="85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endParaRPr lang="en-US" altLang="zh-CN" sz="85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23"/>
          <p:cNvSpPr txBox="1"/>
          <p:nvPr/>
        </p:nvSpPr>
        <p:spPr>
          <a:xfrm>
            <a:off x="5624430" y="2845666"/>
            <a:ext cx="2390342" cy="2180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650"/>
              </a:lnSpc>
            </a:pPr>
            <a:r>
              <a:rPr lang="zh-CN" altLang="en-US" sz="85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endParaRPr lang="en-US" altLang="zh-CN" sz="85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23"/>
          <p:cNvSpPr txBox="1"/>
          <p:nvPr/>
        </p:nvSpPr>
        <p:spPr>
          <a:xfrm>
            <a:off x="5624430" y="3436851"/>
            <a:ext cx="2390342" cy="2180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650"/>
              </a:lnSpc>
            </a:pPr>
            <a:r>
              <a:rPr lang="zh-CN" altLang="en-US" sz="85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endParaRPr lang="en-US" altLang="zh-CN" sz="85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5624430" y="4028035"/>
            <a:ext cx="2390342" cy="2180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650"/>
              </a:lnSpc>
            </a:pPr>
            <a:r>
              <a:rPr lang="zh-CN" altLang="en-US" sz="85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endParaRPr lang="en-US" altLang="zh-CN" sz="85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4578487" y="4733041"/>
            <a:ext cx="36742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898581" y="4733041"/>
            <a:ext cx="367421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/>
      </p:transition>
    </mc:Choice>
    <mc:Fallback xmlns="">
      <p:transition spd="slow" advClick="0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6" grpId="0"/>
      <p:bldP spid="47" grpId="0"/>
      <p:bldP spid="48" grpId="0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526843" y="489"/>
            <a:ext cx="3841094" cy="5144111"/>
          </a:xfrm>
          <a:prstGeom prst="rect">
            <a:avLst/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/>
          </a:p>
        </p:txBody>
      </p:sp>
      <p:sp>
        <p:nvSpPr>
          <p:cNvPr id="12" name="矩形 11"/>
          <p:cNvSpPr/>
          <p:nvPr/>
        </p:nvSpPr>
        <p:spPr>
          <a:xfrm>
            <a:off x="526844" y="831219"/>
            <a:ext cx="8618181" cy="6150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/>
          </a:p>
        </p:txBody>
      </p:sp>
      <p:sp>
        <p:nvSpPr>
          <p:cNvPr id="3" name="矩形 2"/>
          <p:cNvSpPr/>
          <p:nvPr/>
        </p:nvSpPr>
        <p:spPr>
          <a:xfrm>
            <a:off x="4631165" y="1753111"/>
            <a:ext cx="1863162" cy="133157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/>
          </a:p>
        </p:txBody>
      </p:sp>
      <p:sp>
        <p:nvSpPr>
          <p:cNvPr id="4" name="矩形 3"/>
          <p:cNvSpPr/>
          <p:nvPr/>
        </p:nvSpPr>
        <p:spPr>
          <a:xfrm>
            <a:off x="6550216" y="1753111"/>
            <a:ext cx="1863162" cy="133157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/>
          </a:p>
        </p:txBody>
      </p:sp>
      <p:sp>
        <p:nvSpPr>
          <p:cNvPr id="7" name="矩形 6"/>
          <p:cNvSpPr/>
          <p:nvPr/>
        </p:nvSpPr>
        <p:spPr>
          <a:xfrm>
            <a:off x="4631165" y="3140531"/>
            <a:ext cx="1863162" cy="133157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/>
          </a:p>
        </p:txBody>
      </p:sp>
      <p:sp>
        <p:nvSpPr>
          <p:cNvPr id="8" name="矩形 7"/>
          <p:cNvSpPr/>
          <p:nvPr/>
        </p:nvSpPr>
        <p:spPr>
          <a:xfrm>
            <a:off x="6550216" y="3140531"/>
            <a:ext cx="1863162" cy="133157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/>
          </a:p>
        </p:txBody>
      </p:sp>
      <p:sp>
        <p:nvSpPr>
          <p:cNvPr id="9" name="TextBox 32"/>
          <p:cNvSpPr txBox="1"/>
          <p:nvPr/>
        </p:nvSpPr>
        <p:spPr>
          <a:xfrm>
            <a:off x="732214" y="885681"/>
            <a:ext cx="5940380" cy="604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56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sz="256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32"/>
          <p:cNvSpPr txBox="1"/>
          <p:nvPr/>
        </p:nvSpPr>
        <p:spPr>
          <a:xfrm>
            <a:off x="858228" y="1798666"/>
            <a:ext cx="3178324" cy="199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2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altLang="zh-CN" sz="1420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855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57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57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/>
      </p:transition>
    </mc:Choice>
    <mc:Fallback xmlns="">
      <p:transition spd="slow" advClick="0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" grpId="0" animBg="1"/>
      <p:bldP spid="4" grpId="0" animBg="1"/>
      <p:bldP spid="7" grpId="0" animBg="1"/>
      <p:bldP spid="8" grpId="0" animBg="1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16" name="原创设计师QQ598969553      _5"/>
          <p:cNvSpPr>
            <a:spLocks noChangeArrowheads="1"/>
          </p:cNvSpPr>
          <p:nvPr/>
        </p:nvSpPr>
        <p:spPr bwMode="auto">
          <a:xfrm>
            <a:off x="901974" y="2846947"/>
            <a:ext cx="451405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非常感谢您的观看</a:t>
            </a:r>
            <a:endParaRPr lang="en-US" altLang="zh-CN" sz="4400" b="1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7" name="原创设计师QQ598969553      _6"/>
          <p:cNvSpPr>
            <a:spLocks noChangeArrowheads="1"/>
          </p:cNvSpPr>
          <p:nvPr/>
        </p:nvSpPr>
        <p:spPr bwMode="auto">
          <a:xfrm>
            <a:off x="900387" y="3545892"/>
            <a:ext cx="4034538" cy="246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rgbClr val="5358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rgbClr val="5358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rgbClr val="5358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rgbClr val="5358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原创设计师QQ598969553      _7"/>
          <p:cNvSpPr>
            <a:spLocks noChangeShapeType="1"/>
          </p:cNvSpPr>
          <p:nvPr/>
        </p:nvSpPr>
        <p:spPr bwMode="auto">
          <a:xfrm>
            <a:off x="900386" y="3990529"/>
            <a:ext cx="2953263" cy="0"/>
          </a:xfrm>
          <a:prstGeom prst="lin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58" tIns="45729" rIns="91458" bIns="45729"/>
          <a:lstStyle/>
          <a:p>
            <a:pPr>
              <a:defRPr/>
            </a:pPr>
            <a:endParaRPr lang="zh-CN" altLang="en-US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原创设计师QQ598969553      _12"/>
          <p:cNvSpPr>
            <a:spLocks noChangeArrowheads="1"/>
          </p:cNvSpPr>
          <p:nvPr/>
        </p:nvSpPr>
        <p:spPr bwMode="auto">
          <a:xfrm>
            <a:off x="901973" y="1924472"/>
            <a:ext cx="1696085" cy="10153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66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202X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/>
      </p:transition>
    </mc:Choice>
    <mc:Fallback xmlns="">
      <p:transition spd="slow" advClick="0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8"/>
          <p:cNvSpPr/>
          <p:nvPr/>
        </p:nvSpPr>
        <p:spPr bwMode="auto">
          <a:xfrm>
            <a:off x="1434267" y="1278996"/>
            <a:ext cx="2537012" cy="2534761"/>
          </a:xfrm>
          <a:custGeom>
            <a:avLst/>
            <a:gdLst>
              <a:gd name="T0" fmla="*/ 929 w 1857"/>
              <a:gd name="T1" fmla="*/ 0 h 1855"/>
              <a:gd name="T2" fmla="*/ 1857 w 1857"/>
              <a:gd name="T3" fmla="*/ 928 h 1855"/>
              <a:gd name="T4" fmla="*/ 929 w 1857"/>
              <a:gd name="T5" fmla="*/ 1855 h 1855"/>
              <a:gd name="T6" fmla="*/ 0 w 1857"/>
              <a:gd name="T7" fmla="*/ 928 h 1855"/>
              <a:gd name="T8" fmla="*/ 929 w 1857"/>
              <a:gd name="T9" fmla="*/ 0 h 1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7" h="1855">
                <a:moveTo>
                  <a:pt x="929" y="0"/>
                </a:moveTo>
                <a:lnTo>
                  <a:pt x="1857" y="928"/>
                </a:lnTo>
                <a:lnTo>
                  <a:pt x="929" y="1855"/>
                </a:lnTo>
                <a:lnTo>
                  <a:pt x="0" y="928"/>
                </a:lnTo>
                <a:lnTo>
                  <a:pt x="92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6" tIns="45723" rIns="91446" bIns="45723" numCol="1" anchor="t" anchorCtr="0" compatLnSpc="1"/>
          <a:lstStyle/>
          <a:p>
            <a:endParaRPr lang="zh-CN" altLang="en-US"/>
          </a:p>
        </p:txBody>
      </p:sp>
      <p:sp>
        <p:nvSpPr>
          <p:cNvPr id="205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99585" y="1742064"/>
            <a:ext cx="1206376" cy="111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73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01</a:t>
            </a:r>
            <a:endParaRPr lang="zh-CN" altLang="en-US" sz="73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4413434" y="2572544"/>
            <a:ext cx="2947040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文本框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69949" y="2752040"/>
            <a:ext cx="2465648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章节 </a:t>
            </a:r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13434" y="1955231"/>
            <a:ext cx="3178239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buNone/>
            </a:pPr>
            <a:r>
              <a:rPr lang="zh-CN" altLang="zh-CN" sz="4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413434" y="2629323"/>
            <a:ext cx="1421946" cy="240837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38527" y="2629323"/>
            <a:ext cx="1421946" cy="240837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4413434" y="2895668"/>
            <a:ext cx="1421946" cy="240837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5938527" y="2895668"/>
            <a:ext cx="1421946" cy="240837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50" grpId="0"/>
      <p:bldP spid="2052" grpId="0"/>
      <p:bldP spid="8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3150844" y="1402687"/>
            <a:ext cx="2843902" cy="2738512"/>
            <a:chOff x="4200186" y="2320894"/>
            <a:chExt cx="3791627" cy="3651116"/>
          </a:xfrm>
        </p:grpSpPr>
        <p:sp>
          <p:nvSpPr>
            <p:cNvPr id="7" name="Rounded Rectangle 6"/>
            <p:cNvSpPr/>
            <p:nvPr/>
          </p:nvSpPr>
          <p:spPr>
            <a:xfrm flipH="1">
              <a:off x="4214254" y="4850056"/>
              <a:ext cx="3777559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 rot="3492391" flipH="1">
              <a:off x="4991307" y="3689252"/>
              <a:ext cx="3651116" cy="9144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 rot="18107609">
              <a:off x="3556490" y="3689252"/>
              <a:ext cx="3651116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flipH="1">
              <a:off x="4200186" y="4850056"/>
              <a:ext cx="1948760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725181" y="2613073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297730" y="492940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164059" y="493093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5950368" y="2791506"/>
              <a:ext cx="305327" cy="398835"/>
            </a:xfrm>
            <a:custGeom>
              <a:avLst/>
              <a:gdLst>
                <a:gd name="T0" fmla="*/ 60 w 74"/>
                <a:gd name="T1" fmla="*/ 0 h 97"/>
                <a:gd name="T2" fmla="*/ 72 w 74"/>
                <a:gd name="T3" fmla="*/ 11 h 97"/>
                <a:gd name="T4" fmla="*/ 70 w 74"/>
                <a:gd name="T5" fmla="*/ 52 h 97"/>
                <a:gd name="T6" fmla="*/ 63 w 74"/>
                <a:gd name="T7" fmla="*/ 11 h 97"/>
                <a:gd name="T8" fmla="*/ 60 w 74"/>
                <a:gd name="T9" fmla="*/ 8 h 97"/>
                <a:gd name="T10" fmla="*/ 26 w 74"/>
                <a:gd name="T11" fmla="*/ 11 h 97"/>
                <a:gd name="T12" fmla="*/ 26 w 74"/>
                <a:gd name="T13" fmla="*/ 18 h 97"/>
                <a:gd name="T14" fmla="*/ 19 w 74"/>
                <a:gd name="T15" fmla="*/ 24 h 97"/>
                <a:gd name="T16" fmla="*/ 12 w 74"/>
                <a:gd name="T17" fmla="*/ 24 h 97"/>
                <a:gd name="T18" fmla="*/ 8 w 74"/>
                <a:gd name="T19" fmla="*/ 79 h 97"/>
                <a:gd name="T20" fmla="*/ 9 w 74"/>
                <a:gd name="T21" fmla="*/ 81 h 97"/>
                <a:gd name="T22" fmla="*/ 28 w 74"/>
                <a:gd name="T23" fmla="*/ 82 h 97"/>
                <a:gd name="T24" fmla="*/ 37 w 74"/>
                <a:gd name="T25" fmla="*/ 90 h 97"/>
                <a:gd name="T26" fmla="*/ 3 w 74"/>
                <a:gd name="T27" fmla="*/ 87 h 97"/>
                <a:gd name="T28" fmla="*/ 3 w 74"/>
                <a:gd name="T29" fmla="*/ 87 h 97"/>
                <a:gd name="T30" fmla="*/ 0 w 74"/>
                <a:gd name="T31" fmla="*/ 20 h 97"/>
                <a:gd name="T32" fmla="*/ 1 w 74"/>
                <a:gd name="T33" fmla="*/ 17 h 97"/>
                <a:gd name="T34" fmla="*/ 19 w 74"/>
                <a:gd name="T35" fmla="*/ 0 h 97"/>
                <a:gd name="T36" fmla="*/ 17 w 74"/>
                <a:gd name="T37" fmla="*/ 52 h 97"/>
                <a:gd name="T38" fmla="*/ 27 w 74"/>
                <a:gd name="T39" fmla="*/ 56 h 97"/>
                <a:gd name="T40" fmla="*/ 17 w 74"/>
                <a:gd name="T41" fmla="*/ 52 h 97"/>
                <a:gd name="T42" fmla="*/ 17 w 74"/>
                <a:gd name="T43" fmla="*/ 44 h 97"/>
                <a:gd name="T44" fmla="*/ 56 w 74"/>
                <a:gd name="T45" fmla="*/ 40 h 97"/>
                <a:gd name="T46" fmla="*/ 17 w 74"/>
                <a:gd name="T47" fmla="*/ 28 h 97"/>
                <a:gd name="T48" fmla="*/ 56 w 74"/>
                <a:gd name="T49" fmla="*/ 33 h 97"/>
                <a:gd name="T50" fmla="*/ 17 w 74"/>
                <a:gd name="T51" fmla="*/ 28 h 97"/>
                <a:gd name="T52" fmla="*/ 34 w 74"/>
                <a:gd name="T53" fmla="*/ 22 h 97"/>
                <a:gd name="T54" fmla="*/ 56 w 74"/>
                <a:gd name="T55" fmla="*/ 17 h 97"/>
                <a:gd name="T56" fmla="*/ 41 w 74"/>
                <a:gd name="T57" fmla="*/ 69 h 97"/>
                <a:gd name="T58" fmla="*/ 41 w 74"/>
                <a:gd name="T59" fmla="*/ 69 h 97"/>
                <a:gd name="T60" fmla="*/ 31 w 74"/>
                <a:gd name="T61" fmla="*/ 66 h 97"/>
                <a:gd name="T62" fmla="*/ 47 w 74"/>
                <a:gd name="T63" fmla="*/ 86 h 97"/>
                <a:gd name="T64" fmla="*/ 59 w 74"/>
                <a:gd name="T65" fmla="*/ 87 h 97"/>
                <a:gd name="T66" fmla="*/ 71 w 74"/>
                <a:gd name="T67" fmla="*/ 96 h 97"/>
                <a:gd name="T68" fmla="*/ 72 w 74"/>
                <a:gd name="T69" fmla="*/ 90 h 97"/>
                <a:gd name="T70" fmla="*/ 63 w 74"/>
                <a:gd name="T71" fmla="*/ 80 h 97"/>
                <a:gd name="T72" fmla="*/ 64 w 74"/>
                <a:gd name="T73" fmla="*/ 57 h 97"/>
                <a:gd name="T74" fmla="*/ 38 w 74"/>
                <a:gd name="T75" fmla="*/ 54 h 97"/>
                <a:gd name="T76" fmla="*/ 42 w 74"/>
                <a:gd name="T77" fmla="*/ 58 h 97"/>
                <a:gd name="T78" fmla="*/ 40 w 74"/>
                <a:gd name="T79" fmla="*/ 76 h 97"/>
                <a:gd name="T80" fmla="*/ 57 w 74"/>
                <a:gd name="T81" fmla="*/ 78 h 97"/>
                <a:gd name="T82" fmla="*/ 59 w 74"/>
                <a:gd name="T83" fmla="*/ 61 h 97"/>
                <a:gd name="T84" fmla="*/ 21 w 74"/>
                <a:gd name="T85" fmla="*/ 9 h 97"/>
                <a:gd name="T86" fmla="*/ 13 w 74"/>
                <a:gd name="T87" fmla="*/ 19 h 97"/>
                <a:gd name="T88" fmla="*/ 17 w 74"/>
                <a:gd name="T89" fmla="*/ 20 h 97"/>
                <a:gd name="T90" fmla="*/ 18 w 74"/>
                <a:gd name="T91" fmla="*/ 20 h 97"/>
                <a:gd name="T92" fmla="*/ 22 w 74"/>
                <a:gd name="T93" fmla="*/ 17 h 97"/>
                <a:gd name="T94" fmla="*/ 22 w 74"/>
                <a:gd name="T95" fmla="*/ 15 h 97"/>
                <a:gd name="T96" fmla="*/ 21 w 74"/>
                <a:gd name="T97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4" tIns="34293" rIns="68584" bIns="34293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endParaRPr lang="zh-CN" altLang="en-US" sz="67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4537230" y="5088755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4" tIns="34293" rIns="68584" bIns="34293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endParaRPr lang="zh-CN" altLang="en-US" sz="67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7348218" y="5147991"/>
              <a:ext cx="387383" cy="33204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4" tIns="34293" rIns="68584" bIns="34293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endParaRPr lang="zh-CN" altLang="en-US" sz="67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3"/>
          <p:cNvGrpSpPr/>
          <p:nvPr/>
        </p:nvGrpSpPr>
        <p:grpSpPr>
          <a:xfrm>
            <a:off x="6157259" y="3216953"/>
            <a:ext cx="1744483" cy="583174"/>
            <a:chOff x="8512415" y="2327889"/>
            <a:chExt cx="3256083" cy="777515"/>
          </a:xfrm>
        </p:grpSpPr>
        <p:sp>
          <p:nvSpPr>
            <p:cNvPr id="25" name="TextBox 24"/>
            <p:cNvSpPr txBox="1"/>
            <p:nvPr/>
          </p:nvSpPr>
          <p:spPr>
            <a:xfrm>
              <a:off x="8512415" y="2327889"/>
              <a:ext cx="1951008" cy="736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请替换文字内容</a:t>
              </a:r>
              <a:endParaRPr lang="en-GB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512415" y="2631890"/>
              <a:ext cx="3256083" cy="4735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57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请替换文字内容，点击添加相关标题文字，修改文字内容，也可以直接复制你的内容到此。</a:t>
              </a:r>
              <a:endParaRPr lang="en-GB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26"/>
          <p:cNvGrpSpPr/>
          <p:nvPr/>
        </p:nvGrpSpPr>
        <p:grpSpPr>
          <a:xfrm flipH="1">
            <a:off x="1948243" y="1427474"/>
            <a:ext cx="1682757" cy="583174"/>
            <a:chOff x="8512415" y="2327889"/>
            <a:chExt cx="3256083" cy="777515"/>
          </a:xfrm>
        </p:grpSpPr>
        <p:sp>
          <p:nvSpPr>
            <p:cNvPr id="28" name="TextBox 27"/>
            <p:cNvSpPr txBox="1"/>
            <p:nvPr/>
          </p:nvSpPr>
          <p:spPr>
            <a:xfrm>
              <a:off x="8519746" y="2327889"/>
              <a:ext cx="2035173" cy="736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9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请替换文字内容</a:t>
              </a:r>
              <a:endParaRPr lang="en-GB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512415" y="2631890"/>
              <a:ext cx="3256083" cy="4735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57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请替换文字内容，点击添加相关标题文字，修改文字内容，也可以直接复制你的内容到此。</a:t>
              </a:r>
              <a:endParaRPr lang="en-GB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30"/>
          <p:cNvGrpSpPr/>
          <p:nvPr/>
        </p:nvGrpSpPr>
        <p:grpSpPr>
          <a:xfrm flipH="1">
            <a:off x="1345771" y="3336330"/>
            <a:ext cx="1682757" cy="583174"/>
            <a:chOff x="8512415" y="2327889"/>
            <a:chExt cx="3256083" cy="777515"/>
          </a:xfrm>
        </p:grpSpPr>
        <p:sp>
          <p:nvSpPr>
            <p:cNvPr id="32" name="TextBox 31"/>
            <p:cNvSpPr txBox="1"/>
            <p:nvPr/>
          </p:nvSpPr>
          <p:spPr>
            <a:xfrm>
              <a:off x="8519742" y="2327889"/>
              <a:ext cx="2256792" cy="429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9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请替换文字内容</a:t>
              </a:r>
              <a:endParaRPr lang="en-GB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512415" y="2631890"/>
              <a:ext cx="3256083" cy="4735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57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请替换文字内容，点击添加相关标题文字，修改文字内容，也可以直接复制你的内容到此。</a:t>
              </a:r>
              <a:endParaRPr lang="en-GB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581401" y="853957"/>
            <a:ext cx="7978551" cy="2877311"/>
          </a:xfrm>
          <a:custGeom>
            <a:avLst/>
            <a:gdLst>
              <a:gd name="connsiteX0" fmla="*/ 8105493 w 11217889"/>
              <a:gd name="connsiteY0" fmla="*/ 9081 h 4045517"/>
              <a:gd name="connsiteX1" fmla="*/ 10717751 w 11217889"/>
              <a:gd name="connsiteY1" fmla="*/ 9081 h 4045517"/>
              <a:gd name="connsiteX2" fmla="*/ 11217889 w 11217889"/>
              <a:gd name="connsiteY2" fmla="*/ 4045517 h 4045517"/>
              <a:gd name="connsiteX3" fmla="*/ 8605631 w 11217889"/>
              <a:gd name="connsiteY3" fmla="*/ 4045517 h 4045517"/>
              <a:gd name="connsiteX4" fmla="*/ 2701831 w 11217889"/>
              <a:gd name="connsiteY4" fmla="*/ 0 h 4045517"/>
              <a:gd name="connsiteX5" fmla="*/ 5314088 w 11217889"/>
              <a:gd name="connsiteY5" fmla="*/ 0 h 4045517"/>
              <a:gd name="connsiteX6" fmla="*/ 5814226 w 11217889"/>
              <a:gd name="connsiteY6" fmla="*/ 4036436 h 4045517"/>
              <a:gd name="connsiteX7" fmla="*/ 3201968 w 11217889"/>
              <a:gd name="connsiteY7" fmla="*/ 4036436 h 4045517"/>
              <a:gd name="connsiteX8" fmla="*/ 0 w 11217889"/>
              <a:gd name="connsiteY8" fmla="*/ 0 h 4045517"/>
              <a:gd name="connsiteX9" fmla="*/ 2612259 w 11217889"/>
              <a:gd name="connsiteY9" fmla="*/ 0 h 4045517"/>
              <a:gd name="connsiteX10" fmla="*/ 3112397 w 11217889"/>
              <a:gd name="connsiteY10" fmla="*/ 4036436 h 4045517"/>
              <a:gd name="connsiteX11" fmla="*/ 500138 w 11217889"/>
              <a:gd name="connsiteY11" fmla="*/ 4036436 h 4045517"/>
              <a:gd name="connsiteX12" fmla="*/ 5403660 w 11217889"/>
              <a:gd name="connsiteY12" fmla="*/ 0 h 4045517"/>
              <a:gd name="connsiteX13" fmla="*/ 8015918 w 11217889"/>
              <a:gd name="connsiteY13" fmla="*/ 0 h 4045517"/>
              <a:gd name="connsiteX14" fmla="*/ 8516056 w 11217889"/>
              <a:gd name="connsiteY14" fmla="*/ 4036436 h 4045517"/>
              <a:gd name="connsiteX15" fmla="*/ 5903798 w 11217889"/>
              <a:gd name="connsiteY15" fmla="*/ 4036436 h 404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217889" h="4045517">
                <a:moveTo>
                  <a:pt x="8105493" y="9081"/>
                </a:moveTo>
                <a:lnTo>
                  <a:pt x="10717751" y="9081"/>
                </a:lnTo>
                <a:lnTo>
                  <a:pt x="11217889" y="4045517"/>
                </a:lnTo>
                <a:lnTo>
                  <a:pt x="8605631" y="4045517"/>
                </a:lnTo>
                <a:close/>
                <a:moveTo>
                  <a:pt x="2701831" y="0"/>
                </a:moveTo>
                <a:lnTo>
                  <a:pt x="5314088" y="0"/>
                </a:lnTo>
                <a:lnTo>
                  <a:pt x="5814226" y="4036436"/>
                </a:lnTo>
                <a:lnTo>
                  <a:pt x="3201968" y="4036436"/>
                </a:lnTo>
                <a:close/>
                <a:moveTo>
                  <a:pt x="0" y="0"/>
                </a:moveTo>
                <a:lnTo>
                  <a:pt x="2612259" y="0"/>
                </a:lnTo>
                <a:lnTo>
                  <a:pt x="3112397" y="4036436"/>
                </a:lnTo>
                <a:lnTo>
                  <a:pt x="500138" y="4036436"/>
                </a:lnTo>
                <a:close/>
                <a:moveTo>
                  <a:pt x="5403660" y="0"/>
                </a:moveTo>
                <a:lnTo>
                  <a:pt x="8015918" y="0"/>
                </a:lnTo>
                <a:lnTo>
                  <a:pt x="8516056" y="4036436"/>
                </a:lnTo>
                <a:lnTo>
                  <a:pt x="5903798" y="4036436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280"/>
          </a:p>
        </p:txBody>
      </p:sp>
      <p:sp>
        <p:nvSpPr>
          <p:cNvPr id="9" name="MH_Text_1"/>
          <p:cNvSpPr txBox="1"/>
          <p:nvPr/>
        </p:nvSpPr>
        <p:spPr>
          <a:xfrm>
            <a:off x="1038989" y="4432129"/>
            <a:ext cx="7425762" cy="393856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38990" y="4198397"/>
            <a:ext cx="1331578" cy="26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prism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644714" y="1060196"/>
            <a:ext cx="2386881" cy="3672844"/>
          </a:xfrm>
          <a:prstGeom prst="roundRect">
            <a:avLst>
              <a:gd name="adj" fmla="val 4909"/>
            </a:avLst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sz="1280"/>
          </a:p>
        </p:txBody>
      </p:sp>
      <p:sp>
        <p:nvSpPr>
          <p:cNvPr id="25" name="平行四边形 24"/>
          <p:cNvSpPr/>
          <p:nvPr/>
        </p:nvSpPr>
        <p:spPr>
          <a:xfrm rot="16200000" flipH="1">
            <a:off x="347863" y="1459436"/>
            <a:ext cx="477839" cy="111461"/>
          </a:xfrm>
          <a:prstGeom prst="parallelogram">
            <a:avLst>
              <a:gd name="adj" fmla="val 8910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sz="1280"/>
          </a:p>
        </p:txBody>
      </p:sp>
      <p:sp>
        <p:nvSpPr>
          <p:cNvPr id="16" name="平行四边形 15"/>
          <p:cNvSpPr/>
          <p:nvPr/>
        </p:nvSpPr>
        <p:spPr>
          <a:xfrm rot="5400000">
            <a:off x="2850604" y="1459436"/>
            <a:ext cx="477839" cy="111461"/>
          </a:xfrm>
          <a:prstGeom prst="parallelogram">
            <a:avLst>
              <a:gd name="adj" fmla="val 8910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sz="1280"/>
          </a:p>
        </p:txBody>
      </p:sp>
      <p:sp>
        <p:nvSpPr>
          <p:cNvPr id="15" name="矩形 14"/>
          <p:cNvSpPr/>
          <p:nvPr/>
        </p:nvSpPr>
        <p:spPr>
          <a:xfrm>
            <a:off x="531050" y="1376000"/>
            <a:ext cx="2614204" cy="378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sz="1280"/>
          </a:p>
        </p:txBody>
      </p:sp>
      <p:sp>
        <p:nvSpPr>
          <p:cNvPr id="27" name="TextBox 29"/>
          <p:cNvSpPr txBox="1"/>
          <p:nvPr/>
        </p:nvSpPr>
        <p:spPr>
          <a:xfrm>
            <a:off x="1195220" y="2001200"/>
            <a:ext cx="1324990" cy="19209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210" dirty="0">
                <a:solidFill>
                  <a:schemeClr val="bg1">
                    <a:lumMod val="50000"/>
                  </a:schemeClr>
                </a:solidFill>
              </a:rPr>
              <a:t>单张</a:t>
            </a:r>
            <a:endParaRPr lang="en-US" altLang="zh-CN" sz="121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210" dirty="0">
                <a:solidFill>
                  <a:schemeClr val="bg1">
                    <a:lumMod val="50000"/>
                  </a:schemeClr>
                </a:solidFill>
              </a:rPr>
              <a:t>海报</a:t>
            </a:r>
            <a:endParaRPr lang="en-US" altLang="zh-CN" sz="121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210" dirty="0">
                <a:solidFill>
                  <a:schemeClr val="bg1">
                    <a:lumMod val="50000"/>
                  </a:schemeClr>
                </a:solidFill>
              </a:rPr>
              <a:t>活动入场券</a:t>
            </a:r>
            <a:endParaRPr lang="en-US" altLang="zh-CN" sz="121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210" dirty="0">
                <a:solidFill>
                  <a:schemeClr val="bg1">
                    <a:lumMod val="50000"/>
                  </a:schemeClr>
                </a:solidFill>
              </a:rPr>
              <a:t>易拉宝</a:t>
            </a:r>
            <a:endParaRPr lang="en-US" altLang="zh-CN" sz="121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210" dirty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zh-CN" altLang="en-US" sz="1210" dirty="0">
                <a:solidFill>
                  <a:schemeClr val="bg1">
                    <a:lumMod val="50000"/>
                  </a:schemeClr>
                </a:solidFill>
              </a:rPr>
              <a:t>展架</a:t>
            </a:r>
            <a:endParaRPr lang="en-US" altLang="zh-CN" sz="121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210" dirty="0">
                <a:solidFill>
                  <a:schemeClr val="bg1">
                    <a:lumMod val="50000"/>
                  </a:schemeClr>
                </a:solidFill>
              </a:rPr>
              <a:t>活动宣传册</a:t>
            </a:r>
            <a:endParaRPr lang="en-US" altLang="zh-CN" sz="121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210" dirty="0">
                <a:solidFill>
                  <a:schemeClr val="bg1">
                    <a:lumMod val="50000"/>
                  </a:schemeClr>
                </a:solidFill>
              </a:rPr>
              <a:t>……</a:t>
            </a:r>
          </a:p>
        </p:txBody>
      </p:sp>
      <p:sp>
        <p:nvSpPr>
          <p:cNvPr id="28" name="TextBox 30"/>
          <p:cNvSpPr txBox="1"/>
          <p:nvPr/>
        </p:nvSpPr>
        <p:spPr>
          <a:xfrm>
            <a:off x="832513" y="1403443"/>
            <a:ext cx="2009154" cy="3282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1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广告物料</a:t>
            </a:r>
          </a:p>
        </p:txBody>
      </p:sp>
      <p:sp>
        <p:nvSpPr>
          <p:cNvPr id="29" name="圆角矩形 28"/>
          <p:cNvSpPr/>
          <p:nvPr/>
        </p:nvSpPr>
        <p:spPr>
          <a:xfrm>
            <a:off x="3394304" y="1060196"/>
            <a:ext cx="2386881" cy="3672844"/>
          </a:xfrm>
          <a:prstGeom prst="roundRect">
            <a:avLst>
              <a:gd name="adj" fmla="val 4909"/>
            </a:avLst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sz="1280"/>
          </a:p>
        </p:txBody>
      </p:sp>
      <p:sp>
        <p:nvSpPr>
          <p:cNvPr id="30" name="平行四边形 29"/>
          <p:cNvSpPr/>
          <p:nvPr/>
        </p:nvSpPr>
        <p:spPr>
          <a:xfrm rot="16200000" flipH="1">
            <a:off x="3097453" y="1459436"/>
            <a:ext cx="477839" cy="111461"/>
          </a:xfrm>
          <a:prstGeom prst="parallelogram">
            <a:avLst>
              <a:gd name="adj" fmla="val 8910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sz="1280"/>
          </a:p>
        </p:txBody>
      </p:sp>
      <p:sp>
        <p:nvSpPr>
          <p:cNvPr id="31" name="平行四边形 30"/>
          <p:cNvSpPr/>
          <p:nvPr/>
        </p:nvSpPr>
        <p:spPr>
          <a:xfrm rot="5400000">
            <a:off x="5600195" y="1459436"/>
            <a:ext cx="477839" cy="111461"/>
          </a:xfrm>
          <a:prstGeom prst="parallelogram">
            <a:avLst>
              <a:gd name="adj" fmla="val 8910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sz="1280"/>
          </a:p>
        </p:txBody>
      </p:sp>
      <p:sp>
        <p:nvSpPr>
          <p:cNvPr id="32" name="矩形 31"/>
          <p:cNvSpPr/>
          <p:nvPr/>
        </p:nvSpPr>
        <p:spPr>
          <a:xfrm>
            <a:off x="3280641" y="1376000"/>
            <a:ext cx="2614204" cy="378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sz="1280"/>
          </a:p>
        </p:txBody>
      </p:sp>
      <p:sp>
        <p:nvSpPr>
          <p:cNvPr id="33" name="TextBox 29"/>
          <p:cNvSpPr txBox="1"/>
          <p:nvPr/>
        </p:nvSpPr>
        <p:spPr>
          <a:xfrm>
            <a:off x="3944810" y="2001200"/>
            <a:ext cx="1324990" cy="22000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210" dirty="0">
                <a:solidFill>
                  <a:schemeClr val="bg1">
                    <a:lumMod val="50000"/>
                  </a:schemeClr>
                </a:solidFill>
              </a:rPr>
              <a:t>茶水</a:t>
            </a:r>
            <a:endParaRPr lang="en-US" altLang="zh-CN" sz="121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210" dirty="0">
                <a:solidFill>
                  <a:schemeClr val="bg1">
                    <a:lumMod val="50000"/>
                  </a:schemeClr>
                </a:solidFill>
              </a:rPr>
              <a:t>嘉宾礼品</a:t>
            </a:r>
            <a:endParaRPr lang="en-US" altLang="zh-CN" sz="121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210" dirty="0">
                <a:solidFill>
                  <a:schemeClr val="bg1">
                    <a:lumMod val="50000"/>
                  </a:schemeClr>
                </a:solidFill>
              </a:rPr>
              <a:t>签名册</a:t>
            </a:r>
            <a:endParaRPr lang="en-US" altLang="zh-CN" sz="121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210" dirty="0">
                <a:solidFill>
                  <a:schemeClr val="bg1">
                    <a:lumMod val="50000"/>
                  </a:schemeClr>
                </a:solidFill>
              </a:rPr>
              <a:t>嘉宾证</a:t>
            </a:r>
            <a:endParaRPr lang="en-US" altLang="zh-CN" sz="121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210" dirty="0">
                <a:solidFill>
                  <a:schemeClr val="bg1">
                    <a:lumMod val="50000"/>
                  </a:schemeClr>
                </a:solidFill>
              </a:rPr>
              <a:t>工作证</a:t>
            </a:r>
            <a:endParaRPr lang="en-US" altLang="zh-CN" sz="121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210" dirty="0">
                <a:solidFill>
                  <a:schemeClr val="bg1">
                    <a:lumMod val="50000"/>
                  </a:schemeClr>
                </a:solidFill>
              </a:rPr>
              <a:t>红地毯</a:t>
            </a:r>
            <a:endParaRPr lang="en-US" altLang="zh-CN" sz="121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210" dirty="0">
                <a:solidFill>
                  <a:schemeClr val="bg1">
                    <a:lumMod val="50000"/>
                  </a:schemeClr>
                </a:solidFill>
              </a:rPr>
              <a:t>鲜花</a:t>
            </a:r>
            <a:endParaRPr lang="en-US" altLang="zh-CN" sz="121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210" dirty="0">
                <a:solidFill>
                  <a:schemeClr val="bg1">
                    <a:lumMod val="50000"/>
                  </a:schemeClr>
                </a:solidFill>
              </a:rPr>
              <a:t>……</a:t>
            </a:r>
          </a:p>
        </p:txBody>
      </p:sp>
      <p:sp>
        <p:nvSpPr>
          <p:cNvPr id="34" name="TextBox 30"/>
          <p:cNvSpPr txBox="1"/>
          <p:nvPr/>
        </p:nvSpPr>
        <p:spPr>
          <a:xfrm>
            <a:off x="3582104" y="1403443"/>
            <a:ext cx="2011281" cy="3282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1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接待物料</a:t>
            </a:r>
          </a:p>
        </p:txBody>
      </p:sp>
      <p:sp>
        <p:nvSpPr>
          <p:cNvPr id="36" name="圆角矩形 35"/>
          <p:cNvSpPr/>
          <p:nvPr/>
        </p:nvSpPr>
        <p:spPr>
          <a:xfrm>
            <a:off x="6140151" y="1060196"/>
            <a:ext cx="2386881" cy="3672844"/>
          </a:xfrm>
          <a:prstGeom prst="roundRect">
            <a:avLst>
              <a:gd name="adj" fmla="val 4909"/>
            </a:avLst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sz="1280"/>
          </a:p>
        </p:txBody>
      </p:sp>
      <p:sp>
        <p:nvSpPr>
          <p:cNvPr id="37" name="平行四边形 36"/>
          <p:cNvSpPr/>
          <p:nvPr/>
        </p:nvSpPr>
        <p:spPr>
          <a:xfrm rot="16200000" flipH="1">
            <a:off x="5843300" y="1459436"/>
            <a:ext cx="477839" cy="111461"/>
          </a:xfrm>
          <a:prstGeom prst="parallelogram">
            <a:avLst>
              <a:gd name="adj" fmla="val 8910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sz="1280"/>
          </a:p>
        </p:txBody>
      </p:sp>
      <p:sp>
        <p:nvSpPr>
          <p:cNvPr id="38" name="平行四边形 37"/>
          <p:cNvSpPr/>
          <p:nvPr/>
        </p:nvSpPr>
        <p:spPr>
          <a:xfrm rot="5400000">
            <a:off x="8346043" y="1459436"/>
            <a:ext cx="477839" cy="111461"/>
          </a:xfrm>
          <a:prstGeom prst="parallelogram">
            <a:avLst>
              <a:gd name="adj" fmla="val 8910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sz="1280"/>
          </a:p>
        </p:txBody>
      </p:sp>
      <p:sp>
        <p:nvSpPr>
          <p:cNvPr id="39" name="矩形 38"/>
          <p:cNvSpPr/>
          <p:nvPr/>
        </p:nvSpPr>
        <p:spPr>
          <a:xfrm>
            <a:off x="6026488" y="1376000"/>
            <a:ext cx="2614204" cy="378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sz="1280"/>
          </a:p>
        </p:txBody>
      </p:sp>
      <p:sp>
        <p:nvSpPr>
          <p:cNvPr id="40" name="TextBox 29"/>
          <p:cNvSpPr txBox="1"/>
          <p:nvPr/>
        </p:nvSpPr>
        <p:spPr>
          <a:xfrm>
            <a:off x="6690658" y="2001201"/>
            <a:ext cx="1324990" cy="1362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210" dirty="0">
                <a:solidFill>
                  <a:schemeClr val="bg1">
                    <a:lumMod val="50000"/>
                  </a:schemeClr>
                </a:solidFill>
              </a:rPr>
              <a:t>演员服装</a:t>
            </a:r>
            <a:endParaRPr lang="en-US" altLang="zh-CN" sz="121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210" dirty="0">
                <a:solidFill>
                  <a:schemeClr val="bg1">
                    <a:lumMod val="50000"/>
                  </a:schemeClr>
                </a:solidFill>
              </a:rPr>
              <a:t>道具</a:t>
            </a:r>
            <a:endParaRPr lang="en-US" altLang="zh-CN" sz="121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210" dirty="0">
                <a:solidFill>
                  <a:schemeClr val="bg1">
                    <a:lumMod val="50000"/>
                  </a:schemeClr>
                </a:solidFill>
              </a:rPr>
              <a:t>进度表</a:t>
            </a:r>
            <a:endParaRPr lang="en-US" altLang="zh-CN" sz="121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210" dirty="0">
                <a:solidFill>
                  <a:schemeClr val="bg1">
                    <a:lumMod val="50000"/>
                  </a:schemeClr>
                </a:solidFill>
              </a:rPr>
              <a:t>物料领用单</a:t>
            </a:r>
            <a:endParaRPr lang="en-US" altLang="zh-CN" sz="121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210" dirty="0">
                <a:solidFill>
                  <a:schemeClr val="bg1">
                    <a:lumMod val="50000"/>
                  </a:schemeClr>
                </a:solidFill>
              </a:rPr>
              <a:t>……</a:t>
            </a:r>
          </a:p>
        </p:txBody>
      </p:sp>
      <p:sp>
        <p:nvSpPr>
          <p:cNvPr id="41" name="TextBox 30"/>
          <p:cNvSpPr txBox="1"/>
          <p:nvPr/>
        </p:nvSpPr>
        <p:spPr>
          <a:xfrm>
            <a:off x="6327950" y="1403443"/>
            <a:ext cx="2011281" cy="3282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1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其它物料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5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5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5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5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5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5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5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5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5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5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5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5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5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5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5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5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50" fill="hold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50" fill="hold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50" fill="hold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50" fill="hold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50" fill="hold"/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50" fill="hold"/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5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5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5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5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5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5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5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5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 animBg="1"/>
      <p:bldP spid="16" grpId="0" animBg="1"/>
      <p:bldP spid="15" grpId="0" animBg="1"/>
      <p:bldP spid="27" grpId="0" build="p"/>
      <p:bldP spid="28" grpId="0"/>
      <p:bldP spid="29" grpId="0" animBg="1"/>
      <p:bldP spid="30" grpId="0" animBg="1"/>
      <p:bldP spid="31" grpId="0" animBg="1"/>
      <p:bldP spid="32" grpId="0" animBg="1"/>
      <p:bldP spid="33" grpId="0" build="p"/>
      <p:bldP spid="34" grpId="0"/>
      <p:bldP spid="36" grpId="0" animBg="1"/>
      <p:bldP spid="37" grpId="0" animBg="1"/>
      <p:bldP spid="38" grpId="0" animBg="1"/>
      <p:bldP spid="39" grpId="0" animBg="1"/>
      <p:bldP spid="40" grpId="0" build="p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63422" y="1013836"/>
            <a:ext cx="3087407" cy="3332547"/>
            <a:chOff x="2862924" y="1013312"/>
            <a:chExt cx="3086871" cy="3331969"/>
          </a:xfrm>
        </p:grpSpPr>
        <p:grpSp>
          <p:nvGrpSpPr>
            <p:cNvPr id="4" name="Group 5"/>
            <p:cNvGrpSpPr/>
            <p:nvPr/>
          </p:nvGrpSpPr>
          <p:grpSpPr>
            <a:xfrm>
              <a:off x="3639358" y="2836521"/>
              <a:ext cx="1862651" cy="1508760"/>
              <a:chOff x="7684022" y="2465249"/>
              <a:chExt cx="2752725" cy="2384426"/>
            </a:xfrm>
          </p:grpSpPr>
          <p:sp>
            <p:nvSpPr>
              <p:cNvPr id="43" name="Freeform: Shape 7"/>
              <p:cNvSpPr/>
              <p:nvPr/>
            </p:nvSpPr>
            <p:spPr bwMode="auto">
              <a:xfrm>
                <a:off x="8142810" y="2728774"/>
                <a:ext cx="1833563" cy="2120900"/>
              </a:xfrm>
              <a:custGeom>
                <a:avLst/>
                <a:gdLst>
                  <a:gd name="T0" fmla="*/ 577 w 1155"/>
                  <a:gd name="T1" fmla="*/ 0 h 1336"/>
                  <a:gd name="T2" fmla="*/ 0 w 1155"/>
                  <a:gd name="T3" fmla="*/ 335 h 1336"/>
                  <a:gd name="T4" fmla="*/ 0 w 1155"/>
                  <a:gd name="T5" fmla="*/ 1004 h 1336"/>
                  <a:gd name="T6" fmla="*/ 577 w 1155"/>
                  <a:gd name="T7" fmla="*/ 1336 h 1336"/>
                  <a:gd name="T8" fmla="*/ 1155 w 1155"/>
                  <a:gd name="T9" fmla="*/ 1004 h 1336"/>
                  <a:gd name="T10" fmla="*/ 1155 w 1155"/>
                  <a:gd name="T11" fmla="*/ 335 h 1336"/>
                  <a:gd name="T12" fmla="*/ 577 w 1155"/>
                  <a:gd name="T13" fmla="*/ 0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5" h="1336">
                    <a:moveTo>
                      <a:pt x="577" y="0"/>
                    </a:moveTo>
                    <a:lnTo>
                      <a:pt x="0" y="335"/>
                    </a:lnTo>
                    <a:lnTo>
                      <a:pt x="0" y="1004"/>
                    </a:lnTo>
                    <a:lnTo>
                      <a:pt x="577" y="1336"/>
                    </a:lnTo>
                    <a:lnTo>
                      <a:pt x="1155" y="1004"/>
                    </a:lnTo>
                    <a:lnTo>
                      <a:pt x="1155" y="335"/>
                    </a:lnTo>
                    <a:lnTo>
                      <a:pt x="577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Freeform: Shape 8"/>
              <p:cNvSpPr/>
              <p:nvPr/>
            </p:nvSpPr>
            <p:spPr bwMode="auto">
              <a:xfrm>
                <a:off x="8142810" y="2728774"/>
                <a:ext cx="1833563" cy="1058863"/>
              </a:xfrm>
              <a:custGeom>
                <a:avLst/>
                <a:gdLst>
                  <a:gd name="T0" fmla="*/ 1155 w 1155"/>
                  <a:gd name="T1" fmla="*/ 335 h 667"/>
                  <a:gd name="T2" fmla="*/ 1155 w 1155"/>
                  <a:gd name="T3" fmla="*/ 335 h 667"/>
                  <a:gd name="T4" fmla="*/ 1155 w 1155"/>
                  <a:gd name="T5" fmla="*/ 335 h 667"/>
                  <a:gd name="T6" fmla="*/ 577 w 1155"/>
                  <a:gd name="T7" fmla="*/ 0 h 667"/>
                  <a:gd name="T8" fmla="*/ 3 w 1155"/>
                  <a:gd name="T9" fmla="*/ 335 h 667"/>
                  <a:gd name="T10" fmla="*/ 0 w 1155"/>
                  <a:gd name="T11" fmla="*/ 335 h 667"/>
                  <a:gd name="T12" fmla="*/ 0 w 1155"/>
                  <a:gd name="T13" fmla="*/ 335 h 667"/>
                  <a:gd name="T14" fmla="*/ 0 w 1155"/>
                  <a:gd name="T15" fmla="*/ 335 h 667"/>
                  <a:gd name="T16" fmla="*/ 3 w 1155"/>
                  <a:gd name="T17" fmla="*/ 335 h 667"/>
                  <a:gd name="T18" fmla="*/ 577 w 1155"/>
                  <a:gd name="T19" fmla="*/ 667 h 667"/>
                  <a:gd name="T20" fmla="*/ 1155 w 1155"/>
                  <a:gd name="T21" fmla="*/ 335 h 667"/>
                  <a:gd name="T22" fmla="*/ 1155 w 1155"/>
                  <a:gd name="T23" fmla="*/ 335 h 667"/>
                  <a:gd name="T24" fmla="*/ 1155 w 1155"/>
                  <a:gd name="T25" fmla="*/ 335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55" h="667">
                    <a:moveTo>
                      <a:pt x="1155" y="335"/>
                    </a:moveTo>
                    <a:lnTo>
                      <a:pt x="1155" y="335"/>
                    </a:lnTo>
                    <a:lnTo>
                      <a:pt x="1155" y="335"/>
                    </a:lnTo>
                    <a:lnTo>
                      <a:pt x="577" y="0"/>
                    </a:lnTo>
                    <a:lnTo>
                      <a:pt x="3" y="335"/>
                    </a:lnTo>
                    <a:lnTo>
                      <a:pt x="0" y="335"/>
                    </a:lnTo>
                    <a:lnTo>
                      <a:pt x="0" y="335"/>
                    </a:lnTo>
                    <a:lnTo>
                      <a:pt x="0" y="335"/>
                    </a:lnTo>
                    <a:lnTo>
                      <a:pt x="3" y="335"/>
                    </a:lnTo>
                    <a:lnTo>
                      <a:pt x="577" y="667"/>
                    </a:lnTo>
                    <a:lnTo>
                      <a:pt x="1155" y="335"/>
                    </a:lnTo>
                    <a:lnTo>
                      <a:pt x="1155" y="335"/>
                    </a:lnTo>
                    <a:lnTo>
                      <a:pt x="1155" y="33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Freeform: Shape 9"/>
              <p:cNvSpPr/>
              <p:nvPr/>
            </p:nvSpPr>
            <p:spPr bwMode="auto">
              <a:xfrm>
                <a:off x="8142810" y="3260587"/>
                <a:ext cx="919163" cy="1589088"/>
              </a:xfrm>
              <a:custGeom>
                <a:avLst/>
                <a:gdLst>
                  <a:gd name="T0" fmla="*/ 3 w 579"/>
                  <a:gd name="T1" fmla="*/ 0 h 1001"/>
                  <a:gd name="T2" fmla="*/ 0 w 579"/>
                  <a:gd name="T3" fmla="*/ 0 h 1001"/>
                  <a:gd name="T4" fmla="*/ 0 w 579"/>
                  <a:gd name="T5" fmla="*/ 669 h 1001"/>
                  <a:gd name="T6" fmla="*/ 577 w 579"/>
                  <a:gd name="T7" fmla="*/ 1001 h 1001"/>
                  <a:gd name="T8" fmla="*/ 579 w 579"/>
                  <a:gd name="T9" fmla="*/ 1001 h 1001"/>
                  <a:gd name="T10" fmla="*/ 579 w 579"/>
                  <a:gd name="T11" fmla="*/ 332 h 1001"/>
                  <a:gd name="T12" fmla="*/ 577 w 579"/>
                  <a:gd name="T13" fmla="*/ 332 h 1001"/>
                  <a:gd name="T14" fmla="*/ 3 w 579"/>
                  <a:gd name="T15" fmla="*/ 0 h 1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9" h="1001">
                    <a:moveTo>
                      <a:pt x="3" y="0"/>
                    </a:moveTo>
                    <a:lnTo>
                      <a:pt x="0" y="0"/>
                    </a:lnTo>
                    <a:lnTo>
                      <a:pt x="0" y="669"/>
                    </a:lnTo>
                    <a:lnTo>
                      <a:pt x="577" y="1001"/>
                    </a:lnTo>
                    <a:lnTo>
                      <a:pt x="579" y="1001"/>
                    </a:lnTo>
                    <a:lnTo>
                      <a:pt x="579" y="332"/>
                    </a:lnTo>
                    <a:lnTo>
                      <a:pt x="577" y="33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Freeform: Shape 10"/>
              <p:cNvSpPr/>
              <p:nvPr/>
            </p:nvSpPr>
            <p:spPr bwMode="auto">
              <a:xfrm>
                <a:off x="8142810" y="2728774"/>
                <a:ext cx="919163" cy="1058863"/>
              </a:xfrm>
              <a:custGeom>
                <a:avLst/>
                <a:gdLst>
                  <a:gd name="T0" fmla="*/ 579 w 579"/>
                  <a:gd name="T1" fmla="*/ 3 h 667"/>
                  <a:gd name="T2" fmla="*/ 577 w 579"/>
                  <a:gd name="T3" fmla="*/ 0 h 667"/>
                  <a:gd name="T4" fmla="*/ 3 w 579"/>
                  <a:gd name="T5" fmla="*/ 335 h 667"/>
                  <a:gd name="T6" fmla="*/ 0 w 579"/>
                  <a:gd name="T7" fmla="*/ 335 h 667"/>
                  <a:gd name="T8" fmla="*/ 0 w 579"/>
                  <a:gd name="T9" fmla="*/ 335 h 667"/>
                  <a:gd name="T10" fmla="*/ 0 w 579"/>
                  <a:gd name="T11" fmla="*/ 335 h 667"/>
                  <a:gd name="T12" fmla="*/ 3 w 579"/>
                  <a:gd name="T13" fmla="*/ 335 h 667"/>
                  <a:gd name="T14" fmla="*/ 577 w 579"/>
                  <a:gd name="T15" fmla="*/ 667 h 667"/>
                  <a:gd name="T16" fmla="*/ 579 w 579"/>
                  <a:gd name="T17" fmla="*/ 667 h 667"/>
                  <a:gd name="T18" fmla="*/ 579 w 579"/>
                  <a:gd name="T19" fmla="*/ 3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9" h="667">
                    <a:moveTo>
                      <a:pt x="579" y="3"/>
                    </a:moveTo>
                    <a:lnTo>
                      <a:pt x="577" y="0"/>
                    </a:lnTo>
                    <a:lnTo>
                      <a:pt x="3" y="335"/>
                    </a:lnTo>
                    <a:lnTo>
                      <a:pt x="0" y="335"/>
                    </a:lnTo>
                    <a:lnTo>
                      <a:pt x="0" y="335"/>
                    </a:lnTo>
                    <a:lnTo>
                      <a:pt x="0" y="335"/>
                    </a:lnTo>
                    <a:lnTo>
                      <a:pt x="3" y="335"/>
                    </a:lnTo>
                    <a:lnTo>
                      <a:pt x="577" y="667"/>
                    </a:lnTo>
                    <a:lnTo>
                      <a:pt x="579" y="667"/>
                    </a:lnTo>
                    <a:lnTo>
                      <a:pt x="579" y="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Freeform: Shape 11"/>
              <p:cNvSpPr/>
              <p:nvPr/>
            </p:nvSpPr>
            <p:spPr bwMode="auto">
              <a:xfrm>
                <a:off x="7684022" y="2465249"/>
                <a:ext cx="1374775" cy="795338"/>
              </a:xfrm>
              <a:custGeom>
                <a:avLst/>
                <a:gdLst>
                  <a:gd name="T0" fmla="*/ 0 w 866"/>
                  <a:gd name="T1" fmla="*/ 335 h 501"/>
                  <a:gd name="T2" fmla="*/ 289 w 866"/>
                  <a:gd name="T3" fmla="*/ 501 h 501"/>
                  <a:gd name="T4" fmla="*/ 866 w 866"/>
                  <a:gd name="T5" fmla="*/ 166 h 501"/>
                  <a:gd name="T6" fmla="*/ 579 w 866"/>
                  <a:gd name="T7" fmla="*/ 0 h 501"/>
                  <a:gd name="T8" fmla="*/ 0 w 866"/>
                  <a:gd name="T9" fmla="*/ 335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6" h="501">
                    <a:moveTo>
                      <a:pt x="0" y="335"/>
                    </a:moveTo>
                    <a:lnTo>
                      <a:pt x="289" y="501"/>
                    </a:lnTo>
                    <a:lnTo>
                      <a:pt x="866" y="166"/>
                    </a:lnTo>
                    <a:lnTo>
                      <a:pt x="579" y="0"/>
                    </a:lnTo>
                    <a:lnTo>
                      <a:pt x="0" y="335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Freeform: Shape 12"/>
              <p:cNvSpPr/>
              <p:nvPr/>
            </p:nvSpPr>
            <p:spPr bwMode="auto">
              <a:xfrm>
                <a:off x="9061972" y="2465249"/>
                <a:ext cx="1374775" cy="795338"/>
              </a:xfrm>
              <a:custGeom>
                <a:avLst/>
                <a:gdLst>
                  <a:gd name="T0" fmla="*/ 866 w 866"/>
                  <a:gd name="T1" fmla="*/ 335 h 501"/>
                  <a:gd name="T2" fmla="*/ 576 w 866"/>
                  <a:gd name="T3" fmla="*/ 501 h 501"/>
                  <a:gd name="T4" fmla="*/ 0 w 866"/>
                  <a:gd name="T5" fmla="*/ 169 h 501"/>
                  <a:gd name="T6" fmla="*/ 287 w 866"/>
                  <a:gd name="T7" fmla="*/ 0 h 501"/>
                  <a:gd name="T8" fmla="*/ 866 w 866"/>
                  <a:gd name="T9" fmla="*/ 335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6" h="501">
                    <a:moveTo>
                      <a:pt x="866" y="335"/>
                    </a:moveTo>
                    <a:lnTo>
                      <a:pt x="576" y="501"/>
                    </a:lnTo>
                    <a:lnTo>
                      <a:pt x="0" y="169"/>
                    </a:lnTo>
                    <a:lnTo>
                      <a:pt x="287" y="0"/>
                    </a:lnTo>
                    <a:lnTo>
                      <a:pt x="866" y="335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Freeform: Shape 13"/>
              <p:cNvSpPr/>
              <p:nvPr/>
            </p:nvSpPr>
            <p:spPr bwMode="auto">
              <a:xfrm>
                <a:off x="7684022" y="3260587"/>
                <a:ext cx="1377950" cy="795338"/>
              </a:xfrm>
              <a:custGeom>
                <a:avLst/>
                <a:gdLst>
                  <a:gd name="T0" fmla="*/ 0 w 868"/>
                  <a:gd name="T1" fmla="*/ 166 h 501"/>
                  <a:gd name="T2" fmla="*/ 289 w 868"/>
                  <a:gd name="T3" fmla="*/ 0 h 501"/>
                  <a:gd name="T4" fmla="*/ 868 w 868"/>
                  <a:gd name="T5" fmla="*/ 332 h 501"/>
                  <a:gd name="T6" fmla="*/ 579 w 868"/>
                  <a:gd name="T7" fmla="*/ 501 h 501"/>
                  <a:gd name="T8" fmla="*/ 0 w 868"/>
                  <a:gd name="T9" fmla="*/ 166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8" h="501">
                    <a:moveTo>
                      <a:pt x="0" y="166"/>
                    </a:moveTo>
                    <a:lnTo>
                      <a:pt x="289" y="0"/>
                    </a:lnTo>
                    <a:lnTo>
                      <a:pt x="868" y="332"/>
                    </a:lnTo>
                    <a:lnTo>
                      <a:pt x="579" y="501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Freeform: Shape 14"/>
              <p:cNvSpPr/>
              <p:nvPr/>
            </p:nvSpPr>
            <p:spPr bwMode="auto">
              <a:xfrm>
                <a:off x="9061972" y="3260587"/>
                <a:ext cx="1374775" cy="795338"/>
              </a:xfrm>
              <a:custGeom>
                <a:avLst/>
                <a:gdLst>
                  <a:gd name="T0" fmla="*/ 866 w 866"/>
                  <a:gd name="T1" fmla="*/ 166 h 501"/>
                  <a:gd name="T2" fmla="*/ 576 w 866"/>
                  <a:gd name="T3" fmla="*/ 0 h 501"/>
                  <a:gd name="T4" fmla="*/ 0 w 866"/>
                  <a:gd name="T5" fmla="*/ 332 h 501"/>
                  <a:gd name="T6" fmla="*/ 287 w 866"/>
                  <a:gd name="T7" fmla="*/ 501 h 501"/>
                  <a:gd name="T8" fmla="*/ 866 w 866"/>
                  <a:gd name="T9" fmla="*/ 166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6" h="501">
                    <a:moveTo>
                      <a:pt x="866" y="166"/>
                    </a:moveTo>
                    <a:lnTo>
                      <a:pt x="576" y="0"/>
                    </a:lnTo>
                    <a:lnTo>
                      <a:pt x="0" y="332"/>
                    </a:lnTo>
                    <a:lnTo>
                      <a:pt x="287" y="501"/>
                    </a:lnTo>
                    <a:lnTo>
                      <a:pt x="866" y="16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Oval 3"/>
            <p:cNvSpPr/>
            <p:nvPr/>
          </p:nvSpPr>
          <p:spPr>
            <a:xfrm>
              <a:off x="3929817" y="3097530"/>
              <a:ext cx="1329398" cy="431535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Freeform: Shape 27"/>
            <p:cNvSpPr/>
            <p:nvPr/>
          </p:nvSpPr>
          <p:spPr bwMode="auto">
            <a:xfrm rot="174416">
              <a:off x="2862924" y="2242276"/>
              <a:ext cx="1721864" cy="950927"/>
            </a:xfrm>
            <a:custGeom>
              <a:avLst/>
              <a:gdLst>
                <a:gd name="T0" fmla="*/ 1655 w 1012"/>
                <a:gd name="T1" fmla="*/ 914 h 525"/>
                <a:gd name="T2" fmla="*/ 731 w 1012"/>
                <a:gd name="T3" fmla="*/ 110 h 525"/>
                <a:gd name="T4" fmla="*/ 399 w 1012"/>
                <a:gd name="T5" fmla="*/ 714 h 525"/>
                <a:gd name="T6" fmla="*/ 770 w 1012"/>
                <a:gd name="T7" fmla="*/ 689 h 525"/>
                <a:gd name="T8" fmla="*/ 1655 w 1012"/>
                <a:gd name="T9" fmla="*/ 914 h 5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2" h="525">
                  <a:moveTo>
                    <a:pt x="1012" y="525"/>
                  </a:moveTo>
                  <a:cubicBezTo>
                    <a:pt x="1012" y="525"/>
                    <a:pt x="868" y="126"/>
                    <a:pt x="447" y="63"/>
                  </a:cubicBezTo>
                  <a:cubicBezTo>
                    <a:pt x="25" y="0"/>
                    <a:pt x="0" y="368"/>
                    <a:pt x="244" y="410"/>
                  </a:cubicBezTo>
                  <a:cubicBezTo>
                    <a:pt x="327" y="424"/>
                    <a:pt x="398" y="410"/>
                    <a:pt x="471" y="396"/>
                  </a:cubicBezTo>
                  <a:cubicBezTo>
                    <a:pt x="615" y="369"/>
                    <a:pt x="764" y="341"/>
                    <a:pt x="1012" y="52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" name="Group 28"/>
            <p:cNvGrpSpPr/>
            <p:nvPr/>
          </p:nvGrpSpPr>
          <p:grpSpPr>
            <a:xfrm>
              <a:off x="4527567" y="2481568"/>
              <a:ext cx="1385815" cy="697069"/>
              <a:chOff x="6036756" y="3308758"/>
              <a:chExt cx="1847753" cy="929425"/>
            </a:xfrm>
          </p:grpSpPr>
          <p:sp>
            <p:nvSpPr>
              <p:cNvPr id="41" name="Freeform: Shape 29"/>
              <p:cNvSpPr/>
              <p:nvPr/>
            </p:nvSpPr>
            <p:spPr bwMode="auto">
              <a:xfrm rot="21319952" flipH="1">
                <a:off x="6036756" y="3308758"/>
                <a:ext cx="1847753" cy="929425"/>
              </a:xfrm>
              <a:custGeom>
                <a:avLst/>
                <a:gdLst>
                  <a:gd name="T0" fmla="*/ 1332 w 1012"/>
                  <a:gd name="T1" fmla="*/ 670 h 525"/>
                  <a:gd name="T2" fmla="*/ 588 w 1012"/>
                  <a:gd name="T3" fmla="*/ 80 h 525"/>
                  <a:gd name="T4" fmla="*/ 321 w 1012"/>
                  <a:gd name="T5" fmla="*/ 523 h 525"/>
                  <a:gd name="T6" fmla="*/ 620 w 1012"/>
                  <a:gd name="T7" fmla="*/ 505 h 525"/>
                  <a:gd name="T8" fmla="*/ 1332 w 1012"/>
                  <a:gd name="T9" fmla="*/ 670 h 5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2" h="525">
                    <a:moveTo>
                      <a:pt x="1012" y="525"/>
                    </a:moveTo>
                    <a:cubicBezTo>
                      <a:pt x="1012" y="525"/>
                      <a:pt x="868" y="126"/>
                      <a:pt x="447" y="63"/>
                    </a:cubicBezTo>
                    <a:cubicBezTo>
                      <a:pt x="25" y="0"/>
                      <a:pt x="0" y="368"/>
                      <a:pt x="244" y="410"/>
                    </a:cubicBezTo>
                    <a:cubicBezTo>
                      <a:pt x="327" y="424"/>
                      <a:pt x="398" y="410"/>
                      <a:pt x="471" y="396"/>
                    </a:cubicBezTo>
                    <a:cubicBezTo>
                      <a:pt x="615" y="369"/>
                      <a:pt x="764" y="341"/>
                      <a:pt x="1012" y="52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Freeform: Shape 30"/>
              <p:cNvSpPr/>
              <p:nvPr/>
            </p:nvSpPr>
            <p:spPr bwMode="auto">
              <a:xfrm>
                <a:off x="7024980" y="3491236"/>
                <a:ext cx="448216" cy="448216"/>
              </a:xfrm>
              <a:custGeom>
                <a:avLst/>
                <a:gdLst>
                  <a:gd name="T0" fmla="*/ 3437 w 6844"/>
                  <a:gd name="T1" fmla="*/ 1719 h 6844"/>
                  <a:gd name="T2" fmla="*/ 3437 w 6844"/>
                  <a:gd name="T3" fmla="*/ 2875 h 6844"/>
                  <a:gd name="T4" fmla="*/ 3437 w 6844"/>
                  <a:gd name="T5" fmla="*/ 1719 h 6844"/>
                  <a:gd name="T6" fmla="*/ 6843 w 6844"/>
                  <a:gd name="T7" fmla="*/ 188 h 6844"/>
                  <a:gd name="T8" fmla="*/ 5437 w 6844"/>
                  <a:gd name="T9" fmla="*/ 2375 h 6844"/>
                  <a:gd name="T10" fmla="*/ 5124 w 6844"/>
                  <a:gd name="T11" fmla="*/ 1250 h 6844"/>
                  <a:gd name="T12" fmla="*/ 5093 w 6844"/>
                  <a:gd name="T13" fmla="*/ 2719 h 6844"/>
                  <a:gd name="T14" fmla="*/ 4437 w 6844"/>
                  <a:gd name="T15" fmla="*/ 3749 h 6844"/>
                  <a:gd name="T16" fmla="*/ 5218 w 6844"/>
                  <a:gd name="T17" fmla="*/ 4562 h 6844"/>
                  <a:gd name="T18" fmla="*/ 5218 w 6844"/>
                  <a:gd name="T19" fmla="*/ 4593 h 6844"/>
                  <a:gd name="T20" fmla="*/ 5124 w 6844"/>
                  <a:gd name="T21" fmla="*/ 6624 h 6844"/>
                  <a:gd name="T22" fmla="*/ 4812 w 6844"/>
                  <a:gd name="T23" fmla="*/ 6843 h 6844"/>
                  <a:gd name="T24" fmla="*/ 4812 w 6844"/>
                  <a:gd name="T25" fmla="*/ 5093 h 6844"/>
                  <a:gd name="T26" fmla="*/ 2594 w 6844"/>
                  <a:gd name="T27" fmla="*/ 5812 h 6844"/>
                  <a:gd name="T28" fmla="*/ 2438 w 6844"/>
                  <a:gd name="T29" fmla="*/ 5968 h 6844"/>
                  <a:gd name="T30" fmla="*/ 875 w 6844"/>
                  <a:gd name="T31" fmla="*/ 6843 h 6844"/>
                  <a:gd name="T32" fmla="*/ 719 w 6844"/>
                  <a:gd name="T33" fmla="*/ 6312 h 6844"/>
                  <a:gd name="T34" fmla="*/ 2844 w 6844"/>
                  <a:gd name="T35" fmla="*/ 4562 h 6844"/>
                  <a:gd name="T36" fmla="*/ 1782 w 6844"/>
                  <a:gd name="T37" fmla="*/ 2750 h 6844"/>
                  <a:gd name="T38" fmla="*/ 1719 w 6844"/>
                  <a:gd name="T39" fmla="*/ 2594 h 6844"/>
                  <a:gd name="T40" fmla="*/ 1250 w 6844"/>
                  <a:gd name="T41" fmla="*/ 1313 h 6844"/>
                  <a:gd name="T42" fmla="*/ 407 w 6844"/>
                  <a:gd name="T43" fmla="*/ 2563 h 6844"/>
                  <a:gd name="T44" fmla="*/ 1032 w 6844"/>
                  <a:gd name="T45" fmla="*/ 32 h 6844"/>
                  <a:gd name="T46" fmla="*/ 1813 w 6844"/>
                  <a:gd name="T47" fmla="*/ 938 h 6844"/>
                  <a:gd name="T48" fmla="*/ 2157 w 6844"/>
                  <a:gd name="T49" fmla="*/ 907 h 6844"/>
                  <a:gd name="T50" fmla="*/ 4718 w 6844"/>
                  <a:gd name="T51" fmla="*/ 907 h 6844"/>
                  <a:gd name="T52" fmla="*/ 5031 w 6844"/>
                  <a:gd name="T53" fmla="*/ 938 h 6844"/>
                  <a:gd name="T54" fmla="*/ 5812 w 6844"/>
                  <a:gd name="T55" fmla="*/ 0 h 6844"/>
                  <a:gd name="T56" fmla="*/ 4562 w 6844"/>
                  <a:gd name="T57" fmla="*/ 1188 h 6844"/>
                  <a:gd name="T58" fmla="*/ 3437 w 6844"/>
                  <a:gd name="T59" fmla="*/ 1157 h 6844"/>
                  <a:gd name="T60" fmla="*/ 2282 w 6844"/>
                  <a:gd name="T61" fmla="*/ 2469 h 6844"/>
                  <a:gd name="T62" fmla="*/ 3718 w 6844"/>
                  <a:gd name="T63" fmla="*/ 3157 h 6844"/>
                  <a:gd name="T64" fmla="*/ 4562 w 6844"/>
                  <a:gd name="T65" fmla="*/ 1188 h 6844"/>
                  <a:gd name="T66" fmla="*/ 4562 w 6844"/>
                  <a:gd name="T67" fmla="*/ 1188 h 6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844" h="6844">
                    <a:moveTo>
                      <a:pt x="3437" y="1719"/>
                    </a:moveTo>
                    <a:lnTo>
                      <a:pt x="3437" y="1719"/>
                    </a:lnTo>
                    <a:cubicBezTo>
                      <a:pt x="3749" y="1719"/>
                      <a:pt x="3999" y="2000"/>
                      <a:pt x="3999" y="2313"/>
                    </a:cubicBezTo>
                    <a:cubicBezTo>
                      <a:pt x="3999" y="2625"/>
                      <a:pt x="3749" y="2875"/>
                      <a:pt x="3437" y="2875"/>
                    </a:cubicBezTo>
                    <a:cubicBezTo>
                      <a:pt x="3125" y="2875"/>
                      <a:pt x="2844" y="2625"/>
                      <a:pt x="2844" y="2313"/>
                    </a:cubicBezTo>
                    <a:cubicBezTo>
                      <a:pt x="2844" y="2000"/>
                      <a:pt x="3125" y="1719"/>
                      <a:pt x="3437" y="1719"/>
                    </a:cubicBezTo>
                    <a:close/>
                    <a:moveTo>
                      <a:pt x="6843" y="188"/>
                    </a:moveTo>
                    <a:lnTo>
                      <a:pt x="6843" y="188"/>
                    </a:lnTo>
                    <a:cubicBezTo>
                      <a:pt x="6437" y="2532"/>
                      <a:pt x="6437" y="2532"/>
                      <a:pt x="6437" y="2532"/>
                    </a:cubicBezTo>
                    <a:cubicBezTo>
                      <a:pt x="5437" y="2375"/>
                      <a:pt x="5437" y="2375"/>
                      <a:pt x="5437" y="2375"/>
                    </a:cubicBezTo>
                    <a:cubicBezTo>
                      <a:pt x="5593" y="1282"/>
                      <a:pt x="5593" y="1282"/>
                      <a:pt x="5593" y="1282"/>
                    </a:cubicBezTo>
                    <a:cubicBezTo>
                      <a:pt x="5468" y="1282"/>
                      <a:pt x="5312" y="1250"/>
                      <a:pt x="5124" y="1250"/>
                    </a:cubicBezTo>
                    <a:cubicBezTo>
                      <a:pt x="5124" y="2594"/>
                      <a:pt x="5124" y="2594"/>
                      <a:pt x="5124" y="2594"/>
                    </a:cubicBezTo>
                    <a:cubicBezTo>
                      <a:pt x="5124" y="2625"/>
                      <a:pt x="5124" y="2688"/>
                      <a:pt x="5093" y="2719"/>
                    </a:cubicBezTo>
                    <a:lnTo>
                      <a:pt x="5093" y="2750"/>
                    </a:lnTo>
                    <a:cubicBezTo>
                      <a:pt x="4437" y="3749"/>
                      <a:pt x="4437" y="3749"/>
                      <a:pt x="4437" y="3749"/>
                    </a:cubicBezTo>
                    <a:cubicBezTo>
                      <a:pt x="4249" y="4281"/>
                      <a:pt x="4249" y="4281"/>
                      <a:pt x="4249" y="4281"/>
                    </a:cubicBezTo>
                    <a:cubicBezTo>
                      <a:pt x="5218" y="4562"/>
                      <a:pt x="5218" y="4562"/>
                      <a:pt x="5218" y="4562"/>
                    </a:cubicBezTo>
                    <a:cubicBezTo>
                      <a:pt x="5218" y="4562"/>
                      <a:pt x="5218" y="4562"/>
                      <a:pt x="5187" y="4593"/>
                    </a:cubicBezTo>
                    <a:cubicBezTo>
                      <a:pt x="5218" y="4593"/>
                      <a:pt x="5218" y="4593"/>
                      <a:pt x="5218" y="4593"/>
                    </a:cubicBezTo>
                    <a:cubicBezTo>
                      <a:pt x="5343" y="4624"/>
                      <a:pt x="5437" y="4749"/>
                      <a:pt x="5406" y="4906"/>
                    </a:cubicBezTo>
                    <a:cubicBezTo>
                      <a:pt x="5124" y="6624"/>
                      <a:pt x="5124" y="6624"/>
                      <a:pt x="5124" y="6624"/>
                    </a:cubicBezTo>
                    <a:cubicBezTo>
                      <a:pt x="5093" y="6749"/>
                      <a:pt x="4999" y="6843"/>
                      <a:pt x="4843" y="6843"/>
                    </a:cubicBezTo>
                    <a:lnTo>
                      <a:pt x="4812" y="6843"/>
                    </a:lnTo>
                    <a:cubicBezTo>
                      <a:pt x="4656" y="6812"/>
                      <a:pt x="4531" y="6687"/>
                      <a:pt x="4562" y="6531"/>
                    </a:cubicBezTo>
                    <a:cubicBezTo>
                      <a:pt x="4812" y="5093"/>
                      <a:pt x="4812" y="5093"/>
                      <a:pt x="4812" y="5093"/>
                    </a:cubicBezTo>
                    <a:cubicBezTo>
                      <a:pt x="3531" y="5124"/>
                      <a:pt x="3531" y="5124"/>
                      <a:pt x="3531" y="5124"/>
                    </a:cubicBezTo>
                    <a:cubicBezTo>
                      <a:pt x="2594" y="5812"/>
                      <a:pt x="2594" y="5812"/>
                      <a:pt x="2594" y="5812"/>
                    </a:cubicBezTo>
                    <a:cubicBezTo>
                      <a:pt x="2500" y="5906"/>
                      <a:pt x="2500" y="5906"/>
                      <a:pt x="2500" y="5906"/>
                    </a:cubicBezTo>
                    <a:cubicBezTo>
                      <a:pt x="2469" y="5937"/>
                      <a:pt x="2469" y="5937"/>
                      <a:pt x="2438" y="5968"/>
                    </a:cubicBezTo>
                    <a:cubicBezTo>
                      <a:pt x="1000" y="6812"/>
                      <a:pt x="1000" y="6812"/>
                      <a:pt x="1000" y="6812"/>
                    </a:cubicBezTo>
                    <a:cubicBezTo>
                      <a:pt x="969" y="6843"/>
                      <a:pt x="907" y="6843"/>
                      <a:pt x="875" y="6843"/>
                    </a:cubicBezTo>
                    <a:cubicBezTo>
                      <a:pt x="782" y="6843"/>
                      <a:pt x="688" y="6812"/>
                      <a:pt x="625" y="6718"/>
                    </a:cubicBezTo>
                    <a:cubicBezTo>
                      <a:pt x="532" y="6562"/>
                      <a:pt x="594" y="6406"/>
                      <a:pt x="719" y="6312"/>
                    </a:cubicBezTo>
                    <a:cubicBezTo>
                      <a:pt x="1969" y="5562"/>
                      <a:pt x="1969" y="5562"/>
                      <a:pt x="1969" y="5562"/>
                    </a:cubicBezTo>
                    <a:cubicBezTo>
                      <a:pt x="2844" y="4562"/>
                      <a:pt x="2844" y="4562"/>
                      <a:pt x="2844" y="4562"/>
                    </a:cubicBezTo>
                    <a:cubicBezTo>
                      <a:pt x="2563" y="3718"/>
                      <a:pt x="2563" y="3718"/>
                      <a:pt x="2563" y="3718"/>
                    </a:cubicBezTo>
                    <a:cubicBezTo>
                      <a:pt x="1782" y="2750"/>
                      <a:pt x="1782" y="2750"/>
                      <a:pt x="1782" y="2750"/>
                    </a:cubicBezTo>
                    <a:lnTo>
                      <a:pt x="1782" y="2750"/>
                    </a:lnTo>
                    <a:cubicBezTo>
                      <a:pt x="1750" y="2688"/>
                      <a:pt x="1719" y="2657"/>
                      <a:pt x="1719" y="2594"/>
                    </a:cubicBezTo>
                    <a:cubicBezTo>
                      <a:pt x="1719" y="1250"/>
                      <a:pt x="1719" y="1250"/>
                      <a:pt x="1719" y="1250"/>
                    </a:cubicBezTo>
                    <a:cubicBezTo>
                      <a:pt x="1532" y="1250"/>
                      <a:pt x="1375" y="1282"/>
                      <a:pt x="1250" y="1313"/>
                    </a:cubicBezTo>
                    <a:cubicBezTo>
                      <a:pt x="1407" y="2375"/>
                      <a:pt x="1407" y="2375"/>
                      <a:pt x="1407" y="2375"/>
                    </a:cubicBezTo>
                    <a:cubicBezTo>
                      <a:pt x="407" y="2563"/>
                      <a:pt x="407" y="2563"/>
                      <a:pt x="407" y="2563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1032" y="32"/>
                      <a:pt x="1032" y="32"/>
                      <a:pt x="1032" y="32"/>
                    </a:cubicBezTo>
                    <a:cubicBezTo>
                      <a:pt x="1188" y="1032"/>
                      <a:pt x="1188" y="1032"/>
                      <a:pt x="1188" y="1032"/>
                    </a:cubicBezTo>
                    <a:cubicBezTo>
                      <a:pt x="1375" y="1000"/>
                      <a:pt x="1594" y="969"/>
                      <a:pt x="1813" y="938"/>
                    </a:cubicBezTo>
                    <a:cubicBezTo>
                      <a:pt x="1875" y="907"/>
                      <a:pt x="1938" y="875"/>
                      <a:pt x="2000" y="875"/>
                    </a:cubicBezTo>
                    <a:cubicBezTo>
                      <a:pt x="2063" y="875"/>
                      <a:pt x="2094" y="907"/>
                      <a:pt x="2157" y="907"/>
                    </a:cubicBezTo>
                    <a:cubicBezTo>
                      <a:pt x="2532" y="907"/>
                      <a:pt x="2938" y="875"/>
                      <a:pt x="3437" y="875"/>
                    </a:cubicBezTo>
                    <a:cubicBezTo>
                      <a:pt x="3906" y="875"/>
                      <a:pt x="4343" y="907"/>
                      <a:pt x="4718" y="907"/>
                    </a:cubicBezTo>
                    <a:cubicBezTo>
                      <a:pt x="4749" y="907"/>
                      <a:pt x="4781" y="875"/>
                      <a:pt x="4843" y="875"/>
                    </a:cubicBezTo>
                    <a:cubicBezTo>
                      <a:pt x="4906" y="875"/>
                      <a:pt x="4968" y="907"/>
                      <a:pt x="5031" y="938"/>
                    </a:cubicBezTo>
                    <a:cubicBezTo>
                      <a:pt x="5281" y="969"/>
                      <a:pt x="5468" y="1000"/>
                      <a:pt x="5656" y="1000"/>
                    </a:cubicBezTo>
                    <a:cubicBezTo>
                      <a:pt x="5812" y="0"/>
                      <a:pt x="5812" y="0"/>
                      <a:pt x="5812" y="0"/>
                    </a:cubicBezTo>
                    <a:lnTo>
                      <a:pt x="6843" y="188"/>
                    </a:lnTo>
                    <a:close/>
                    <a:moveTo>
                      <a:pt x="4562" y="1188"/>
                    </a:moveTo>
                    <a:lnTo>
                      <a:pt x="4562" y="1188"/>
                    </a:lnTo>
                    <a:cubicBezTo>
                      <a:pt x="4218" y="1188"/>
                      <a:pt x="3843" y="1157"/>
                      <a:pt x="3437" y="1157"/>
                    </a:cubicBezTo>
                    <a:cubicBezTo>
                      <a:pt x="3000" y="1157"/>
                      <a:pt x="2625" y="1188"/>
                      <a:pt x="2282" y="1188"/>
                    </a:cubicBezTo>
                    <a:cubicBezTo>
                      <a:pt x="2282" y="2469"/>
                      <a:pt x="2282" y="2469"/>
                      <a:pt x="2282" y="2469"/>
                    </a:cubicBezTo>
                    <a:cubicBezTo>
                      <a:pt x="3157" y="3157"/>
                      <a:pt x="3157" y="3157"/>
                      <a:pt x="3157" y="3157"/>
                    </a:cubicBezTo>
                    <a:cubicBezTo>
                      <a:pt x="3718" y="3157"/>
                      <a:pt x="3718" y="3157"/>
                      <a:pt x="3718" y="3157"/>
                    </a:cubicBezTo>
                    <a:cubicBezTo>
                      <a:pt x="4562" y="2469"/>
                      <a:pt x="4562" y="2469"/>
                      <a:pt x="4562" y="2469"/>
                    </a:cubicBezTo>
                    <a:lnTo>
                      <a:pt x="4562" y="1188"/>
                    </a:lnTo>
                    <a:close/>
                    <a:moveTo>
                      <a:pt x="4562" y="1188"/>
                    </a:moveTo>
                    <a:lnTo>
                      <a:pt x="4562" y="11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" name="Group 31"/>
            <p:cNvGrpSpPr/>
            <p:nvPr/>
          </p:nvGrpSpPr>
          <p:grpSpPr>
            <a:xfrm>
              <a:off x="3109491" y="1013312"/>
              <a:ext cx="1589734" cy="2206691"/>
              <a:chOff x="4218134" y="1485975"/>
              <a:chExt cx="2119645" cy="2942255"/>
            </a:xfrm>
          </p:grpSpPr>
          <p:sp>
            <p:nvSpPr>
              <p:cNvPr id="25" name="Freeform: Shape 32"/>
              <p:cNvSpPr/>
              <p:nvPr/>
            </p:nvSpPr>
            <p:spPr bwMode="auto">
              <a:xfrm rot="20967558">
                <a:off x="4218134" y="1485975"/>
                <a:ext cx="2119645" cy="2942255"/>
              </a:xfrm>
              <a:custGeom>
                <a:avLst/>
                <a:gdLst>
                  <a:gd name="T0" fmla="*/ 1149 w 980"/>
                  <a:gd name="T1" fmla="*/ 2121 h 1370"/>
                  <a:gd name="T2" fmla="*/ 1046 w 980"/>
                  <a:gd name="T3" fmla="*/ 689 h 1370"/>
                  <a:gd name="T4" fmla="*/ 271 w 980"/>
                  <a:gd name="T5" fmla="*/ 865 h 1370"/>
                  <a:gd name="T6" fmla="*/ 1149 w 980"/>
                  <a:gd name="T7" fmla="*/ 2121 h 137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80" h="1370">
                    <a:moveTo>
                      <a:pt x="737" y="1370"/>
                    </a:moveTo>
                    <a:cubicBezTo>
                      <a:pt x="737" y="1370"/>
                      <a:pt x="980" y="890"/>
                      <a:pt x="671" y="445"/>
                    </a:cubicBezTo>
                    <a:cubicBezTo>
                      <a:pt x="362" y="0"/>
                      <a:pt x="0" y="297"/>
                      <a:pt x="174" y="559"/>
                    </a:cubicBezTo>
                    <a:cubicBezTo>
                      <a:pt x="349" y="822"/>
                      <a:pt x="666" y="782"/>
                      <a:pt x="737" y="137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4053" dir="3542175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6" name="Group 33"/>
              <p:cNvGrpSpPr/>
              <p:nvPr/>
            </p:nvGrpSpPr>
            <p:grpSpPr>
              <a:xfrm>
                <a:off x="4654973" y="2251730"/>
                <a:ext cx="395012" cy="382432"/>
                <a:chOff x="5174603" y="4907384"/>
                <a:chExt cx="395012" cy="382432"/>
              </a:xfrm>
            </p:grpSpPr>
            <p:sp>
              <p:nvSpPr>
                <p:cNvPr id="27" name="Rectangle 34"/>
                <p:cNvSpPr/>
                <p:nvPr/>
              </p:nvSpPr>
              <p:spPr bwMode="auto">
                <a:xfrm>
                  <a:off x="5315496" y="5060858"/>
                  <a:ext cx="45288" cy="4025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" name="Rectangle 35"/>
                <p:cNvSpPr/>
                <p:nvPr/>
              </p:nvSpPr>
              <p:spPr bwMode="auto">
                <a:xfrm>
                  <a:off x="5385943" y="5060858"/>
                  <a:ext cx="45288" cy="4025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" name="Rectangle 36"/>
                <p:cNvSpPr/>
                <p:nvPr/>
              </p:nvSpPr>
              <p:spPr bwMode="auto">
                <a:xfrm>
                  <a:off x="5453876" y="5060858"/>
                  <a:ext cx="45288" cy="4025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" name="Rectangle 37"/>
                <p:cNvSpPr/>
                <p:nvPr/>
              </p:nvSpPr>
              <p:spPr bwMode="auto">
                <a:xfrm>
                  <a:off x="5315496" y="5126273"/>
                  <a:ext cx="45288" cy="377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" name="Rectangle 38"/>
                <p:cNvSpPr/>
                <p:nvPr/>
              </p:nvSpPr>
              <p:spPr bwMode="auto">
                <a:xfrm>
                  <a:off x="5385943" y="5126273"/>
                  <a:ext cx="45288" cy="377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" name="Rectangle 39"/>
                <p:cNvSpPr/>
                <p:nvPr/>
              </p:nvSpPr>
              <p:spPr bwMode="auto">
                <a:xfrm>
                  <a:off x="5453876" y="5126273"/>
                  <a:ext cx="45288" cy="377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3" name="Rectangle 40"/>
                <p:cNvSpPr/>
                <p:nvPr/>
              </p:nvSpPr>
              <p:spPr bwMode="auto">
                <a:xfrm>
                  <a:off x="5315496" y="5189174"/>
                  <a:ext cx="45288" cy="377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" name="Rectangle 41"/>
                <p:cNvSpPr/>
                <p:nvPr/>
              </p:nvSpPr>
              <p:spPr bwMode="auto">
                <a:xfrm>
                  <a:off x="5247564" y="5126273"/>
                  <a:ext cx="40256" cy="377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5" name="Rectangle 42"/>
                <p:cNvSpPr/>
                <p:nvPr/>
              </p:nvSpPr>
              <p:spPr bwMode="auto">
                <a:xfrm>
                  <a:off x="5247564" y="5189174"/>
                  <a:ext cx="45288" cy="377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" name="Rectangle 43"/>
                <p:cNvSpPr/>
                <p:nvPr/>
              </p:nvSpPr>
              <p:spPr bwMode="auto">
                <a:xfrm>
                  <a:off x="5385943" y="5189174"/>
                  <a:ext cx="45288" cy="377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" name="Rectangle 44"/>
                <p:cNvSpPr/>
                <p:nvPr/>
              </p:nvSpPr>
              <p:spPr bwMode="auto">
                <a:xfrm>
                  <a:off x="5453876" y="5189174"/>
                  <a:ext cx="45288" cy="377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8" name="Freeform: Shape 45"/>
                <p:cNvSpPr/>
                <p:nvPr/>
              </p:nvSpPr>
              <p:spPr bwMode="auto">
                <a:xfrm>
                  <a:off x="5174603" y="4935062"/>
                  <a:ext cx="395012" cy="354754"/>
                </a:xfrm>
                <a:custGeom>
                  <a:avLst/>
                  <a:gdLst>
                    <a:gd name="T0" fmla="*/ 157 w 157"/>
                    <a:gd name="T1" fmla="*/ 0 h 141"/>
                    <a:gd name="T2" fmla="*/ 135 w 157"/>
                    <a:gd name="T3" fmla="*/ 0 h 141"/>
                    <a:gd name="T4" fmla="*/ 135 w 157"/>
                    <a:gd name="T5" fmla="*/ 15 h 141"/>
                    <a:gd name="T6" fmla="*/ 114 w 157"/>
                    <a:gd name="T7" fmla="*/ 15 h 141"/>
                    <a:gd name="T8" fmla="*/ 114 w 157"/>
                    <a:gd name="T9" fmla="*/ 0 h 141"/>
                    <a:gd name="T10" fmla="*/ 47 w 157"/>
                    <a:gd name="T11" fmla="*/ 0 h 141"/>
                    <a:gd name="T12" fmla="*/ 47 w 157"/>
                    <a:gd name="T13" fmla="*/ 15 h 141"/>
                    <a:gd name="T14" fmla="*/ 25 w 157"/>
                    <a:gd name="T15" fmla="*/ 15 h 141"/>
                    <a:gd name="T16" fmla="*/ 25 w 157"/>
                    <a:gd name="T17" fmla="*/ 0 h 141"/>
                    <a:gd name="T18" fmla="*/ 0 w 157"/>
                    <a:gd name="T19" fmla="*/ 0 h 141"/>
                    <a:gd name="T20" fmla="*/ 0 w 157"/>
                    <a:gd name="T21" fmla="*/ 141 h 141"/>
                    <a:gd name="T22" fmla="*/ 12 w 157"/>
                    <a:gd name="T23" fmla="*/ 141 h 141"/>
                    <a:gd name="T24" fmla="*/ 146 w 157"/>
                    <a:gd name="T25" fmla="*/ 141 h 141"/>
                    <a:gd name="T26" fmla="*/ 157 w 157"/>
                    <a:gd name="T27" fmla="*/ 141 h 141"/>
                    <a:gd name="T28" fmla="*/ 157 w 157"/>
                    <a:gd name="T29" fmla="*/ 0 h 141"/>
                    <a:gd name="T30" fmla="*/ 146 w 157"/>
                    <a:gd name="T31" fmla="*/ 129 h 141"/>
                    <a:gd name="T32" fmla="*/ 12 w 157"/>
                    <a:gd name="T33" fmla="*/ 129 h 141"/>
                    <a:gd name="T34" fmla="*/ 12 w 157"/>
                    <a:gd name="T35" fmla="*/ 40 h 141"/>
                    <a:gd name="T36" fmla="*/ 146 w 157"/>
                    <a:gd name="T37" fmla="*/ 40 h 141"/>
                    <a:gd name="T38" fmla="*/ 146 w 157"/>
                    <a:gd name="T39" fmla="*/ 12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7" h="141">
                      <a:moveTo>
                        <a:pt x="157" y="0"/>
                      </a:moveTo>
                      <a:lnTo>
                        <a:pt x="135" y="0"/>
                      </a:lnTo>
                      <a:lnTo>
                        <a:pt x="135" y="15"/>
                      </a:lnTo>
                      <a:lnTo>
                        <a:pt x="114" y="15"/>
                      </a:lnTo>
                      <a:lnTo>
                        <a:pt x="114" y="0"/>
                      </a:lnTo>
                      <a:lnTo>
                        <a:pt x="47" y="0"/>
                      </a:lnTo>
                      <a:lnTo>
                        <a:pt x="47" y="15"/>
                      </a:lnTo>
                      <a:lnTo>
                        <a:pt x="25" y="15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141"/>
                      </a:lnTo>
                      <a:lnTo>
                        <a:pt x="12" y="141"/>
                      </a:lnTo>
                      <a:lnTo>
                        <a:pt x="146" y="141"/>
                      </a:lnTo>
                      <a:lnTo>
                        <a:pt x="157" y="141"/>
                      </a:lnTo>
                      <a:lnTo>
                        <a:pt x="157" y="0"/>
                      </a:lnTo>
                      <a:close/>
                      <a:moveTo>
                        <a:pt x="146" y="129"/>
                      </a:moveTo>
                      <a:lnTo>
                        <a:pt x="12" y="129"/>
                      </a:lnTo>
                      <a:lnTo>
                        <a:pt x="12" y="40"/>
                      </a:lnTo>
                      <a:lnTo>
                        <a:pt x="146" y="40"/>
                      </a:lnTo>
                      <a:lnTo>
                        <a:pt x="146" y="12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" name="Rectangle 46"/>
                <p:cNvSpPr/>
                <p:nvPr/>
              </p:nvSpPr>
              <p:spPr bwMode="auto">
                <a:xfrm>
                  <a:off x="5250080" y="4907384"/>
                  <a:ext cx="32709" cy="553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" name="Rectangle 47"/>
                <p:cNvSpPr/>
                <p:nvPr/>
              </p:nvSpPr>
              <p:spPr bwMode="auto">
                <a:xfrm>
                  <a:off x="5468972" y="4907384"/>
                  <a:ext cx="37741" cy="553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9" name="Freeform: Shape 48"/>
            <p:cNvSpPr/>
            <p:nvPr/>
          </p:nvSpPr>
          <p:spPr bwMode="auto">
            <a:xfrm>
              <a:off x="3151211" y="2486352"/>
              <a:ext cx="340240" cy="340280"/>
            </a:xfrm>
            <a:custGeom>
              <a:avLst/>
              <a:gdLst>
                <a:gd name="T0" fmla="*/ 0 w 120"/>
                <a:gd name="T1" fmla="*/ 60 h 120"/>
                <a:gd name="T2" fmla="*/ 120 w 120"/>
                <a:gd name="T3" fmla="*/ 60 h 120"/>
                <a:gd name="T4" fmla="*/ 83 w 120"/>
                <a:gd name="T5" fmla="*/ 24 h 120"/>
                <a:gd name="T6" fmla="*/ 86 w 120"/>
                <a:gd name="T7" fmla="*/ 14 h 120"/>
                <a:gd name="T8" fmla="*/ 86 w 120"/>
                <a:gd name="T9" fmla="*/ 28 h 120"/>
                <a:gd name="T10" fmla="*/ 47 w 120"/>
                <a:gd name="T11" fmla="*/ 77 h 120"/>
                <a:gd name="T12" fmla="*/ 41 w 120"/>
                <a:gd name="T13" fmla="*/ 88 h 120"/>
                <a:gd name="T14" fmla="*/ 38 w 120"/>
                <a:gd name="T15" fmla="*/ 95 h 120"/>
                <a:gd name="T16" fmla="*/ 37 w 120"/>
                <a:gd name="T17" fmla="*/ 110 h 120"/>
                <a:gd name="T18" fmla="*/ 31 w 120"/>
                <a:gd name="T19" fmla="*/ 99 h 120"/>
                <a:gd name="T20" fmla="*/ 26 w 120"/>
                <a:gd name="T21" fmla="*/ 89 h 120"/>
                <a:gd name="T22" fmla="*/ 17 w 120"/>
                <a:gd name="T23" fmla="*/ 82 h 120"/>
                <a:gd name="T24" fmla="*/ 16 w 120"/>
                <a:gd name="T25" fmla="*/ 68 h 120"/>
                <a:gd name="T26" fmla="*/ 15 w 120"/>
                <a:gd name="T27" fmla="*/ 60 h 120"/>
                <a:gd name="T28" fmla="*/ 10 w 120"/>
                <a:gd name="T29" fmla="*/ 54 h 120"/>
                <a:gd name="T30" fmla="*/ 10 w 120"/>
                <a:gd name="T31" fmla="*/ 45 h 120"/>
                <a:gd name="T32" fmla="*/ 38 w 120"/>
                <a:gd name="T33" fmla="*/ 20 h 120"/>
                <a:gd name="T34" fmla="*/ 31 w 120"/>
                <a:gd name="T35" fmla="*/ 20 h 120"/>
                <a:gd name="T36" fmla="*/ 28 w 120"/>
                <a:gd name="T37" fmla="*/ 26 h 120"/>
                <a:gd name="T38" fmla="*/ 32 w 120"/>
                <a:gd name="T39" fmla="*/ 28 h 120"/>
                <a:gd name="T40" fmla="*/ 31 w 120"/>
                <a:gd name="T41" fmla="*/ 24 h 120"/>
                <a:gd name="T42" fmla="*/ 47 w 120"/>
                <a:gd name="T43" fmla="*/ 30 h 120"/>
                <a:gd name="T44" fmla="*/ 41 w 120"/>
                <a:gd name="T45" fmla="*/ 34 h 120"/>
                <a:gd name="T46" fmla="*/ 37 w 120"/>
                <a:gd name="T47" fmla="*/ 36 h 120"/>
                <a:gd name="T48" fmla="*/ 38 w 120"/>
                <a:gd name="T49" fmla="*/ 43 h 120"/>
                <a:gd name="T50" fmla="*/ 33 w 120"/>
                <a:gd name="T51" fmla="*/ 49 h 120"/>
                <a:gd name="T52" fmla="*/ 29 w 120"/>
                <a:gd name="T53" fmla="*/ 51 h 120"/>
                <a:gd name="T54" fmla="*/ 21 w 120"/>
                <a:gd name="T55" fmla="*/ 49 h 120"/>
                <a:gd name="T56" fmla="*/ 15 w 120"/>
                <a:gd name="T57" fmla="*/ 54 h 120"/>
                <a:gd name="T58" fmla="*/ 16 w 120"/>
                <a:gd name="T59" fmla="*/ 58 h 120"/>
                <a:gd name="T60" fmla="*/ 27 w 120"/>
                <a:gd name="T61" fmla="*/ 62 h 120"/>
                <a:gd name="T62" fmla="*/ 41 w 120"/>
                <a:gd name="T63" fmla="*/ 66 h 120"/>
                <a:gd name="T64" fmla="*/ 47 w 120"/>
                <a:gd name="T65" fmla="*/ 77 h 120"/>
                <a:gd name="T66" fmla="*/ 55 w 120"/>
                <a:gd name="T67" fmla="*/ 21 h 120"/>
                <a:gd name="T68" fmla="*/ 44 w 120"/>
                <a:gd name="T69" fmla="*/ 15 h 120"/>
                <a:gd name="T70" fmla="*/ 63 w 120"/>
                <a:gd name="T71" fmla="*/ 10 h 120"/>
                <a:gd name="T72" fmla="*/ 107 w 120"/>
                <a:gd name="T73" fmla="*/ 62 h 120"/>
                <a:gd name="T74" fmla="*/ 92 w 120"/>
                <a:gd name="T75" fmla="*/ 102 h 120"/>
                <a:gd name="T76" fmla="*/ 91 w 120"/>
                <a:gd name="T77" fmla="*/ 92 h 120"/>
                <a:gd name="T78" fmla="*/ 84 w 120"/>
                <a:gd name="T79" fmla="*/ 81 h 120"/>
                <a:gd name="T80" fmla="*/ 66 w 120"/>
                <a:gd name="T81" fmla="*/ 67 h 120"/>
                <a:gd name="T82" fmla="*/ 97 w 120"/>
                <a:gd name="T83" fmla="*/ 56 h 120"/>
                <a:gd name="T84" fmla="*/ 105 w 120"/>
                <a:gd name="T85" fmla="*/ 49 h 120"/>
                <a:gd name="T86" fmla="*/ 93 w 120"/>
                <a:gd name="T87" fmla="*/ 39 h 120"/>
                <a:gd name="T88" fmla="*/ 91 w 120"/>
                <a:gd name="T89" fmla="*/ 52 h 120"/>
                <a:gd name="T90" fmla="*/ 79 w 120"/>
                <a:gd name="T91" fmla="*/ 49 h 120"/>
                <a:gd name="T92" fmla="*/ 73 w 120"/>
                <a:gd name="T93" fmla="*/ 44 h 120"/>
                <a:gd name="T94" fmla="*/ 76 w 120"/>
                <a:gd name="T95" fmla="*/ 35 h 120"/>
                <a:gd name="T96" fmla="*/ 90 w 120"/>
                <a:gd name="T97" fmla="*/ 36 h 120"/>
                <a:gd name="T98" fmla="*/ 100 w 120"/>
                <a:gd name="T99" fmla="*/ 36 h 120"/>
                <a:gd name="T100" fmla="*/ 105 w 120"/>
                <a:gd name="T101" fmla="*/ 32 h 120"/>
                <a:gd name="T102" fmla="*/ 110 w 120"/>
                <a:gd name="T103" fmla="*/ 57 h 120"/>
                <a:gd name="T104" fmla="*/ 107 w 120"/>
                <a:gd name="T105" fmla="*/ 6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0" h="120"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lose/>
                  <a:moveTo>
                    <a:pt x="83" y="24"/>
                  </a:moveTo>
                  <a:cubicBezTo>
                    <a:pt x="87" y="21"/>
                    <a:pt x="87" y="21"/>
                    <a:pt x="87" y="21"/>
                  </a:cubicBezTo>
                  <a:cubicBezTo>
                    <a:pt x="87" y="21"/>
                    <a:pt x="85" y="17"/>
                    <a:pt x="86" y="14"/>
                  </a:cubicBezTo>
                  <a:cubicBezTo>
                    <a:pt x="87" y="14"/>
                    <a:pt x="91" y="16"/>
                    <a:pt x="94" y="20"/>
                  </a:cubicBezTo>
                  <a:cubicBezTo>
                    <a:pt x="92" y="29"/>
                    <a:pt x="86" y="28"/>
                    <a:pt x="86" y="28"/>
                  </a:cubicBezTo>
                  <a:cubicBezTo>
                    <a:pt x="86" y="28"/>
                    <a:pt x="82" y="28"/>
                    <a:pt x="83" y="24"/>
                  </a:cubicBezTo>
                  <a:close/>
                  <a:moveTo>
                    <a:pt x="47" y="77"/>
                  </a:moveTo>
                  <a:cubicBezTo>
                    <a:pt x="46" y="78"/>
                    <a:pt x="45" y="81"/>
                    <a:pt x="44" y="84"/>
                  </a:cubicBezTo>
                  <a:cubicBezTo>
                    <a:pt x="43" y="86"/>
                    <a:pt x="42" y="87"/>
                    <a:pt x="41" y="88"/>
                  </a:cubicBezTo>
                  <a:cubicBezTo>
                    <a:pt x="39" y="89"/>
                    <a:pt x="39" y="91"/>
                    <a:pt x="39" y="91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39" y="99"/>
                    <a:pt x="40" y="100"/>
                  </a:cubicBezTo>
                  <a:cubicBezTo>
                    <a:pt x="40" y="102"/>
                    <a:pt x="37" y="110"/>
                    <a:pt x="37" y="110"/>
                  </a:cubicBezTo>
                  <a:cubicBezTo>
                    <a:pt x="34" y="109"/>
                    <a:pt x="33" y="106"/>
                    <a:pt x="32" y="104"/>
                  </a:cubicBezTo>
                  <a:cubicBezTo>
                    <a:pt x="32" y="102"/>
                    <a:pt x="30" y="101"/>
                    <a:pt x="31" y="99"/>
                  </a:cubicBezTo>
                  <a:cubicBezTo>
                    <a:pt x="31" y="96"/>
                    <a:pt x="29" y="95"/>
                    <a:pt x="28" y="94"/>
                  </a:cubicBezTo>
                  <a:cubicBezTo>
                    <a:pt x="27" y="92"/>
                    <a:pt x="26" y="90"/>
                    <a:pt x="26" y="89"/>
                  </a:cubicBezTo>
                  <a:cubicBezTo>
                    <a:pt x="26" y="88"/>
                    <a:pt x="23" y="86"/>
                    <a:pt x="23" y="86"/>
                  </a:cubicBezTo>
                  <a:cubicBezTo>
                    <a:pt x="23" y="86"/>
                    <a:pt x="18" y="83"/>
                    <a:pt x="17" y="82"/>
                  </a:cubicBezTo>
                  <a:cubicBezTo>
                    <a:pt x="16" y="81"/>
                    <a:pt x="15" y="77"/>
                    <a:pt x="15" y="75"/>
                  </a:cubicBezTo>
                  <a:cubicBezTo>
                    <a:pt x="15" y="73"/>
                    <a:pt x="16" y="68"/>
                    <a:pt x="16" y="68"/>
                  </a:cubicBezTo>
                  <a:cubicBezTo>
                    <a:pt x="16" y="68"/>
                    <a:pt x="18" y="66"/>
                    <a:pt x="17" y="65"/>
                  </a:cubicBezTo>
                  <a:cubicBezTo>
                    <a:pt x="15" y="64"/>
                    <a:pt x="15" y="60"/>
                    <a:pt x="15" y="6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1" y="55"/>
                    <a:pt x="10" y="54"/>
                  </a:cubicBezTo>
                  <a:cubicBezTo>
                    <a:pt x="10" y="52"/>
                    <a:pt x="10" y="51"/>
                    <a:pt x="11" y="50"/>
                  </a:cubicBezTo>
                  <a:cubicBezTo>
                    <a:pt x="11" y="49"/>
                    <a:pt x="10" y="46"/>
                    <a:pt x="10" y="45"/>
                  </a:cubicBezTo>
                  <a:cubicBezTo>
                    <a:pt x="20" y="20"/>
                    <a:pt x="37" y="15"/>
                    <a:pt x="37" y="15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5" y="21"/>
                    <a:pt x="34" y="21"/>
                  </a:cubicBezTo>
                  <a:cubicBezTo>
                    <a:pt x="32" y="20"/>
                    <a:pt x="31" y="20"/>
                    <a:pt x="31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8" y="25"/>
                    <a:pt x="28" y="26"/>
                  </a:cubicBezTo>
                  <a:cubicBezTo>
                    <a:pt x="28" y="27"/>
                    <a:pt x="29" y="29"/>
                    <a:pt x="29" y="29"/>
                  </a:cubicBezTo>
                  <a:cubicBezTo>
                    <a:pt x="29" y="29"/>
                    <a:pt x="32" y="29"/>
                    <a:pt x="32" y="28"/>
                  </a:cubicBezTo>
                  <a:cubicBezTo>
                    <a:pt x="32" y="27"/>
                    <a:pt x="32" y="26"/>
                    <a:pt x="32" y="26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4" y="23"/>
                    <a:pt x="40" y="24"/>
                  </a:cubicBezTo>
                  <a:cubicBezTo>
                    <a:pt x="47" y="24"/>
                    <a:pt x="44" y="29"/>
                    <a:pt x="47" y="30"/>
                  </a:cubicBezTo>
                  <a:cubicBezTo>
                    <a:pt x="50" y="31"/>
                    <a:pt x="45" y="35"/>
                    <a:pt x="44" y="37"/>
                  </a:cubicBezTo>
                  <a:cubicBezTo>
                    <a:pt x="43" y="39"/>
                    <a:pt x="41" y="34"/>
                    <a:pt x="41" y="34"/>
                  </a:cubicBezTo>
                  <a:cubicBezTo>
                    <a:pt x="41" y="34"/>
                    <a:pt x="43" y="32"/>
                    <a:pt x="40" y="32"/>
                  </a:cubicBezTo>
                  <a:cubicBezTo>
                    <a:pt x="37" y="31"/>
                    <a:pt x="35" y="36"/>
                    <a:pt x="37" y="36"/>
                  </a:cubicBezTo>
                  <a:cubicBezTo>
                    <a:pt x="38" y="36"/>
                    <a:pt x="40" y="38"/>
                    <a:pt x="39" y="39"/>
                  </a:cubicBezTo>
                  <a:cubicBezTo>
                    <a:pt x="39" y="40"/>
                    <a:pt x="39" y="40"/>
                    <a:pt x="38" y="43"/>
                  </a:cubicBezTo>
                  <a:cubicBezTo>
                    <a:pt x="36" y="46"/>
                    <a:pt x="34" y="48"/>
                    <a:pt x="34" y="48"/>
                  </a:cubicBezTo>
                  <a:cubicBezTo>
                    <a:pt x="34" y="48"/>
                    <a:pt x="32" y="47"/>
                    <a:pt x="33" y="49"/>
                  </a:cubicBezTo>
                  <a:cubicBezTo>
                    <a:pt x="34" y="51"/>
                    <a:pt x="33" y="54"/>
                    <a:pt x="33" y="55"/>
                  </a:cubicBezTo>
                  <a:cubicBezTo>
                    <a:pt x="33" y="57"/>
                    <a:pt x="29" y="54"/>
                    <a:pt x="29" y="51"/>
                  </a:cubicBezTo>
                  <a:cubicBezTo>
                    <a:pt x="28" y="48"/>
                    <a:pt x="25" y="51"/>
                    <a:pt x="24" y="51"/>
                  </a:cubicBezTo>
                  <a:cubicBezTo>
                    <a:pt x="23" y="51"/>
                    <a:pt x="21" y="50"/>
                    <a:pt x="21" y="49"/>
                  </a:cubicBezTo>
                  <a:cubicBezTo>
                    <a:pt x="20" y="48"/>
                    <a:pt x="15" y="52"/>
                    <a:pt x="14" y="52"/>
                  </a:cubicBezTo>
                  <a:cubicBezTo>
                    <a:pt x="13" y="53"/>
                    <a:pt x="13" y="55"/>
                    <a:pt x="15" y="54"/>
                  </a:cubicBezTo>
                  <a:cubicBezTo>
                    <a:pt x="17" y="53"/>
                    <a:pt x="19" y="54"/>
                    <a:pt x="19" y="56"/>
                  </a:cubicBezTo>
                  <a:cubicBezTo>
                    <a:pt x="18" y="58"/>
                    <a:pt x="16" y="57"/>
                    <a:pt x="16" y="58"/>
                  </a:cubicBezTo>
                  <a:cubicBezTo>
                    <a:pt x="17" y="60"/>
                    <a:pt x="19" y="61"/>
                    <a:pt x="19" y="63"/>
                  </a:cubicBezTo>
                  <a:cubicBezTo>
                    <a:pt x="20" y="65"/>
                    <a:pt x="25" y="63"/>
                    <a:pt x="27" y="62"/>
                  </a:cubicBezTo>
                  <a:cubicBezTo>
                    <a:pt x="28" y="62"/>
                    <a:pt x="33" y="61"/>
                    <a:pt x="33" y="63"/>
                  </a:cubicBezTo>
                  <a:cubicBezTo>
                    <a:pt x="34" y="65"/>
                    <a:pt x="39" y="66"/>
                    <a:pt x="41" y="66"/>
                  </a:cubicBezTo>
                  <a:cubicBezTo>
                    <a:pt x="43" y="67"/>
                    <a:pt x="46" y="67"/>
                    <a:pt x="49" y="69"/>
                  </a:cubicBezTo>
                  <a:cubicBezTo>
                    <a:pt x="51" y="72"/>
                    <a:pt x="47" y="76"/>
                    <a:pt x="47" y="77"/>
                  </a:cubicBezTo>
                  <a:close/>
                  <a:moveTo>
                    <a:pt x="59" y="14"/>
                  </a:moveTo>
                  <a:cubicBezTo>
                    <a:pt x="58" y="17"/>
                    <a:pt x="54" y="20"/>
                    <a:pt x="55" y="21"/>
                  </a:cubicBezTo>
                  <a:cubicBezTo>
                    <a:pt x="55" y="22"/>
                    <a:pt x="55" y="27"/>
                    <a:pt x="51" y="23"/>
                  </a:cubicBezTo>
                  <a:cubicBezTo>
                    <a:pt x="47" y="19"/>
                    <a:pt x="43" y="18"/>
                    <a:pt x="44" y="15"/>
                  </a:cubicBezTo>
                  <a:cubicBezTo>
                    <a:pt x="44" y="14"/>
                    <a:pt x="48" y="14"/>
                    <a:pt x="48" y="13"/>
                  </a:cubicBezTo>
                  <a:cubicBezTo>
                    <a:pt x="53" y="7"/>
                    <a:pt x="62" y="8"/>
                    <a:pt x="63" y="10"/>
                  </a:cubicBezTo>
                  <a:cubicBezTo>
                    <a:pt x="61" y="12"/>
                    <a:pt x="59" y="11"/>
                    <a:pt x="59" y="14"/>
                  </a:cubicBezTo>
                  <a:close/>
                  <a:moveTo>
                    <a:pt x="107" y="62"/>
                  </a:moveTo>
                  <a:cubicBezTo>
                    <a:pt x="107" y="62"/>
                    <a:pt x="109" y="65"/>
                    <a:pt x="112" y="65"/>
                  </a:cubicBezTo>
                  <a:cubicBezTo>
                    <a:pt x="110" y="87"/>
                    <a:pt x="92" y="102"/>
                    <a:pt x="92" y="102"/>
                  </a:cubicBezTo>
                  <a:cubicBezTo>
                    <a:pt x="89" y="99"/>
                    <a:pt x="90" y="96"/>
                    <a:pt x="90" y="96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91" y="77"/>
                    <a:pt x="84" y="81"/>
                  </a:cubicBezTo>
                  <a:cubicBezTo>
                    <a:pt x="77" y="83"/>
                    <a:pt x="80" y="83"/>
                    <a:pt x="72" y="83"/>
                  </a:cubicBezTo>
                  <a:cubicBezTo>
                    <a:pt x="64" y="84"/>
                    <a:pt x="66" y="67"/>
                    <a:pt x="66" y="67"/>
                  </a:cubicBezTo>
                  <a:cubicBezTo>
                    <a:pt x="66" y="43"/>
                    <a:pt x="84" y="61"/>
                    <a:pt x="84" y="61"/>
                  </a:cubicBezTo>
                  <a:cubicBezTo>
                    <a:pt x="95" y="69"/>
                    <a:pt x="97" y="56"/>
                    <a:pt x="97" y="56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1" y="43"/>
                    <a:pt x="94" y="48"/>
                  </a:cubicBezTo>
                  <a:cubicBezTo>
                    <a:pt x="94" y="48"/>
                    <a:pt x="93" y="53"/>
                    <a:pt x="91" y="52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2" y="47"/>
                    <a:pt x="79" y="49"/>
                  </a:cubicBezTo>
                  <a:cubicBezTo>
                    <a:pt x="75" y="52"/>
                    <a:pt x="69" y="49"/>
                    <a:pt x="69" y="49"/>
                  </a:cubicBezTo>
                  <a:cubicBezTo>
                    <a:pt x="69" y="49"/>
                    <a:pt x="69" y="46"/>
                    <a:pt x="73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2"/>
                    <a:pt x="75" y="38"/>
                    <a:pt x="76" y="35"/>
                  </a:cubicBezTo>
                  <a:cubicBezTo>
                    <a:pt x="77" y="32"/>
                    <a:pt x="78" y="35"/>
                    <a:pt x="81" y="33"/>
                  </a:cubicBezTo>
                  <a:cubicBezTo>
                    <a:pt x="84" y="31"/>
                    <a:pt x="86" y="37"/>
                    <a:pt x="90" y="36"/>
                  </a:cubicBezTo>
                  <a:cubicBezTo>
                    <a:pt x="94" y="36"/>
                    <a:pt x="92" y="35"/>
                    <a:pt x="95" y="33"/>
                  </a:cubicBezTo>
                  <a:cubicBezTo>
                    <a:pt x="98" y="32"/>
                    <a:pt x="100" y="36"/>
                    <a:pt x="100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5" y="30"/>
                    <a:pt x="105" y="32"/>
                  </a:cubicBezTo>
                  <a:cubicBezTo>
                    <a:pt x="109" y="38"/>
                    <a:pt x="114" y="55"/>
                    <a:pt x="112" y="58"/>
                  </a:cubicBezTo>
                  <a:cubicBezTo>
                    <a:pt x="111" y="57"/>
                    <a:pt x="110" y="57"/>
                    <a:pt x="110" y="57"/>
                  </a:cubicBezTo>
                  <a:cubicBezTo>
                    <a:pt x="103" y="57"/>
                    <a:pt x="103" y="57"/>
                    <a:pt x="103" y="57"/>
                  </a:cubicBezTo>
                  <a:lnTo>
                    <a:pt x="107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" name="Group 49"/>
            <p:cNvGrpSpPr/>
            <p:nvPr/>
          </p:nvGrpSpPr>
          <p:grpSpPr>
            <a:xfrm>
              <a:off x="4325729" y="1575379"/>
              <a:ext cx="1624066" cy="1518986"/>
              <a:chOff x="5767639" y="2100505"/>
              <a:chExt cx="2165422" cy="2025314"/>
            </a:xfrm>
          </p:grpSpPr>
          <p:sp>
            <p:nvSpPr>
              <p:cNvPr id="23" name="Freeform: Shape 50"/>
              <p:cNvSpPr/>
              <p:nvPr/>
            </p:nvSpPr>
            <p:spPr bwMode="auto">
              <a:xfrm rot="20875150" flipH="1">
                <a:off x="5767639" y="2100505"/>
                <a:ext cx="2165422" cy="2025314"/>
              </a:xfrm>
              <a:custGeom>
                <a:avLst/>
                <a:gdLst>
                  <a:gd name="T0" fmla="*/ 1512 w 1013"/>
                  <a:gd name="T1" fmla="*/ 1460 h 995"/>
                  <a:gd name="T2" fmla="*/ 929 w 1013"/>
                  <a:gd name="T3" fmla="*/ 377 h 995"/>
                  <a:gd name="T4" fmla="*/ 362 w 1013"/>
                  <a:gd name="T5" fmla="*/ 770 h 995"/>
                  <a:gd name="T6" fmla="*/ 1512 w 1013"/>
                  <a:gd name="T7" fmla="*/ 1460 h 99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13" h="995">
                    <a:moveTo>
                      <a:pt x="981" y="995"/>
                    </a:moveTo>
                    <a:cubicBezTo>
                      <a:pt x="981" y="995"/>
                      <a:pt x="1013" y="515"/>
                      <a:pt x="603" y="257"/>
                    </a:cubicBezTo>
                    <a:cubicBezTo>
                      <a:pt x="193" y="0"/>
                      <a:pt x="0" y="371"/>
                      <a:pt x="235" y="525"/>
                    </a:cubicBezTo>
                    <a:cubicBezTo>
                      <a:pt x="470" y="680"/>
                      <a:pt x="717" y="536"/>
                      <a:pt x="981" y="995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: Shape 51"/>
              <p:cNvSpPr/>
              <p:nvPr/>
            </p:nvSpPr>
            <p:spPr bwMode="auto">
              <a:xfrm>
                <a:off x="6870923" y="2523232"/>
                <a:ext cx="452346" cy="450538"/>
              </a:xfrm>
              <a:custGeom>
                <a:avLst/>
                <a:gdLst>
                  <a:gd name="T0" fmla="*/ 198438 w 21600"/>
                  <a:gd name="T1" fmla="*/ 198414 h 21558"/>
                  <a:gd name="T2" fmla="*/ 198438 w 21600"/>
                  <a:gd name="T3" fmla="*/ 198414 h 21558"/>
                  <a:gd name="T4" fmla="*/ 198438 w 21600"/>
                  <a:gd name="T5" fmla="*/ 198414 h 21558"/>
                  <a:gd name="T6" fmla="*/ 198438 w 21600"/>
                  <a:gd name="T7" fmla="*/ 198414 h 215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558">
                    <a:moveTo>
                      <a:pt x="18076" y="8547"/>
                    </a:moveTo>
                    <a:cubicBezTo>
                      <a:pt x="19181" y="9499"/>
                      <a:pt x="20046" y="10569"/>
                      <a:pt x="20670" y="11749"/>
                    </a:cubicBezTo>
                    <a:cubicBezTo>
                      <a:pt x="21291" y="12932"/>
                      <a:pt x="21599" y="14075"/>
                      <a:pt x="21599" y="15179"/>
                    </a:cubicBezTo>
                    <a:cubicBezTo>
                      <a:pt x="21599" y="16159"/>
                      <a:pt x="21344" y="17040"/>
                      <a:pt x="20832" y="17815"/>
                    </a:cubicBezTo>
                    <a:cubicBezTo>
                      <a:pt x="20320" y="18592"/>
                      <a:pt x="19593" y="19260"/>
                      <a:pt x="18660" y="19812"/>
                    </a:cubicBezTo>
                    <a:cubicBezTo>
                      <a:pt x="17724" y="20363"/>
                      <a:pt x="16585" y="20794"/>
                      <a:pt x="15252" y="21098"/>
                    </a:cubicBezTo>
                    <a:cubicBezTo>
                      <a:pt x="13917" y="21403"/>
                      <a:pt x="12435" y="21558"/>
                      <a:pt x="10800" y="21558"/>
                    </a:cubicBezTo>
                    <a:cubicBezTo>
                      <a:pt x="9168" y="21558"/>
                      <a:pt x="7682" y="21403"/>
                      <a:pt x="6350" y="21098"/>
                    </a:cubicBezTo>
                    <a:cubicBezTo>
                      <a:pt x="5014" y="20794"/>
                      <a:pt x="3878" y="20363"/>
                      <a:pt x="2936" y="19812"/>
                    </a:cubicBezTo>
                    <a:cubicBezTo>
                      <a:pt x="1993" y="19260"/>
                      <a:pt x="1270" y="18589"/>
                      <a:pt x="761" y="17809"/>
                    </a:cubicBezTo>
                    <a:cubicBezTo>
                      <a:pt x="255" y="17029"/>
                      <a:pt x="0" y="16150"/>
                      <a:pt x="0" y="15179"/>
                    </a:cubicBezTo>
                    <a:cubicBezTo>
                      <a:pt x="0" y="14075"/>
                      <a:pt x="318" y="12934"/>
                      <a:pt x="948" y="11757"/>
                    </a:cubicBezTo>
                    <a:cubicBezTo>
                      <a:pt x="1582" y="10580"/>
                      <a:pt x="2449" y="9510"/>
                      <a:pt x="3557" y="8547"/>
                    </a:cubicBezTo>
                    <a:cubicBezTo>
                      <a:pt x="3654" y="8403"/>
                      <a:pt x="3822" y="8344"/>
                      <a:pt x="4056" y="8369"/>
                    </a:cubicBezTo>
                    <a:cubicBezTo>
                      <a:pt x="4290" y="8398"/>
                      <a:pt x="4446" y="8491"/>
                      <a:pt x="4527" y="8654"/>
                    </a:cubicBezTo>
                    <a:cubicBezTo>
                      <a:pt x="4565" y="8800"/>
                      <a:pt x="4565" y="8930"/>
                      <a:pt x="4527" y="9045"/>
                    </a:cubicBezTo>
                    <a:cubicBezTo>
                      <a:pt x="4446" y="9361"/>
                      <a:pt x="4378" y="9738"/>
                      <a:pt x="4318" y="10177"/>
                    </a:cubicBezTo>
                    <a:cubicBezTo>
                      <a:pt x="4259" y="10617"/>
                      <a:pt x="4237" y="11073"/>
                      <a:pt x="4259" y="11546"/>
                    </a:cubicBezTo>
                    <a:cubicBezTo>
                      <a:pt x="4278" y="12016"/>
                      <a:pt x="4343" y="12475"/>
                      <a:pt x="4452" y="12915"/>
                    </a:cubicBezTo>
                    <a:cubicBezTo>
                      <a:pt x="4562" y="13354"/>
                      <a:pt x="4749" y="13734"/>
                      <a:pt x="5020" y="14047"/>
                    </a:cubicBezTo>
                    <a:cubicBezTo>
                      <a:pt x="5329" y="14379"/>
                      <a:pt x="5716" y="14599"/>
                      <a:pt x="6184" y="14709"/>
                    </a:cubicBezTo>
                    <a:cubicBezTo>
                      <a:pt x="5698" y="13323"/>
                      <a:pt x="5498" y="12008"/>
                      <a:pt x="5588" y="10757"/>
                    </a:cubicBezTo>
                    <a:cubicBezTo>
                      <a:pt x="5676" y="9510"/>
                      <a:pt x="5919" y="8344"/>
                      <a:pt x="6318" y="7265"/>
                    </a:cubicBezTo>
                    <a:cubicBezTo>
                      <a:pt x="6718" y="6187"/>
                      <a:pt x="7223" y="5212"/>
                      <a:pt x="7835" y="4339"/>
                    </a:cubicBezTo>
                    <a:cubicBezTo>
                      <a:pt x="8450" y="3469"/>
                      <a:pt x="9040" y="2720"/>
                      <a:pt x="9607" y="2089"/>
                    </a:cubicBezTo>
                    <a:cubicBezTo>
                      <a:pt x="10172" y="1459"/>
                      <a:pt x="10662" y="980"/>
                      <a:pt x="11068" y="653"/>
                    </a:cubicBezTo>
                    <a:cubicBezTo>
                      <a:pt x="11477" y="326"/>
                      <a:pt x="11692" y="149"/>
                      <a:pt x="11711" y="124"/>
                    </a:cubicBezTo>
                    <a:cubicBezTo>
                      <a:pt x="11960" y="-42"/>
                      <a:pt x="12194" y="-42"/>
                      <a:pt x="12416" y="124"/>
                    </a:cubicBezTo>
                    <a:cubicBezTo>
                      <a:pt x="12513" y="191"/>
                      <a:pt x="12581" y="293"/>
                      <a:pt x="12616" y="414"/>
                    </a:cubicBezTo>
                    <a:cubicBezTo>
                      <a:pt x="12650" y="535"/>
                      <a:pt x="12647" y="645"/>
                      <a:pt x="12609" y="746"/>
                    </a:cubicBezTo>
                    <a:cubicBezTo>
                      <a:pt x="12609" y="760"/>
                      <a:pt x="12531" y="954"/>
                      <a:pt x="12375" y="1318"/>
                    </a:cubicBezTo>
                    <a:cubicBezTo>
                      <a:pt x="12222" y="1681"/>
                      <a:pt x="12116" y="2140"/>
                      <a:pt x="12057" y="2692"/>
                    </a:cubicBezTo>
                    <a:cubicBezTo>
                      <a:pt x="11995" y="3244"/>
                      <a:pt x="12029" y="3849"/>
                      <a:pt x="12160" y="4503"/>
                    </a:cubicBezTo>
                    <a:cubicBezTo>
                      <a:pt x="12291" y="5162"/>
                      <a:pt x="12644" y="5773"/>
                      <a:pt x="13221" y="6339"/>
                    </a:cubicBezTo>
                    <a:cubicBezTo>
                      <a:pt x="13589" y="6728"/>
                      <a:pt x="13926" y="7108"/>
                      <a:pt x="14229" y="7485"/>
                    </a:cubicBezTo>
                    <a:cubicBezTo>
                      <a:pt x="14532" y="7862"/>
                      <a:pt x="14791" y="8282"/>
                      <a:pt x="15006" y="8744"/>
                    </a:cubicBezTo>
                    <a:cubicBezTo>
                      <a:pt x="15218" y="9209"/>
                      <a:pt x="15390" y="9749"/>
                      <a:pt x="15515" y="10363"/>
                    </a:cubicBezTo>
                    <a:cubicBezTo>
                      <a:pt x="15639" y="10977"/>
                      <a:pt x="15702" y="11709"/>
                      <a:pt x="15702" y="12554"/>
                    </a:cubicBezTo>
                    <a:cubicBezTo>
                      <a:pt x="15702" y="12850"/>
                      <a:pt x="15546" y="13027"/>
                      <a:pt x="15237" y="13078"/>
                    </a:cubicBezTo>
                    <a:cubicBezTo>
                      <a:pt x="15118" y="13098"/>
                      <a:pt x="14997" y="13078"/>
                      <a:pt x="14872" y="13027"/>
                    </a:cubicBezTo>
                    <a:cubicBezTo>
                      <a:pt x="14747" y="12971"/>
                      <a:pt x="14666" y="12886"/>
                      <a:pt x="14625" y="12768"/>
                    </a:cubicBezTo>
                    <a:cubicBezTo>
                      <a:pt x="14485" y="12489"/>
                      <a:pt x="14276" y="12270"/>
                      <a:pt x="13998" y="12109"/>
                    </a:cubicBezTo>
                    <a:cubicBezTo>
                      <a:pt x="13720" y="11946"/>
                      <a:pt x="13405" y="11867"/>
                      <a:pt x="13056" y="11867"/>
                    </a:cubicBezTo>
                    <a:cubicBezTo>
                      <a:pt x="12588" y="11867"/>
                      <a:pt x="12191" y="12016"/>
                      <a:pt x="11870" y="12318"/>
                    </a:cubicBezTo>
                    <a:cubicBezTo>
                      <a:pt x="11545" y="12619"/>
                      <a:pt x="11383" y="12985"/>
                      <a:pt x="11383" y="13419"/>
                    </a:cubicBezTo>
                    <a:cubicBezTo>
                      <a:pt x="11383" y="14503"/>
                      <a:pt x="12160" y="15044"/>
                      <a:pt x="13714" y="15035"/>
                    </a:cubicBezTo>
                    <a:cubicBezTo>
                      <a:pt x="14691" y="15035"/>
                      <a:pt x="15452" y="14751"/>
                      <a:pt x="15998" y="14185"/>
                    </a:cubicBezTo>
                    <a:cubicBezTo>
                      <a:pt x="16370" y="13799"/>
                      <a:pt x="16635" y="13343"/>
                      <a:pt x="16797" y="12819"/>
                    </a:cubicBezTo>
                    <a:cubicBezTo>
                      <a:pt x="16963" y="12290"/>
                      <a:pt x="17065" y="11777"/>
                      <a:pt x="17103" y="11273"/>
                    </a:cubicBezTo>
                    <a:cubicBezTo>
                      <a:pt x="17143" y="10769"/>
                      <a:pt x="17156" y="10310"/>
                      <a:pt x="17134" y="9893"/>
                    </a:cubicBezTo>
                    <a:cubicBezTo>
                      <a:pt x="17115" y="9473"/>
                      <a:pt x="17097" y="9195"/>
                      <a:pt x="17075" y="9048"/>
                    </a:cubicBezTo>
                    <a:cubicBezTo>
                      <a:pt x="17016" y="8941"/>
                      <a:pt x="17016" y="8812"/>
                      <a:pt x="17075" y="8657"/>
                    </a:cubicBezTo>
                    <a:cubicBezTo>
                      <a:pt x="17156" y="8493"/>
                      <a:pt x="17312" y="8400"/>
                      <a:pt x="17546" y="8372"/>
                    </a:cubicBezTo>
                    <a:cubicBezTo>
                      <a:pt x="17780" y="8347"/>
                      <a:pt x="17955" y="8403"/>
                      <a:pt x="18076" y="854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1" name="Group 52"/>
          <p:cNvGrpSpPr/>
          <p:nvPr/>
        </p:nvGrpSpPr>
        <p:grpSpPr>
          <a:xfrm>
            <a:off x="539844" y="1375821"/>
            <a:ext cx="2405141" cy="575546"/>
            <a:chOff x="4012199" y="1347816"/>
            <a:chExt cx="2322052" cy="767261"/>
          </a:xfrm>
        </p:grpSpPr>
        <p:sp>
          <p:nvSpPr>
            <p:cNvPr id="21" name="TextBox 53"/>
            <p:cNvSpPr txBox="1"/>
            <p:nvPr/>
          </p:nvSpPr>
          <p:spPr>
            <a:xfrm>
              <a:off x="4012199" y="1594037"/>
              <a:ext cx="2322052" cy="521040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  <p:sp>
          <p:nvSpPr>
            <p:cNvPr id="22" name="TextBox 54"/>
            <p:cNvSpPr txBox="1"/>
            <p:nvPr/>
          </p:nvSpPr>
          <p:spPr>
            <a:xfrm>
              <a:off x="5442665" y="1347816"/>
              <a:ext cx="891586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pPr algn="r"/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</p:grpSp>
      <p:grpSp>
        <p:nvGrpSpPr>
          <p:cNvPr id="12" name="Group 55"/>
          <p:cNvGrpSpPr/>
          <p:nvPr/>
        </p:nvGrpSpPr>
        <p:grpSpPr>
          <a:xfrm>
            <a:off x="539844" y="2356482"/>
            <a:ext cx="2304295" cy="575546"/>
            <a:chOff x="4109562" y="1347816"/>
            <a:chExt cx="2224689" cy="767261"/>
          </a:xfrm>
        </p:grpSpPr>
        <p:sp>
          <p:nvSpPr>
            <p:cNvPr id="19" name="TextBox 56"/>
            <p:cNvSpPr txBox="1"/>
            <p:nvPr/>
          </p:nvSpPr>
          <p:spPr>
            <a:xfrm>
              <a:off x="4109562" y="1594037"/>
              <a:ext cx="2224689" cy="521040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  <p:sp>
          <p:nvSpPr>
            <p:cNvPr id="20" name="TextBox 57"/>
            <p:cNvSpPr txBox="1"/>
            <p:nvPr/>
          </p:nvSpPr>
          <p:spPr>
            <a:xfrm>
              <a:off x="5442665" y="1347816"/>
              <a:ext cx="891586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pPr algn="r"/>
              <a:r>
                <a:rPr lang="zh-CN" altLang="en-US" sz="120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</p:grpSp>
      <p:grpSp>
        <p:nvGrpSpPr>
          <p:cNvPr id="13" name="Group 58"/>
          <p:cNvGrpSpPr/>
          <p:nvPr/>
        </p:nvGrpSpPr>
        <p:grpSpPr>
          <a:xfrm>
            <a:off x="6091826" y="1708298"/>
            <a:ext cx="2529182" cy="704110"/>
            <a:chOff x="4012199" y="1347816"/>
            <a:chExt cx="2322052" cy="938651"/>
          </a:xfrm>
        </p:grpSpPr>
        <p:sp>
          <p:nvSpPr>
            <p:cNvPr id="17" name="TextBox 59"/>
            <p:cNvSpPr txBox="1"/>
            <p:nvPr/>
          </p:nvSpPr>
          <p:spPr>
            <a:xfrm>
              <a:off x="4012199" y="1594037"/>
              <a:ext cx="2322052" cy="692430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  <p:sp>
          <p:nvSpPr>
            <p:cNvPr id="18" name="TextBox 60"/>
            <p:cNvSpPr txBox="1"/>
            <p:nvPr/>
          </p:nvSpPr>
          <p:spPr>
            <a:xfrm>
              <a:off x="4012199" y="1347816"/>
              <a:ext cx="847859" cy="246221"/>
            </a:xfrm>
            <a:prstGeom prst="rect">
              <a:avLst/>
            </a:prstGeom>
            <a:noFill/>
          </p:spPr>
          <p:txBody>
            <a:bodyPr wrap="none" lIns="0" tIns="0" rIns="0" bIns="0" anchor="t" anchorCtr="0">
              <a:noAutofit/>
            </a:bodyPr>
            <a:lstStyle/>
            <a:p>
              <a:r>
                <a:rPr lang="zh-CN" altLang="en-US" sz="120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</p:grpSp>
      <p:grpSp>
        <p:nvGrpSpPr>
          <p:cNvPr id="14" name="Group 61"/>
          <p:cNvGrpSpPr/>
          <p:nvPr/>
        </p:nvGrpSpPr>
        <p:grpSpPr>
          <a:xfrm>
            <a:off x="6091146" y="2570634"/>
            <a:ext cx="2529182" cy="704110"/>
            <a:chOff x="4012199" y="1347816"/>
            <a:chExt cx="2322052" cy="938651"/>
          </a:xfrm>
        </p:grpSpPr>
        <p:sp>
          <p:nvSpPr>
            <p:cNvPr id="15" name="TextBox 62"/>
            <p:cNvSpPr txBox="1"/>
            <p:nvPr/>
          </p:nvSpPr>
          <p:spPr>
            <a:xfrm>
              <a:off x="4012199" y="1594037"/>
              <a:ext cx="2322052" cy="692430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  <p:sp>
          <p:nvSpPr>
            <p:cNvPr id="16" name="TextBox 63"/>
            <p:cNvSpPr txBox="1"/>
            <p:nvPr/>
          </p:nvSpPr>
          <p:spPr>
            <a:xfrm>
              <a:off x="4012199" y="1347816"/>
              <a:ext cx="847859" cy="246221"/>
            </a:xfrm>
            <a:prstGeom prst="rect">
              <a:avLst/>
            </a:prstGeom>
            <a:noFill/>
          </p:spPr>
          <p:txBody>
            <a:bodyPr wrap="none" lIns="0" tIns="0" rIns="0" bIns="0" anchor="t" anchorCtr="0">
              <a:noAutofit/>
            </a:bodyPr>
            <a:lstStyle/>
            <a:p>
              <a:r>
                <a:rPr lang="zh-CN" altLang="en-US" sz="120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8"/>
          <p:cNvSpPr/>
          <p:nvPr/>
        </p:nvSpPr>
        <p:spPr bwMode="auto">
          <a:xfrm>
            <a:off x="1434267" y="1278996"/>
            <a:ext cx="2537012" cy="2534761"/>
          </a:xfrm>
          <a:custGeom>
            <a:avLst/>
            <a:gdLst>
              <a:gd name="T0" fmla="*/ 929 w 1857"/>
              <a:gd name="T1" fmla="*/ 0 h 1855"/>
              <a:gd name="T2" fmla="*/ 1857 w 1857"/>
              <a:gd name="T3" fmla="*/ 928 h 1855"/>
              <a:gd name="T4" fmla="*/ 929 w 1857"/>
              <a:gd name="T5" fmla="*/ 1855 h 1855"/>
              <a:gd name="T6" fmla="*/ 0 w 1857"/>
              <a:gd name="T7" fmla="*/ 928 h 1855"/>
              <a:gd name="T8" fmla="*/ 929 w 1857"/>
              <a:gd name="T9" fmla="*/ 0 h 1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7" h="1855">
                <a:moveTo>
                  <a:pt x="929" y="0"/>
                </a:moveTo>
                <a:lnTo>
                  <a:pt x="1857" y="928"/>
                </a:lnTo>
                <a:lnTo>
                  <a:pt x="929" y="1855"/>
                </a:lnTo>
                <a:lnTo>
                  <a:pt x="0" y="928"/>
                </a:lnTo>
                <a:lnTo>
                  <a:pt x="92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6" tIns="45723" rIns="91446" bIns="45723" numCol="1" anchor="t" anchorCtr="0" compatLnSpc="1"/>
          <a:lstStyle/>
          <a:p>
            <a:endParaRPr lang="zh-CN" altLang="en-US"/>
          </a:p>
        </p:txBody>
      </p:sp>
      <p:sp>
        <p:nvSpPr>
          <p:cNvPr id="205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99585" y="1742064"/>
            <a:ext cx="1206376" cy="111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73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02</a:t>
            </a:r>
            <a:endParaRPr lang="zh-CN" altLang="en-US" sz="73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4413434" y="2572544"/>
            <a:ext cx="2947040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文本框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69949" y="2752040"/>
            <a:ext cx="2465648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章节 </a:t>
            </a:r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13434" y="1955231"/>
            <a:ext cx="3178239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buNone/>
            </a:pPr>
            <a:r>
              <a:rPr lang="zh-CN" altLang="zh-CN" sz="4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413434" y="2629323"/>
            <a:ext cx="1421946" cy="240837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38527" y="2629323"/>
            <a:ext cx="1421946" cy="240837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4413434" y="2895668"/>
            <a:ext cx="1421946" cy="240837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5938527" y="2895668"/>
            <a:ext cx="1421946" cy="240837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50" grpId="0"/>
      <p:bldP spid="2052" grpId="0"/>
      <p:bldP spid="8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684686" y="2931876"/>
            <a:ext cx="4503721" cy="683800"/>
            <a:chOff x="2245857" y="3685396"/>
            <a:chExt cx="6003918" cy="911575"/>
          </a:xfrm>
        </p:grpSpPr>
        <p:grpSp>
          <p:nvGrpSpPr>
            <p:cNvPr id="19" name="组合 18"/>
            <p:cNvGrpSpPr/>
            <p:nvPr/>
          </p:nvGrpSpPr>
          <p:grpSpPr>
            <a:xfrm>
              <a:off x="3381493" y="3685396"/>
              <a:ext cx="1155744" cy="761054"/>
              <a:chOff x="1958468" y="4905164"/>
              <a:chExt cx="1155744" cy="761054"/>
            </a:xfrm>
          </p:grpSpPr>
          <p:sp>
            <p:nvSpPr>
              <p:cNvPr id="22" name="任意多边形 3"/>
              <p:cNvSpPr/>
              <p:nvPr/>
            </p:nvSpPr>
            <p:spPr>
              <a:xfrm>
                <a:off x="1958468" y="4905164"/>
                <a:ext cx="1154167" cy="761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242" y="21600"/>
                    </a:moveTo>
                    <a:lnTo>
                      <a:pt x="9202" y="12826"/>
                    </a:lnTo>
                    <a:lnTo>
                      <a:pt x="0" y="12826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2826"/>
                    </a:lnTo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3" name="任意多边形 4"/>
              <p:cNvSpPr/>
              <p:nvPr/>
            </p:nvSpPr>
            <p:spPr>
              <a:xfrm>
                <a:off x="2117536" y="4995431"/>
                <a:ext cx="172176" cy="258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850" y="6750"/>
                    </a:moveTo>
                    <a:cubicBezTo>
                      <a:pt x="14491" y="6750"/>
                      <a:pt x="14175" y="6539"/>
                      <a:pt x="14175" y="6300"/>
                    </a:cubicBezTo>
                    <a:cubicBezTo>
                      <a:pt x="14175" y="5330"/>
                      <a:pt x="11918" y="4950"/>
                      <a:pt x="10800" y="4950"/>
                    </a:cubicBezTo>
                    <a:cubicBezTo>
                      <a:pt x="10441" y="4950"/>
                      <a:pt x="10125" y="4739"/>
                      <a:pt x="10125" y="4500"/>
                    </a:cubicBezTo>
                    <a:cubicBezTo>
                      <a:pt x="10125" y="4261"/>
                      <a:pt x="10441" y="4050"/>
                      <a:pt x="10800" y="4050"/>
                    </a:cubicBezTo>
                    <a:cubicBezTo>
                      <a:pt x="12762" y="4050"/>
                      <a:pt x="15525" y="4739"/>
                      <a:pt x="15525" y="6300"/>
                    </a:cubicBezTo>
                    <a:cubicBezTo>
                      <a:pt x="15525" y="6539"/>
                      <a:pt x="15209" y="6750"/>
                      <a:pt x="14850" y="6750"/>
                    </a:cubicBezTo>
                    <a:close/>
                    <a:moveTo>
                      <a:pt x="10800" y="1800"/>
                    </a:moveTo>
                    <a:cubicBezTo>
                      <a:pt x="6982" y="1800"/>
                      <a:pt x="2700" y="3487"/>
                      <a:pt x="2700" y="6300"/>
                    </a:cubicBezTo>
                    <a:cubicBezTo>
                      <a:pt x="2700" y="7200"/>
                      <a:pt x="3248" y="8142"/>
                      <a:pt x="4134" y="8831"/>
                    </a:cubicBezTo>
                    <a:cubicBezTo>
                      <a:pt x="4535" y="9141"/>
                      <a:pt x="4999" y="9436"/>
                      <a:pt x="5421" y="9759"/>
                    </a:cubicBezTo>
                    <a:cubicBezTo>
                      <a:pt x="6919" y="10955"/>
                      <a:pt x="8184" y="12361"/>
                      <a:pt x="8395" y="13950"/>
                    </a:cubicBezTo>
                    <a:lnTo>
                      <a:pt x="13205" y="13950"/>
                    </a:lnTo>
                    <a:cubicBezTo>
                      <a:pt x="13416" y="12361"/>
                      <a:pt x="14681" y="10955"/>
                      <a:pt x="16179" y="9759"/>
                    </a:cubicBezTo>
                    <a:cubicBezTo>
                      <a:pt x="16601" y="9436"/>
                      <a:pt x="17065" y="9141"/>
                      <a:pt x="17466" y="8831"/>
                    </a:cubicBezTo>
                    <a:cubicBezTo>
                      <a:pt x="18352" y="8142"/>
                      <a:pt x="18900" y="7200"/>
                      <a:pt x="18900" y="6300"/>
                    </a:cubicBezTo>
                    <a:cubicBezTo>
                      <a:pt x="18900" y="3487"/>
                      <a:pt x="14618" y="1800"/>
                      <a:pt x="10800" y="1800"/>
                    </a:cubicBezTo>
                    <a:close/>
                    <a:moveTo>
                      <a:pt x="19427" y="10069"/>
                    </a:moveTo>
                    <a:cubicBezTo>
                      <a:pt x="17972" y="11138"/>
                      <a:pt x="16052" y="12642"/>
                      <a:pt x="15884" y="14147"/>
                    </a:cubicBezTo>
                    <a:cubicBezTo>
                      <a:pt x="16495" y="14386"/>
                      <a:pt x="16875" y="14836"/>
                      <a:pt x="16875" y="15300"/>
                    </a:cubicBezTo>
                    <a:cubicBezTo>
                      <a:pt x="16875" y="15638"/>
                      <a:pt x="16685" y="15961"/>
                      <a:pt x="16348" y="16200"/>
                    </a:cubicBezTo>
                    <a:cubicBezTo>
                      <a:pt x="16685" y="16439"/>
                      <a:pt x="16875" y="16762"/>
                      <a:pt x="16875" y="17100"/>
                    </a:cubicBezTo>
                    <a:cubicBezTo>
                      <a:pt x="16875" y="17564"/>
                      <a:pt x="16516" y="17986"/>
                      <a:pt x="15926" y="18239"/>
                    </a:cubicBezTo>
                    <a:cubicBezTo>
                      <a:pt x="16095" y="18436"/>
                      <a:pt x="16200" y="18675"/>
                      <a:pt x="16200" y="18900"/>
                    </a:cubicBezTo>
                    <a:cubicBezTo>
                      <a:pt x="16200" y="19814"/>
                      <a:pt x="15124" y="20250"/>
                      <a:pt x="13901" y="20250"/>
                    </a:cubicBezTo>
                    <a:cubicBezTo>
                      <a:pt x="13352" y="21066"/>
                      <a:pt x="12129" y="21600"/>
                      <a:pt x="10800" y="21600"/>
                    </a:cubicBezTo>
                    <a:cubicBezTo>
                      <a:pt x="9471" y="21600"/>
                      <a:pt x="8248" y="21066"/>
                      <a:pt x="7699" y="20250"/>
                    </a:cubicBezTo>
                    <a:cubicBezTo>
                      <a:pt x="6476" y="20250"/>
                      <a:pt x="5400" y="19814"/>
                      <a:pt x="5400" y="18900"/>
                    </a:cubicBezTo>
                    <a:cubicBezTo>
                      <a:pt x="5400" y="18675"/>
                      <a:pt x="5505" y="18436"/>
                      <a:pt x="5674" y="18239"/>
                    </a:cubicBezTo>
                    <a:cubicBezTo>
                      <a:pt x="5084" y="17986"/>
                      <a:pt x="4725" y="17564"/>
                      <a:pt x="4725" y="17100"/>
                    </a:cubicBezTo>
                    <a:cubicBezTo>
                      <a:pt x="4725" y="16762"/>
                      <a:pt x="4915" y="16439"/>
                      <a:pt x="5252" y="16200"/>
                    </a:cubicBezTo>
                    <a:cubicBezTo>
                      <a:pt x="4915" y="15961"/>
                      <a:pt x="4725" y="15638"/>
                      <a:pt x="4725" y="15300"/>
                    </a:cubicBezTo>
                    <a:cubicBezTo>
                      <a:pt x="4725" y="14836"/>
                      <a:pt x="5105" y="14386"/>
                      <a:pt x="5716" y="14147"/>
                    </a:cubicBezTo>
                    <a:cubicBezTo>
                      <a:pt x="5548" y="12642"/>
                      <a:pt x="3628" y="11138"/>
                      <a:pt x="2173" y="10069"/>
                    </a:cubicBezTo>
                    <a:cubicBezTo>
                      <a:pt x="717" y="9000"/>
                      <a:pt x="0" y="7748"/>
                      <a:pt x="0" y="6300"/>
                    </a:cubicBezTo>
                    <a:cubicBezTo>
                      <a:pt x="0" y="2475"/>
                      <a:pt x="5463" y="0"/>
                      <a:pt x="10800" y="0"/>
                    </a:cubicBezTo>
                    <a:cubicBezTo>
                      <a:pt x="16137" y="0"/>
                      <a:pt x="21600" y="2475"/>
                      <a:pt x="21600" y="6300"/>
                    </a:cubicBezTo>
                    <a:cubicBezTo>
                      <a:pt x="21600" y="7748"/>
                      <a:pt x="20883" y="9000"/>
                      <a:pt x="19427" y="100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4" name="右箭头 13"/>
              <p:cNvSpPr/>
              <p:nvPr/>
            </p:nvSpPr>
            <p:spPr>
              <a:xfrm rot="5400000">
                <a:off x="2845857" y="5257677"/>
                <a:ext cx="268355" cy="268355"/>
              </a:xfrm>
              <a:prstGeom prst="rightArrow">
                <a:avLst>
                  <a:gd name="adj1" fmla="val 32000"/>
                  <a:gd name="adj2" fmla="val 64000"/>
                </a:avLst>
              </a:prstGeom>
              <a:solidFill>
                <a:schemeClr val="bg1">
                  <a:lumMod val="85000"/>
                </a:schemeClr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2245857" y="3756924"/>
              <a:ext cx="1107996" cy="27699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/>
              <a:r>
                <a:rPr lang="zh-CN" altLang="en-US" sz="105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4428396" y="4250722"/>
              <a:ext cx="3821379" cy="346249"/>
            </a:xfrm>
            <a:prstGeom prst="rect">
              <a:avLst/>
            </a:prstGeom>
          </p:spPr>
          <p:txBody>
            <a:bodyPr wrap="square">
              <a:normAutofit fontScale="92500"/>
            </a:bodyPr>
            <a:lstStyle/>
            <a:p>
              <a:pPr lvl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9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328572" y="2277098"/>
            <a:ext cx="4496083" cy="719410"/>
            <a:chOff x="3104222" y="3035140"/>
            <a:chExt cx="5993737" cy="959047"/>
          </a:xfrm>
        </p:grpSpPr>
        <p:grpSp>
          <p:nvGrpSpPr>
            <p:cNvPr id="13" name="组合 12"/>
            <p:cNvGrpSpPr/>
            <p:nvPr/>
          </p:nvGrpSpPr>
          <p:grpSpPr>
            <a:xfrm>
              <a:off x="4239858" y="3035140"/>
              <a:ext cx="1158906" cy="761055"/>
              <a:chOff x="2816833" y="4254908"/>
              <a:chExt cx="1158906" cy="761055"/>
            </a:xfrm>
          </p:grpSpPr>
          <p:sp>
            <p:nvSpPr>
              <p:cNvPr id="16" name="任意多边形 5"/>
              <p:cNvSpPr/>
              <p:nvPr/>
            </p:nvSpPr>
            <p:spPr>
              <a:xfrm>
                <a:off x="2816833" y="4254908"/>
                <a:ext cx="1154172" cy="761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242" y="21600"/>
                    </a:moveTo>
                    <a:lnTo>
                      <a:pt x="9202" y="12826"/>
                    </a:lnTo>
                    <a:lnTo>
                      <a:pt x="0" y="12826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2826"/>
                    </a:lnTo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任意多边形 6"/>
              <p:cNvSpPr/>
              <p:nvPr/>
            </p:nvSpPr>
            <p:spPr>
              <a:xfrm>
                <a:off x="3005371" y="4353287"/>
                <a:ext cx="194752" cy="2384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3" h="21368" extrusionOk="0">
                    <a:moveTo>
                      <a:pt x="9210" y="17445"/>
                    </a:moveTo>
                    <a:lnTo>
                      <a:pt x="6091" y="18421"/>
                    </a:lnTo>
                    <a:cubicBezTo>
                      <a:pt x="5969" y="18459"/>
                      <a:pt x="5833" y="18428"/>
                      <a:pt x="5754" y="18344"/>
                    </a:cubicBezTo>
                    <a:cubicBezTo>
                      <a:pt x="5352" y="17930"/>
                      <a:pt x="4874" y="17519"/>
                      <a:pt x="4113" y="17070"/>
                    </a:cubicBezTo>
                    <a:cubicBezTo>
                      <a:pt x="3351" y="16622"/>
                      <a:pt x="2722" y="16380"/>
                      <a:pt x="2113" y="16197"/>
                    </a:cubicBezTo>
                    <a:cubicBezTo>
                      <a:pt x="1990" y="16160"/>
                      <a:pt x="1912" y="16066"/>
                      <a:pt x="1920" y="15959"/>
                    </a:cubicBezTo>
                    <a:lnTo>
                      <a:pt x="2107" y="13255"/>
                    </a:lnTo>
                    <a:lnTo>
                      <a:pt x="2945" y="12321"/>
                    </a:lnTo>
                    <a:cubicBezTo>
                      <a:pt x="2945" y="12321"/>
                      <a:pt x="4821" y="12112"/>
                      <a:pt x="7270" y="13556"/>
                    </a:cubicBezTo>
                    <a:cubicBezTo>
                      <a:pt x="9715" y="14998"/>
                      <a:pt x="10050" y="16510"/>
                      <a:pt x="10050" y="16510"/>
                    </a:cubicBezTo>
                    <a:cubicBezTo>
                      <a:pt x="10050" y="16510"/>
                      <a:pt x="9210" y="17445"/>
                      <a:pt x="9210" y="17445"/>
                    </a:cubicBezTo>
                    <a:close/>
                    <a:moveTo>
                      <a:pt x="17932" y="1607"/>
                    </a:moveTo>
                    <a:cubicBezTo>
                      <a:pt x="15041" y="-99"/>
                      <a:pt x="12983" y="-62"/>
                      <a:pt x="12201" y="41"/>
                    </a:cubicBezTo>
                    <a:cubicBezTo>
                      <a:pt x="11981" y="69"/>
                      <a:pt x="11796" y="172"/>
                      <a:pt x="11667" y="317"/>
                    </a:cubicBezTo>
                    <a:lnTo>
                      <a:pt x="4613" y="8201"/>
                    </a:lnTo>
                    <a:lnTo>
                      <a:pt x="1158" y="12064"/>
                    </a:lnTo>
                    <a:cubicBezTo>
                      <a:pt x="735" y="12537"/>
                      <a:pt x="491" y="13098"/>
                      <a:pt x="453" y="13681"/>
                    </a:cubicBezTo>
                    <a:lnTo>
                      <a:pt x="1" y="20638"/>
                    </a:lnTo>
                    <a:cubicBezTo>
                      <a:pt x="-31" y="21139"/>
                      <a:pt x="584" y="21501"/>
                      <a:pt x="1161" y="21322"/>
                    </a:cubicBezTo>
                    <a:lnTo>
                      <a:pt x="9186" y="18835"/>
                    </a:lnTo>
                    <a:cubicBezTo>
                      <a:pt x="9862" y="18625"/>
                      <a:pt x="10450" y="18260"/>
                      <a:pt x="10874" y="17785"/>
                    </a:cubicBezTo>
                    <a:lnTo>
                      <a:pt x="13690" y="14637"/>
                    </a:lnTo>
                    <a:lnTo>
                      <a:pt x="21378" y="6041"/>
                    </a:lnTo>
                    <a:cubicBezTo>
                      <a:pt x="21514" y="5889"/>
                      <a:pt x="21569" y="5704"/>
                      <a:pt x="21531" y="5518"/>
                    </a:cubicBezTo>
                    <a:cubicBezTo>
                      <a:pt x="21403" y="4867"/>
                      <a:pt x="20787" y="3289"/>
                      <a:pt x="17932" y="16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右箭头 14"/>
              <p:cNvSpPr/>
              <p:nvPr/>
            </p:nvSpPr>
            <p:spPr>
              <a:xfrm rot="5400000">
                <a:off x="3707384" y="4609124"/>
                <a:ext cx="268355" cy="268355"/>
              </a:xfrm>
              <a:prstGeom prst="rightArrow">
                <a:avLst>
                  <a:gd name="adj1" fmla="val 32000"/>
                  <a:gd name="adj2" fmla="val 64000"/>
                </a:avLst>
              </a:prstGeom>
              <a:solidFill>
                <a:schemeClr val="bg1">
                  <a:lumMod val="85000"/>
                </a:schemeClr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3104222" y="3114228"/>
              <a:ext cx="1107996" cy="27699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/>
              <a:r>
                <a:rPr lang="zh-CN" altLang="en-US" sz="105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5276580" y="3647938"/>
              <a:ext cx="3821379" cy="346249"/>
            </a:xfrm>
            <a:prstGeom prst="rect">
              <a:avLst/>
            </a:prstGeom>
          </p:spPr>
          <p:txBody>
            <a:bodyPr wrap="square">
              <a:normAutofit fontScale="92500"/>
            </a:bodyPr>
            <a:lstStyle/>
            <a:p>
              <a:pPr lvl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970004" y="1622326"/>
            <a:ext cx="4490900" cy="720462"/>
            <a:chOff x="3959317" y="2384884"/>
            <a:chExt cx="5986826" cy="960449"/>
          </a:xfrm>
        </p:grpSpPr>
        <p:grpSp>
          <p:nvGrpSpPr>
            <p:cNvPr id="7" name="组合 6"/>
            <p:cNvGrpSpPr/>
            <p:nvPr/>
          </p:nvGrpSpPr>
          <p:grpSpPr>
            <a:xfrm>
              <a:off x="5090219" y="2384884"/>
              <a:ext cx="1158063" cy="761048"/>
              <a:chOff x="3667194" y="3604652"/>
              <a:chExt cx="1158063" cy="761048"/>
            </a:xfrm>
          </p:grpSpPr>
          <p:sp>
            <p:nvSpPr>
              <p:cNvPr id="10" name="任意多边形 7"/>
              <p:cNvSpPr/>
              <p:nvPr/>
            </p:nvSpPr>
            <p:spPr>
              <a:xfrm>
                <a:off x="3667194" y="3604652"/>
                <a:ext cx="1154172" cy="7610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242" y="21600"/>
                    </a:moveTo>
                    <a:lnTo>
                      <a:pt x="9202" y="12827"/>
                    </a:lnTo>
                    <a:lnTo>
                      <a:pt x="0" y="12827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2827"/>
                    </a:lnTo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任意多边形 8"/>
              <p:cNvSpPr/>
              <p:nvPr/>
            </p:nvSpPr>
            <p:spPr>
              <a:xfrm>
                <a:off x="3818348" y="3713140"/>
                <a:ext cx="230888" cy="230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5" h="21473" extrusionOk="0">
                    <a:moveTo>
                      <a:pt x="2579" y="8408"/>
                    </a:moveTo>
                    <a:cubicBezTo>
                      <a:pt x="2579" y="5192"/>
                      <a:pt x="5174" y="2587"/>
                      <a:pt x="8377" y="2587"/>
                    </a:cubicBezTo>
                    <a:cubicBezTo>
                      <a:pt x="11581" y="2587"/>
                      <a:pt x="14435" y="5451"/>
                      <a:pt x="14435" y="8668"/>
                    </a:cubicBezTo>
                    <a:cubicBezTo>
                      <a:pt x="14435" y="11882"/>
                      <a:pt x="11838" y="14489"/>
                      <a:pt x="8636" y="14489"/>
                    </a:cubicBezTo>
                    <a:cubicBezTo>
                      <a:pt x="5432" y="14488"/>
                      <a:pt x="2579" y="11622"/>
                      <a:pt x="2579" y="8408"/>
                    </a:cubicBezTo>
                    <a:close/>
                    <a:moveTo>
                      <a:pt x="20915" y="18167"/>
                    </a:moveTo>
                    <a:lnTo>
                      <a:pt x="15797" y="13031"/>
                    </a:lnTo>
                    <a:cubicBezTo>
                      <a:pt x="16569" y="11760"/>
                      <a:pt x="17014" y="10265"/>
                      <a:pt x="17014" y="8668"/>
                    </a:cubicBezTo>
                    <a:cubicBezTo>
                      <a:pt x="17014" y="4023"/>
                      <a:pt x="13004" y="0"/>
                      <a:pt x="8377" y="0"/>
                    </a:cubicBezTo>
                    <a:cubicBezTo>
                      <a:pt x="3750" y="-1"/>
                      <a:pt x="0" y="3764"/>
                      <a:pt x="0" y="8408"/>
                    </a:cubicBezTo>
                    <a:cubicBezTo>
                      <a:pt x="0" y="13051"/>
                      <a:pt x="4010" y="17076"/>
                      <a:pt x="8636" y="17076"/>
                    </a:cubicBezTo>
                    <a:cubicBezTo>
                      <a:pt x="10175" y="17076"/>
                      <a:pt x="11615" y="16655"/>
                      <a:pt x="12854" y="15928"/>
                    </a:cubicBezTo>
                    <a:lnTo>
                      <a:pt x="17998" y="21095"/>
                    </a:lnTo>
                    <a:cubicBezTo>
                      <a:pt x="18502" y="21599"/>
                      <a:pt x="19318" y="21599"/>
                      <a:pt x="19821" y="21095"/>
                    </a:cubicBezTo>
                    <a:lnTo>
                      <a:pt x="21098" y="19813"/>
                    </a:lnTo>
                    <a:cubicBezTo>
                      <a:pt x="21600" y="19309"/>
                      <a:pt x="21417" y="18671"/>
                      <a:pt x="20915" y="181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右箭头 15"/>
              <p:cNvSpPr/>
              <p:nvPr/>
            </p:nvSpPr>
            <p:spPr>
              <a:xfrm rot="5400000">
                <a:off x="4556902" y="3956089"/>
                <a:ext cx="268355" cy="268355"/>
              </a:xfrm>
              <a:prstGeom prst="rightArrow">
                <a:avLst>
                  <a:gd name="adj1" fmla="val 32000"/>
                  <a:gd name="adj2" fmla="val 64000"/>
                </a:avLst>
              </a:prstGeom>
              <a:solidFill>
                <a:schemeClr val="bg1">
                  <a:lumMod val="85000"/>
                </a:schemeClr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3959317" y="2447237"/>
              <a:ext cx="1107996" cy="27699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/>
              <a:r>
                <a:rPr lang="zh-CN" altLang="en-US" sz="105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6124764" y="2999084"/>
              <a:ext cx="3821379" cy="346249"/>
            </a:xfrm>
            <a:prstGeom prst="rect">
              <a:avLst/>
            </a:prstGeom>
          </p:spPr>
          <p:txBody>
            <a:bodyPr wrap="square">
              <a:normAutofit fontScale="92500"/>
            </a:bodyPr>
            <a:lstStyle/>
            <a:p>
              <a:pPr lvl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9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3FDE6F3-C2C1-497D-9AC0-D418F52504A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bt641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23"/>
  <p:tag name="MH_LIBRARY" val="CONTENTS"/>
  <p:tag name="MH_TYPE" val="OTHERS"/>
  <p:tag name="ID" val="54713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23"/>
  <p:tag name="MH_LIBRARY" val="CONTENTS"/>
  <p:tag name="MH_TYPE" val="OTHERS"/>
  <p:tag name="ID" val="54713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23"/>
  <p:tag name="MH_LIBRARY" val="CONTENTS"/>
  <p:tag name="MH_TYPE" val="ENTRY"/>
  <p:tag name="ID" val="547130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23"/>
  <p:tag name="MH_LIBRARY" val="CONTENTS"/>
  <p:tag name="MH_TYPE" val="ENTRY"/>
  <p:tag name="ID" val="547130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23"/>
  <p:tag name="MH_LIBRARY" val="CONTENTS"/>
  <p:tag name="MH_TYPE" val="ENTRY"/>
  <p:tag name="ID" val="547130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23"/>
  <p:tag name="MH_LIBRARY" val="CONTENTS"/>
  <p:tag name="MH_TYPE" val="ENTRY"/>
  <p:tag name="ID" val="547130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23"/>
  <p:tag name="MH_LIBRARY" val="CONTENTS"/>
  <p:tag name="MH_TYPE" val="NUMBER"/>
  <p:tag name="ID" val="547130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23"/>
  <p:tag name="MH_LIBRARY" val="CONTENTS"/>
  <p:tag name="MH_TYPE" val="NUMBER"/>
  <p:tag name="ID" val="547130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23"/>
  <p:tag name="MH_LIBRARY" val="CONTENTS"/>
  <p:tag name="MH_TYPE" val="NUMBER"/>
  <p:tag name="ID" val="547130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23"/>
  <p:tag name="MH_LIBRARY" val="CONTENTS"/>
  <p:tag name="MH_TYPE" val="NUMBER"/>
  <p:tag name="ID" val="547130"/>
  <p:tag name="MH_ORDER" val="4"/>
</p:tagLst>
</file>

<file path=ppt/theme/theme1.xml><?xml version="1.0" encoding="utf-8"?>
<a:theme xmlns:a="http://schemas.openxmlformats.org/drawingml/2006/main" name="1_自定义设计方案">
  <a:themeElements>
    <a:clrScheme name="自定义 1">
      <a:dk1>
        <a:sysClr val="windowText" lastClr="000000"/>
      </a:dk1>
      <a:lt1>
        <a:sysClr val="window" lastClr="FFFFFF"/>
      </a:lt1>
      <a:dk2>
        <a:srgbClr val="4E3B30"/>
      </a:dk2>
      <a:lt2>
        <a:srgbClr val="7F7F7F"/>
      </a:lt2>
      <a:accent1>
        <a:srgbClr val="C00000"/>
      </a:accent1>
      <a:accent2>
        <a:srgbClr val="FFC000"/>
      </a:accent2>
      <a:accent3>
        <a:srgbClr val="00B0F0"/>
      </a:accent3>
      <a:accent4>
        <a:srgbClr val="00B050"/>
      </a:accent4>
      <a:accent5>
        <a:srgbClr val="C00000"/>
      </a:accent5>
      <a:accent6>
        <a:srgbClr val="FFC000"/>
      </a:accent6>
      <a:hlink>
        <a:srgbClr val="AD1F1F"/>
      </a:hlink>
      <a:folHlink>
        <a:srgbClr val="FFC42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2341</Words>
  <Application>Microsoft Office PowerPoint</Application>
  <PresentationFormat>自定义</PresentationFormat>
  <Paragraphs>203</Paragraphs>
  <Slides>22</Slides>
  <Notes>21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冬青黑体简体中文 W3</vt:lpstr>
      <vt:lpstr>宋体</vt:lpstr>
      <vt:lpstr>微软雅黑</vt:lpstr>
      <vt:lpstr>微软雅黑 Light</vt:lpstr>
      <vt:lpstr>Agency FB</vt:lpstr>
      <vt:lpstr>Arial</vt:lpstr>
      <vt:lpstr>Calibri</vt:lpstr>
      <vt:lpstr>Calibri Light</vt:lpstr>
      <vt:lpstr>Impact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2016-10-17T14:00:00Z</dcterms:created>
  <dcterms:modified xsi:type="dcterms:W3CDTF">2021-01-05T10:11:40Z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