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413"/>
    <a:srgbClr val="D2C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2C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.png"/><Relationship Id="rId5" Type="http://schemas.openxmlformats.org/officeDocument/2006/relationships/tags" Target="../tags/tag12.xml"/><Relationship Id="rId10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-28575" y="11430"/>
            <a:ext cx="12220575" cy="6848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8575" y="2785745"/>
            <a:ext cx="12219940" cy="160782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8575" y="2630805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8575" y="4447540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3e5e31d53b08b1ea6712dbad666cc0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49895" y="-73660"/>
            <a:ext cx="4142105" cy="5451475"/>
          </a:xfrm>
          <a:prstGeom prst="rect">
            <a:avLst/>
          </a:prstGeom>
        </p:spPr>
      </p:pic>
      <p:pic>
        <p:nvPicPr>
          <p:cNvPr id="7" name="图片 6" descr="d32f902df8efa05e4f7a8f47f5fce2d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40995" y="929640"/>
            <a:ext cx="4408805" cy="6096000"/>
          </a:xfrm>
          <a:prstGeom prst="rect">
            <a:avLst/>
          </a:prstGeom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147060" y="2971800"/>
            <a:ext cx="767334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53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红酒酒庄葡萄酒红酒模板</a:t>
            </a:r>
          </a:p>
        </p:txBody>
      </p:sp>
      <p:grpSp>
        <p:nvGrpSpPr>
          <p:cNvPr id="53" name="PA_组合 23"/>
          <p:cNvGrpSpPr/>
          <p:nvPr>
            <p:custDataLst>
              <p:tags r:id="rId1"/>
            </p:custDataLst>
          </p:nvPr>
        </p:nvGrpSpPr>
        <p:grpSpPr bwMode="auto">
          <a:xfrm>
            <a:off x="8143791" y="5870986"/>
            <a:ext cx="450273" cy="463263"/>
            <a:chOff x="0" y="0"/>
            <a:chExt cx="495300" cy="509588"/>
          </a:xfrm>
        </p:grpSpPr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10549" y="119661"/>
              <a:ext cx="274204" cy="270268"/>
            </a:xfrm>
            <a:custGeom>
              <a:avLst/>
              <a:gdLst>
                <a:gd name="T0" fmla="*/ 285 w 427"/>
                <a:gd name="T1" fmla="*/ 157 h 408"/>
                <a:gd name="T2" fmla="*/ 279 w 427"/>
                <a:gd name="T3" fmla="*/ 169 h 408"/>
                <a:gd name="T4" fmla="*/ 278 w 427"/>
                <a:gd name="T5" fmla="*/ 177 h 408"/>
                <a:gd name="T6" fmla="*/ 278 w 427"/>
                <a:gd name="T7" fmla="*/ 192 h 408"/>
                <a:gd name="T8" fmla="*/ 284 w 427"/>
                <a:gd name="T9" fmla="*/ 207 h 408"/>
                <a:gd name="T10" fmla="*/ 288 w 427"/>
                <a:gd name="T11" fmla="*/ 214 h 408"/>
                <a:gd name="T12" fmla="*/ 300 w 427"/>
                <a:gd name="T13" fmla="*/ 224 h 408"/>
                <a:gd name="T14" fmla="*/ 308 w 427"/>
                <a:gd name="T15" fmla="*/ 228 h 408"/>
                <a:gd name="T16" fmla="*/ 325 w 427"/>
                <a:gd name="T17" fmla="*/ 136 h 408"/>
                <a:gd name="T18" fmla="*/ 305 w 427"/>
                <a:gd name="T19" fmla="*/ 140 h 408"/>
                <a:gd name="T20" fmla="*/ 294 w 427"/>
                <a:gd name="T21" fmla="*/ 147 h 408"/>
                <a:gd name="T22" fmla="*/ 289 w 427"/>
                <a:gd name="T23" fmla="*/ 152 h 408"/>
                <a:gd name="T24" fmla="*/ 261 w 427"/>
                <a:gd name="T25" fmla="*/ 47 h 408"/>
                <a:gd name="T26" fmla="*/ 213 w 427"/>
                <a:gd name="T27" fmla="*/ 95 h 408"/>
                <a:gd name="T28" fmla="*/ 258 w 427"/>
                <a:gd name="T29" fmla="*/ 192 h 408"/>
                <a:gd name="T30" fmla="*/ 258 w 427"/>
                <a:gd name="T31" fmla="*/ 173 h 408"/>
                <a:gd name="T32" fmla="*/ 244 w 427"/>
                <a:gd name="T33" fmla="*/ 104 h 408"/>
                <a:gd name="T34" fmla="*/ 169 w 427"/>
                <a:gd name="T35" fmla="*/ 183 h 408"/>
                <a:gd name="T36" fmla="*/ 213 w 427"/>
                <a:gd name="T37" fmla="*/ 269 h 408"/>
                <a:gd name="T38" fmla="*/ 192 w 427"/>
                <a:gd name="T39" fmla="*/ 272 h 408"/>
                <a:gd name="T40" fmla="*/ 181 w 427"/>
                <a:gd name="T41" fmla="*/ 260 h 408"/>
                <a:gd name="T42" fmla="*/ 174 w 427"/>
                <a:gd name="T43" fmla="*/ 254 h 408"/>
                <a:gd name="T44" fmla="*/ 145 w 427"/>
                <a:gd name="T45" fmla="*/ 242 h 408"/>
                <a:gd name="T46" fmla="*/ 133 w 427"/>
                <a:gd name="T47" fmla="*/ 241 h 408"/>
                <a:gd name="T48" fmla="*/ 0 w 427"/>
                <a:gd name="T49" fmla="*/ 408 h 408"/>
                <a:gd name="T50" fmla="*/ 56 w 427"/>
                <a:gd name="T51" fmla="*/ 309 h 408"/>
                <a:gd name="T52" fmla="*/ 146 w 427"/>
                <a:gd name="T53" fmla="*/ 309 h 408"/>
                <a:gd name="T54" fmla="*/ 204 w 427"/>
                <a:gd name="T55" fmla="*/ 408 h 408"/>
                <a:gd name="T56" fmla="*/ 192 w 427"/>
                <a:gd name="T57" fmla="*/ 272 h 408"/>
                <a:gd name="T58" fmla="*/ 294 w 427"/>
                <a:gd name="T59" fmla="*/ 241 h 408"/>
                <a:gd name="T60" fmla="*/ 281 w 427"/>
                <a:gd name="T61" fmla="*/ 242 h 408"/>
                <a:gd name="T62" fmla="*/ 245 w 427"/>
                <a:gd name="T63" fmla="*/ 260 h 408"/>
                <a:gd name="T64" fmla="*/ 240 w 427"/>
                <a:gd name="T65" fmla="*/ 266 h 408"/>
                <a:gd name="T66" fmla="*/ 264 w 427"/>
                <a:gd name="T67" fmla="*/ 408 h 408"/>
                <a:gd name="T68" fmla="*/ 279 w 427"/>
                <a:gd name="T69" fmla="*/ 408 h 408"/>
                <a:gd name="T70" fmla="*/ 384 w 427"/>
                <a:gd name="T71" fmla="*/ 309 h 408"/>
                <a:gd name="T72" fmla="*/ 427 w 427"/>
                <a:gd name="T73" fmla="*/ 313 h 408"/>
                <a:gd name="T74" fmla="*/ 102 w 427"/>
                <a:gd name="T75" fmla="*/ 231 h 408"/>
                <a:gd name="T76" fmla="*/ 126 w 427"/>
                <a:gd name="T77" fmla="*/ 224 h 408"/>
                <a:gd name="T78" fmla="*/ 133 w 427"/>
                <a:gd name="T79" fmla="*/ 220 h 408"/>
                <a:gd name="T80" fmla="*/ 146 w 427"/>
                <a:gd name="T81" fmla="*/ 200 h 408"/>
                <a:gd name="T82" fmla="*/ 149 w 427"/>
                <a:gd name="T83" fmla="*/ 191 h 408"/>
                <a:gd name="T84" fmla="*/ 149 w 427"/>
                <a:gd name="T85" fmla="*/ 175 h 408"/>
                <a:gd name="T86" fmla="*/ 145 w 427"/>
                <a:gd name="T87" fmla="*/ 164 h 408"/>
                <a:gd name="T88" fmla="*/ 142 w 427"/>
                <a:gd name="T89" fmla="*/ 157 h 408"/>
                <a:gd name="T90" fmla="*/ 133 w 427"/>
                <a:gd name="T91" fmla="*/ 147 h 408"/>
                <a:gd name="T92" fmla="*/ 126 w 427"/>
                <a:gd name="T93" fmla="*/ 143 h 408"/>
                <a:gd name="T94" fmla="*/ 102 w 427"/>
                <a:gd name="T95" fmla="*/ 1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408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6" name="PA_组合 35"/>
          <p:cNvGrpSpPr/>
          <p:nvPr>
            <p:custDataLst>
              <p:tags r:id="rId2"/>
            </p:custDataLst>
          </p:nvPr>
        </p:nvGrpSpPr>
        <p:grpSpPr bwMode="auto">
          <a:xfrm>
            <a:off x="10175977" y="5870986"/>
            <a:ext cx="450273" cy="463263"/>
            <a:chOff x="0" y="0"/>
            <a:chExt cx="495300" cy="509588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90487" y="128588"/>
              <a:ext cx="311150" cy="250825"/>
            </a:xfrm>
            <a:custGeom>
              <a:avLst/>
              <a:gdLst>
                <a:gd name="T0" fmla="*/ 147 w 400"/>
                <a:gd name="T1" fmla="*/ 158 h 313"/>
                <a:gd name="T2" fmla="*/ 204 w 400"/>
                <a:gd name="T3" fmla="*/ 129 h 313"/>
                <a:gd name="T4" fmla="*/ 311 w 400"/>
                <a:gd name="T5" fmla="*/ 111 h 313"/>
                <a:gd name="T6" fmla="*/ 341 w 400"/>
                <a:gd name="T7" fmla="*/ 67 h 313"/>
                <a:gd name="T8" fmla="*/ 297 w 400"/>
                <a:gd name="T9" fmla="*/ 97 h 313"/>
                <a:gd name="T10" fmla="*/ 204 w 400"/>
                <a:gd name="T11" fmla="*/ 102 h 313"/>
                <a:gd name="T12" fmla="*/ 400 w 400"/>
                <a:gd name="T13" fmla="*/ 42 h 313"/>
                <a:gd name="T14" fmla="*/ 243 w 400"/>
                <a:gd name="T15" fmla="*/ 16 h 313"/>
                <a:gd name="T16" fmla="*/ 228 w 400"/>
                <a:gd name="T17" fmla="*/ 0 h 313"/>
                <a:gd name="T18" fmla="*/ 80 w 400"/>
                <a:gd name="T19" fmla="*/ 16 h 313"/>
                <a:gd name="T20" fmla="*/ 91 w 400"/>
                <a:gd name="T21" fmla="*/ 42 h 313"/>
                <a:gd name="T22" fmla="*/ 113 w 400"/>
                <a:gd name="T23" fmla="*/ 71 h 313"/>
                <a:gd name="T24" fmla="*/ 368 w 400"/>
                <a:gd name="T25" fmla="*/ 42 h 313"/>
                <a:gd name="T26" fmla="*/ 185 w 400"/>
                <a:gd name="T27" fmla="*/ 205 h 313"/>
                <a:gd name="T28" fmla="*/ 368 w 400"/>
                <a:gd name="T29" fmla="*/ 214 h 313"/>
                <a:gd name="T30" fmla="*/ 188 w 400"/>
                <a:gd name="T31" fmla="*/ 223 h 313"/>
                <a:gd name="T32" fmla="*/ 189 w 400"/>
                <a:gd name="T33" fmla="*/ 249 h 313"/>
                <a:gd name="T34" fmla="*/ 228 w 400"/>
                <a:gd name="T35" fmla="*/ 311 h 313"/>
                <a:gd name="T36" fmla="*/ 243 w 400"/>
                <a:gd name="T37" fmla="*/ 249 h 313"/>
                <a:gd name="T38" fmla="*/ 315 w 400"/>
                <a:gd name="T39" fmla="*/ 309 h 313"/>
                <a:gd name="T40" fmla="*/ 308 w 400"/>
                <a:gd name="T41" fmla="*/ 249 h 313"/>
                <a:gd name="T42" fmla="*/ 400 w 400"/>
                <a:gd name="T43" fmla="*/ 223 h 313"/>
                <a:gd name="T44" fmla="*/ 390 w 400"/>
                <a:gd name="T45" fmla="*/ 42 h 313"/>
                <a:gd name="T46" fmla="*/ 84 w 400"/>
                <a:gd name="T47" fmla="*/ 162 h 313"/>
                <a:gd name="T48" fmla="*/ 123 w 400"/>
                <a:gd name="T49" fmla="*/ 123 h 313"/>
                <a:gd name="T50" fmla="*/ 45 w 400"/>
                <a:gd name="T51" fmla="*/ 123 h 313"/>
                <a:gd name="T52" fmla="*/ 109 w 400"/>
                <a:gd name="T53" fmla="*/ 170 h 313"/>
                <a:gd name="T54" fmla="*/ 94 w 400"/>
                <a:gd name="T55" fmla="*/ 170 h 313"/>
                <a:gd name="T56" fmla="*/ 98 w 400"/>
                <a:gd name="T57" fmla="*/ 177 h 313"/>
                <a:gd name="T58" fmla="*/ 102 w 400"/>
                <a:gd name="T59" fmla="*/ 266 h 313"/>
                <a:gd name="T60" fmla="*/ 67 w 400"/>
                <a:gd name="T61" fmla="*/ 266 h 313"/>
                <a:gd name="T62" fmla="*/ 71 w 400"/>
                <a:gd name="T63" fmla="*/ 177 h 313"/>
                <a:gd name="T64" fmla="*/ 76 w 400"/>
                <a:gd name="T65" fmla="*/ 170 h 313"/>
                <a:gd name="T66" fmla="*/ 0 w 400"/>
                <a:gd name="T67" fmla="*/ 228 h 313"/>
                <a:gd name="T68" fmla="*/ 34 w 400"/>
                <a:gd name="T69" fmla="*/ 313 h 313"/>
                <a:gd name="T70" fmla="*/ 46 w 400"/>
                <a:gd name="T71" fmla="*/ 226 h 313"/>
                <a:gd name="T72" fmla="*/ 120 w 400"/>
                <a:gd name="T73" fmla="*/ 313 h 313"/>
                <a:gd name="T74" fmla="*/ 132 w 400"/>
                <a:gd name="T75" fmla="*/ 226 h 313"/>
                <a:gd name="T76" fmla="*/ 167 w 400"/>
                <a:gd name="T77" fmla="*/ 313 h 313"/>
                <a:gd name="T78" fmla="*/ 109 w 400"/>
                <a:gd name="T79" fmla="*/ 17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313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9" name="PA_组合 36"/>
          <p:cNvGrpSpPr/>
          <p:nvPr>
            <p:custDataLst>
              <p:tags r:id="rId3"/>
            </p:custDataLst>
          </p:nvPr>
        </p:nvGrpSpPr>
        <p:grpSpPr bwMode="auto">
          <a:xfrm>
            <a:off x="9668612" y="5870986"/>
            <a:ext cx="450273" cy="463263"/>
            <a:chOff x="0" y="0"/>
            <a:chExt cx="495300" cy="509588"/>
          </a:xfrm>
        </p:grpSpPr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117475" y="112713"/>
              <a:ext cx="279400" cy="284163"/>
            </a:xfrm>
            <a:custGeom>
              <a:avLst/>
              <a:gdLst>
                <a:gd name="T0" fmla="*/ 324 w 358"/>
                <a:gd name="T1" fmla="*/ 306 h 355"/>
                <a:gd name="T2" fmla="*/ 287 w 358"/>
                <a:gd name="T3" fmla="*/ 306 h 355"/>
                <a:gd name="T4" fmla="*/ 235 w 358"/>
                <a:gd name="T5" fmla="*/ 207 h 355"/>
                <a:gd name="T6" fmla="*/ 229 w 358"/>
                <a:gd name="T7" fmla="*/ 226 h 355"/>
                <a:gd name="T8" fmla="*/ 201 w 358"/>
                <a:gd name="T9" fmla="*/ 248 h 355"/>
                <a:gd name="T10" fmla="*/ 294 w 358"/>
                <a:gd name="T11" fmla="*/ 351 h 355"/>
                <a:gd name="T12" fmla="*/ 353 w 358"/>
                <a:gd name="T13" fmla="*/ 311 h 355"/>
                <a:gd name="T14" fmla="*/ 310 w 358"/>
                <a:gd name="T15" fmla="*/ 265 h 355"/>
                <a:gd name="T16" fmla="*/ 244 w 358"/>
                <a:gd name="T17" fmla="*/ 211 h 355"/>
                <a:gd name="T18" fmla="*/ 129 w 358"/>
                <a:gd name="T19" fmla="*/ 126 h 355"/>
                <a:gd name="T20" fmla="*/ 149 w 358"/>
                <a:gd name="T21" fmla="*/ 121 h 355"/>
                <a:gd name="T22" fmla="*/ 154 w 358"/>
                <a:gd name="T23" fmla="*/ 102 h 355"/>
                <a:gd name="T24" fmla="*/ 159 w 358"/>
                <a:gd name="T25" fmla="*/ 83 h 355"/>
                <a:gd name="T26" fmla="*/ 69 w 358"/>
                <a:gd name="T27" fmla="*/ 8 h 355"/>
                <a:gd name="T28" fmla="*/ 57 w 358"/>
                <a:gd name="T29" fmla="*/ 101 h 355"/>
                <a:gd name="T30" fmla="*/ 0 w 358"/>
                <a:gd name="T31" fmla="*/ 77 h 355"/>
                <a:gd name="T32" fmla="*/ 106 w 358"/>
                <a:gd name="T33" fmla="*/ 153 h 355"/>
                <a:gd name="T34" fmla="*/ 120 w 358"/>
                <a:gd name="T35" fmla="*/ 136 h 355"/>
                <a:gd name="T36" fmla="*/ 345 w 358"/>
                <a:gd name="T37" fmla="*/ 35 h 355"/>
                <a:gd name="T38" fmla="*/ 297 w 358"/>
                <a:gd name="T39" fmla="*/ 1 h 355"/>
                <a:gd name="T40" fmla="*/ 168 w 358"/>
                <a:gd name="T41" fmla="*/ 116 h 355"/>
                <a:gd name="T42" fmla="*/ 150 w 358"/>
                <a:gd name="T43" fmla="*/ 142 h 355"/>
                <a:gd name="T44" fmla="*/ 134 w 358"/>
                <a:gd name="T45" fmla="*/ 150 h 355"/>
                <a:gd name="T46" fmla="*/ 136 w 358"/>
                <a:gd name="T47" fmla="*/ 199 h 355"/>
                <a:gd name="T48" fmla="*/ 32 w 358"/>
                <a:gd name="T49" fmla="*/ 289 h 355"/>
                <a:gd name="T50" fmla="*/ 20 w 358"/>
                <a:gd name="T51" fmla="*/ 355 h 355"/>
                <a:gd name="T52" fmla="*/ 74 w 358"/>
                <a:gd name="T53" fmla="*/ 301 h 355"/>
                <a:gd name="T54" fmla="*/ 159 w 358"/>
                <a:gd name="T55" fmla="*/ 222 h 355"/>
                <a:gd name="T56" fmla="*/ 206 w 358"/>
                <a:gd name="T57" fmla="*/ 222 h 355"/>
                <a:gd name="T58" fmla="*/ 220 w 358"/>
                <a:gd name="T59" fmla="*/ 192 h 355"/>
                <a:gd name="T60" fmla="*/ 240 w 358"/>
                <a:gd name="T61" fmla="*/ 188 h 355"/>
                <a:gd name="T62" fmla="*/ 345 w 358"/>
                <a:gd name="T63" fmla="*/ 3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355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2" name="PA_组合 40"/>
          <p:cNvGrpSpPr/>
          <p:nvPr>
            <p:custDataLst>
              <p:tags r:id="rId4"/>
            </p:custDataLst>
          </p:nvPr>
        </p:nvGrpSpPr>
        <p:grpSpPr bwMode="auto">
          <a:xfrm>
            <a:off x="10683341" y="5870986"/>
            <a:ext cx="450273" cy="463263"/>
            <a:chOff x="0" y="0"/>
            <a:chExt cx="495300" cy="509588"/>
          </a:xfrm>
        </p:grpSpPr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151448" y="126812"/>
              <a:ext cx="247964" cy="240093"/>
            </a:xfrm>
            <a:custGeom>
              <a:avLst/>
              <a:gdLst>
                <a:gd name="T0" fmla="*/ 13 w 387"/>
                <a:gd name="T1" fmla="*/ 287 h 362"/>
                <a:gd name="T2" fmla="*/ 276 w 387"/>
                <a:gd name="T3" fmla="*/ 215 h 362"/>
                <a:gd name="T4" fmla="*/ 253 w 387"/>
                <a:gd name="T5" fmla="*/ 297 h 362"/>
                <a:gd name="T6" fmla="*/ 245 w 387"/>
                <a:gd name="T7" fmla="*/ 226 h 362"/>
                <a:gd name="T8" fmla="*/ 245 w 387"/>
                <a:gd name="T9" fmla="*/ 163 h 362"/>
                <a:gd name="T10" fmla="*/ 238 w 387"/>
                <a:gd name="T11" fmla="*/ 166 h 362"/>
                <a:gd name="T12" fmla="*/ 244 w 387"/>
                <a:gd name="T13" fmla="*/ 175 h 362"/>
                <a:gd name="T14" fmla="*/ 250 w 387"/>
                <a:gd name="T15" fmla="*/ 173 h 362"/>
                <a:gd name="T16" fmla="*/ 214 w 387"/>
                <a:gd name="T17" fmla="*/ 181 h 362"/>
                <a:gd name="T18" fmla="*/ 217 w 387"/>
                <a:gd name="T19" fmla="*/ 193 h 362"/>
                <a:gd name="T20" fmla="*/ 221 w 387"/>
                <a:gd name="T21" fmla="*/ 189 h 362"/>
                <a:gd name="T22" fmla="*/ 195 w 387"/>
                <a:gd name="T23" fmla="*/ 205 h 362"/>
                <a:gd name="T24" fmla="*/ 192 w 387"/>
                <a:gd name="T25" fmla="*/ 211 h 362"/>
                <a:gd name="T26" fmla="*/ 201 w 387"/>
                <a:gd name="T27" fmla="*/ 216 h 362"/>
                <a:gd name="T28" fmla="*/ 204 w 387"/>
                <a:gd name="T29" fmla="*/ 210 h 362"/>
                <a:gd name="T30" fmla="*/ 183 w 387"/>
                <a:gd name="T31" fmla="*/ 240 h 362"/>
                <a:gd name="T32" fmla="*/ 193 w 387"/>
                <a:gd name="T33" fmla="*/ 247 h 362"/>
                <a:gd name="T34" fmla="*/ 194 w 387"/>
                <a:gd name="T35" fmla="*/ 241 h 362"/>
                <a:gd name="T36" fmla="*/ 185 w 387"/>
                <a:gd name="T37" fmla="*/ 270 h 362"/>
                <a:gd name="T38" fmla="*/ 187 w 387"/>
                <a:gd name="T39" fmla="*/ 277 h 362"/>
                <a:gd name="T40" fmla="*/ 196 w 387"/>
                <a:gd name="T41" fmla="*/ 273 h 362"/>
                <a:gd name="T42" fmla="*/ 195 w 387"/>
                <a:gd name="T43" fmla="*/ 267 h 362"/>
                <a:gd name="T44" fmla="*/ 200 w 387"/>
                <a:gd name="T45" fmla="*/ 304 h 362"/>
                <a:gd name="T46" fmla="*/ 212 w 387"/>
                <a:gd name="T47" fmla="*/ 302 h 362"/>
                <a:gd name="T48" fmla="*/ 208 w 387"/>
                <a:gd name="T49" fmla="*/ 297 h 362"/>
                <a:gd name="T50" fmla="*/ 221 w 387"/>
                <a:gd name="T51" fmla="*/ 325 h 362"/>
                <a:gd name="T52" fmla="*/ 227 w 387"/>
                <a:gd name="T53" fmla="*/ 329 h 362"/>
                <a:gd name="T54" fmla="*/ 232 w 387"/>
                <a:gd name="T55" fmla="*/ 320 h 362"/>
                <a:gd name="T56" fmla="*/ 227 w 387"/>
                <a:gd name="T57" fmla="*/ 316 h 362"/>
                <a:gd name="T58" fmla="*/ 254 w 387"/>
                <a:gd name="T59" fmla="*/ 340 h 362"/>
                <a:gd name="T60" fmla="*/ 261 w 387"/>
                <a:gd name="T61" fmla="*/ 342 h 362"/>
                <a:gd name="T62" fmla="*/ 257 w 387"/>
                <a:gd name="T63" fmla="*/ 330 h 362"/>
                <a:gd name="T64" fmla="*/ 284 w 387"/>
                <a:gd name="T65" fmla="*/ 342 h 362"/>
                <a:gd name="T66" fmla="*/ 291 w 387"/>
                <a:gd name="T67" fmla="*/ 341 h 362"/>
                <a:gd name="T68" fmla="*/ 290 w 387"/>
                <a:gd name="T69" fmla="*/ 331 h 362"/>
                <a:gd name="T70" fmla="*/ 284 w 387"/>
                <a:gd name="T71" fmla="*/ 332 h 362"/>
                <a:gd name="T72" fmla="*/ 319 w 387"/>
                <a:gd name="T73" fmla="*/ 332 h 362"/>
                <a:gd name="T74" fmla="*/ 325 w 387"/>
                <a:gd name="T75" fmla="*/ 328 h 362"/>
                <a:gd name="T76" fmla="*/ 315 w 387"/>
                <a:gd name="T77" fmla="*/ 321 h 362"/>
                <a:gd name="T78" fmla="*/ 343 w 387"/>
                <a:gd name="T79" fmla="*/ 313 h 362"/>
                <a:gd name="T80" fmla="*/ 347 w 387"/>
                <a:gd name="T81" fmla="*/ 308 h 362"/>
                <a:gd name="T82" fmla="*/ 340 w 387"/>
                <a:gd name="T83" fmla="*/ 300 h 362"/>
                <a:gd name="T84" fmla="*/ 336 w 387"/>
                <a:gd name="T85" fmla="*/ 305 h 362"/>
                <a:gd name="T86" fmla="*/ 362 w 387"/>
                <a:gd name="T87" fmla="*/ 282 h 362"/>
                <a:gd name="T88" fmla="*/ 364 w 387"/>
                <a:gd name="T89" fmla="*/ 275 h 362"/>
                <a:gd name="T90" fmla="*/ 352 w 387"/>
                <a:gd name="T91" fmla="*/ 276 h 362"/>
                <a:gd name="T92" fmla="*/ 367 w 387"/>
                <a:gd name="T93" fmla="*/ 252 h 362"/>
                <a:gd name="T94" fmla="*/ 367 w 387"/>
                <a:gd name="T95" fmla="*/ 245 h 362"/>
                <a:gd name="T96" fmla="*/ 356 w 387"/>
                <a:gd name="T97" fmla="*/ 244 h 362"/>
                <a:gd name="T98" fmla="*/ 356 w 387"/>
                <a:gd name="T99" fmla="*/ 250 h 362"/>
                <a:gd name="T100" fmla="*/ 360 w 387"/>
                <a:gd name="T101" fmla="*/ 215 h 362"/>
                <a:gd name="T102" fmla="*/ 357 w 387"/>
                <a:gd name="T103" fmla="*/ 208 h 362"/>
                <a:gd name="T104" fmla="*/ 350 w 387"/>
                <a:gd name="T105" fmla="*/ 218 h 362"/>
                <a:gd name="T106" fmla="*/ 344 w 387"/>
                <a:gd name="T107" fmla="*/ 190 h 362"/>
                <a:gd name="T108" fmla="*/ 340 w 387"/>
                <a:gd name="T109" fmla="*/ 185 h 362"/>
                <a:gd name="T110" fmla="*/ 331 w 387"/>
                <a:gd name="T111" fmla="*/ 191 h 362"/>
                <a:gd name="T112" fmla="*/ 335 w 387"/>
                <a:gd name="T113" fmla="*/ 196 h 362"/>
                <a:gd name="T114" fmla="*/ 315 w 387"/>
                <a:gd name="T115" fmla="*/ 168 h 362"/>
                <a:gd name="T116" fmla="*/ 309 w 387"/>
                <a:gd name="T117" fmla="*/ 165 h 362"/>
                <a:gd name="T118" fmla="*/ 308 w 387"/>
                <a:gd name="T119" fmla="*/ 176 h 362"/>
                <a:gd name="T120" fmla="*/ 275 w 387"/>
                <a:gd name="T121" fmla="*/ 138 h 362"/>
                <a:gd name="T122" fmla="*/ 215 w 387"/>
                <a:gd name="T123" fmla="*/ 5 h 362"/>
                <a:gd name="T124" fmla="*/ 18 w 387"/>
                <a:gd name="T125" fmla="*/ 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362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5" name="PA_组合 64"/>
          <p:cNvGrpSpPr/>
          <p:nvPr>
            <p:custDataLst>
              <p:tags r:id="rId5"/>
            </p:custDataLst>
          </p:nvPr>
        </p:nvGrpSpPr>
        <p:grpSpPr>
          <a:xfrm>
            <a:off x="8651156" y="5870753"/>
            <a:ext cx="451636" cy="464728"/>
            <a:chOff x="2107036" y="1712781"/>
            <a:chExt cx="981075" cy="981075"/>
          </a:xfrm>
        </p:grpSpPr>
        <p:sp>
          <p:nvSpPr>
            <p:cNvPr id="66" name="椭圆 84"/>
            <p:cNvSpPr>
              <a:spLocks noChangeArrowheads="1"/>
            </p:cNvSpPr>
            <p:nvPr/>
          </p:nvSpPr>
          <p:spPr bwMode="auto">
            <a:xfrm>
              <a:off x="2107036" y="1712781"/>
              <a:ext cx="981075" cy="981075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ym typeface="方正兰亭黑简体" pitchFamily="2" charset="-122"/>
              </a:endParaRPr>
            </a:p>
          </p:txBody>
        </p:sp>
        <p:sp>
          <p:nvSpPr>
            <p:cNvPr id="67" name="Freeform 18"/>
            <p:cNvSpPr>
              <a:spLocks noEditPoints="1"/>
            </p:cNvSpPr>
            <p:nvPr/>
          </p:nvSpPr>
          <p:spPr bwMode="auto">
            <a:xfrm>
              <a:off x="2318470" y="1924429"/>
              <a:ext cx="564285" cy="543160"/>
            </a:xfrm>
            <a:custGeom>
              <a:avLst/>
              <a:gdLst>
                <a:gd name="T0" fmla="*/ 309263 w 568"/>
                <a:gd name="T1" fmla="*/ 627699 h 601"/>
                <a:gd name="T2" fmla="*/ 310356 w 568"/>
                <a:gd name="T3" fmla="*/ 364153 h 601"/>
                <a:gd name="T4" fmla="*/ 495040 w 568"/>
                <a:gd name="T5" fmla="*/ 329159 h 601"/>
                <a:gd name="T6" fmla="*/ 379203 w 568"/>
                <a:gd name="T7" fmla="*/ 375088 h 601"/>
                <a:gd name="T8" fmla="*/ 103816 w 568"/>
                <a:gd name="T9" fmla="*/ 234020 h 601"/>
                <a:gd name="T10" fmla="*/ 138786 w 568"/>
                <a:gd name="T11" fmla="*/ 238394 h 601"/>
                <a:gd name="T12" fmla="*/ 183591 w 568"/>
                <a:gd name="T13" fmla="*/ 242769 h 601"/>
                <a:gd name="T14" fmla="*/ 182498 w 568"/>
                <a:gd name="T15" fmla="*/ 213243 h 601"/>
                <a:gd name="T16" fmla="*/ 310356 w 568"/>
                <a:gd name="T17" fmla="*/ 331346 h 601"/>
                <a:gd name="T18" fmla="*/ 451328 w 568"/>
                <a:gd name="T19" fmla="*/ 228552 h 601"/>
                <a:gd name="T20" fmla="*/ 483019 w 568"/>
                <a:gd name="T21" fmla="*/ 223085 h 601"/>
                <a:gd name="T22" fmla="*/ 500504 w 568"/>
                <a:gd name="T23" fmla="*/ 229646 h 601"/>
                <a:gd name="T24" fmla="*/ 454606 w 568"/>
                <a:gd name="T25" fmla="*/ 279949 h 601"/>
                <a:gd name="T26" fmla="*/ 534381 w 568"/>
                <a:gd name="T27" fmla="*/ 372901 h 601"/>
                <a:gd name="T28" fmla="*/ 510339 w 568"/>
                <a:gd name="T29" fmla="*/ 287604 h 601"/>
                <a:gd name="T30" fmla="*/ 510339 w 568"/>
                <a:gd name="T31" fmla="*/ 546776 h 601"/>
                <a:gd name="T32" fmla="*/ 539845 w 568"/>
                <a:gd name="T33" fmla="*/ 540215 h 601"/>
                <a:gd name="T34" fmla="*/ 338769 w 568"/>
                <a:gd name="T35" fmla="*/ 650664 h 601"/>
                <a:gd name="T36" fmla="*/ 311449 w 568"/>
                <a:gd name="T37" fmla="*/ 657225 h 601"/>
                <a:gd name="T38" fmla="*/ 81960 w 568"/>
                <a:gd name="T39" fmla="*/ 540215 h 601"/>
                <a:gd name="T40" fmla="*/ 111466 w 568"/>
                <a:gd name="T41" fmla="*/ 546776 h 601"/>
                <a:gd name="T42" fmla="*/ 111466 w 568"/>
                <a:gd name="T43" fmla="*/ 287604 h 601"/>
                <a:gd name="T44" fmla="*/ 87424 w 568"/>
                <a:gd name="T45" fmla="*/ 372901 h 601"/>
                <a:gd name="T46" fmla="*/ 155178 w 568"/>
                <a:gd name="T47" fmla="*/ 275575 h 601"/>
                <a:gd name="T48" fmla="*/ 67754 w 568"/>
                <a:gd name="T49" fmla="*/ 437421 h 601"/>
                <a:gd name="T50" fmla="*/ 80867 w 568"/>
                <a:gd name="T51" fmla="*/ 463666 h 601"/>
                <a:gd name="T52" fmla="*/ 92888 w 568"/>
                <a:gd name="T53" fmla="*/ 487724 h 601"/>
                <a:gd name="T54" fmla="*/ 49176 w 568"/>
                <a:gd name="T55" fmla="*/ 519437 h 601"/>
                <a:gd name="T56" fmla="*/ 30598 w 568"/>
                <a:gd name="T57" fmla="*/ 412269 h 601"/>
                <a:gd name="T58" fmla="*/ 59011 w 568"/>
                <a:gd name="T59" fmla="*/ 364153 h 601"/>
                <a:gd name="T60" fmla="*/ 516896 w 568"/>
                <a:gd name="T61" fmla="*/ 416643 h 601"/>
                <a:gd name="T62" fmla="*/ 505968 w 568"/>
                <a:gd name="T63" fmla="*/ 443982 h 601"/>
                <a:gd name="T64" fmla="*/ 497225 w 568"/>
                <a:gd name="T65" fmla="*/ 471321 h 601"/>
                <a:gd name="T66" fmla="*/ 491761 w 568"/>
                <a:gd name="T67" fmla="*/ 492099 h 601"/>
                <a:gd name="T68" fmla="*/ 526731 w 568"/>
                <a:gd name="T69" fmla="*/ 396960 h 601"/>
                <a:gd name="T70" fmla="*/ 560608 w 568"/>
                <a:gd name="T71" fmla="*/ 393679 h 601"/>
                <a:gd name="T72" fmla="*/ 308170 w 568"/>
                <a:gd name="T73" fmla="*/ 0 h 601"/>
                <a:gd name="T74" fmla="*/ 456792 w 568"/>
                <a:gd name="T75" fmla="*/ 117010 h 601"/>
                <a:gd name="T76" fmla="*/ 430564 w 568"/>
                <a:gd name="T77" fmla="*/ 195746 h 601"/>
                <a:gd name="T78" fmla="*/ 398873 w 568"/>
                <a:gd name="T79" fmla="*/ 88578 h 601"/>
                <a:gd name="T80" fmla="*/ 212004 w 568"/>
                <a:gd name="T81" fmla="*/ 200120 h 601"/>
                <a:gd name="T82" fmla="*/ 166106 w 568"/>
                <a:gd name="T83" fmla="*/ 168407 h 601"/>
                <a:gd name="T84" fmla="*/ 216375 w 568"/>
                <a:gd name="T85" fmla="*/ 44836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PA_组合 32"/>
          <p:cNvGrpSpPr/>
          <p:nvPr>
            <p:custDataLst>
              <p:tags r:id="rId6"/>
            </p:custDataLst>
          </p:nvPr>
        </p:nvGrpSpPr>
        <p:grpSpPr bwMode="auto">
          <a:xfrm>
            <a:off x="9159884" y="5870753"/>
            <a:ext cx="451636" cy="464728"/>
            <a:chOff x="0" y="0"/>
            <a:chExt cx="1800000" cy="1800000"/>
          </a:xfrm>
        </p:grpSpPr>
        <p:sp>
          <p:nvSpPr>
            <p:cNvPr id="69" name="椭圆 92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ym typeface="方正兰亭黑简体" pitchFamily="2" charset="-122"/>
              </a:endParaRPr>
            </a:p>
          </p:txBody>
        </p:sp>
        <p:sp>
          <p:nvSpPr>
            <p:cNvPr id="70" name="右箭头 93"/>
            <p:cNvSpPr>
              <a:spLocks noChangeArrowheads="1"/>
            </p:cNvSpPr>
            <p:nvPr/>
          </p:nvSpPr>
          <p:spPr bwMode="auto">
            <a:xfrm rot="16200000">
              <a:off x="383709" y="701124"/>
              <a:ext cx="1032582" cy="397749"/>
            </a:xfrm>
            <a:prstGeom prst="rightArrow">
              <a:avLst>
                <a:gd name="adj1" fmla="val 42352"/>
                <a:gd name="adj2" fmla="val 49998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C00000"/>
                </a:solidFill>
                <a:latin typeface="方正兰亭黑简体" pitchFamily="2" charset="-122"/>
                <a:ea typeface="方正兰亭黑简体" pitchFamily="2" charset="-122"/>
                <a:sym typeface="方正兰亭黑简体" pitchFamily="2" charset="-122"/>
              </a:endParaRPr>
            </a:p>
          </p:txBody>
        </p:sp>
        <p:sp>
          <p:nvSpPr>
            <p:cNvPr id="71" name="右箭头 110"/>
            <p:cNvSpPr>
              <a:spLocks noChangeArrowheads="1"/>
            </p:cNvSpPr>
            <p:nvPr/>
          </p:nvSpPr>
          <p:spPr bwMode="auto">
            <a:xfrm>
              <a:off x="1032225" y="793638"/>
              <a:ext cx="592229" cy="623081"/>
            </a:xfrm>
            <a:custGeom>
              <a:avLst/>
              <a:gdLst>
                <a:gd name="T0" fmla="*/ 1895 w 584607"/>
                <a:gd name="T1" fmla="*/ 844853 h 844853"/>
                <a:gd name="T2" fmla="*/ 385733 w 584607"/>
                <a:gd name="T3" fmla="*/ 114653 h 844853"/>
                <a:gd name="T4" fmla="*/ 385733 w 584607"/>
                <a:gd name="T5" fmla="*/ 0 h 844853"/>
                <a:gd name="T6" fmla="*/ 584607 w 584607"/>
                <a:gd name="T7" fmla="*/ 198875 h 844853"/>
                <a:gd name="T8" fmla="*/ 385733 w 584607"/>
                <a:gd name="T9" fmla="*/ 397749 h 844853"/>
                <a:gd name="T10" fmla="*/ 385733 w 584607"/>
                <a:gd name="T11" fmla="*/ 283096 h 844853"/>
                <a:gd name="T12" fmla="*/ 143495 w 584607"/>
                <a:gd name="T13" fmla="*/ 840884 h 844853"/>
                <a:gd name="T14" fmla="*/ 1895 w 584607"/>
                <a:gd name="T15" fmla="*/ 844853 h 8448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4607"/>
                <a:gd name="T25" fmla="*/ 0 h 844853"/>
                <a:gd name="T26" fmla="*/ 584607 w 584607"/>
                <a:gd name="T27" fmla="*/ 844853 h 8448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4607" h="844853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C00000"/>
                </a:solidFill>
                <a:latin typeface="方正兰亭黑简体" pitchFamily="2" charset="-122"/>
                <a:ea typeface="方正兰亭黑简体" pitchFamily="2" charset="-122"/>
                <a:sym typeface="方正兰亭黑简体" pitchFamily="2" charset="-122"/>
              </a:endParaRPr>
            </a:p>
          </p:txBody>
        </p:sp>
        <p:sp>
          <p:nvSpPr>
            <p:cNvPr id="72" name="右箭头 110"/>
            <p:cNvSpPr>
              <a:spLocks noChangeArrowheads="1"/>
            </p:cNvSpPr>
            <p:nvPr/>
          </p:nvSpPr>
          <p:spPr bwMode="auto">
            <a:xfrm flipH="1">
              <a:off x="204067" y="793424"/>
              <a:ext cx="560711" cy="623081"/>
            </a:xfrm>
            <a:custGeom>
              <a:avLst/>
              <a:gdLst>
                <a:gd name="T0" fmla="*/ 1895 w 584607"/>
                <a:gd name="T1" fmla="*/ 844853 h 844853"/>
                <a:gd name="T2" fmla="*/ 385733 w 584607"/>
                <a:gd name="T3" fmla="*/ 114653 h 844853"/>
                <a:gd name="T4" fmla="*/ 385733 w 584607"/>
                <a:gd name="T5" fmla="*/ 0 h 844853"/>
                <a:gd name="T6" fmla="*/ 584607 w 584607"/>
                <a:gd name="T7" fmla="*/ 198875 h 844853"/>
                <a:gd name="T8" fmla="*/ 385733 w 584607"/>
                <a:gd name="T9" fmla="*/ 397749 h 844853"/>
                <a:gd name="T10" fmla="*/ 385733 w 584607"/>
                <a:gd name="T11" fmla="*/ 283096 h 844853"/>
                <a:gd name="T12" fmla="*/ 143495 w 584607"/>
                <a:gd name="T13" fmla="*/ 840884 h 844853"/>
                <a:gd name="T14" fmla="*/ 1895 w 584607"/>
                <a:gd name="T15" fmla="*/ 844853 h 8448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4607"/>
                <a:gd name="T25" fmla="*/ 0 h 844853"/>
                <a:gd name="T26" fmla="*/ 584607 w 584607"/>
                <a:gd name="T27" fmla="*/ 844853 h 8448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4607" h="844853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C00000"/>
                </a:solidFill>
                <a:latin typeface="方正兰亭黑简体" pitchFamily="2" charset="-122"/>
                <a:ea typeface="方正兰亭黑简体" pitchFamily="2" charset="-122"/>
                <a:sym typeface="方正兰亭黑简体" pitchFamily="2" charset="-122"/>
              </a:endParaRPr>
            </a:p>
          </p:txBody>
        </p:sp>
      </p:grpSp>
      <p:grpSp>
        <p:nvGrpSpPr>
          <p:cNvPr id="73" name="PA_组合 72"/>
          <p:cNvGrpSpPr/>
          <p:nvPr>
            <p:custDataLst>
              <p:tags r:id="rId7"/>
            </p:custDataLst>
          </p:nvPr>
        </p:nvGrpSpPr>
        <p:grpSpPr>
          <a:xfrm>
            <a:off x="11190704" y="5870753"/>
            <a:ext cx="451636" cy="464728"/>
            <a:chOff x="9580377" y="421482"/>
            <a:chExt cx="981075" cy="982662"/>
          </a:xfrm>
        </p:grpSpPr>
        <p:sp>
          <p:nvSpPr>
            <p:cNvPr id="74" name="椭圆 58"/>
            <p:cNvSpPr>
              <a:spLocks noChangeArrowheads="1"/>
            </p:cNvSpPr>
            <p:nvPr/>
          </p:nvSpPr>
          <p:spPr bwMode="auto">
            <a:xfrm>
              <a:off x="9580377" y="421482"/>
              <a:ext cx="981075" cy="98266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ym typeface="方正兰亭黑简体" pitchFamily="2" charset="-122"/>
              </a:endParaRPr>
            </a:p>
          </p:txBody>
        </p:sp>
        <p:sp>
          <p:nvSpPr>
            <p:cNvPr id="75" name="Freeform 19"/>
            <p:cNvSpPr>
              <a:spLocks noEditPoints="1"/>
            </p:cNvSpPr>
            <p:nvPr/>
          </p:nvSpPr>
          <p:spPr bwMode="auto">
            <a:xfrm>
              <a:off x="9816828" y="606888"/>
              <a:ext cx="575957" cy="544472"/>
            </a:xfrm>
            <a:custGeom>
              <a:avLst/>
              <a:gdLst>
                <a:gd name="T0" fmla="*/ 570201 w 638"/>
                <a:gd name="T1" fmla="*/ 64461 h 603"/>
                <a:gd name="T2" fmla="*/ 568016 w 638"/>
                <a:gd name="T3" fmla="*/ 203216 h 603"/>
                <a:gd name="T4" fmla="*/ 328794 w 638"/>
                <a:gd name="T5" fmla="*/ 203216 h 603"/>
                <a:gd name="T6" fmla="*/ 326609 w 638"/>
                <a:gd name="T7" fmla="*/ 140940 h 603"/>
                <a:gd name="T8" fmla="*/ 326609 w 638"/>
                <a:gd name="T9" fmla="*/ 130014 h 603"/>
                <a:gd name="T10" fmla="*/ 328794 w 638"/>
                <a:gd name="T11" fmla="*/ 58998 h 603"/>
                <a:gd name="T12" fmla="*/ 333163 w 638"/>
                <a:gd name="T13" fmla="*/ 29499 h 603"/>
                <a:gd name="T14" fmla="*/ 298208 w 638"/>
                <a:gd name="T15" fmla="*/ 64461 h 603"/>
                <a:gd name="T16" fmla="*/ 287285 w 638"/>
                <a:gd name="T17" fmla="*/ 123459 h 603"/>
                <a:gd name="T18" fmla="*/ 121250 w 638"/>
                <a:gd name="T19" fmla="*/ 102700 h 603"/>
                <a:gd name="T20" fmla="*/ 122342 w 638"/>
                <a:gd name="T21" fmla="*/ 226159 h 603"/>
                <a:gd name="T22" fmla="*/ 127804 w 638"/>
                <a:gd name="T23" fmla="*/ 226159 h 603"/>
                <a:gd name="T24" fmla="*/ 161666 w 638"/>
                <a:gd name="T25" fmla="*/ 370377 h 603"/>
                <a:gd name="T26" fmla="*/ 169312 w 638"/>
                <a:gd name="T27" fmla="*/ 370377 h 603"/>
                <a:gd name="T28" fmla="*/ 202083 w 638"/>
                <a:gd name="T29" fmla="*/ 243640 h 603"/>
                <a:gd name="T30" fmla="*/ 202083 w 638"/>
                <a:gd name="T31" fmla="*/ 138755 h 603"/>
                <a:gd name="T32" fmla="*/ 287285 w 638"/>
                <a:gd name="T33" fmla="*/ 148588 h 603"/>
                <a:gd name="T34" fmla="*/ 308039 w 638"/>
                <a:gd name="T35" fmla="*/ 222882 h 603"/>
                <a:gd name="T36" fmla="*/ 333163 w 638"/>
                <a:gd name="T37" fmla="*/ 233807 h 603"/>
                <a:gd name="T38" fmla="*/ 588770 w 638"/>
                <a:gd name="T39" fmla="*/ 222882 h 603"/>
                <a:gd name="T40" fmla="*/ 588770 w 638"/>
                <a:gd name="T41" fmla="*/ 39332 h 603"/>
                <a:gd name="T42" fmla="*/ 568016 w 638"/>
                <a:gd name="T43" fmla="*/ 241455 h 603"/>
                <a:gd name="T44" fmla="*/ 571293 w 638"/>
                <a:gd name="T45" fmla="*/ 372562 h 603"/>
                <a:gd name="T46" fmla="*/ 400888 w 638"/>
                <a:gd name="T47" fmla="*/ 272047 h 603"/>
                <a:gd name="T48" fmla="*/ 364841 w 638"/>
                <a:gd name="T49" fmla="*/ 272047 h 603"/>
                <a:gd name="T50" fmla="*/ 568016 w 638"/>
                <a:gd name="T51" fmla="*/ 241455 h 603"/>
                <a:gd name="T52" fmla="*/ 172589 w 638"/>
                <a:gd name="T53" fmla="*/ 478540 h 603"/>
                <a:gd name="T54" fmla="*/ 123434 w 638"/>
                <a:gd name="T55" fmla="*/ 407524 h 603"/>
                <a:gd name="T56" fmla="*/ 394334 w 638"/>
                <a:gd name="T57" fmla="*/ 478540 h 603"/>
                <a:gd name="T58" fmla="*/ 345179 w 638"/>
                <a:gd name="T59" fmla="*/ 407524 h 603"/>
                <a:gd name="T60" fmla="*/ 619356 w 638"/>
                <a:gd name="T61" fmla="*/ 478540 h 603"/>
                <a:gd name="T62" fmla="*/ 570201 w 638"/>
                <a:gd name="T63" fmla="*/ 407524 h 603"/>
                <a:gd name="T64" fmla="*/ 218468 w 638"/>
                <a:gd name="T65" fmla="*/ 532075 h 603"/>
                <a:gd name="T66" fmla="*/ 241407 w 638"/>
                <a:gd name="T67" fmla="*/ 575778 h 603"/>
                <a:gd name="T68" fmla="*/ 289470 w 638"/>
                <a:gd name="T69" fmla="*/ 489466 h 603"/>
                <a:gd name="T70" fmla="*/ 440212 w 638"/>
                <a:gd name="T71" fmla="*/ 575778 h 603"/>
                <a:gd name="T72" fmla="*/ 472983 w 638"/>
                <a:gd name="T73" fmla="*/ 575778 h 603"/>
                <a:gd name="T74" fmla="*/ 622633 w 638"/>
                <a:gd name="T75" fmla="*/ 489466 h 603"/>
                <a:gd name="T76" fmla="*/ 670696 w 638"/>
                <a:gd name="T77" fmla="*/ 575778 h 603"/>
                <a:gd name="T78" fmla="*/ 696912 w 638"/>
                <a:gd name="T79" fmla="*/ 599814 h 603"/>
                <a:gd name="T80" fmla="*/ 664142 w 638"/>
                <a:gd name="T81" fmla="*/ 599814 h 603"/>
                <a:gd name="T82" fmla="*/ 472983 w 638"/>
                <a:gd name="T83" fmla="*/ 599814 h 603"/>
                <a:gd name="T84" fmla="*/ 440212 w 638"/>
                <a:gd name="T85" fmla="*/ 599814 h 603"/>
                <a:gd name="T86" fmla="*/ 247961 w 638"/>
                <a:gd name="T87" fmla="*/ 599814 h 603"/>
                <a:gd name="T88" fmla="*/ 218468 w 638"/>
                <a:gd name="T89" fmla="*/ 599814 h 603"/>
                <a:gd name="T90" fmla="*/ 26216 w 638"/>
                <a:gd name="T91" fmla="*/ 599814 h 603"/>
                <a:gd name="T92" fmla="*/ 26216 w 638"/>
                <a:gd name="T93" fmla="*/ 575778 h 603"/>
                <a:gd name="T94" fmla="*/ 166035 w 638"/>
                <a:gd name="T95" fmla="*/ 0 h 603"/>
                <a:gd name="T96" fmla="*/ 117973 w 638"/>
                <a:gd name="T97" fmla="*/ 48073 h 6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30880" y="3767455"/>
            <a:ext cx="739521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135" b="1" dirty="0">
                <a:solidFill>
                  <a:schemeClr val="bg1"/>
                </a:solidFill>
              </a:rPr>
              <a:t>Team building management PPT templates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-33071" y="2539963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73421" y="2896181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2016</a:t>
            </a: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7" name="矩形 56"/>
          <p:cNvSpPr/>
          <p:nvPr/>
        </p:nvSpPr>
        <p:spPr>
          <a:xfrm>
            <a:off x="2840414" y="2992158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116578" y="3502240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9" name="矩形 58"/>
          <p:cNvSpPr/>
          <p:nvPr/>
        </p:nvSpPr>
        <p:spPr>
          <a:xfrm>
            <a:off x="7246700" y="2053729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2" name="矩形 61"/>
          <p:cNvSpPr/>
          <p:nvPr/>
        </p:nvSpPr>
        <p:spPr>
          <a:xfrm>
            <a:off x="9477227" y="1909713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2020</a:t>
            </a: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311198" y="2208400"/>
            <a:ext cx="663125" cy="663125"/>
            <a:chOff x="8077071" y="845254"/>
            <a:chExt cx="2036801" cy="2036802"/>
          </a:xfrm>
        </p:grpSpPr>
        <p:sp>
          <p:nvSpPr>
            <p:cNvPr id="65" name="椭圆 64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6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578191" y="2304377"/>
            <a:ext cx="663125" cy="663125"/>
            <a:chOff x="8125599" y="1434035"/>
            <a:chExt cx="2036802" cy="2036802"/>
          </a:xfrm>
        </p:grpSpPr>
        <p:sp>
          <p:nvSpPr>
            <p:cNvPr id="68" name="椭圆 6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854358" y="2814459"/>
            <a:ext cx="663125" cy="663125"/>
            <a:chOff x="8125599" y="1434035"/>
            <a:chExt cx="2036802" cy="2036802"/>
          </a:xfrm>
        </p:grpSpPr>
        <p:sp>
          <p:nvSpPr>
            <p:cNvPr id="71" name="椭圆 7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73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7984479" y="3410346"/>
            <a:ext cx="663125" cy="663125"/>
            <a:chOff x="8125599" y="1434035"/>
            <a:chExt cx="2036802" cy="2036802"/>
          </a:xfrm>
        </p:grpSpPr>
        <p:sp>
          <p:nvSpPr>
            <p:cNvPr id="85" name="椭圆 8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215005" y="3332240"/>
            <a:ext cx="663125" cy="663125"/>
            <a:chOff x="8125599" y="1434035"/>
            <a:chExt cx="2036802" cy="2036802"/>
          </a:xfrm>
        </p:grpSpPr>
        <p:sp>
          <p:nvSpPr>
            <p:cNvPr id="88" name="椭圆 8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6049897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425617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44072" y="2104118"/>
            <a:ext cx="1230525" cy="1688231"/>
            <a:chOff x="1032992" y="2432634"/>
            <a:chExt cx="1230525" cy="1688231"/>
          </a:xfrm>
        </p:grpSpPr>
        <p:sp>
          <p:nvSpPr>
            <p:cNvPr id="37" name="任意多边形 36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文本框 6"/>
            <p:cNvSpPr txBox="1"/>
            <p:nvPr/>
          </p:nvSpPr>
          <p:spPr>
            <a:xfrm>
              <a:off x="1032992" y="3398149"/>
              <a:ext cx="119380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第一步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66316" y="2676142"/>
            <a:ext cx="1238805" cy="1688231"/>
            <a:chOff x="2255236" y="3004658"/>
            <a:chExt cx="1238805" cy="1688231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文本框 85"/>
            <p:cNvSpPr txBox="1"/>
            <p:nvPr/>
          </p:nvSpPr>
          <p:spPr>
            <a:xfrm>
              <a:off x="2255236" y="3965724"/>
              <a:ext cx="1193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步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695469" y="2123368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39915" y="2914492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090085" y="3637208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4813086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2883523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3852545" y="1927864"/>
            <a:ext cx="3770583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请在这里输入盈利方式的步骤和其他方式表达图表的含义。</a:t>
            </a:r>
          </a:p>
        </p:txBody>
      </p:sp>
      <p:sp>
        <p:nvSpPr>
          <p:cNvPr id="50" name="文本框 89"/>
          <p:cNvSpPr txBox="1"/>
          <p:nvPr/>
        </p:nvSpPr>
        <p:spPr>
          <a:xfrm>
            <a:off x="4945384" y="2678645"/>
            <a:ext cx="3770583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请在这里输入盈利方式的步骤和其他方式表达图表的含义。</a:t>
            </a:r>
          </a:p>
        </p:txBody>
      </p:sp>
      <p:sp>
        <p:nvSpPr>
          <p:cNvPr id="51" name="文本框 91"/>
          <p:cNvSpPr txBox="1"/>
          <p:nvPr/>
        </p:nvSpPr>
        <p:spPr>
          <a:xfrm>
            <a:off x="6182201" y="3388516"/>
            <a:ext cx="3770583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请在这里输入盈利方式的步骤和其他方式表达图表的含义。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29155" y="3901009"/>
            <a:ext cx="1230525" cy="1688231"/>
            <a:chOff x="3494041" y="3716886"/>
            <a:chExt cx="1230525" cy="1688231"/>
          </a:xfrm>
        </p:grpSpPr>
        <p:sp>
          <p:nvSpPr>
            <p:cNvPr id="53" name="任意多边形 52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文本框 86"/>
            <p:cNvSpPr txBox="1"/>
            <p:nvPr/>
          </p:nvSpPr>
          <p:spPr>
            <a:xfrm>
              <a:off x="3494041" y="4712872"/>
              <a:ext cx="1193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步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288232" y="4437112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91"/>
          <p:cNvSpPr txBox="1"/>
          <p:nvPr/>
        </p:nvSpPr>
        <p:spPr>
          <a:xfrm>
            <a:off x="7451260" y="4193070"/>
            <a:ext cx="3770583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请在这里输入盈利方式的步骤和其他方式表达图表的含义。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05121" y="3388370"/>
            <a:ext cx="1230525" cy="1688231"/>
            <a:chOff x="3937449" y="3388370"/>
            <a:chExt cx="1230525" cy="1688231"/>
          </a:xfrm>
        </p:grpSpPr>
        <p:grpSp>
          <p:nvGrpSpPr>
            <p:cNvPr id="81" name="组合 80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3" name="任意多边形 82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rgbClr val="620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" name="文本框 86"/>
              <p:cNvSpPr txBox="1"/>
              <p:nvPr/>
            </p:nvSpPr>
            <p:spPr>
              <a:xfrm>
                <a:off x="3494041" y="4712872"/>
                <a:ext cx="1193800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第三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步</a:t>
                </a:r>
              </a:p>
            </p:txBody>
          </p:sp>
        </p:grpSp>
        <p:sp>
          <p:nvSpPr>
            <p:cNvPr id="82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0EDE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0"/>
          <p:cNvCxnSpPr>
            <a:cxnSpLocks noChangeShapeType="1"/>
          </p:cNvCxnSpPr>
          <p:nvPr/>
        </p:nvCxnSpPr>
        <p:spPr bwMode="auto">
          <a:xfrm flipV="1">
            <a:off x="4834827" y="2492106"/>
            <a:ext cx="851629" cy="9437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0"/>
          <p:cNvCxnSpPr>
            <a:cxnSpLocks noChangeShapeType="1"/>
          </p:cNvCxnSpPr>
          <p:nvPr/>
        </p:nvCxnSpPr>
        <p:spPr bwMode="auto">
          <a:xfrm flipH="1" flipV="1">
            <a:off x="6459820" y="2492106"/>
            <a:ext cx="851630" cy="9437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0"/>
          <p:cNvCxnSpPr>
            <a:cxnSpLocks noChangeShapeType="1"/>
          </p:cNvCxnSpPr>
          <p:nvPr/>
        </p:nvCxnSpPr>
        <p:spPr bwMode="auto">
          <a:xfrm flipH="1" flipV="1">
            <a:off x="6690541" y="2390521"/>
            <a:ext cx="3039697" cy="119906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20"/>
          <p:cNvCxnSpPr>
            <a:cxnSpLocks noChangeShapeType="1"/>
          </p:cNvCxnSpPr>
          <p:nvPr/>
        </p:nvCxnSpPr>
        <p:spPr bwMode="auto">
          <a:xfrm flipV="1">
            <a:off x="2668449" y="2390521"/>
            <a:ext cx="2851256" cy="111743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" name="组合 88"/>
          <p:cNvGrpSpPr/>
          <p:nvPr/>
        </p:nvGrpSpPr>
        <p:grpSpPr>
          <a:xfrm>
            <a:off x="4143387" y="2930203"/>
            <a:ext cx="1291615" cy="1492020"/>
            <a:chOff x="4966840" y="32547"/>
            <a:chExt cx="1506022" cy="1739302"/>
          </a:xfrm>
        </p:grpSpPr>
        <p:sp>
          <p:nvSpPr>
            <p:cNvPr id="34" name="Freeform 27"/>
            <p:cNvSpPr/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6" name="TextBox 105"/>
          <p:cNvSpPr txBox="1"/>
          <p:nvPr/>
        </p:nvSpPr>
        <p:spPr>
          <a:xfrm>
            <a:off x="3778203" y="4660524"/>
            <a:ext cx="1680534" cy="400050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37" name="TextBox 106"/>
          <p:cNvSpPr txBox="1"/>
          <p:nvPr/>
        </p:nvSpPr>
        <p:spPr>
          <a:xfrm>
            <a:off x="9182770" y="4672599"/>
            <a:ext cx="1971494" cy="400050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38" name="TextBox 107"/>
          <p:cNvSpPr txBox="1"/>
          <p:nvPr/>
        </p:nvSpPr>
        <p:spPr>
          <a:xfrm>
            <a:off x="1318128" y="4660525"/>
            <a:ext cx="1680534" cy="400050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39" name="TextBox 108"/>
          <p:cNvSpPr txBox="1"/>
          <p:nvPr/>
        </p:nvSpPr>
        <p:spPr>
          <a:xfrm>
            <a:off x="6370313" y="4668943"/>
            <a:ext cx="1680534" cy="400050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40" name="TextBox 109"/>
          <p:cNvSpPr txBox="1"/>
          <p:nvPr/>
        </p:nvSpPr>
        <p:spPr>
          <a:xfrm>
            <a:off x="3651611" y="5014557"/>
            <a:ext cx="2147598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>
            <a:defPPr>
              <a:defRPr lang="en-US"/>
            </a:defPPr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110"/>
          <p:cNvSpPr txBox="1"/>
          <p:nvPr/>
        </p:nvSpPr>
        <p:spPr>
          <a:xfrm>
            <a:off x="9039347" y="5046042"/>
            <a:ext cx="2170459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111"/>
          <p:cNvSpPr txBox="1"/>
          <p:nvPr/>
        </p:nvSpPr>
        <p:spPr>
          <a:xfrm>
            <a:off x="1273384" y="5014557"/>
            <a:ext cx="2154426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112"/>
          <p:cNvSpPr txBox="1"/>
          <p:nvPr/>
        </p:nvSpPr>
        <p:spPr>
          <a:xfrm>
            <a:off x="6231227" y="5051620"/>
            <a:ext cx="2183422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114885" y="758307"/>
            <a:ext cx="2007282" cy="2318731"/>
            <a:chOff x="3752572" y="829317"/>
            <a:chExt cx="1506022" cy="1739302"/>
          </a:xfrm>
        </p:grpSpPr>
        <p:grpSp>
          <p:nvGrpSpPr>
            <p:cNvPr id="45" name="组合 44"/>
            <p:cNvGrpSpPr/>
            <p:nvPr/>
          </p:nvGrpSpPr>
          <p:grpSpPr>
            <a:xfrm>
              <a:off x="3752572" y="829317"/>
              <a:ext cx="1506022" cy="1739302"/>
              <a:chOff x="4966840" y="32547"/>
              <a:chExt cx="1506022" cy="1739302"/>
            </a:xfrm>
          </p:grpSpPr>
          <p:sp>
            <p:nvSpPr>
              <p:cNvPr id="46" name="Freeform 27"/>
              <p:cNvSpPr/>
              <p:nvPr/>
            </p:nvSpPr>
            <p:spPr bwMode="auto">
              <a:xfrm>
                <a:off x="4966840" y="32547"/>
                <a:ext cx="1506022" cy="1739302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27"/>
              <p:cNvSpPr/>
              <p:nvPr/>
            </p:nvSpPr>
            <p:spPr bwMode="auto">
              <a:xfrm>
                <a:off x="5120790" y="210344"/>
                <a:ext cx="1198122" cy="1383709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rgbClr val="5A0000"/>
              </a:solidFill>
              <a:ln w="28575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1434" tIns="45717" rIns="91434" bIns="45717" numCol="1" anchor="t" anchorCtr="0" compatLnSpc="1"/>
              <a:lstStyle/>
              <a:p>
                <a:endParaRPr lang="zh-CN" altLang="en-US" sz="1705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48" name="TextBox 115"/>
            <p:cNvSpPr txBox="1"/>
            <p:nvPr/>
          </p:nvSpPr>
          <p:spPr>
            <a:xfrm>
              <a:off x="4000809" y="1387552"/>
              <a:ext cx="925698" cy="60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此处添加标题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09118" y="2930203"/>
            <a:ext cx="1291615" cy="1492020"/>
            <a:chOff x="4966840" y="32547"/>
            <a:chExt cx="1506022" cy="1739302"/>
          </a:xfrm>
        </p:grpSpPr>
        <p:sp>
          <p:nvSpPr>
            <p:cNvPr id="51" name="Freeform 27"/>
            <p:cNvSpPr/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45318" y="2955254"/>
            <a:ext cx="1291615" cy="1492020"/>
            <a:chOff x="229394" y="1453367"/>
            <a:chExt cx="969072" cy="1119178"/>
          </a:xfrm>
        </p:grpSpPr>
        <p:sp>
          <p:nvSpPr>
            <p:cNvPr id="55" name="Freeform 27"/>
            <p:cNvSpPr/>
            <p:nvPr/>
          </p:nvSpPr>
          <p:spPr bwMode="auto">
            <a:xfrm>
              <a:off x="229394" y="1453367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6" name="Freeform 27"/>
            <p:cNvSpPr/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50611" y="2990053"/>
            <a:ext cx="1291615" cy="1492020"/>
            <a:chOff x="229394" y="1453366"/>
            <a:chExt cx="969072" cy="1119178"/>
          </a:xfrm>
        </p:grpSpPr>
        <p:sp>
          <p:nvSpPr>
            <p:cNvPr id="63" name="Freeform 27"/>
            <p:cNvSpPr/>
            <p:nvPr/>
          </p:nvSpPr>
          <p:spPr bwMode="auto">
            <a:xfrm>
              <a:off x="229394" y="1453366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4" name="Freeform 27"/>
            <p:cNvSpPr/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6"/>
              <a:stretch>
                <a:fillRect/>
              </a:stretch>
            </a:blip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6014" y="1743816"/>
            <a:ext cx="2632977" cy="1913787"/>
            <a:chOff x="686233" y="1462407"/>
            <a:chExt cx="1974733" cy="1435340"/>
          </a:xfrm>
        </p:grpSpPr>
        <p:sp>
          <p:nvSpPr>
            <p:cNvPr id="3" name="燕尾形 2"/>
            <p:cNvSpPr/>
            <p:nvPr/>
          </p:nvSpPr>
          <p:spPr>
            <a:xfrm>
              <a:off x="1852290" y="1531006"/>
              <a:ext cx="808676" cy="1364639"/>
            </a:xfrm>
            <a:prstGeom prst="chevr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982523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19"/>
            <p:cNvSpPr txBox="1"/>
            <p:nvPr/>
          </p:nvSpPr>
          <p:spPr>
            <a:xfrm>
              <a:off x="1030617" y="1462407"/>
              <a:ext cx="815340" cy="28003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zh-CN" altLang="en-US" sz="1865" b="1" dirty="0">
                  <a:solidFill>
                    <a:srgbClr val="620413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</a:p>
          </p:txBody>
        </p:sp>
        <p:sp>
          <p:nvSpPr>
            <p:cNvPr id="34" name="文本框 20"/>
            <p:cNvSpPr txBox="1"/>
            <p:nvPr/>
          </p:nvSpPr>
          <p:spPr>
            <a:xfrm>
              <a:off x="686233" y="1703312"/>
              <a:ext cx="1159724" cy="11944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5" name="Freeform 66"/>
            <p:cNvSpPr>
              <a:spLocks noEditPoints="1"/>
            </p:cNvSpPr>
            <p:nvPr/>
          </p:nvSpPr>
          <p:spPr bwMode="auto">
            <a:xfrm>
              <a:off x="2100504" y="2046051"/>
              <a:ext cx="266434" cy="329124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84563" y="1743816"/>
            <a:ext cx="2492897" cy="1910984"/>
            <a:chOff x="2695343" y="1462407"/>
            <a:chExt cx="1869673" cy="1433238"/>
          </a:xfrm>
        </p:grpSpPr>
        <p:sp>
          <p:nvSpPr>
            <p:cNvPr id="37" name="燕尾形 36"/>
            <p:cNvSpPr/>
            <p:nvPr/>
          </p:nvSpPr>
          <p:spPr>
            <a:xfrm>
              <a:off x="3756340" y="1531006"/>
              <a:ext cx="808676" cy="1364639"/>
            </a:xfrm>
            <a:prstGeom prst="chevr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886574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21"/>
            <p:cNvSpPr txBox="1"/>
            <p:nvPr/>
          </p:nvSpPr>
          <p:spPr>
            <a:xfrm>
              <a:off x="2962394" y="1462407"/>
              <a:ext cx="815340" cy="28003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zh-CN" altLang="en-US" sz="1865" b="1" dirty="0">
                  <a:solidFill>
                    <a:srgbClr val="620413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</a:p>
          </p:txBody>
        </p:sp>
        <p:sp>
          <p:nvSpPr>
            <p:cNvPr id="40" name="文本框 22"/>
            <p:cNvSpPr txBox="1"/>
            <p:nvPr/>
          </p:nvSpPr>
          <p:spPr>
            <a:xfrm>
              <a:off x="2695343" y="1689931"/>
              <a:ext cx="1159724" cy="11944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1" name="Freeform 107"/>
            <p:cNvSpPr>
              <a:spLocks noEditPoints="1"/>
            </p:cNvSpPr>
            <p:nvPr/>
          </p:nvSpPr>
          <p:spPr bwMode="auto">
            <a:xfrm>
              <a:off x="4011481" y="2114912"/>
              <a:ext cx="255608" cy="233114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13032" y="1743816"/>
            <a:ext cx="2507160" cy="1910984"/>
            <a:chOff x="4556606" y="1462407"/>
            <a:chExt cx="1880370" cy="1433238"/>
          </a:xfrm>
        </p:grpSpPr>
        <p:sp>
          <p:nvSpPr>
            <p:cNvPr id="43" name="燕尾形 42"/>
            <p:cNvSpPr/>
            <p:nvPr/>
          </p:nvSpPr>
          <p:spPr>
            <a:xfrm>
              <a:off x="5628300" y="1531006"/>
              <a:ext cx="808676" cy="1364639"/>
            </a:xfrm>
            <a:prstGeom prst="chevr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5758533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文本框 23"/>
            <p:cNvSpPr txBox="1"/>
            <p:nvPr/>
          </p:nvSpPr>
          <p:spPr>
            <a:xfrm>
              <a:off x="4823657" y="1462407"/>
              <a:ext cx="815340" cy="28003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zh-CN" altLang="en-US" sz="1865" b="1" dirty="0">
                  <a:solidFill>
                    <a:srgbClr val="620413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</a:p>
          </p:txBody>
        </p:sp>
        <p:sp>
          <p:nvSpPr>
            <p:cNvPr id="46" name="文本框 24"/>
            <p:cNvSpPr txBox="1"/>
            <p:nvPr/>
          </p:nvSpPr>
          <p:spPr>
            <a:xfrm>
              <a:off x="4556606" y="1689931"/>
              <a:ext cx="1159724" cy="11944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7" name="Freeform 105"/>
            <p:cNvSpPr/>
            <p:nvPr/>
          </p:nvSpPr>
          <p:spPr bwMode="auto">
            <a:xfrm>
              <a:off x="5885385" y="2087921"/>
              <a:ext cx="257653" cy="245384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855764" y="1743816"/>
            <a:ext cx="2521423" cy="1910984"/>
            <a:chOff x="6428566" y="1462407"/>
            <a:chExt cx="1891067" cy="1433238"/>
          </a:xfrm>
        </p:grpSpPr>
        <p:sp>
          <p:nvSpPr>
            <p:cNvPr id="49" name="燕尾形 48"/>
            <p:cNvSpPr/>
            <p:nvPr/>
          </p:nvSpPr>
          <p:spPr>
            <a:xfrm>
              <a:off x="7510957" y="1531006"/>
              <a:ext cx="808676" cy="1364639"/>
            </a:xfrm>
            <a:prstGeom prst="chevr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641190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文本框 25"/>
            <p:cNvSpPr txBox="1"/>
            <p:nvPr/>
          </p:nvSpPr>
          <p:spPr>
            <a:xfrm>
              <a:off x="6695617" y="1462407"/>
              <a:ext cx="815340" cy="28003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zh-CN" altLang="en-US" sz="1865" b="1" dirty="0">
                  <a:solidFill>
                    <a:srgbClr val="620413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</a:p>
          </p:txBody>
        </p:sp>
        <p:sp>
          <p:nvSpPr>
            <p:cNvPr id="52" name="文本框 26"/>
            <p:cNvSpPr txBox="1"/>
            <p:nvPr/>
          </p:nvSpPr>
          <p:spPr>
            <a:xfrm>
              <a:off x="6428566" y="1689931"/>
              <a:ext cx="1159724" cy="11944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53" name="Freeform 74"/>
            <p:cNvSpPr>
              <a:spLocks noEditPoints="1"/>
            </p:cNvSpPr>
            <p:nvPr/>
          </p:nvSpPr>
          <p:spPr bwMode="auto">
            <a:xfrm>
              <a:off x="7766344" y="2098295"/>
              <a:ext cx="255608" cy="233114"/>
            </a:xfrm>
            <a:custGeom>
              <a:avLst/>
              <a:gdLst>
                <a:gd name="T0" fmla="*/ 244 w 256"/>
                <a:gd name="T1" fmla="*/ 232 h 232"/>
                <a:gd name="T2" fmla="*/ 224 w 256"/>
                <a:gd name="T3" fmla="*/ 232 h 232"/>
                <a:gd name="T4" fmla="*/ 224 w 256"/>
                <a:gd name="T5" fmla="*/ 136 h 232"/>
                <a:gd name="T6" fmla="*/ 224 w 256"/>
                <a:gd name="T7" fmla="*/ 60 h 232"/>
                <a:gd name="T8" fmla="*/ 244 w 256"/>
                <a:gd name="T9" fmla="*/ 60 h 232"/>
                <a:gd name="T10" fmla="*/ 256 w 256"/>
                <a:gd name="T11" fmla="*/ 72 h 232"/>
                <a:gd name="T12" fmla="*/ 256 w 256"/>
                <a:gd name="T13" fmla="*/ 148 h 232"/>
                <a:gd name="T14" fmla="*/ 256 w 256"/>
                <a:gd name="T15" fmla="*/ 196 h 232"/>
                <a:gd name="T16" fmla="*/ 256 w 256"/>
                <a:gd name="T17" fmla="*/ 220 h 232"/>
                <a:gd name="T18" fmla="*/ 244 w 256"/>
                <a:gd name="T19" fmla="*/ 232 h 232"/>
                <a:gd name="T20" fmla="*/ 44 w 256"/>
                <a:gd name="T21" fmla="*/ 232 h 232"/>
                <a:gd name="T22" fmla="*/ 44 w 256"/>
                <a:gd name="T23" fmla="*/ 136 h 232"/>
                <a:gd name="T24" fmla="*/ 44 w 256"/>
                <a:gd name="T25" fmla="*/ 132 h 232"/>
                <a:gd name="T26" fmla="*/ 44 w 256"/>
                <a:gd name="T27" fmla="*/ 60 h 232"/>
                <a:gd name="T28" fmla="*/ 68 w 256"/>
                <a:gd name="T29" fmla="*/ 60 h 232"/>
                <a:gd name="T30" fmla="*/ 128 w 256"/>
                <a:gd name="T31" fmla="*/ 0 h 232"/>
                <a:gd name="T32" fmla="*/ 188 w 256"/>
                <a:gd name="T33" fmla="*/ 60 h 232"/>
                <a:gd name="T34" fmla="*/ 212 w 256"/>
                <a:gd name="T35" fmla="*/ 60 h 232"/>
                <a:gd name="T36" fmla="*/ 212 w 256"/>
                <a:gd name="T37" fmla="*/ 136 h 232"/>
                <a:gd name="T38" fmla="*/ 212 w 256"/>
                <a:gd name="T39" fmla="*/ 232 h 232"/>
                <a:gd name="T40" fmla="*/ 44 w 256"/>
                <a:gd name="T41" fmla="*/ 232 h 232"/>
                <a:gd name="T42" fmla="*/ 128 w 256"/>
                <a:gd name="T43" fmla="*/ 24 h 232"/>
                <a:gd name="T44" fmla="*/ 92 w 256"/>
                <a:gd name="T45" fmla="*/ 60 h 232"/>
                <a:gd name="T46" fmla="*/ 164 w 256"/>
                <a:gd name="T47" fmla="*/ 60 h 232"/>
                <a:gd name="T48" fmla="*/ 128 w 256"/>
                <a:gd name="T49" fmla="*/ 24 h 232"/>
                <a:gd name="T50" fmla="*/ 0 w 256"/>
                <a:gd name="T51" fmla="*/ 220 h 232"/>
                <a:gd name="T52" fmla="*/ 0 w 256"/>
                <a:gd name="T53" fmla="*/ 196 h 232"/>
                <a:gd name="T54" fmla="*/ 0 w 256"/>
                <a:gd name="T55" fmla="*/ 148 h 232"/>
                <a:gd name="T56" fmla="*/ 0 w 256"/>
                <a:gd name="T57" fmla="*/ 72 h 232"/>
                <a:gd name="T58" fmla="*/ 12 w 256"/>
                <a:gd name="T59" fmla="*/ 60 h 232"/>
                <a:gd name="T60" fmla="*/ 32 w 256"/>
                <a:gd name="T61" fmla="*/ 60 h 232"/>
                <a:gd name="T62" fmla="*/ 32 w 256"/>
                <a:gd name="T63" fmla="*/ 132 h 232"/>
                <a:gd name="T64" fmla="*/ 32 w 256"/>
                <a:gd name="T65" fmla="*/ 136 h 232"/>
                <a:gd name="T66" fmla="*/ 32 w 256"/>
                <a:gd name="T67" fmla="*/ 232 h 232"/>
                <a:gd name="T68" fmla="*/ 12 w 256"/>
                <a:gd name="T69" fmla="*/ 232 h 232"/>
                <a:gd name="T70" fmla="*/ 0 w 256"/>
                <a:gd name="T71" fmla="*/ 22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32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微软雅黑" panose="020B050302020402020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392078" y="4100940"/>
            <a:ext cx="2481581" cy="499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25000"/>
              </a:lnSpc>
              <a:spcBef>
                <a:spcPts val="450"/>
              </a:spcBef>
              <a:spcAft>
                <a:spcPts val="600"/>
              </a:spcAft>
              <a:buClr>
                <a:srgbClr val="0066CC"/>
              </a:buClr>
              <a:buSzPct val="80000"/>
            </a:pPr>
            <a:r>
              <a:rPr lang="zh-CN" altLang="en-US" sz="2135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1392078" y="4574212"/>
            <a:ext cx="9505056" cy="13487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71450" indent="-171450" algn="just">
              <a:lnSpc>
                <a:spcPct val="125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125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28575" y="-16510"/>
            <a:ext cx="12220575" cy="6876415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  <a:solidFill>
            <a:srgbClr val="620413"/>
          </a:solidFill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14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0371eefc95f10772184ac9c855b40b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509395"/>
            <a:ext cx="3510915" cy="263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2"/>
          <p:cNvSpPr/>
          <p:nvPr/>
        </p:nvSpPr>
        <p:spPr>
          <a:xfrm>
            <a:off x="6052462" y="1412776"/>
            <a:ext cx="4883150" cy="2332788"/>
          </a:xfrm>
          <a:prstGeom prst="rect">
            <a:avLst/>
          </a:prstGeom>
          <a:blipFill rotWithShape="1"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"/>
          <p:cNvSpPr/>
          <p:nvPr/>
        </p:nvSpPr>
        <p:spPr>
          <a:xfrm>
            <a:off x="1175662" y="1412776"/>
            <a:ext cx="4876800" cy="233680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val 4"/>
          <p:cNvSpPr/>
          <p:nvPr/>
        </p:nvSpPr>
        <p:spPr>
          <a:xfrm>
            <a:off x="1821906" y="3925261"/>
            <a:ext cx="956733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val 12"/>
          <p:cNvSpPr/>
          <p:nvPr/>
        </p:nvSpPr>
        <p:spPr>
          <a:xfrm>
            <a:off x="4345565" y="3925261"/>
            <a:ext cx="956733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val 14"/>
          <p:cNvSpPr/>
          <p:nvPr/>
        </p:nvSpPr>
        <p:spPr>
          <a:xfrm>
            <a:off x="6750060" y="3925261"/>
            <a:ext cx="954617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16"/>
          <p:cNvSpPr/>
          <p:nvPr/>
        </p:nvSpPr>
        <p:spPr>
          <a:xfrm>
            <a:off x="9246978" y="3925261"/>
            <a:ext cx="954617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2046141" y="4133205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7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4608843" y="4191440"/>
            <a:ext cx="519123" cy="45256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10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9470187" y="4145449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2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0" name="Group 54"/>
          <p:cNvGrpSpPr/>
          <p:nvPr/>
        </p:nvGrpSpPr>
        <p:grpSpPr>
          <a:xfrm>
            <a:off x="7032948" y="4193772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81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2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4417674" y="1794897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1520790" y="2247455"/>
            <a:ext cx="4196094" cy="11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85" name="矩形 84"/>
          <p:cNvSpPr/>
          <p:nvPr/>
        </p:nvSpPr>
        <p:spPr>
          <a:xfrm>
            <a:off x="1524389" y="4999967"/>
            <a:ext cx="155176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1314578" y="5420351"/>
            <a:ext cx="1971389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87" name="矩形 86"/>
          <p:cNvSpPr/>
          <p:nvPr/>
        </p:nvSpPr>
        <p:spPr>
          <a:xfrm>
            <a:off x="4046990" y="4999967"/>
            <a:ext cx="155176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3837179" y="5420351"/>
            <a:ext cx="1971389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89" name="矩形 88"/>
          <p:cNvSpPr/>
          <p:nvPr/>
        </p:nvSpPr>
        <p:spPr>
          <a:xfrm>
            <a:off x="8948403" y="4999967"/>
            <a:ext cx="155176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8738592" y="5420351"/>
            <a:ext cx="1971389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91" name="矩形 90"/>
          <p:cNvSpPr/>
          <p:nvPr/>
        </p:nvSpPr>
        <p:spPr>
          <a:xfrm>
            <a:off x="6450427" y="4999967"/>
            <a:ext cx="155176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6240616" y="5420351"/>
            <a:ext cx="1971389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177428" y="1127155"/>
            <a:ext cx="1123045" cy="1302732"/>
            <a:chOff x="5301679" y="1577352"/>
            <a:chExt cx="1123045" cy="1302732"/>
          </a:xfrm>
        </p:grpSpPr>
        <p:sp>
          <p:nvSpPr>
            <p:cNvPr id="40" name="六边形 39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77845" y="2199988"/>
            <a:ext cx="1123045" cy="1302732"/>
            <a:chOff x="5902096" y="2650185"/>
            <a:chExt cx="1123045" cy="1302732"/>
          </a:xfrm>
        </p:grpSpPr>
        <p:sp>
          <p:nvSpPr>
            <p:cNvPr id="43" name="六边形 42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77428" y="3273819"/>
            <a:ext cx="1123045" cy="1302732"/>
            <a:chOff x="5301679" y="3724016"/>
            <a:chExt cx="1123045" cy="1302732"/>
          </a:xfrm>
        </p:grpSpPr>
        <p:sp>
          <p:nvSpPr>
            <p:cNvPr id="46" name="六边形 45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1622705" y="1778021"/>
            <a:ext cx="3311090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6442862" y="1343179"/>
            <a:ext cx="4100531" cy="1176076"/>
            <a:chOff x="6567113" y="1793376"/>
            <a:chExt cx="4100531" cy="1176076"/>
          </a:xfrm>
        </p:grpSpPr>
        <p:sp>
          <p:nvSpPr>
            <p:cNvPr id="50" name="文本框 69"/>
            <p:cNvSpPr txBox="1"/>
            <p:nvPr/>
          </p:nvSpPr>
          <p:spPr>
            <a:xfrm>
              <a:off x="6567113" y="1810921"/>
              <a:ext cx="916058" cy="82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620413"/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395055" y="1793376"/>
              <a:ext cx="3272589" cy="1176076"/>
              <a:chOff x="6968290" y="1689104"/>
              <a:chExt cx="3272589" cy="1176076"/>
            </a:xfrm>
          </p:grpSpPr>
          <p:sp>
            <p:nvSpPr>
              <p:cNvPr id="52" name="文本框 9"/>
              <p:cNvSpPr txBox="1"/>
              <p:nvPr/>
            </p:nvSpPr>
            <p:spPr>
              <a:xfrm>
                <a:off x="6968290" y="1689104"/>
                <a:ext cx="2329313" cy="417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2041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53" name="文本框 11"/>
              <p:cNvSpPr txBox="1"/>
              <p:nvPr/>
            </p:nvSpPr>
            <p:spPr>
              <a:xfrm>
                <a:off x="6968290" y="2029520"/>
                <a:ext cx="3272589" cy="83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7145678" y="2833444"/>
            <a:ext cx="3311090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400106" y="2372777"/>
            <a:ext cx="4188647" cy="1020819"/>
            <a:chOff x="1524357" y="2822974"/>
            <a:chExt cx="4188647" cy="1020819"/>
          </a:xfrm>
        </p:grpSpPr>
        <p:sp>
          <p:nvSpPr>
            <p:cNvPr id="56" name="文本框 75"/>
            <p:cNvSpPr txBox="1"/>
            <p:nvPr/>
          </p:nvSpPr>
          <p:spPr>
            <a:xfrm>
              <a:off x="4796946" y="2868142"/>
              <a:ext cx="916058" cy="82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620413"/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524357" y="2822974"/>
              <a:ext cx="3272589" cy="1020819"/>
              <a:chOff x="6968290" y="1661481"/>
              <a:chExt cx="3272589" cy="1020819"/>
            </a:xfrm>
          </p:grpSpPr>
          <p:sp>
            <p:nvSpPr>
              <p:cNvPr id="58" name="文本框 77"/>
              <p:cNvSpPr txBox="1"/>
              <p:nvPr/>
            </p:nvSpPr>
            <p:spPr>
              <a:xfrm>
                <a:off x="7911566" y="1661481"/>
                <a:ext cx="2329313" cy="417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62041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59" name="文本框 80"/>
              <p:cNvSpPr txBox="1"/>
              <p:nvPr/>
            </p:nvSpPr>
            <p:spPr>
              <a:xfrm>
                <a:off x="6968290" y="2029520"/>
                <a:ext cx="3272589" cy="6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62" name="直接连接符 61"/>
          <p:cNvCxnSpPr/>
          <p:nvPr/>
        </p:nvCxnSpPr>
        <p:spPr>
          <a:xfrm>
            <a:off x="1622705" y="3920018"/>
            <a:ext cx="3311090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6442862" y="3463349"/>
            <a:ext cx="4100531" cy="1216923"/>
            <a:chOff x="6567113" y="3913546"/>
            <a:chExt cx="4100531" cy="1216923"/>
          </a:xfrm>
        </p:grpSpPr>
        <p:sp>
          <p:nvSpPr>
            <p:cNvPr id="65" name="文本框 101"/>
            <p:cNvSpPr txBox="1"/>
            <p:nvPr/>
          </p:nvSpPr>
          <p:spPr>
            <a:xfrm>
              <a:off x="6567113" y="3971938"/>
              <a:ext cx="916058" cy="82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620413"/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395055" y="3913546"/>
              <a:ext cx="3272589" cy="1216923"/>
              <a:chOff x="6968290" y="1648257"/>
              <a:chExt cx="3272589" cy="1216923"/>
            </a:xfrm>
          </p:grpSpPr>
          <p:sp>
            <p:nvSpPr>
              <p:cNvPr id="67" name="文本框 103"/>
              <p:cNvSpPr txBox="1"/>
              <p:nvPr/>
            </p:nvSpPr>
            <p:spPr>
              <a:xfrm>
                <a:off x="6968290" y="1648257"/>
                <a:ext cx="2329313" cy="417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2041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68" name="文本框 104"/>
              <p:cNvSpPr txBox="1"/>
              <p:nvPr/>
            </p:nvSpPr>
            <p:spPr>
              <a:xfrm>
                <a:off x="6968290" y="2029520"/>
                <a:ext cx="3272589" cy="83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12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69" name="直接连接符 68"/>
          <p:cNvCxnSpPr/>
          <p:nvPr/>
        </p:nvCxnSpPr>
        <p:spPr>
          <a:xfrm>
            <a:off x="7145678" y="4993349"/>
            <a:ext cx="3311090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1412781" y="4655547"/>
            <a:ext cx="4188647" cy="1008750"/>
            <a:chOff x="1524357" y="2835043"/>
            <a:chExt cx="4188647" cy="1008750"/>
          </a:xfrm>
        </p:grpSpPr>
        <p:sp>
          <p:nvSpPr>
            <p:cNvPr id="71" name="文本框 75"/>
            <p:cNvSpPr txBox="1"/>
            <p:nvPr/>
          </p:nvSpPr>
          <p:spPr>
            <a:xfrm>
              <a:off x="4796946" y="2868142"/>
              <a:ext cx="916058" cy="82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620413"/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524357" y="2835043"/>
              <a:ext cx="3272589" cy="1008750"/>
              <a:chOff x="6968290" y="1673550"/>
              <a:chExt cx="3272589" cy="1008750"/>
            </a:xfrm>
          </p:grpSpPr>
          <p:sp>
            <p:nvSpPr>
              <p:cNvPr id="73" name="文本框 77"/>
              <p:cNvSpPr txBox="1"/>
              <p:nvPr/>
            </p:nvSpPr>
            <p:spPr>
              <a:xfrm>
                <a:off x="7911566" y="1673550"/>
                <a:ext cx="2329313" cy="417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62041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98" name="文本框 80"/>
              <p:cNvSpPr txBox="1"/>
              <p:nvPr/>
            </p:nvSpPr>
            <p:spPr>
              <a:xfrm>
                <a:off x="6968290" y="2029520"/>
                <a:ext cx="3272589" cy="6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5762344" y="4347272"/>
            <a:ext cx="1123045" cy="1302732"/>
            <a:chOff x="5550606" y="4704901"/>
            <a:chExt cx="1123045" cy="1302732"/>
          </a:xfrm>
        </p:grpSpPr>
        <p:sp>
          <p:nvSpPr>
            <p:cNvPr id="100" name="六边形 99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02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chemeClr val="tx2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chemeClr val="tx2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chemeClr val="tx2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chemeClr val="tx2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851502" y="4935539"/>
            <a:ext cx="2530475" cy="61341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6" name="椭圆 7"/>
          <p:cNvSpPr>
            <a:spLocks noChangeArrowheads="1"/>
          </p:cNvSpPr>
          <p:nvPr/>
        </p:nvSpPr>
        <p:spPr bwMode="auto">
          <a:xfrm>
            <a:off x="4043964" y="1789113"/>
            <a:ext cx="504825" cy="504825"/>
          </a:xfrm>
          <a:prstGeom prst="ellipse">
            <a:avLst/>
          </a:prstGeom>
          <a:solidFill>
            <a:srgbClr val="620413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椭圆 8"/>
          <p:cNvSpPr>
            <a:spLocks noChangeArrowheads="1"/>
          </p:cNvSpPr>
          <p:nvPr/>
        </p:nvSpPr>
        <p:spPr bwMode="auto">
          <a:xfrm>
            <a:off x="4043964" y="2417764"/>
            <a:ext cx="504825" cy="503237"/>
          </a:xfrm>
          <a:prstGeom prst="ellipse">
            <a:avLst/>
          </a:prstGeom>
          <a:solidFill>
            <a:srgbClr val="620413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椭圆 9"/>
          <p:cNvSpPr>
            <a:spLocks noChangeArrowheads="1"/>
          </p:cNvSpPr>
          <p:nvPr/>
        </p:nvSpPr>
        <p:spPr bwMode="auto">
          <a:xfrm>
            <a:off x="4043964" y="3100388"/>
            <a:ext cx="504825" cy="503237"/>
          </a:xfrm>
          <a:prstGeom prst="ellipse">
            <a:avLst/>
          </a:prstGeom>
          <a:solidFill>
            <a:srgbClr val="620413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1865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4639275" y="1831976"/>
            <a:ext cx="6840539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4639275" y="2424113"/>
            <a:ext cx="6840539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4639275" y="3100389"/>
            <a:ext cx="6840539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" name="椭圆 18"/>
          <p:cNvSpPr>
            <a:spLocks noChangeArrowheads="1"/>
          </p:cNvSpPr>
          <p:nvPr/>
        </p:nvSpPr>
        <p:spPr bwMode="auto">
          <a:xfrm>
            <a:off x="4043964" y="3849688"/>
            <a:ext cx="504825" cy="504825"/>
          </a:xfrm>
          <a:prstGeom prst="ellipse">
            <a:avLst/>
          </a:prstGeom>
          <a:solidFill>
            <a:srgbClr val="620413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1865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椭圆 19"/>
          <p:cNvSpPr>
            <a:spLocks noChangeArrowheads="1"/>
          </p:cNvSpPr>
          <p:nvPr/>
        </p:nvSpPr>
        <p:spPr bwMode="auto">
          <a:xfrm>
            <a:off x="4043964" y="4478339"/>
            <a:ext cx="504825" cy="503237"/>
          </a:xfrm>
          <a:prstGeom prst="ellipse">
            <a:avLst/>
          </a:prstGeom>
          <a:solidFill>
            <a:srgbClr val="620413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1865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椭圆 20"/>
          <p:cNvSpPr>
            <a:spLocks noChangeArrowheads="1"/>
          </p:cNvSpPr>
          <p:nvPr/>
        </p:nvSpPr>
        <p:spPr bwMode="auto">
          <a:xfrm>
            <a:off x="4043964" y="5160964"/>
            <a:ext cx="504825" cy="503237"/>
          </a:xfrm>
          <a:prstGeom prst="ellipse">
            <a:avLst/>
          </a:prstGeom>
          <a:solidFill>
            <a:srgbClr val="620413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4639275" y="3892551"/>
            <a:ext cx="6840539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639275" y="4521201"/>
            <a:ext cx="6840539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4639275" y="5181601"/>
            <a:ext cx="6840539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5" name="图片 4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574800"/>
            <a:ext cx="2348230" cy="3361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 autoUpdateAnimBg="0"/>
      <p:bldP spid="26" grpId="0" bldLvl="0" animBg="1" autoUpdateAnimBg="0"/>
      <p:bldP spid="27" grpId="0" bldLvl="0" animBg="1" autoUpdateAnimBg="0"/>
      <p:bldP spid="28" grpId="0" bldLvl="0" animBg="1" autoUpdateAnimBg="0"/>
      <p:bldP spid="29" grpId="0" autoUpdateAnimBg="0"/>
      <p:bldP spid="2" grpId="0" autoUpdateAnimBg="0"/>
      <p:bldP spid="3" grpId="0" autoUpdateAnimBg="0"/>
      <p:bldP spid="4" grpId="0" bldLvl="0" animBg="1" autoUpdateAnimBg="0"/>
      <p:bldP spid="33" grpId="0" bldLvl="0" animBg="1" autoUpdateAnimBg="0"/>
      <p:bldP spid="34" grpId="0" bldLvl="0" animBg="1" autoUpdateAnimBg="0"/>
      <p:bldP spid="35" grpId="0" autoUpdateAnimBg="0"/>
      <p:bldP spid="36" grpId="0" autoUpdateAnimBg="0"/>
      <p:bldP spid="3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1527776" y="1927225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4885339" y="1927225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8241314" y="1927225"/>
            <a:ext cx="2417763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1407761" y="1921510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4765324" y="1921510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10"/>
          <p:cNvSpPr/>
          <p:nvPr/>
        </p:nvSpPr>
        <p:spPr bwMode="auto">
          <a:xfrm>
            <a:off x="8121299" y="1921510"/>
            <a:ext cx="2417763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98603" y="2639196"/>
            <a:ext cx="1432871" cy="928698"/>
            <a:chOff x="1998003" y="2639195"/>
            <a:chExt cx="1432871" cy="928698"/>
          </a:xfrm>
        </p:grpSpPr>
        <p:sp>
          <p:nvSpPr>
            <p:cNvPr id="8" name="矩形 7"/>
            <p:cNvSpPr/>
            <p:nvPr/>
          </p:nvSpPr>
          <p:spPr>
            <a:xfrm>
              <a:off x="2028794" y="3215468"/>
              <a:ext cx="14020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98003" y="2639195"/>
              <a:ext cx="1364615" cy="678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1,450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65918" y="2639196"/>
            <a:ext cx="1432871" cy="928698"/>
            <a:chOff x="1998003" y="2639195"/>
            <a:chExt cx="1432871" cy="928698"/>
          </a:xfrm>
        </p:grpSpPr>
        <p:sp>
          <p:nvSpPr>
            <p:cNvPr id="12" name="矩形 11"/>
            <p:cNvSpPr/>
            <p:nvPr/>
          </p:nvSpPr>
          <p:spPr>
            <a:xfrm>
              <a:off x="2028794" y="3215468"/>
              <a:ext cx="14020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98003" y="2639195"/>
              <a:ext cx="1364615" cy="678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2,250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04203" y="2639196"/>
            <a:ext cx="1432871" cy="928698"/>
            <a:chOff x="1998003" y="2639195"/>
            <a:chExt cx="1432871" cy="928698"/>
          </a:xfrm>
        </p:grpSpPr>
        <p:sp>
          <p:nvSpPr>
            <p:cNvPr id="15" name="矩形 14"/>
            <p:cNvSpPr/>
            <p:nvPr/>
          </p:nvSpPr>
          <p:spPr>
            <a:xfrm>
              <a:off x="2028794" y="3215468"/>
              <a:ext cx="14020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98003" y="2639195"/>
              <a:ext cx="1364615" cy="678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1,780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848600" y="492634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85315" y="5359400"/>
            <a:ext cx="2310491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32242" y="492634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68958" y="5359400"/>
            <a:ext cx="2310491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99557" y="492634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36272" y="5359400"/>
            <a:ext cx="2310491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4" grpId="0" bldLvl="0" animBg="1"/>
      <p:bldP spid="22" grpId="0" bldLvl="0" animBg="1"/>
      <p:bldP spid="23" grpId="0" bldLvl="0" animBg="1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>
            <a:off x="5991165" y="343666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487109" y="177119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551005" y="1203226"/>
            <a:ext cx="1135936" cy="1135936"/>
            <a:chOff x="1677608" y="2996952"/>
            <a:chExt cx="1395643" cy="1395643"/>
          </a:xfrm>
        </p:grpSpPr>
        <p:sp>
          <p:nvSpPr>
            <p:cNvPr id="7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2041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907398" y="1580008"/>
            <a:ext cx="423150" cy="390158"/>
            <a:chOff x="7339246" y="1487600"/>
            <a:chExt cx="423150" cy="390158"/>
          </a:xfrm>
        </p:grpSpPr>
        <p:sp>
          <p:nvSpPr>
            <p:cNvPr id="7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5775141" y="1393774"/>
            <a:ext cx="2088231" cy="3181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5775141" y="1801780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5071253" y="2859410"/>
            <a:ext cx="1135936" cy="1135936"/>
            <a:chOff x="1677608" y="2996952"/>
            <a:chExt cx="1395643" cy="1395643"/>
          </a:xfrm>
        </p:grpSpPr>
        <p:sp>
          <p:nvSpPr>
            <p:cNvPr id="8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2041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417820" y="3215005"/>
            <a:ext cx="448945" cy="457200"/>
            <a:chOff x="2000378" y="1974523"/>
            <a:chExt cx="576064" cy="586534"/>
          </a:xfrm>
        </p:grpSpPr>
        <p:sp>
          <p:nvSpPr>
            <p:cNvPr id="87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6279515" y="3059430"/>
            <a:ext cx="2011045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6279197" y="3467248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91" name="直接连接符 90"/>
          <p:cNvCxnSpPr/>
          <p:nvPr/>
        </p:nvCxnSpPr>
        <p:spPr>
          <a:xfrm>
            <a:off x="5487109" y="513499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4567197" y="4515594"/>
            <a:ext cx="1135936" cy="1135936"/>
            <a:chOff x="1677608" y="2996952"/>
            <a:chExt cx="1395643" cy="1395643"/>
          </a:xfrm>
        </p:grpSpPr>
        <p:sp>
          <p:nvSpPr>
            <p:cNvPr id="9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2041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95" name="Freeform 133"/>
          <p:cNvSpPr/>
          <p:nvPr/>
        </p:nvSpPr>
        <p:spPr bwMode="auto">
          <a:xfrm>
            <a:off x="4864954" y="4837310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775325" y="4757420"/>
            <a:ext cx="2011045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5775141" y="5165577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pic>
        <p:nvPicPr>
          <p:cNvPr id="2" name="图片 1" descr="f587b704433a3396a40177d6d0e4d8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2068195"/>
            <a:ext cx="4354830" cy="315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9" grpId="0"/>
      <p:bldP spid="90" grpId="0"/>
      <p:bldP spid="95" grpId="0" bldLvl="0" animBg="1"/>
      <p:bldP spid="96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28575" y="-30480"/>
            <a:ext cx="12220575" cy="6890385"/>
          </a:xfrm>
          <a:prstGeom prst="rect">
            <a:avLst/>
          </a:prstGeom>
        </p:spPr>
      </p:pic>
      <p:sp>
        <p:nvSpPr>
          <p:cNvPr id="15363" name="文本框 4"/>
          <p:cNvSpPr txBox="1"/>
          <p:nvPr/>
        </p:nvSpPr>
        <p:spPr>
          <a:xfrm>
            <a:off x="5221923" y="1441133"/>
            <a:ext cx="186213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cxnSp>
        <p:nvCxnSpPr>
          <p:cNvPr id="15364" name="直接连接符 5"/>
          <p:cNvCxnSpPr/>
          <p:nvPr/>
        </p:nvCxnSpPr>
        <p:spPr>
          <a:xfrm>
            <a:off x="6958648" y="1896745"/>
            <a:ext cx="815975" cy="0"/>
          </a:xfrm>
          <a:prstGeom prst="line">
            <a:avLst/>
          </a:prstGeom>
          <a:ln w="38100" cap="flat" cmpd="sng">
            <a:solidFill>
              <a:srgbClr val="62041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365" name="直接连接符 6"/>
          <p:cNvCxnSpPr/>
          <p:nvPr/>
        </p:nvCxnSpPr>
        <p:spPr>
          <a:xfrm>
            <a:off x="4574223" y="1896745"/>
            <a:ext cx="815975" cy="0"/>
          </a:xfrm>
          <a:prstGeom prst="line">
            <a:avLst/>
          </a:prstGeom>
          <a:ln w="38100" cap="flat" cmpd="sng">
            <a:solidFill>
              <a:srgbClr val="62041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366" name="直接连接符 7"/>
          <p:cNvCxnSpPr/>
          <p:nvPr/>
        </p:nvCxnSpPr>
        <p:spPr>
          <a:xfrm>
            <a:off x="4574223" y="2646045"/>
            <a:ext cx="3200400" cy="0"/>
          </a:xfrm>
          <a:prstGeom prst="line">
            <a:avLst/>
          </a:prstGeom>
          <a:ln w="38100" cap="flat" cmpd="sng">
            <a:solidFill>
              <a:srgbClr val="62041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367" name="直接连接符 8"/>
          <p:cNvCxnSpPr/>
          <p:nvPr/>
        </p:nvCxnSpPr>
        <p:spPr>
          <a:xfrm>
            <a:off x="4585335" y="1896745"/>
            <a:ext cx="0" cy="749300"/>
          </a:xfrm>
          <a:prstGeom prst="line">
            <a:avLst/>
          </a:prstGeom>
          <a:ln w="38100" cap="flat" cmpd="sng">
            <a:solidFill>
              <a:srgbClr val="62041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368" name="直接连接符 9"/>
          <p:cNvCxnSpPr/>
          <p:nvPr/>
        </p:nvCxnSpPr>
        <p:spPr>
          <a:xfrm>
            <a:off x="7763510" y="1896745"/>
            <a:ext cx="0" cy="749300"/>
          </a:xfrm>
          <a:prstGeom prst="line">
            <a:avLst/>
          </a:prstGeom>
          <a:ln w="38100" cap="flat" cmpd="sng">
            <a:solidFill>
              <a:srgbClr val="62041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5369" name="文本框 10"/>
          <p:cNvSpPr txBox="1"/>
          <p:nvPr/>
        </p:nvSpPr>
        <p:spPr>
          <a:xfrm>
            <a:off x="4585335" y="2169795"/>
            <a:ext cx="31559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620413"/>
                </a:solidFill>
                <a:latin typeface="冬青黑体简体中文 W3"/>
                <a:ea typeface="冬青黑体简体中文 W3"/>
              </a:rPr>
              <a:t>Here is your Content</a:t>
            </a:r>
          </a:p>
        </p:txBody>
      </p:sp>
      <p:cxnSp>
        <p:nvCxnSpPr>
          <p:cNvPr id="15370" name="直接连接符 11"/>
          <p:cNvCxnSpPr/>
          <p:nvPr/>
        </p:nvCxnSpPr>
        <p:spPr>
          <a:xfrm>
            <a:off x="2006600" y="2911475"/>
            <a:ext cx="8272463" cy="0"/>
          </a:xfrm>
          <a:prstGeom prst="line">
            <a:avLst/>
          </a:prstGeom>
          <a:ln w="6350" cap="flat" cmpd="sng">
            <a:solidFill>
              <a:srgbClr val="620413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5380" name="文本框 21"/>
          <p:cNvSpPr txBox="1"/>
          <p:nvPr/>
        </p:nvSpPr>
        <p:spPr>
          <a:xfrm>
            <a:off x="1701800" y="2709863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620413"/>
                </a:solidFill>
                <a:latin typeface="Calibri" panose="020F0502020204030204" charset="0"/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15381" name="文本框 22"/>
          <p:cNvSpPr txBox="1"/>
          <p:nvPr/>
        </p:nvSpPr>
        <p:spPr>
          <a:xfrm flipV="1">
            <a:off x="10106025" y="2728913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620413"/>
                </a:solidFill>
                <a:latin typeface="Calibri" panose="020F0502020204030204" charset="0"/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15388" name="文本框 32"/>
          <p:cNvSpPr txBox="1"/>
          <p:nvPr/>
        </p:nvSpPr>
        <p:spPr>
          <a:xfrm>
            <a:off x="10828973" y="182563"/>
            <a:ext cx="11255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620413"/>
                </a:solidFill>
                <a:latin typeface="华文中宋" panose="02010600040101010101" charset="-122"/>
                <a:ea typeface="华文中宋" panose="02010600040101010101" charset="-122"/>
              </a:rPr>
              <a:t>LOGO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822450" y="3168015"/>
            <a:ext cx="1367155" cy="1367155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090420" y="3195320"/>
            <a:ext cx="878840" cy="11607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01</a:t>
            </a:r>
            <a:endParaRPr kumimoji="1" 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1585" y="4493260"/>
            <a:ext cx="2416810" cy="6654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9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78960" y="3128645"/>
            <a:ext cx="1367155" cy="1367155"/>
            <a:chOff x="3617810" y="1421856"/>
            <a:chExt cx="1908380" cy="1908376"/>
          </a:xfrm>
        </p:grpSpPr>
        <p:sp>
          <p:nvSpPr>
            <p:cNvPr id="6" name="椭圆 5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646930" y="3155950"/>
            <a:ext cx="878840" cy="11607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02</a:t>
            </a:r>
            <a:endParaRPr kumimoji="1" 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08095" y="4493260"/>
            <a:ext cx="2416810" cy="6654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9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49745" y="3108325"/>
            <a:ext cx="1367155" cy="1367155"/>
            <a:chOff x="3617810" y="1421856"/>
            <a:chExt cx="1908380" cy="1908376"/>
          </a:xfrm>
        </p:grpSpPr>
        <p:sp>
          <p:nvSpPr>
            <p:cNvPr id="13" name="椭圆 12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117715" y="3135630"/>
            <a:ext cx="878840" cy="11607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03</a:t>
            </a:r>
            <a:endParaRPr kumimoji="1" 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504045" y="3082925"/>
            <a:ext cx="1367155" cy="1367155"/>
            <a:chOff x="3617810" y="1421856"/>
            <a:chExt cx="1908380" cy="1908376"/>
          </a:xfrm>
        </p:grpSpPr>
        <p:sp>
          <p:nvSpPr>
            <p:cNvPr id="17" name="椭圆 16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772015" y="3110230"/>
            <a:ext cx="878840" cy="11607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04</a:t>
            </a:r>
            <a:endParaRPr kumimoji="1" 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33180" y="4493260"/>
            <a:ext cx="2416810" cy="6654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9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48730" y="4493260"/>
            <a:ext cx="2416810" cy="6654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9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9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9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5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28575" y="-16510"/>
            <a:ext cx="12220575" cy="6876415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  <a:solidFill>
            <a:srgbClr val="620413"/>
          </a:solidFill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14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0371eefc95f10772184ac9c855b40b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509395"/>
            <a:ext cx="3510915" cy="263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744947" y="2170783"/>
            <a:ext cx="1299633" cy="1302152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13"/>
          <p:cNvSpPr/>
          <p:nvPr/>
        </p:nvSpPr>
        <p:spPr bwMode="auto">
          <a:xfrm>
            <a:off x="2394764" y="1895529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rgbClr val="620413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482045" y="2170783"/>
            <a:ext cx="1295400" cy="1302152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 15"/>
          <p:cNvSpPr/>
          <p:nvPr/>
        </p:nvSpPr>
        <p:spPr bwMode="auto">
          <a:xfrm>
            <a:off x="7133979" y="1895529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rgbClr val="620413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4030947" y="3547040"/>
            <a:ext cx="1299633" cy="1300035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 17"/>
          <p:cNvSpPr/>
          <p:nvPr/>
        </p:nvSpPr>
        <p:spPr bwMode="auto">
          <a:xfrm>
            <a:off x="4680764" y="4197059"/>
            <a:ext cx="924983" cy="925268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rgbClr val="620413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8840013" y="3547040"/>
            <a:ext cx="1301751" cy="1300035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 19"/>
          <p:cNvSpPr/>
          <p:nvPr/>
        </p:nvSpPr>
        <p:spPr bwMode="auto">
          <a:xfrm>
            <a:off x="9489829" y="4197059"/>
            <a:ext cx="920749" cy="925268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rgbClr val="620413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Freeform 20"/>
          <p:cNvSpPr>
            <a:spLocks noEditPoints="1"/>
          </p:cNvSpPr>
          <p:nvPr/>
        </p:nvSpPr>
        <p:spPr bwMode="auto">
          <a:xfrm>
            <a:off x="9240064" y="3947213"/>
            <a:ext cx="501649" cy="499688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" name="Group 21"/>
          <p:cNvGrpSpPr/>
          <p:nvPr/>
        </p:nvGrpSpPr>
        <p:grpSpPr bwMode="auto">
          <a:xfrm>
            <a:off x="4430996" y="3976856"/>
            <a:ext cx="499533" cy="440403"/>
            <a:chOff x="0" y="0"/>
            <a:chExt cx="236" cy="208"/>
          </a:xfrm>
        </p:grpSpPr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Group 24"/>
          <p:cNvGrpSpPr/>
          <p:nvPr/>
        </p:nvGrpSpPr>
        <p:grpSpPr bwMode="auto">
          <a:xfrm>
            <a:off x="6877863" y="2570956"/>
            <a:ext cx="505883" cy="501804"/>
            <a:chOff x="0" y="0"/>
            <a:chExt cx="239" cy="237"/>
          </a:xfrm>
        </p:grpSpPr>
        <p:sp>
          <p:nvSpPr>
            <p:cNvPr id="43" name="Freeform 2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Group 29"/>
          <p:cNvGrpSpPr/>
          <p:nvPr/>
        </p:nvGrpSpPr>
        <p:grpSpPr bwMode="auto">
          <a:xfrm>
            <a:off x="2144996" y="2585776"/>
            <a:ext cx="499533" cy="501805"/>
            <a:chOff x="0" y="0"/>
            <a:chExt cx="236" cy="237"/>
          </a:xfrm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65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TextBox 13"/>
          <p:cNvSpPr txBox="1"/>
          <p:nvPr/>
        </p:nvSpPr>
        <p:spPr>
          <a:xfrm>
            <a:off x="1570323" y="3748188"/>
            <a:ext cx="1952625" cy="2933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1" name="TextBox 13"/>
          <p:cNvSpPr txBox="1"/>
          <p:nvPr/>
        </p:nvSpPr>
        <p:spPr>
          <a:xfrm>
            <a:off x="1573497" y="4035525"/>
            <a:ext cx="2057399" cy="378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3979617" y="2170783"/>
            <a:ext cx="1952625" cy="2933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3" name="TextBox 13"/>
          <p:cNvSpPr txBox="1"/>
          <p:nvPr/>
        </p:nvSpPr>
        <p:spPr>
          <a:xfrm>
            <a:off x="3982792" y="2458120"/>
            <a:ext cx="2057399" cy="378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270069" y="3749997"/>
            <a:ext cx="1952625" cy="2933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5" name="TextBox 13"/>
          <p:cNvSpPr txBox="1"/>
          <p:nvPr/>
        </p:nvSpPr>
        <p:spPr>
          <a:xfrm>
            <a:off x="6273244" y="4037335"/>
            <a:ext cx="2057399" cy="378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776511" y="2211899"/>
            <a:ext cx="1952625" cy="2933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8779685" y="2499236"/>
            <a:ext cx="2057399" cy="378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>
            <a:off x="5375453" y="4404299"/>
            <a:ext cx="1873251" cy="2480733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949367" y="1475468"/>
            <a:ext cx="1540933" cy="1591733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945134" y="3416451"/>
            <a:ext cx="1555751" cy="1604433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07134" y="2455484"/>
            <a:ext cx="1540933" cy="1581149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607715" y="4579829"/>
            <a:ext cx="417830" cy="4349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135423" y="3569094"/>
            <a:ext cx="417830" cy="4349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587961" y="2635936"/>
            <a:ext cx="417830" cy="4349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Placeholder 3"/>
          <p:cNvSpPr txBox="1"/>
          <p:nvPr/>
        </p:nvSpPr>
        <p:spPr>
          <a:xfrm rot="2817072">
            <a:off x="5155744" y="1662712"/>
            <a:ext cx="417830" cy="4349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23"/>
          <p:cNvSpPr/>
          <p:nvPr/>
        </p:nvSpPr>
        <p:spPr>
          <a:xfrm rot="18897855">
            <a:off x="5725811" y="3245379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13" name="Rectangle 26"/>
          <p:cNvSpPr/>
          <p:nvPr/>
        </p:nvSpPr>
        <p:spPr>
          <a:xfrm rot="2726022">
            <a:off x="5227351" y="2260991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14" name="Rectangle 27"/>
          <p:cNvSpPr/>
          <p:nvPr/>
        </p:nvSpPr>
        <p:spPr>
          <a:xfrm rot="2786029">
            <a:off x="5213651" y="4198113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15" name="Rectangle 28"/>
          <p:cNvSpPr/>
          <p:nvPr/>
        </p:nvSpPr>
        <p:spPr>
          <a:xfrm rot="18897855">
            <a:off x="5738510" y="5165612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16" name="Freeform 100"/>
          <p:cNvSpPr>
            <a:spLocks noEditPoints="1"/>
          </p:cNvSpPr>
          <p:nvPr/>
        </p:nvSpPr>
        <p:spPr bwMode="auto">
          <a:xfrm>
            <a:off x="5521775" y="6248931"/>
            <a:ext cx="511715" cy="49054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87"/>
          <p:cNvSpPr>
            <a:spLocks noEditPoints="1"/>
          </p:cNvSpPr>
          <p:nvPr/>
        </p:nvSpPr>
        <p:spPr bwMode="auto">
          <a:xfrm>
            <a:off x="7381191" y="4445705"/>
            <a:ext cx="580319" cy="3750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309204" y="3465587"/>
            <a:ext cx="558447" cy="5584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7347564" y="2382488"/>
            <a:ext cx="481521" cy="681703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4288943" y="1536164"/>
            <a:ext cx="529296" cy="4891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62041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8145266" y="4426443"/>
            <a:ext cx="2861748" cy="378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8145264" y="4146839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8145266" y="2555621"/>
            <a:ext cx="2861749" cy="378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8145264" y="2263317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25" name="TextBox 43"/>
          <p:cNvSpPr txBox="1"/>
          <p:nvPr/>
        </p:nvSpPr>
        <p:spPr>
          <a:xfrm>
            <a:off x="1127739" y="3581540"/>
            <a:ext cx="3034928" cy="378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44"/>
          <p:cNvSpPr/>
          <p:nvPr/>
        </p:nvSpPr>
        <p:spPr>
          <a:xfrm>
            <a:off x="2695511" y="3327336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1363664" y="1623051"/>
            <a:ext cx="2799003" cy="378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2695511" y="1368847"/>
            <a:ext cx="1219200" cy="260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单击编辑标题</a:t>
            </a:r>
          </a:p>
        </p:txBody>
      </p:sp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2" grpId="0"/>
      <p:bldP spid="12" grpId="0"/>
      <p:bldP spid="13" grpId="0"/>
      <p:bldP spid="14" grpId="0"/>
      <p:bldP spid="15" grpId="0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150"/>
          <p:cNvSpPr>
            <a:spLocks noChangeArrowheads="1"/>
          </p:cNvSpPr>
          <p:nvPr/>
        </p:nvSpPr>
        <p:spPr bwMode="auto">
          <a:xfrm>
            <a:off x="4063186" y="2208756"/>
            <a:ext cx="4065839" cy="2029745"/>
          </a:xfrm>
          <a:custGeom>
            <a:avLst/>
            <a:gdLst>
              <a:gd name="T0" fmla="*/ 813 w 813"/>
              <a:gd name="T1" fmla="*/ 406 h 406"/>
              <a:gd name="T2" fmla="*/ 724 w 813"/>
              <a:gd name="T3" fmla="*/ 406 h 406"/>
              <a:gd name="T4" fmla="*/ 406 w 813"/>
              <a:gd name="T5" fmla="*/ 89 h 406"/>
              <a:gd name="T6" fmla="*/ 89 w 813"/>
              <a:gd name="T7" fmla="*/ 406 h 406"/>
              <a:gd name="T8" fmla="*/ 0 w 813"/>
              <a:gd name="T9" fmla="*/ 406 h 406"/>
              <a:gd name="T10" fmla="*/ 406 w 813"/>
              <a:gd name="T11" fmla="*/ 0 h 406"/>
              <a:gd name="T12" fmla="*/ 813 w 813"/>
              <a:gd name="T13" fmla="*/ 406 h 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3"/>
              <a:gd name="T22" fmla="*/ 0 h 406"/>
              <a:gd name="T23" fmla="*/ 813 w 813"/>
              <a:gd name="T24" fmla="*/ 406 h 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3" h="406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/>
          <a:lstStyle/>
          <a:p>
            <a:endParaRPr lang="zh-CN" altLang="zh-CN" sz="213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8" name="Freeform 151"/>
          <p:cNvSpPr>
            <a:spLocks noChangeArrowheads="1"/>
          </p:cNvSpPr>
          <p:nvPr/>
        </p:nvSpPr>
        <p:spPr bwMode="auto">
          <a:xfrm>
            <a:off x="3509928" y="1652112"/>
            <a:ext cx="5174895" cy="2586389"/>
          </a:xfrm>
          <a:custGeom>
            <a:avLst/>
            <a:gdLst>
              <a:gd name="T0" fmla="*/ 1035 w 1035"/>
              <a:gd name="T1" fmla="*/ 517 h 517"/>
              <a:gd name="T2" fmla="*/ 945 w 1035"/>
              <a:gd name="T3" fmla="*/ 517 h 517"/>
              <a:gd name="T4" fmla="*/ 517 w 1035"/>
              <a:gd name="T5" fmla="*/ 90 h 517"/>
              <a:gd name="T6" fmla="*/ 89 w 1035"/>
              <a:gd name="T7" fmla="*/ 517 h 517"/>
              <a:gd name="T8" fmla="*/ 0 w 1035"/>
              <a:gd name="T9" fmla="*/ 517 h 517"/>
              <a:gd name="T10" fmla="*/ 517 w 1035"/>
              <a:gd name="T11" fmla="*/ 0 h 517"/>
              <a:gd name="T12" fmla="*/ 1035 w 1035"/>
              <a:gd name="T13" fmla="*/ 517 h 5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5"/>
              <a:gd name="T22" fmla="*/ 0 h 517"/>
              <a:gd name="T23" fmla="*/ 1035 w 1035"/>
              <a:gd name="T24" fmla="*/ 517 h 5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5" h="517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/>
          <a:lstStyle/>
          <a:p>
            <a:endParaRPr lang="zh-CN" altLang="zh-CN" sz="213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9" name="Freeform 152"/>
          <p:cNvSpPr>
            <a:spLocks noChangeArrowheads="1"/>
          </p:cNvSpPr>
          <p:nvPr/>
        </p:nvSpPr>
        <p:spPr bwMode="auto">
          <a:xfrm>
            <a:off x="2928731" y="1072184"/>
            <a:ext cx="6334749" cy="3166316"/>
          </a:xfrm>
          <a:custGeom>
            <a:avLst/>
            <a:gdLst>
              <a:gd name="T0" fmla="*/ 1267 w 1267"/>
              <a:gd name="T1" fmla="*/ 633 h 633"/>
              <a:gd name="T2" fmla="*/ 1178 w 1267"/>
              <a:gd name="T3" fmla="*/ 633 h 633"/>
              <a:gd name="T4" fmla="*/ 633 w 1267"/>
              <a:gd name="T5" fmla="*/ 89 h 633"/>
              <a:gd name="T6" fmla="*/ 89 w 1267"/>
              <a:gd name="T7" fmla="*/ 633 h 633"/>
              <a:gd name="T8" fmla="*/ 0 w 1267"/>
              <a:gd name="T9" fmla="*/ 633 h 633"/>
              <a:gd name="T10" fmla="*/ 633 w 1267"/>
              <a:gd name="T11" fmla="*/ 0 h 633"/>
              <a:gd name="T12" fmla="*/ 1267 w 1267"/>
              <a:gd name="T13" fmla="*/ 633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7"/>
              <a:gd name="T22" fmla="*/ 0 h 633"/>
              <a:gd name="T23" fmla="*/ 1267 w 12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7" h="633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/>
          <a:lstStyle/>
          <a:p>
            <a:endParaRPr lang="zh-CN" altLang="zh-CN" sz="213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0" name="Freeform 153"/>
          <p:cNvSpPr>
            <a:spLocks noChangeArrowheads="1"/>
          </p:cNvSpPr>
          <p:nvPr/>
        </p:nvSpPr>
        <p:spPr bwMode="auto">
          <a:xfrm>
            <a:off x="4624067" y="2767517"/>
            <a:ext cx="2944081" cy="1470983"/>
          </a:xfrm>
          <a:custGeom>
            <a:avLst/>
            <a:gdLst>
              <a:gd name="T0" fmla="*/ 589 w 589"/>
              <a:gd name="T1" fmla="*/ 294 h 294"/>
              <a:gd name="T2" fmla="*/ 500 w 589"/>
              <a:gd name="T3" fmla="*/ 294 h 294"/>
              <a:gd name="T4" fmla="*/ 294 w 589"/>
              <a:gd name="T5" fmla="*/ 89 h 294"/>
              <a:gd name="T6" fmla="*/ 89 w 589"/>
              <a:gd name="T7" fmla="*/ 294 h 294"/>
              <a:gd name="T8" fmla="*/ 0 w 589"/>
              <a:gd name="T9" fmla="*/ 294 h 294"/>
              <a:gd name="T10" fmla="*/ 294 w 589"/>
              <a:gd name="T11" fmla="*/ 0 h 294"/>
              <a:gd name="T12" fmla="*/ 589 w 589"/>
              <a:gd name="T13" fmla="*/ 294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294"/>
              <a:gd name="T23" fmla="*/ 589 w 589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294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/>
          <a:lstStyle/>
          <a:p>
            <a:endParaRPr lang="zh-CN" altLang="zh-CN" sz="213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1" name="TextBox 204"/>
          <p:cNvSpPr>
            <a:spLocks noChangeArrowheads="1"/>
          </p:cNvSpPr>
          <p:nvPr/>
        </p:nvSpPr>
        <p:spPr bwMode="auto">
          <a:xfrm>
            <a:off x="7695136" y="4251198"/>
            <a:ext cx="431771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5" b="1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92" name="TextBox 205"/>
          <p:cNvSpPr>
            <a:spLocks noChangeArrowheads="1"/>
          </p:cNvSpPr>
          <p:nvPr/>
        </p:nvSpPr>
        <p:spPr bwMode="auto">
          <a:xfrm>
            <a:off x="8888857" y="4251198"/>
            <a:ext cx="374625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5" b="1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93" name="TextBox 206"/>
          <p:cNvSpPr>
            <a:spLocks noChangeArrowheads="1"/>
          </p:cNvSpPr>
          <p:nvPr/>
        </p:nvSpPr>
        <p:spPr bwMode="auto">
          <a:xfrm>
            <a:off x="8298348" y="4251198"/>
            <a:ext cx="385207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5" b="1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94" name="TextBox 207"/>
          <p:cNvSpPr>
            <a:spLocks noChangeArrowheads="1"/>
          </p:cNvSpPr>
          <p:nvPr/>
        </p:nvSpPr>
        <p:spPr bwMode="auto">
          <a:xfrm>
            <a:off x="7117330" y="4251198"/>
            <a:ext cx="385207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5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95" name="TextBox 682"/>
          <p:cNvSpPr>
            <a:spLocks noChangeArrowheads="1"/>
          </p:cNvSpPr>
          <p:nvPr/>
        </p:nvSpPr>
        <p:spPr bwMode="auto">
          <a:xfrm>
            <a:off x="5722703" y="2708254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%</a:t>
            </a:r>
            <a:endParaRPr lang="zh-CN" altLang="en-US" sz="26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6" name="TextBox 682"/>
          <p:cNvSpPr>
            <a:spLocks noChangeArrowheads="1"/>
          </p:cNvSpPr>
          <p:nvPr/>
        </p:nvSpPr>
        <p:spPr bwMode="auto">
          <a:xfrm>
            <a:off x="5722703" y="2168541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40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%</a:t>
            </a:r>
            <a:endParaRPr lang="zh-CN" altLang="en-US" sz="2665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7" name="TextBox 682"/>
          <p:cNvSpPr>
            <a:spLocks noChangeArrowheads="1"/>
          </p:cNvSpPr>
          <p:nvPr/>
        </p:nvSpPr>
        <p:spPr bwMode="auto">
          <a:xfrm>
            <a:off x="5722703" y="1609779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60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%</a:t>
            </a:r>
            <a:endParaRPr lang="zh-CN" altLang="en-US" sz="2665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8" name="TextBox 682"/>
          <p:cNvSpPr>
            <a:spLocks noChangeArrowheads="1"/>
          </p:cNvSpPr>
          <p:nvPr/>
        </p:nvSpPr>
        <p:spPr bwMode="auto">
          <a:xfrm>
            <a:off x="5722703" y="1038319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80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%</a:t>
            </a:r>
            <a:endParaRPr lang="zh-CN" altLang="en-US" sz="26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9" name="Shape 4017"/>
          <p:cNvSpPr/>
          <p:nvPr/>
        </p:nvSpPr>
        <p:spPr>
          <a:xfrm>
            <a:off x="5776186" y="3659236"/>
            <a:ext cx="635610" cy="64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2041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矩形 1"/>
          <p:cNvSpPr>
            <a:spLocks noChangeArrowheads="1"/>
          </p:cNvSpPr>
          <p:nvPr/>
        </p:nvSpPr>
        <p:spPr bwMode="auto">
          <a:xfrm>
            <a:off x="1045015" y="5346357"/>
            <a:ext cx="10173422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1072955" y="5000864"/>
            <a:ext cx="3654068" cy="401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95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单击此处添加标题</a:t>
            </a:r>
            <a:endParaRPr lang="en-US" altLang="zh-CN" sz="3035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/>
      <p:bldP spid="88" grpId="0" bldLvl="0" animBg="1"/>
      <p:bldP spid="89" grpId="0" bldLvl="0" animBg="1"/>
      <p:bldP spid="90" grpId="0" bldLvl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bldLvl="0" animBg="1"/>
      <p:bldP spid="99" grpId="1" bldLvl="0" animBg="1"/>
      <p:bldP spid="100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53741" y="3204201"/>
            <a:ext cx="698004" cy="629329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A0000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08204" y="2891365"/>
            <a:ext cx="885704" cy="798561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A0000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19800000">
            <a:off x="3145155" y="1574800"/>
            <a:ext cx="2304415" cy="2077720"/>
            <a:chOff x="3720691" y="2824413"/>
            <a:chExt cx="1341120" cy="1209172"/>
          </a:xfrm>
        </p:grpSpPr>
        <p:sp>
          <p:nvSpPr>
            <p:cNvPr id="6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00400" y="1365528"/>
            <a:ext cx="471514" cy="425123"/>
            <a:chOff x="3720691" y="2824413"/>
            <a:chExt cx="1341120" cy="1209172"/>
          </a:xfrm>
          <a:solidFill>
            <a:srgbClr val="5A0000"/>
          </a:solidFill>
        </p:grpSpPr>
        <p:sp>
          <p:nvSpPr>
            <p:cNvPr id="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25579" y="1448751"/>
            <a:ext cx="670560" cy="604586"/>
            <a:chOff x="5424755" y="1340768"/>
            <a:chExt cx="670560" cy="604586"/>
          </a:xfrm>
        </p:grpSpPr>
        <p:grpSp>
          <p:nvGrpSpPr>
            <p:cNvPr id="76" name="组合 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82" name="矩形 81"/>
          <p:cNvSpPr/>
          <p:nvPr/>
        </p:nvSpPr>
        <p:spPr>
          <a:xfrm>
            <a:off x="6878115" y="1293520"/>
            <a:ext cx="1551767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6878115" y="1616518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6025579" y="2392287"/>
            <a:ext cx="670560" cy="604586"/>
            <a:chOff x="5424755" y="1340768"/>
            <a:chExt cx="670560" cy="604586"/>
          </a:xfrm>
        </p:grpSpPr>
        <p:grpSp>
          <p:nvGrpSpPr>
            <p:cNvPr id="85" name="组合 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20413"/>
              </a:solidFill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91" name="矩形 90"/>
          <p:cNvSpPr/>
          <p:nvPr/>
        </p:nvSpPr>
        <p:spPr>
          <a:xfrm>
            <a:off x="6878115" y="2237056"/>
            <a:ext cx="1551767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878115" y="2560054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6025579" y="3334200"/>
            <a:ext cx="670560" cy="604586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60000"/>
              </a:solidFill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sp>
        <p:nvSpPr>
          <p:cNvPr id="100" name="矩形 99"/>
          <p:cNvSpPr/>
          <p:nvPr/>
        </p:nvSpPr>
        <p:spPr>
          <a:xfrm>
            <a:off x="6878115" y="3169444"/>
            <a:ext cx="1551767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6878115" y="349244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357322" y="4087661"/>
            <a:ext cx="526544" cy="474739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60000"/>
              </a:soli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993131" y="4101832"/>
            <a:ext cx="1872208" cy="361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08" name="直接连接符 107"/>
          <p:cNvCxnSpPr/>
          <p:nvPr/>
        </p:nvCxnSpPr>
        <p:spPr>
          <a:xfrm>
            <a:off x="2065139" y="446187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10375371" y="4331448"/>
            <a:ext cx="258720" cy="233265"/>
            <a:chOff x="3720691" y="2824413"/>
            <a:chExt cx="1341120" cy="1209172"/>
          </a:xfrm>
        </p:grpSpPr>
        <p:sp>
          <p:nvSpPr>
            <p:cNvPr id="11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620413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968549" y="460942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4873451" y="1509544"/>
            <a:ext cx="278384" cy="184511"/>
            <a:chOff x="9482595" y="2565731"/>
            <a:chExt cx="278384" cy="184511"/>
          </a:xfrm>
          <a:solidFill>
            <a:srgbClr val="5A0000"/>
          </a:solidFill>
        </p:grpSpPr>
        <p:sp>
          <p:nvSpPr>
            <p:cNvPr id="114" name="椭圆 11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91" grpId="0"/>
      <p:bldP spid="92" grpId="0"/>
      <p:bldP spid="100" grpId="0"/>
      <p:bldP spid="101" grpId="0"/>
      <p:bldP spid="107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42431" y="2177617"/>
            <a:ext cx="2107651" cy="2680241"/>
            <a:chOff x="4539046" y="2177617"/>
            <a:chExt cx="2606902" cy="3315124"/>
          </a:xfrm>
        </p:grpSpPr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202933" y="2180559"/>
              <a:ext cx="1941736" cy="3312182"/>
            </a:xfrm>
            <a:custGeom>
              <a:avLst/>
              <a:gdLst>
                <a:gd name="T0" fmla="*/ 3624 w 6688"/>
                <a:gd name="T1" fmla="*/ 0 h 11406"/>
                <a:gd name="T2" fmla="*/ 0 w 6688"/>
                <a:gd name="T3" fmla="*/ 11405 h 11406"/>
                <a:gd name="T4" fmla="*/ 3624 w 6688"/>
                <a:gd name="T5" fmla="*/ 11405 h 11406"/>
                <a:gd name="T6" fmla="*/ 6687 w 6688"/>
                <a:gd name="T7" fmla="*/ 5688 h 11406"/>
                <a:gd name="T8" fmla="*/ 3624 w 6688"/>
                <a:gd name="T9" fmla="*/ 0 h 1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8" h="11406">
                  <a:moveTo>
                    <a:pt x="3624" y="0"/>
                  </a:moveTo>
                  <a:lnTo>
                    <a:pt x="0" y="11405"/>
                  </a:lnTo>
                  <a:lnTo>
                    <a:pt x="3624" y="11405"/>
                  </a:lnTo>
                  <a:lnTo>
                    <a:pt x="6687" y="5688"/>
                  </a:lnTo>
                  <a:lnTo>
                    <a:pt x="3624" y="0"/>
                  </a:lnTo>
                </a:path>
              </a:pathLst>
            </a:custGeom>
            <a:solidFill>
              <a:srgbClr val="620413"/>
            </a:solidFill>
            <a:ln>
              <a:noFill/>
            </a:ln>
            <a:effectLst/>
          </p:spPr>
          <p:txBody>
            <a:bodyPr wrap="none" lIns="121899" tIns="60950" rIns="121899" bIns="609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5195252" y="2177617"/>
              <a:ext cx="1950696" cy="3312180"/>
            </a:xfrm>
            <a:custGeom>
              <a:avLst/>
              <a:gdLst>
                <a:gd name="T0" fmla="*/ 3657 w 6720"/>
                <a:gd name="T1" fmla="*/ 0 h 11406"/>
                <a:gd name="T2" fmla="*/ 0 w 6720"/>
                <a:gd name="T3" fmla="*/ 0 h 11406"/>
                <a:gd name="T4" fmla="*/ 3657 w 6720"/>
                <a:gd name="T5" fmla="*/ 11405 h 11406"/>
                <a:gd name="T6" fmla="*/ 6719 w 6720"/>
                <a:gd name="T7" fmla="*/ 5686 h 11406"/>
                <a:gd name="T8" fmla="*/ 3657 w 6720"/>
                <a:gd name="T9" fmla="*/ 0 h 1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0" h="11406">
                  <a:moveTo>
                    <a:pt x="3657" y="0"/>
                  </a:moveTo>
                  <a:lnTo>
                    <a:pt x="0" y="0"/>
                  </a:lnTo>
                  <a:lnTo>
                    <a:pt x="3657" y="11405"/>
                  </a:lnTo>
                  <a:lnTo>
                    <a:pt x="6719" y="5686"/>
                  </a:lnTo>
                  <a:lnTo>
                    <a:pt x="3657" y="0"/>
                  </a:lnTo>
                </a:path>
              </a:pathLst>
            </a:custGeom>
            <a:solidFill>
              <a:srgbClr val="620413"/>
            </a:solidFill>
            <a:ln>
              <a:noFill/>
            </a:ln>
            <a:effectLst/>
          </p:spPr>
          <p:txBody>
            <a:bodyPr wrap="none" lIns="121899" tIns="60950" rIns="121899" bIns="609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4539046" y="2992967"/>
              <a:ext cx="970893" cy="1347779"/>
              <a:chOff x="5578681" y="2027495"/>
              <a:chExt cx="728359" cy="1010834"/>
            </a:xfrm>
          </p:grpSpPr>
          <p:cxnSp>
            <p:nvCxnSpPr>
              <p:cNvPr id="6" name="Straight Connector 32"/>
              <p:cNvCxnSpPr/>
              <p:nvPr/>
            </p:nvCxnSpPr>
            <p:spPr>
              <a:xfrm flipV="1">
                <a:off x="5578681" y="2027495"/>
                <a:ext cx="551701" cy="286857"/>
              </a:xfrm>
              <a:prstGeom prst="line">
                <a:avLst/>
              </a:prstGeom>
              <a:noFill/>
              <a:ln w="12700" cap="flat" cmpd="sng" algn="ctr">
                <a:solidFill>
                  <a:srgbClr val="DBDBD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" name="Straight Connector 36"/>
              <p:cNvCxnSpPr/>
              <p:nvPr/>
            </p:nvCxnSpPr>
            <p:spPr>
              <a:xfrm>
                <a:off x="5578681" y="2314352"/>
                <a:ext cx="728359" cy="201765"/>
              </a:xfrm>
              <a:prstGeom prst="line">
                <a:avLst/>
              </a:prstGeom>
              <a:noFill/>
              <a:ln w="12700" cap="flat" cmpd="sng" algn="ctr">
                <a:solidFill>
                  <a:srgbClr val="DBDBDB"/>
                </a:solidFill>
                <a:prstDash val="solid"/>
                <a:miter lim="800000"/>
                <a:headEnd type="oval" w="lg" len="lg"/>
              </a:ln>
              <a:effectLst/>
            </p:spPr>
          </p:cxnSp>
          <p:cxnSp>
            <p:nvCxnSpPr>
              <p:cNvPr id="8" name="Straight Connector 39"/>
              <p:cNvCxnSpPr/>
              <p:nvPr/>
            </p:nvCxnSpPr>
            <p:spPr>
              <a:xfrm>
                <a:off x="5578681" y="2314352"/>
                <a:ext cx="704101" cy="723977"/>
              </a:xfrm>
              <a:prstGeom prst="line">
                <a:avLst/>
              </a:prstGeom>
              <a:noFill/>
              <a:ln w="12700" cap="flat" cmpd="sng" algn="ctr">
                <a:solidFill>
                  <a:srgbClr val="DBDBDB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9" name="TextBox 17"/>
          <p:cNvSpPr txBox="1"/>
          <p:nvPr/>
        </p:nvSpPr>
        <p:spPr>
          <a:xfrm>
            <a:off x="6055644" y="2297021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269"/>
          <p:cNvSpPr txBox="1"/>
          <p:nvPr/>
        </p:nvSpPr>
        <p:spPr>
          <a:xfrm>
            <a:off x="6461524" y="3257317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270"/>
          <p:cNvSpPr txBox="1"/>
          <p:nvPr/>
        </p:nvSpPr>
        <p:spPr>
          <a:xfrm>
            <a:off x="5857402" y="423240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7124811" y="2179996"/>
            <a:ext cx="3384852" cy="619423"/>
          </a:xfrm>
          <a:prstGeom prst="chevron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00" dirty="0">
                <a:cs typeface="+mn-ea"/>
                <a:sym typeface="+mn-lt"/>
              </a:rPr>
              <a:t>点击输入详细的文本内容，点击输入详细的文本内容。</a:t>
            </a:r>
          </a:p>
        </p:txBody>
      </p:sp>
      <p:sp>
        <p:nvSpPr>
          <p:cNvPr id="16" name="燕尾形 15"/>
          <p:cNvSpPr/>
          <p:nvPr/>
        </p:nvSpPr>
        <p:spPr>
          <a:xfrm>
            <a:off x="7497494" y="3207578"/>
            <a:ext cx="3384852" cy="619423"/>
          </a:xfrm>
          <a:prstGeom prst="chevron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00" dirty="0">
                <a:cs typeface="+mn-ea"/>
                <a:sym typeface="+mn-lt"/>
              </a:rPr>
              <a:t>点击输入详细的文本内容，点击输入详细的文本内容。</a:t>
            </a:r>
          </a:p>
        </p:txBody>
      </p:sp>
      <p:sp>
        <p:nvSpPr>
          <p:cNvPr id="17" name="燕尾形 16"/>
          <p:cNvSpPr/>
          <p:nvPr/>
        </p:nvSpPr>
        <p:spPr>
          <a:xfrm>
            <a:off x="7124811" y="4236055"/>
            <a:ext cx="3384852" cy="619423"/>
          </a:xfrm>
          <a:prstGeom prst="chevron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00" dirty="0">
                <a:cs typeface="+mn-ea"/>
                <a:sym typeface="+mn-lt"/>
              </a:rPr>
              <a:t>点击输入详细的文本内容，点击输入详细的文本内容。</a:t>
            </a:r>
          </a:p>
        </p:txBody>
      </p:sp>
      <p:sp>
        <p:nvSpPr>
          <p:cNvPr id="20" name="TextBox 275"/>
          <p:cNvSpPr txBox="1"/>
          <p:nvPr/>
        </p:nvSpPr>
        <p:spPr>
          <a:xfrm>
            <a:off x="1270671" y="5361143"/>
            <a:ext cx="9817930" cy="544183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zh-CN" altLang="en-US" sz="1300" kern="0" dirty="0">
                <a:solidFill>
                  <a:schemeClr val="tx1"/>
                </a:solidFill>
                <a:cs typeface="+mn-ea"/>
                <a:sym typeface="+mn-lt"/>
              </a:rPr>
              <a:t>点击输入详细的内容文本，点击输入详细的内容文本，点击输入详细的内容文本，点击输入详细的内容文本，点击输入详细的内容文本，点击输入详细的内容文本，点击输入详细的内容文本，点击输入详细的内容文本。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05065" y="1641472"/>
            <a:ext cx="4538096" cy="3531899"/>
            <a:chOff x="6466725" y="1774182"/>
            <a:chExt cx="5052861" cy="3932529"/>
          </a:xfrm>
        </p:grpSpPr>
        <p:pic>
          <p:nvPicPr>
            <p:cNvPr id="25" name="Picture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466725" y="1774182"/>
              <a:ext cx="5052861" cy="3932529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309110" y="2504079"/>
              <a:ext cx="3311998" cy="206792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1" name="TextBox 17"/>
          <p:cNvSpPr txBox="1"/>
          <p:nvPr/>
        </p:nvSpPr>
        <p:spPr>
          <a:xfrm>
            <a:off x="6055644" y="2310991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1</a:t>
            </a:r>
          </a:p>
        </p:txBody>
      </p:sp>
      <p:sp>
        <p:nvSpPr>
          <p:cNvPr id="22" name="TextBox 269"/>
          <p:cNvSpPr txBox="1"/>
          <p:nvPr/>
        </p:nvSpPr>
        <p:spPr>
          <a:xfrm>
            <a:off x="6461524" y="3271287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3" name="TextBox 270"/>
          <p:cNvSpPr txBox="1"/>
          <p:nvPr/>
        </p:nvSpPr>
        <p:spPr>
          <a:xfrm>
            <a:off x="5857402" y="424637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3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-28575" y="11430"/>
            <a:ext cx="12220575" cy="6848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8575" y="2785745"/>
            <a:ext cx="12219940" cy="160782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8575" y="2630805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8575" y="4447540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3e5e31d53b08b1ea6712dbad666cc0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07350" y="-73660"/>
            <a:ext cx="4184650" cy="5507355"/>
          </a:xfrm>
          <a:prstGeom prst="rect">
            <a:avLst/>
          </a:prstGeom>
        </p:spPr>
      </p:pic>
      <p:pic>
        <p:nvPicPr>
          <p:cNvPr id="7" name="图片 6" descr="d32f902df8efa05e4f7a8f47f5fce2d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3845" y="929640"/>
            <a:ext cx="4408805" cy="6096000"/>
          </a:xfrm>
          <a:prstGeom prst="rect">
            <a:avLst/>
          </a:prstGeom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286760" y="2971800"/>
            <a:ext cx="702945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53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感谢您的下载观看</a:t>
            </a:r>
          </a:p>
        </p:txBody>
      </p:sp>
      <p:grpSp>
        <p:nvGrpSpPr>
          <p:cNvPr id="53" name="PA_组合 23"/>
          <p:cNvGrpSpPr/>
          <p:nvPr>
            <p:custDataLst>
              <p:tags r:id="rId1"/>
            </p:custDataLst>
          </p:nvPr>
        </p:nvGrpSpPr>
        <p:grpSpPr bwMode="auto">
          <a:xfrm>
            <a:off x="8143791" y="5870986"/>
            <a:ext cx="450273" cy="463263"/>
            <a:chOff x="0" y="0"/>
            <a:chExt cx="495300" cy="509588"/>
          </a:xfrm>
        </p:grpSpPr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10549" y="119661"/>
              <a:ext cx="274204" cy="270268"/>
            </a:xfrm>
            <a:custGeom>
              <a:avLst/>
              <a:gdLst>
                <a:gd name="T0" fmla="*/ 285 w 427"/>
                <a:gd name="T1" fmla="*/ 157 h 408"/>
                <a:gd name="T2" fmla="*/ 279 w 427"/>
                <a:gd name="T3" fmla="*/ 169 h 408"/>
                <a:gd name="T4" fmla="*/ 278 w 427"/>
                <a:gd name="T5" fmla="*/ 177 h 408"/>
                <a:gd name="T6" fmla="*/ 278 w 427"/>
                <a:gd name="T7" fmla="*/ 192 h 408"/>
                <a:gd name="T8" fmla="*/ 284 w 427"/>
                <a:gd name="T9" fmla="*/ 207 h 408"/>
                <a:gd name="T10" fmla="*/ 288 w 427"/>
                <a:gd name="T11" fmla="*/ 214 h 408"/>
                <a:gd name="T12" fmla="*/ 300 w 427"/>
                <a:gd name="T13" fmla="*/ 224 h 408"/>
                <a:gd name="T14" fmla="*/ 308 w 427"/>
                <a:gd name="T15" fmla="*/ 228 h 408"/>
                <a:gd name="T16" fmla="*/ 325 w 427"/>
                <a:gd name="T17" fmla="*/ 136 h 408"/>
                <a:gd name="T18" fmla="*/ 305 w 427"/>
                <a:gd name="T19" fmla="*/ 140 h 408"/>
                <a:gd name="T20" fmla="*/ 294 w 427"/>
                <a:gd name="T21" fmla="*/ 147 h 408"/>
                <a:gd name="T22" fmla="*/ 289 w 427"/>
                <a:gd name="T23" fmla="*/ 152 h 408"/>
                <a:gd name="T24" fmla="*/ 261 w 427"/>
                <a:gd name="T25" fmla="*/ 47 h 408"/>
                <a:gd name="T26" fmla="*/ 213 w 427"/>
                <a:gd name="T27" fmla="*/ 95 h 408"/>
                <a:gd name="T28" fmla="*/ 258 w 427"/>
                <a:gd name="T29" fmla="*/ 192 h 408"/>
                <a:gd name="T30" fmla="*/ 258 w 427"/>
                <a:gd name="T31" fmla="*/ 173 h 408"/>
                <a:gd name="T32" fmla="*/ 244 w 427"/>
                <a:gd name="T33" fmla="*/ 104 h 408"/>
                <a:gd name="T34" fmla="*/ 169 w 427"/>
                <a:gd name="T35" fmla="*/ 183 h 408"/>
                <a:gd name="T36" fmla="*/ 213 w 427"/>
                <a:gd name="T37" fmla="*/ 269 h 408"/>
                <a:gd name="T38" fmla="*/ 192 w 427"/>
                <a:gd name="T39" fmla="*/ 272 h 408"/>
                <a:gd name="T40" fmla="*/ 181 w 427"/>
                <a:gd name="T41" fmla="*/ 260 h 408"/>
                <a:gd name="T42" fmla="*/ 174 w 427"/>
                <a:gd name="T43" fmla="*/ 254 h 408"/>
                <a:gd name="T44" fmla="*/ 145 w 427"/>
                <a:gd name="T45" fmla="*/ 242 h 408"/>
                <a:gd name="T46" fmla="*/ 133 w 427"/>
                <a:gd name="T47" fmla="*/ 241 h 408"/>
                <a:gd name="T48" fmla="*/ 0 w 427"/>
                <a:gd name="T49" fmla="*/ 408 h 408"/>
                <a:gd name="T50" fmla="*/ 56 w 427"/>
                <a:gd name="T51" fmla="*/ 309 h 408"/>
                <a:gd name="T52" fmla="*/ 146 w 427"/>
                <a:gd name="T53" fmla="*/ 309 h 408"/>
                <a:gd name="T54" fmla="*/ 204 w 427"/>
                <a:gd name="T55" fmla="*/ 408 h 408"/>
                <a:gd name="T56" fmla="*/ 192 w 427"/>
                <a:gd name="T57" fmla="*/ 272 h 408"/>
                <a:gd name="T58" fmla="*/ 294 w 427"/>
                <a:gd name="T59" fmla="*/ 241 h 408"/>
                <a:gd name="T60" fmla="*/ 281 w 427"/>
                <a:gd name="T61" fmla="*/ 242 h 408"/>
                <a:gd name="T62" fmla="*/ 245 w 427"/>
                <a:gd name="T63" fmla="*/ 260 h 408"/>
                <a:gd name="T64" fmla="*/ 240 w 427"/>
                <a:gd name="T65" fmla="*/ 266 h 408"/>
                <a:gd name="T66" fmla="*/ 264 w 427"/>
                <a:gd name="T67" fmla="*/ 408 h 408"/>
                <a:gd name="T68" fmla="*/ 279 w 427"/>
                <a:gd name="T69" fmla="*/ 408 h 408"/>
                <a:gd name="T70" fmla="*/ 384 w 427"/>
                <a:gd name="T71" fmla="*/ 309 h 408"/>
                <a:gd name="T72" fmla="*/ 427 w 427"/>
                <a:gd name="T73" fmla="*/ 313 h 408"/>
                <a:gd name="T74" fmla="*/ 102 w 427"/>
                <a:gd name="T75" fmla="*/ 231 h 408"/>
                <a:gd name="T76" fmla="*/ 126 w 427"/>
                <a:gd name="T77" fmla="*/ 224 h 408"/>
                <a:gd name="T78" fmla="*/ 133 w 427"/>
                <a:gd name="T79" fmla="*/ 220 h 408"/>
                <a:gd name="T80" fmla="*/ 146 w 427"/>
                <a:gd name="T81" fmla="*/ 200 h 408"/>
                <a:gd name="T82" fmla="*/ 149 w 427"/>
                <a:gd name="T83" fmla="*/ 191 h 408"/>
                <a:gd name="T84" fmla="*/ 149 w 427"/>
                <a:gd name="T85" fmla="*/ 175 h 408"/>
                <a:gd name="T86" fmla="*/ 145 w 427"/>
                <a:gd name="T87" fmla="*/ 164 h 408"/>
                <a:gd name="T88" fmla="*/ 142 w 427"/>
                <a:gd name="T89" fmla="*/ 157 h 408"/>
                <a:gd name="T90" fmla="*/ 133 w 427"/>
                <a:gd name="T91" fmla="*/ 147 h 408"/>
                <a:gd name="T92" fmla="*/ 126 w 427"/>
                <a:gd name="T93" fmla="*/ 143 h 408"/>
                <a:gd name="T94" fmla="*/ 102 w 427"/>
                <a:gd name="T95" fmla="*/ 1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408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6" name="PA_组合 35"/>
          <p:cNvGrpSpPr/>
          <p:nvPr>
            <p:custDataLst>
              <p:tags r:id="rId2"/>
            </p:custDataLst>
          </p:nvPr>
        </p:nvGrpSpPr>
        <p:grpSpPr bwMode="auto">
          <a:xfrm>
            <a:off x="10175977" y="5870986"/>
            <a:ext cx="450273" cy="463263"/>
            <a:chOff x="0" y="0"/>
            <a:chExt cx="495300" cy="509588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90487" y="128588"/>
              <a:ext cx="311150" cy="250825"/>
            </a:xfrm>
            <a:custGeom>
              <a:avLst/>
              <a:gdLst>
                <a:gd name="T0" fmla="*/ 147 w 400"/>
                <a:gd name="T1" fmla="*/ 158 h 313"/>
                <a:gd name="T2" fmla="*/ 204 w 400"/>
                <a:gd name="T3" fmla="*/ 129 h 313"/>
                <a:gd name="T4" fmla="*/ 311 w 400"/>
                <a:gd name="T5" fmla="*/ 111 h 313"/>
                <a:gd name="T6" fmla="*/ 341 w 400"/>
                <a:gd name="T7" fmla="*/ 67 h 313"/>
                <a:gd name="T8" fmla="*/ 297 w 400"/>
                <a:gd name="T9" fmla="*/ 97 h 313"/>
                <a:gd name="T10" fmla="*/ 204 w 400"/>
                <a:gd name="T11" fmla="*/ 102 h 313"/>
                <a:gd name="T12" fmla="*/ 400 w 400"/>
                <a:gd name="T13" fmla="*/ 42 h 313"/>
                <a:gd name="T14" fmla="*/ 243 w 400"/>
                <a:gd name="T15" fmla="*/ 16 h 313"/>
                <a:gd name="T16" fmla="*/ 228 w 400"/>
                <a:gd name="T17" fmla="*/ 0 h 313"/>
                <a:gd name="T18" fmla="*/ 80 w 400"/>
                <a:gd name="T19" fmla="*/ 16 h 313"/>
                <a:gd name="T20" fmla="*/ 91 w 400"/>
                <a:gd name="T21" fmla="*/ 42 h 313"/>
                <a:gd name="T22" fmla="*/ 113 w 400"/>
                <a:gd name="T23" fmla="*/ 71 h 313"/>
                <a:gd name="T24" fmla="*/ 368 w 400"/>
                <a:gd name="T25" fmla="*/ 42 h 313"/>
                <a:gd name="T26" fmla="*/ 185 w 400"/>
                <a:gd name="T27" fmla="*/ 205 h 313"/>
                <a:gd name="T28" fmla="*/ 368 w 400"/>
                <a:gd name="T29" fmla="*/ 214 h 313"/>
                <a:gd name="T30" fmla="*/ 188 w 400"/>
                <a:gd name="T31" fmla="*/ 223 h 313"/>
                <a:gd name="T32" fmla="*/ 189 w 400"/>
                <a:gd name="T33" fmla="*/ 249 h 313"/>
                <a:gd name="T34" fmla="*/ 228 w 400"/>
                <a:gd name="T35" fmla="*/ 311 h 313"/>
                <a:gd name="T36" fmla="*/ 243 w 400"/>
                <a:gd name="T37" fmla="*/ 249 h 313"/>
                <a:gd name="T38" fmla="*/ 315 w 400"/>
                <a:gd name="T39" fmla="*/ 309 h 313"/>
                <a:gd name="T40" fmla="*/ 308 w 400"/>
                <a:gd name="T41" fmla="*/ 249 h 313"/>
                <a:gd name="T42" fmla="*/ 400 w 400"/>
                <a:gd name="T43" fmla="*/ 223 h 313"/>
                <a:gd name="T44" fmla="*/ 390 w 400"/>
                <a:gd name="T45" fmla="*/ 42 h 313"/>
                <a:gd name="T46" fmla="*/ 84 w 400"/>
                <a:gd name="T47" fmla="*/ 162 h 313"/>
                <a:gd name="T48" fmla="*/ 123 w 400"/>
                <a:gd name="T49" fmla="*/ 123 h 313"/>
                <a:gd name="T50" fmla="*/ 45 w 400"/>
                <a:gd name="T51" fmla="*/ 123 h 313"/>
                <a:gd name="T52" fmla="*/ 109 w 400"/>
                <a:gd name="T53" fmla="*/ 170 h 313"/>
                <a:gd name="T54" fmla="*/ 94 w 400"/>
                <a:gd name="T55" fmla="*/ 170 h 313"/>
                <a:gd name="T56" fmla="*/ 98 w 400"/>
                <a:gd name="T57" fmla="*/ 177 h 313"/>
                <a:gd name="T58" fmla="*/ 102 w 400"/>
                <a:gd name="T59" fmla="*/ 266 h 313"/>
                <a:gd name="T60" fmla="*/ 67 w 400"/>
                <a:gd name="T61" fmla="*/ 266 h 313"/>
                <a:gd name="T62" fmla="*/ 71 w 400"/>
                <a:gd name="T63" fmla="*/ 177 h 313"/>
                <a:gd name="T64" fmla="*/ 76 w 400"/>
                <a:gd name="T65" fmla="*/ 170 h 313"/>
                <a:gd name="T66" fmla="*/ 0 w 400"/>
                <a:gd name="T67" fmla="*/ 228 h 313"/>
                <a:gd name="T68" fmla="*/ 34 w 400"/>
                <a:gd name="T69" fmla="*/ 313 h 313"/>
                <a:gd name="T70" fmla="*/ 46 w 400"/>
                <a:gd name="T71" fmla="*/ 226 h 313"/>
                <a:gd name="T72" fmla="*/ 120 w 400"/>
                <a:gd name="T73" fmla="*/ 313 h 313"/>
                <a:gd name="T74" fmla="*/ 132 w 400"/>
                <a:gd name="T75" fmla="*/ 226 h 313"/>
                <a:gd name="T76" fmla="*/ 167 w 400"/>
                <a:gd name="T77" fmla="*/ 313 h 313"/>
                <a:gd name="T78" fmla="*/ 109 w 400"/>
                <a:gd name="T79" fmla="*/ 17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313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9" name="PA_组合 36"/>
          <p:cNvGrpSpPr/>
          <p:nvPr>
            <p:custDataLst>
              <p:tags r:id="rId3"/>
            </p:custDataLst>
          </p:nvPr>
        </p:nvGrpSpPr>
        <p:grpSpPr bwMode="auto">
          <a:xfrm>
            <a:off x="9668612" y="5870986"/>
            <a:ext cx="450273" cy="463263"/>
            <a:chOff x="0" y="0"/>
            <a:chExt cx="495300" cy="509588"/>
          </a:xfrm>
        </p:grpSpPr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117475" y="112713"/>
              <a:ext cx="279400" cy="284163"/>
            </a:xfrm>
            <a:custGeom>
              <a:avLst/>
              <a:gdLst>
                <a:gd name="T0" fmla="*/ 324 w 358"/>
                <a:gd name="T1" fmla="*/ 306 h 355"/>
                <a:gd name="T2" fmla="*/ 287 w 358"/>
                <a:gd name="T3" fmla="*/ 306 h 355"/>
                <a:gd name="T4" fmla="*/ 235 w 358"/>
                <a:gd name="T5" fmla="*/ 207 h 355"/>
                <a:gd name="T6" fmla="*/ 229 w 358"/>
                <a:gd name="T7" fmla="*/ 226 h 355"/>
                <a:gd name="T8" fmla="*/ 201 w 358"/>
                <a:gd name="T9" fmla="*/ 248 h 355"/>
                <a:gd name="T10" fmla="*/ 294 w 358"/>
                <a:gd name="T11" fmla="*/ 351 h 355"/>
                <a:gd name="T12" fmla="*/ 353 w 358"/>
                <a:gd name="T13" fmla="*/ 311 h 355"/>
                <a:gd name="T14" fmla="*/ 310 w 358"/>
                <a:gd name="T15" fmla="*/ 265 h 355"/>
                <a:gd name="T16" fmla="*/ 244 w 358"/>
                <a:gd name="T17" fmla="*/ 211 h 355"/>
                <a:gd name="T18" fmla="*/ 129 w 358"/>
                <a:gd name="T19" fmla="*/ 126 h 355"/>
                <a:gd name="T20" fmla="*/ 149 w 358"/>
                <a:gd name="T21" fmla="*/ 121 h 355"/>
                <a:gd name="T22" fmla="*/ 154 w 358"/>
                <a:gd name="T23" fmla="*/ 102 h 355"/>
                <a:gd name="T24" fmla="*/ 159 w 358"/>
                <a:gd name="T25" fmla="*/ 83 h 355"/>
                <a:gd name="T26" fmla="*/ 69 w 358"/>
                <a:gd name="T27" fmla="*/ 8 h 355"/>
                <a:gd name="T28" fmla="*/ 57 w 358"/>
                <a:gd name="T29" fmla="*/ 101 h 355"/>
                <a:gd name="T30" fmla="*/ 0 w 358"/>
                <a:gd name="T31" fmla="*/ 77 h 355"/>
                <a:gd name="T32" fmla="*/ 106 w 358"/>
                <a:gd name="T33" fmla="*/ 153 h 355"/>
                <a:gd name="T34" fmla="*/ 120 w 358"/>
                <a:gd name="T35" fmla="*/ 136 h 355"/>
                <a:gd name="T36" fmla="*/ 345 w 358"/>
                <a:gd name="T37" fmla="*/ 35 h 355"/>
                <a:gd name="T38" fmla="*/ 297 w 358"/>
                <a:gd name="T39" fmla="*/ 1 h 355"/>
                <a:gd name="T40" fmla="*/ 168 w 358"/>
                <a:gd name="T41" fmla="*/ 116 h 355"/>
                <a:gd name="T42" fmla="*/ 150 w 358"/>
                <a:gd name="T43" fmla="*/ 142 h 355"/>
                <a:gd name="T44" fmla="*/ 134 w 358"/>
                <a:gd name="T45" fmla="*/ 150 h 355"/>
                <a:gd name="T46" fmla="*/ 136 w 358"/>
                <a:gd name="T47" fmla="*/ 199 h 355"/>
                <a:gd name="T48" fmla="*/ 32 w 358"/>
                <a:gd name="T49" fmla="*/ 289 h 355"/>
                <a:gd name="T50" fmla="*/ 20 w 358"/>
                <a:gd name="T51" fmla="*/ 355 h 355"/>
                <a:gd name="T52" fmla="*/ 74 w 358"/>
                <a:gd name="T53" fmla="*/ 301 h 355"/>
                <a:gd name="T54" fmla="*/ 159 w 358"/>
                <a:gd name="T55" fmla="*/ 222 h 355"/>
                <a:gd name="T56" fmla="*/ 206 w 358"/>
                <a:gd name="T57" fmla="*/ 222 h 355"/>
                <a:gd name="T58" fmla="*/ 220 w 358"/>
                <a:gd name="T59" fmla="*/ 192 h 355"/>
                <a:gd name="T60" fmla="*/ 240 w 358"/>
                <a:gd name="T61" fmla="*/ 188 h 355"/>
                <a:gd name="T62" fmla="*/ 345 w 358"/>
                <a:gd name="T63" fmla="*/ 3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355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2" name="PA_组合 40"/>
          <p:cNvGrpSpPr/>
          <p:nvPr>
            <p:custDataLst>
              <p:tags r:id="rId4"/>
            </p:custDataLst>
          </p:nvPr>
        </p:nvGrpSpPr>
        <p:grpSpPr bwMode="auto">
          <a:xfrm>
            <a:off x="10683341" y="5870986"/>
            <a:ext cx="450273" cy="463263"/>
            <a:chOff x="0" y="0"/>
            <a:chExt cx="495300" cy="509588"/>
          </a:xfrm>
        </p:grpSpPr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151448" y="126812"/>
              <a:ext cx="247964" cy="240093"/>
            </a:xfrm>
            <a:custGeom>
              <a:avLst/>
              <a:gdLst>
                <a:gd name="T0" fmla="*/ 13 w 387"/>
                <a:gd name="T1" fmla="*/ 287 h 362"/>
                <a:gd name="T2" fmla="*/ 276 w 387"/>
                <a:gd name="T3" fmla="*/ 215 h 362"/>
                <a:gd name="T4" fmla="*/ 253 w 387"/>
                <a:gd name="T5" fmla="*/ 297 h 362"/>
                <a:gd name="T6" fmla="*/ 245 w 387"/>
                <a:gd name="T7" fmla="*/ 226 h 362"/>
                <a:gd name="T8" fmla="*/ 245 w 387"/>
                <a:gd name="T9" fmla="*/ 163 h 362"/>
                <a:gd name="T10" fmla="*/ 238 w 387"/>
                <a:gd name="T11" fmla="*/ 166 h 362"/>
                <a:gd name="T12" fmla="*/ 244 w 387"/>
                <a:gd name="T13" fmla="*/ 175 h 362"/>
                <a:gd name="T14" fmla="*/ 250 w 387"/>
                <a:gd name="T15" fmla="*/ 173 h 362"/>
                <a:gd name="T16" fmla="*/ 214 w 387"/>
                <a:gd name="T17" fmla="*/ 181 h 362"/>
                <a:gd name="T18" fmla="*/ 217 w 387"/>
                <a:gd name="T19" fmla="*/ 193 h 362"/>
                <a:gd name="T20" fmla="*/ 221 w 387"/>
                <a:gd name="T21" fmla="*/ 189 h 362"/>
                <a:gd name="T22" fmla="*/ 195 w 387"/>
                <a:gd name="T23" fmla="*/ 205 h 362"/>
                <a:gd name="T24" fmla="*/ 192 w 387"/>
                <a:gd name="T25" fmla="*/ 211 h 362"/>
                <a:gd name="T26" fmla="*/ 201 w 387"/>
                <a:gd name="T27" fmla="*/ 216 h 362"/>
                <a:gd name="T28" fmla="*/ 204 w 387"/>
                <a:gd name="T29" fmla="*/ 210 h 362"/>
                <a:gd name="T30" fmla="*/ 183 w 387"/>
                <a:gd name="T31" fmla="*/ 240 h 362"/>
                <a:gd name="T32" fmla="*/ 193 w 387"/>
                <a:gd name="T33" fmla="*/ 247 h 362"/>
                <a:gd name="T34" fmla="*/ 194 w 387"/>
                <a:gd name="T35" fmla="*/ 241 h 362"/>
                <a:gd name="T36" fmla="*/ 185 w 387"/>
                <a:gd name="T37" fmla="*/ 270 h 362"/>
                <a:gd name="T38" fmla="*/ 187 w 387"/>
                <a:gd name="T39" fmla="*/ 277 h 362"/>
                <a:gd name="T40" fmla="*/ 196 w 387"/>
                <a:gd name="T41" fmla="*/ 273 h 362"/>
                <a:gd name="T42" fmla="*/ 195 w 387"/>
                <a:gd name="T43" fmla="*/ 267 h 362"/>
                <a:gd name="T44" fmla="*/ 200 w 387"/>
                <a:gd name="T45" fmla="*/ 304 h 362"/>
                <a:gd name="T46" fmla="*/ 212 w 387"/>
                <a:gd name="T47" fmla="*/ 302 h 362"/>
                <a:gd name="T48" fmla="*/ 208 w 387"/>
                <a:gd name="T49" fmla="*/ 297 h 362"/>
                <a:gd name="T50" fmla="*/ 221 w 387"/>
                <a:gd name="T51" fmla="*/ 325 h 362"/>
                <a:gd name="T52" fmla="*/ 227 w 387"/>
                <a:gd name="T53" fmla="*/ 329 h 362"/>
                <a:gd name="T54" fmla="*/ 232 w 387"/>
                <a:gd name="T55" fmla="*/ 320 h 362"/>
                <a:gd name="T56" fmla="*/ 227 w 387"/>
                <a:gd name="T57" fmla="*/ 316 h 362"/>
                <a:gd name="T58" fmla="*/ 254 w 387"/>
                <a:gd name="T59" fmla="*/ 340 h 362"/>
                <a:gd name="T60" fmla="*/ 261 w 387"/>
                <a:gd name="T61" fmla="*/ 342 h 362"/>
                <a:gd name="T62" fmla="*/ 257 w 387"/>
                <a:gd name="T63" fmla="*/ 330 h 362"/>
                <a:gd name="T64" fmla="*/ 284 w 387"/>
                <a:gd name="T65" fmla="*/ 342 h 362"/>
                <a:gd name="T66" fmla="*/ 291 w 387"/>
                <a:gd name="T67" fmla="*/ 341 h 362"/>
                <a:gd name="T68" fmla="*/ 290 w 387"/>
                <a:gd name="T69" fmla="*/ 331 h 362"/>
                <a:gd name="T70" fmla="*/ 284 w 387"/>
                <a:gd name="T71" fmla="*/ 332 h 362"/>
                <a:gd name="T72" fmla="*/ 319 w 387"/>
                <a:gd name="T73" fmla="*/ 332 h 362"/>
                <a:gd name="T74" fmla="*/ 325 w 387"/>
                <a:gd name="T75" fmla="*/ 328 h 362"/>
                <a:gd name="T76" fmla="*/ 315 w 387"/>
                <a:gd name="T77" fmla="*/ 321 h 362"/>
                <a:gd name="T78" fmla="*/ 343 w 387"/>
                <a:gd name="T79" fmla="*/ 313 h 362"/>
                <a:gd name="T80" fmla="*/ 347 w 387"/>
                <a:gd name="T81" fmla="*/ 308 h 362"/>
                <a:gd name="T82" fmla="*/ 340 w 387"/>
                <a:gd name="T83" fmla="*/ 300 h 362"/>
                <a:gd name="T84" fmla="*/ 336 w 387"/>
                <a:gd name="T85" fmla="*/ 305 h 362"/>
                <a:gd name="T86" fmla="*/ 362 w 387"/>
                <a:gd name="T87" fmla="*/ 282 h 362"/>
                <a:gd name="T88" fmla="*/ 364 w 387"/>
                <a:gd name="T89" fmla="*/ 275 h 362"/>
                <a:gd name="T90" fmla="*/ 352 w 387"/>
                <a:gd name="T91" fmla="*/ 276 h 362"/>
                <a:gd name="T92" fmla="*/ 367 w 387"/>
                <a:gd name="T93" fmla="*/ 252 h 362"/>
                <a:gd name="T94" fmla="*/ 367 w 387"/>
                <a:gd name="T95" fmla="*/ 245 h 362"/>
                <a:gd name="T96" fmla="*/ 356 w 387"/>
                <a:gd name="T97" fmla="*/ 244 h 362"/>
                <a:gd name="T98" fmla="*/ 356 w 387"/>
                <a:gd name="T99" fmla="*/ 250 h 362"/>
                <a:gd name="T100" fmla="*/ 360 w 387"/>
                <a:gd name="T101" fmla="*/ 215 h 362"/>
                <a:gd name="T102" fmla="*/ 357 w 387"/>
                <a:gd name="T103" fmla="*/ 208 h 362"/>
                <a:gd name="T104" fmla="*/ 350 w 387"/>
                <a:gd name="T105" fmla="*/ 218 h 362"/>
                <a:gd name="T106" fmla="*/ 344 w 387"/>
                <a:gd name="T107" fmla="*/ 190 h 362"/>
                <a:gd name="T108" fmla="*/ 340 w 387"/>
                <a:gd name="T109" fmla="*/ 185 h 362"/>
                <a:gd name="T110" fmla="*/ 331 w 387"/>
                <a:gd name="T111" fmla="*/ 191 h 362"/>
                <a:gd name="T112" fmla="*/ 335 w 387"/>
                <a:gd name="T113" fmla="*/ 196 h 362"/>
                <a:gd name="T114" fmla="*/ 315 w 387"/>
                <a:gd name="T115" fmla="*/ 168 h 362"/>
                <a:gd name="T116" fmla="*/ 309 w 387"/>
                <a:gd name="T117" fmla="*/ 165 h 362"/>
                <a:gd name="T118" fmla="*/ 308 w 387"/>
                <a:gd name="T119" fmla="*/ 176 h 362"/>
                <a:gd name="T120" fmla="*/ 275 w 387"/>
                <a:gd name="T121" fmla="*/ 138 h 362"/>
                <a:gd name="T122" fmla="*/ 215 w 387"/>
                <a:gd name="T123" fmla="*/ 5 h 362"/>
                <a:gd name="T124" fmla="*/ 18 w 387"/>
                <a:gd name="T125" fmla="*/ 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362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5" name="PA_组合 64"/>
          <p:cNvGrpSpPr/>
          <p:nvPr>
            <p:custDataLst>
              <p:tags r:id="rId5"/>
            </p:custDataLst>
          </p:nvPr>
        </p:nvGrpSpPr>
        <p:grpSpPr>
          <a:xfrm>
            <a:off x="8651156" y="5870753"/>
            <a:ext cx="451636" cy="464728"/>
            <a:chOff x="2107036" y="1712781"/>
            <a:chExt cx="981075" cy="981075"/>
          </a:xfrm>
        </p:grpSpPr>
        <p:sp>
          <p:nvSpPr>
            <p:cNvPr id="66" name="椭圆 84"/>
            <p:cNvSpPr>
              <a:spLocks noChangeArrowheads="1"/>
            </p:cNvSpPr>
            <p:nvPr/>
          </p:nvSpPr>
          <p:spPr bwMode="auto">
            <a:xfrm>
              <a:off x="2107036" y="1712781"/>
              <a:ext cx="981075" cy="981075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ym typeface="方正兰亭黑简体" pitchFamily="2" charset="-122"/>
              </a:endParaRPr>
            </a:p>
          </p:txBody>
        </p:sp>
        <p:sp>
          <p:nvSpPr>
            <p:cNvPr id="67" name="Freeform 18"/>
            <p:cNvSpPr>
              <a:spLocks noEditPoints="1"/>
            </p:cNvSpPr>
            <p:nvPr/>
          </p:nvSpPr>
          <p:spPr bwMode="auto">
            <a:xfrm>
              <a:off x="2318470" y="1924429"/>
              <a:ext cx="564285" cy="543160"/>
            </a:xfrm>
            <a:custGeom>
              <a:avLst/>
              <a:gdLst>
                <a:gd name="T0" fmla="*/ 309263 w 568"/>
                <a:gd name="T1" fmla="*/ 627699 h 601"/>
                <a:gd name="T2" fmla="*/ 310356 w 568"/>
                <a:gd name="T3" fmla="*/ 364153 h 601"/>
                <a:gd name="T4" fmla="*/ 495040 w 568"/>
                <a:gd name="T5" fmla="*/ 329159 h 601"/>
                <a:gd name="T6" fmla="*/ 379203 w 568"/>
                <a:gd name="T7" fmla="*/ 375088 h 601"/>
                <a:gd name="T8" fmla="*/ 103816 w 568"/>
                <a:gd name="T9" fmla="*/ 234020 h 601"/>
                <a:gd name="T10" fmla="*/ 138786 w 568"/>
                <a:gd name="T11" fmla="*/ 238394 h 601"/>
                <a:gd name="T12" fmla="*/ 183591 w 568"/>
                <a:gd name="T13" fmla="*/ 242769 h 601"/>
                <a:gd name="T14" fmla="*/ 182498 w 568"/>
                <a:gd name="T15" fmla="*/ 213243 h 601"/>
                <a:gd name="T16" fmla="*/ 310356 w 568"/>
                <a:gd name="T17" fmla="*/ 331346 h 601"/>
                <a:gd name="T18" fmla="*/ 451328 w 568"/>
                <a:gd name="T19" fmla="*/ 228552 h 601"/>
                <a:gd name="T20" fmla="*/ 483019 w 568"/>
                <a:gd name="T21" fmla="*/ 223085 h 601"/>
                <a:gd name="T22" fmla="*/ 500504 w 568"/>
                <a:gd name="T23" fmla="*/ 229646 h 601"/>
                <a:gd name="T24" fmla="*/ 454606 w 568"/>
                <a:gd name="T25" fmla="*/ 279949 h 601"/>
                <a:gd name="T26" fmla="*/ 534381 w 568"/>
                <a:gd name="T27" fmla="*/ 372901 h 601"/>
                <a:gd name="T28" fmla="*/ 510339 w 568"/>
                <a:gd name="T29" fmla="*/ 287604 h 601"/>
                <a:gd name="T30" fmla="*/ 510339 w 568"/>
                <a:gd name="T31" fmla="*/ 546776 h 601"/>
                <a:gd name="T32" fmla="*/ 539845 w 568"/>
                <a:gd name="T33" fmla="*/ 540215 h 601"/>
                <a:gd name="T34" fmla="*/ 338769 w 568"/>
                <a:gd name="T35" fmla="*/ 650664 h 601"/>
                <a:gd name="T36" fmla="*/ 311449 w 568"/>
                <a:gd name="T37" fmla="*/ 657225 h 601"/>
                <a:gd name="T38" fmla="*/ 81960 w 568"/>
                <a:gd name="T39" fmla="*/ 540215 h 601"/>
                <a:gd name="T40" fmla="*/ 111466 w 568"/>
                <a:gd name="T41" fmla="*/ 546776 h 601"/>
                <a:gd name="T42" fmla="*/ 111466 w 568"/>
                <a:gd name="T43" fmla="*/ 287604 h 601"/>
                <a:gd name="T44" fmla="*/ 87424 w 568"/>
                <a:gd name="T45" fmla="*/ 372901 h 601"/>
                <a:gd name="T46" fmla="*/ 155178 w 568"/>
                <a:gd name="T47" fmla="*/ 275575 h 601"/>
                <a:gd name="T48" fmla="*/ 67754 w 568"/>
                <a:gd name="T49" fmla="*/ 437421 h 601"/>
                <a:gd name="T50" fmla="*/ 80867 w 568"/>
                <a:gd name="T51" fmla="*/ 463666 h 601"/>
                <a:gd name="T52" fmla="*/ 92888 w 568"/>
                <a:gd name="T53" fmla="*/ 487724 h 601"/>
                <a:gd name="T54" fmla="*/ 49176 w 568"/>
                <a:gd name="T55" fmla="*/ 519437 h 601"/>
                <a:gd name="T56" fmla="*/ 30598 w 568"/>
                <a:gd name="T57" fmla="*/ 412269 h 601"/>
                <a:gd name="T58" fmla="*/ 59011 w 568"/>
                <a:gd name="T59" fmla="*/ 364153 h 601"/>
                <a:gd name="T60" fmla="*/ 516896 w 568"/>
                <a:gd name="T61" fmla="*/ 416643 h 601"/>
                <a:gd name="T62" fmla="*/ 505968 w 568"/>
                <a:gd name="T63" fmla="*/ 443982 h 601"/>
                <a:gd name="T64" fmla="*/ 497225 w 568"/>
                <a:gd name="T65" fmla="*/ 471321 h 601"/>
                <a:gd name="T66" fmla="*/ 491761 w 568"/>
                <a:gd name="T67" fmla="*/ 492099 h 601"/>
                <a:gd name="T68" fmla="*/ 526731 w 568"/>
                <a:gd name="T69" fmla="*/ 396960 h 601"/>
                <a:gd name="T70" fmla="*/ 560608 w 568"/>
                <a:gd name="T71" fmla="*/ 393679 h 601"/>
                <a:gd name="T72" fmla="*/ 308170 w 568"/>
                <a:gd name="T73" fmla="*/ 0 h 601"/>
                <a:gd name="T74" fmla="*/ 456792 w 568"/>
                <a:gd name="T75" fmla="*/ 117010 h 601"/>
                <a:gd name="T76" fmla="*/ 430564 w 568"/>
                <a:gd name="T77" fmla="*/ 195746 h 601"/>
                <a:gd name="T78" fmla="*/ 398873 w 568"/>
                <a:gd name="T79" fmla="*/ 88578 h 601"/>
                <a:gd name="T80" fmla="*/ 212004 w 568"/>
                <a:gd name="T81" fmla="*/ 200120 h 601"/>
                <a:gd name="T82" fmla="*/ 166106 w 568"/>
                <a:gd name="T83" fmla="*/ 168407 h 601"/>
                <a:gd name="T84" fmla="*/ 216375 w 568"/>
                <a:gd name="T85" fmla="*/ 44836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PA_组合 32"/>
          <p:cNvGrpSpPr/>
          <p:nvPr>
            <p:custDataLst>
              <p:tags r:id="rId6"/>
            </p:custDataLst>
          </p:nvPr>
        </p:nvGrpSpPr>
        <p:grpSpPr bwMode="auto">
          <a:xfrm>
            <a:off x="9159884" y="5870753"/>
            <a:ext cx="451636" cy="464728"/>
            <a:chOff x="0" y="0"/>
            <a:chExt cx="1800000" cy="1800000"/>
          </a:xfrm>
        </p:grpSpPr>
        <p:sp>
          <p:nvSpPr>
            <p:cNvPr id="69" name="椭圆 92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ym typeface="方正兰亭黑简体" pitchFamily="2" charset="-122"/>
              </a:endParaRPr>
            </a:p>
          </p:txBody>
        </p:sp>
        <p:sp>
          <p:nvSpPr>
            <p:cNvPr id="70" name="右箭头 93"/>
            <p:cNvSpPr>
              <a:spLocks noChangeArrowheads="1"/>
            </p:cNvSpPr>
            <p:nvPr/>
          </p:nvSpPr>
          <p:spPr bwMode="auto">
            <a:xfrm rot="16200000">
              <a:off x="383709" y="701124"/>
              <a:ext cx="1032582" cy="397749"/>
            </a:xfrm>
            <a:prstGeom prst="rightArrow">
              <a:avLst>
                <a:gd name="adj1" fmla="val 42352"/>
                <a:gd name="adj2" fmla="val 49998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C00000"/>
                </a:solidFill>
                <a:latin typeface="方正兰亭黑简体" pitchFamily="2" charset="-122"/>
                <a:ea typeface="方正兰亭黑简体" pitchFamily="2" charset="-122"/>
                <a:sym typeface="方正兰亭黑简体" pitchFamily="2" charset="-122"/>
              </a:endParaRPr>
            </a:p>
          </p:txBody>
        </p:sp>
        <p:sp>
          <p:nvSpPr>
            <p:cNvPr id="71" name="右箭头 110"/>
            <p:cNvSpPr>
              <a:spLocks noChangeArrowheads="1"/>
            </p:cNvSpPr>
            <p:nvPr/>
          </p:nvSpPr>
          <p:spPr bwMode="auto">
            <a:xfrm>
              <a:off x="1032225" y="793638"/>
              <a:ext cx="592229" cy="623081"/>
            </a:xfrm>
            <a:custGeom>
              <a:avLst/>
              <a:gdLst>
                <a:gd name="T0" fmla="*/ 1895 w 584607"/>
                <a:gd name="T1" fmla="*/ 844853 h 844853"/>
                <a:gd name="T2" fmla="*/ 385733 w 584607"/>
                <a:gd name="T3" fmla="*/ 114653 h 844853"/>
                <a:gd name="T4" fmla="*/ 385733 w 584607"/>
                <a:gd name="T5" fmla="*/ 0 h 844853"/>
                <a:gd name="T6" fmla="*/ 584607 w 584607"/>
                <a:gd name="T7" fmla="*/ 198875 h 844853"/>
                <a:gd name="T8" fmla="*/ 385733 w 584607"/>
                <a:gd name="T9" fmla="*/ 397749 h 844853"/>
                <a:gd name="T10" fmla="*/ 385733 w 584607"/>
                <a:gd name="T11" fmla="*/ 283096 h 844853"/>
                <a:gd name="T12" fmla="*/ 143495 w 584607"/>
                <a:gd name="T13" fmla="*/ 840884 h 844853"/>
                <a:gd name="T14" fmla="*/ 1895 w 584607"/>
                <a:gd name="T15" fmla="*/ 844853 h 8448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4607"/>
                <a:gd name="T25" fmla="*/ 0 h 844853"/>
                <a:gd name="T26" fmla="*/ 584607 w 584607"/>
                <a:gd name="T27" fmla="*/ 844853 h 8448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4607" h="844853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C00000"/>
                </a:solidFill>
                <a:latin typeface="方正兰亭黑简体" pitchFamily="2" charset="-122"/>
                <a:ea typeface="方正兰亭黑简体" pitchFamily="2" charset="-122"/>
                <a:sym typeface="方正兰亭黑简体" pitchFamily="2" charset="-122"/>
              </a:endParaRPr>
            </a:p>
          </p:txBody>
        </p:sp>
        <p:sp>
          <p:nvSpPr>
            <p:cNvPr id="72" name="右箭头 110"/>
            <p:cNvSpPr>
              <a:spLocks noChangeArrowheads="1"/>
            </p:cNvSpPr>
            <p:nvPr/>
          </p:nvSpPr>
          <p:spPr bwMode="auto">
            <a:xfrm flipH="1">
              <a:off x="204067" y="793424"/>
              <a:ext cx="560711" cy="623081"/>
            </a:xfrm>
            <a:custGeom>
              <a:avLst/>
              <a:gdLst>
                <a:gd name="T0" fmla="*/ 1895 w 584607"/>
                <a:gd name="T1" fmla="*/ 844853 h 844853"/>
                <a:gd name="T2" fmla="*/ 385733 w 584607"/>
                <a:gd name="T3" fmla="*/ 114653 h 844853"/>
                <a:gd name="T4" fmla="*/ 385733 w 584607"/>
                <a:gd name="T5" fmla="*/ 0 h 844853"/>
                <a:gd name="T6" fmla="*/ 584607 w 584607"/>
                <a:gd name="T7" fmla="*/ 198875 h 844853"/>
                <a:gd name="T8" fmla="*/ 385733 w 584607"/>
                <a:gd name="T9" fmla="*/ 397749 h 844853"/>
                <a:gd name="T10" fmla="*/ 385733 w 584607"/>
                <a:gd name="T11" fmla="*/ 283096 h 844853"/>
                <a:gd name="T12" fmla="*/ 143495 w 584607"/>
                <a:gd name="T13" fmla="*/ 840884 h 844853"/>
                <a:gd name="T14" fmla="*/ 1895 w 584607"/>
                <a:gd name="T15" fmla="*/ 844853 h 8448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4607"/>
                <a:gd name="T25" fmla="*/ 0 h 844853"/>
                <a:gd name="T26" fmla="*/ 584607 w 584607"/>
                <a:gd name="T27" fmla="*/ 844853 h 8448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4607" h="844853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C00000"/>
                </a:solidFill>
                <a:latin typeface="方正兰亭黑简体" pitchFamily="2" charset="-122"/>
                <a:ea typeface="方正兰亭黑简体" pitchFamily="2" charset="-122"/>
                <a:sym typeface="方正兰亭黑简体" pitchFamily="2" charset="-122"/>
              </a:endParaRPr>
            </a:p>
          </p:txBody>
        </p:sp>
      </p:grpSp>
      <p:grpSp>
        <p:nvGrpSpPr>
          <p:cNvPr id="73" name="PA_组合 72"/>
          <p:cNvGrpSpPr/>
          <p:nvPr>
            <p:custDataLst>
              <p:tags r:id="rId7"/>
            </p:custDataLst>
          </p:nvPr>
        </p:nvGrpSpPr>
        <p:grpSpPr>
          <a:xfrm>
            <a:off x="11190704" y="5870753"/>
            <a:ext cx="451636" cy="464728"/>
            <a:chOff x="9580377" y="421482"/>
            <a:chExt cx="981075" cy="982662"/>
          </a:xfrm>
        </p:grpSpPr>
        <p:sp>
          <p:nvSpPr>
            <p:cNvPr id="74" name="椭圆 58"/>
            <p:cNvSpPr>
              <a:spLocks noChangeArrowheads="1"/>
            </p:cNvSpPr>
            <p:nvPr/>
          </p:nvSpPr>
          <p:spPr bwMode="auto">
            <a:xfrm>
              <a:off x="9580377" y="421482"/>
              <a:ext cx="981075" cy="98266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ym typeface="方正兰亭黑简体" pitchFamily="2" charset="-122"/>
              </a:endParaRPr>
            </a:p>
          </p:txBody>
        </p:sp>
        <p:sp>
          <p:nvSpPr>
            <p:cNvPr id="75" name="Freeform 19"/>
            <p:cNvSpPr>
              <a:spLocks noEditPoints="1"/>
            </p:cNvSpPr>
            <p:nvPr/>
          </p:nvSpPr>
          <p:spPr bwMode="auto">
            <a:xfrm>
              <a:off x="9816828" y="606888"/>
              <a:ext cx="575957" cy="544472"/>
            </a:xfrm>
            <a:custGeom>
              <a:avLst/>
              <a:gdLst>
                <a:gd name="T0" fmla="*/ 570201 w 638"/>
                <a:gd name="T1" fmla="*/ 64461 h 603"/>
                <a:gd name="T2" fmla="*/ 568016 w 638"/>
                <a:gd name="T3" fmla="*/ 203216 h 603"/>
                <a:gd name="T4" fmla="*/ 328794 w 638"/>
                <a:gd name="T5" fmla="*/ 203216 h 603"/>
                <a:gd name="T6" fmla="*/ 326609 w 638"/>
                <a:gd name="T7" fmla="*/ 140940 h 603"/>
                <a:gd name="T8" fmla="*/ 326609 w 638"/>
                <a:gd name="T9" fmla="*/ 130014 h 603"/>
                <a:gd name="T10" fmla="*/ 328794 w 638"/>
                <a:gd name="T11" fmla="*/ 58998 h 603"/>
                <a:gd name="T12" fmla="*/ 333163 w 638"/>
                <a:gd name="T13" fmla="*/ 29499 h 603"/>
                <a:gd name="T14" fmla="*/ 298208 w 638"/>
                <a:gd name="T15" fmla="*/ 64461 h 603"/>
                <a:gd name="T16" fmla="*/ 287285 w 638"/>
                <a:gd name="T17" fmla="*/ 123459 h 603"/>
                <a:gd name="T18" fmla="*/ 121250 w 638"/>
                <a:gd name="T19" fmla="*/ 102700 h 603"/>
                <a:gd name="T20" fmla="*/ 122342 w 638"/>
                <a:gd name="T21" fmla="*/ 226159 h 603"/>
                <a:gd name="T22" fmla="*/ 127804 w 638"/>
                <a:gd name="T23" fmla="*/ 226159 h 603"/>
                <a:gd name="T24" fmla="*/ 161666 w 638"/>
                <a:gd name="T25" fmla="*/ 370377 h 603"/>
                <a:gd name="T26" fmla="*/ 169312 w 638"/>
                <a:gd name="T27" fmla="*/ 370377 h 603"/>
                <a:gd name="T28" fmla="*/ 202083 w 638"/>
                <a:gd name="T29" fmla="*/ 243640 h 603"/>
                <a:gd name="T30" fmla="*/ 202083 w 638"/>
                <a:gd name="T31" fmla="*/ 138755 h 603"/>
                <a:gd name="T32" fmla="*/ 287285 w 638"/>
                <a:gd name="T33" fmla="*/ 148588 h 603"/>
                <a:gd name="T34" fmla="*/ 308039 w 638"/>
                <a:gd name="T35" fmla="*/ 222882 h 603"/>
                <a:gd name="T36" fmla="*/ 333163 w 638"/>
                <a:gd name="T37" fmla="*/ 233807 h 603"/>
                <a:gd name="T38" fmla="*/ 588770 w 638"/>
                <a:gd name="T39" fmla="*/ 222882 h 603"/>
                <a:gd name="T40" fmla="*/ 588770 w 638"/>
                <a:gd name="T41" fmla="*/ 39332 h 603"/>
                <a:gd name="T42" fmla="*/ 568016 w 638"/>
                <a:gd name="T43" fmla="*/ 241455 h 603"/>
                <a:gd name="T44" fmla="*/ 571293 w 638"/>
                <a:gd name="T45" fmla="*/ 372562 h 603"/>
                <a:gd name="T46" fmla="*/ 400888 w 638"/>
                <a:gd name="T47" fmla="*/ 272047 h 603"/>
                <a:gd name="T48" fmla="*/ 364841 w 638"/>
                <a:gd name="T49" fmla="*/ 272047 h 603"/>
                <a:gd name="T50" fmla="*/ 568016 w 638"/>
                <a:gd name="T51" fmla="*/ 241455 h 603"/>
                <a:gd name="T52" fmla="*/ 172589 w 638"/>
                <a:gd name="T53" fmla="*/ 478540 h 603"/>
                <a:gd name="T54" fmla="*/ 123434 w 638"/>
                <a:gd name="T55" fmla="*/ 407524 h 603"/>
                <a:gd name="T56" fmla="*/ 394334 w 638"/>
                <a:gd name="T57" fmla="*/ 478540 h 603"/>
                <a:gd name="T58" fmla="*/ 345179 w 638"/>
                <a:gd name="T59" fmla="*/ 407524 h 603"/>
                <a:gd name="T60" fmla="*/ 619356 w 638"/>
                <a:gd name="T61" fmla="*/ 478540 h 603"/>
                <a:gd name="T62" fmla="*/ 570201 w 638"/>
                <a:gd name="T63" fmla="*/ 407524 h 603"/>
                <a:gd name="T64" fmla="*/ 218468 w 638"/>
                <a:gd name="T65" fmla="*/ 532075 h 603"/>
                <a:gd name="T66" fmla="*/ 241407 w 638"/>
                <a:gd name="T67" fmla="*/ 575778 h 603"/>
                <a:gd name="T68" fmla="*/ 289470 w 638"/>
                <a:gd name="T69" fmla="*/ 489466 h 603"/>
                <a:gd name="T70" fmla="*/ 440212 w 638"/>
                <a:gd name="T71" fmla="*/ 575778 h 603"/>
                <a:gd name="T72" fmla="*/ 472983 w 638"/>
                <a:gd name="T73" fmla="*/ 575778 h 603"/>
                <a:gd name="T74" fmla="*/ 622633 w 638"/>
                <a:gd name="T75" fmla="*/ 489466 h 603"/>
                <a:gd name="T76" fmla="*/ 670696 w 638"/>
                <a:gd name="T77" fmla="*/ 575778 h 603"/>
                <a:gd name="T78" fmla="*/ 696912 w 638"/>
                <a:gd name="T79" fmla="*/ 599814 h 603"/>
                <a:gd name="T80" fmla="*/ 664142 w 638"/>
                <a:gd name="T81" fmla="*/ 599814 h 603"/>
                <a:gd name="T82" fmla="*/ 472983 w 638"/>
                <a:gd name="T83" fmla="*/ 599814 h 603"/>
                <a:gd name="T84" fmla="*/ 440212 w 638"/>
                <a:gd name="T85" fmla="*/ 599814 h 603"/>
                <a:gd name="T86" fmla="*/ 247961 w 638"/>
                <a:gd name="T87" fmla="*/ 599814 h 603"/>
                <a:gd name="T88" fmla="*/ 218468 w 638"/>
                <a:gd name="T89" fmla="*/ 599814 h 603"/>
                <a:gd name="T90" fmla="*/ 26216 w 638"/>
                <a:gd name="T91" fmla="*/ 599814 h 603"/>
                <a:gd name="T92" fmla="*/ 26216 w 638"/>
                <a:gd name="T93" fmla="*/ 575778 h 603"/>
                <a:gd name="T94" fmla="*/ 166035 w 638"/>
                <a:gd name="T95" fmla="*/ 0 h 603"/>
                <a:gd name="T96" fmla="*/ 117973 w 638"/>
                <a:gd name="T97" fmla="*/ 48073 h 6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70580" y="3767455"/>
            <a:ext cx="679831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135" b="1" dirty="0">
                <a:solidFill>
                  <a:schemeClr val="bg1"/>
                </a:solidFill>
              </a:rPr>
              <a:t>Team building management PPT templates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28575" y="-16510"/>
            <a:ext cx="12220575" cy="6876415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  <a:solidFill>
            <a:srgbClr val="620413"/>
          </a:solidFill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14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0371eefc95f10772184ac9c855b40b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509395"/>
            <a:ext cx="3510915" cy="263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87" y="1844824"/>
            <a:ext cx="6097588" cy="28803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601" y="1844824"/>
            <a:ext cx="6120679" cy="288032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4"/>
          <p:cNvSpPr>
            <a:spLocks noChangeArrowheads="1"/>
          </p:cNvSpPr>
          <p:nvPr/>
        </p:nvSpPr>
        <p:spPr bwMode="auto">
          <a:xfrm>
            <a:off x="6346135" y="2754932"/>
            <a:ext cx="579913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6393759" y="2072332"/>
            <a:ext cx="115189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4" name="矩形 83"/>
          <p:cNvSpPr/>
          <p:nvPr/>
        </p:nvSpPr>
        <p:spPr>
          <a:xfrm>
            <a:off x="6452882" y="2533283"/>
            <a:ext cx="5998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067732" y="2533283"/>
            <a:ext cx="1215000" cy="4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6" name="文本框 24"/>
          <p:cNvSpPr>
            <a:spLocks noChangeArrowheads="1"/>
          </p:cNvSpPr>
          <p:nvPr/>
        </p:nvSpPr>
        <p:spPr bwMode="auto">
          <a:xfrm>
            <a:off x="705941" y="5025950"/>
            <a:ext cx="108632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C:\Users\Administrator\Desktop\QQ截图20170224201322.jpgQQ截图201702242013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5700" y="3734435"/>
            <a:ext cx="1122680" cy="1290320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C:\Users\Administrator\Desktop\QQ截图20170224201356.jpgQQ截图201702242013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26735" y="2639695"/>
            <a:ext cx="1122680" cy="1290320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C:\Users\Administrator\Desktop\QQ截图20170224201407.jpgQQ截图2017022420140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35700" y="1634490"/>
            <a:ext cx="1122680" cy="1198880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7962208" y="2089796"/>
            <a:ext cx="1384112" cy="843264"/>
            <a:chOff x="5850396" y="1620687"/>
            <a:chExt cx="1615393" cy="63244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850396" y="1620687"/>
              <a:ext cx="632448" cy="632448"/>
            </a:xfrm>
            <a:prstGeom prst="line">
              <a:avLst/>
            </a:prstGeom>
            <a:ln w="25400">
              <a:solidFill>
                <a:srgbClr val="620413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482844" y="1625858"/>
              <a:ext cx="982945" cy="0"/>
            </a:xfrm>
            <a:prstGeom prst="line">
              <a:avLst/>
            </a:prstGeom>
            <a:ln w="25400">
              <a:solidFill>
                <a:srgbClr val="620413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8342202" y="2440895"/>
            <a:ext cx="2572145" cy="1742227"/>
            <a:chOff x="8199064" y="2942548"/>
            <a:chExt cx="2355390" cy="1595409"/>
          </a:xfrm>
        </p:grpSpPr>
        <p:sp>
          <p:nvSpPr>
            <p:cNvPr id="2" name="矩形 1"/>
            <p:cNvSpPr/>
            <p:nvPr/>
          </p:nvSpPr>
          <p:spPr>
            <a:xfrm>
              <a:off x="8213930" y="3384284"/>
              <a:ext cx="2340524" cy="1153673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8199064" y="2942548"/>
              <a:ext cx="2167789" cy="382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85165"/>
              <a:r>
                <a:rPr lang="en-US" altLang="zh-CN" sz="2135" b="1" dirty="0">
                  <a:solidFill>
                    <a:srgbClr val="620413"/>
                  </a:solidFill>
                </a:rPr>
                <a:t>单击此处添加标题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4359960" y="2174705"/>
            <a:ext cx="622580" cy="0"/>
          </a:xfrm>
          <a:prstGeom prst="line">
            <a:avLst/>
          </a:prstGeom>
          <a:ln w="25400">
            <a:solidFill>
              <a:srgbClr val="620413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023072" y="3734261"/>
            <a:ext cx="1122695" cy="1290452"/>
            <a:chOff x="3379345" y="28540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任意多边形 33"/>
            <p:cNvSpPr/>
            <p:nvPr/>
          </p:nvSpPr>
          <p:spPr>
            <a:xfrm>
              <a:off x="3379345" y="2854036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/>
            </a:p>
          </p:txBody>
        </p:sp>
        <p:sp>
          <p:nvSpPr>
            <p:cNvPr id="35" name="Freeform 193"/>
            <p:cNvSpPr>
              <a:spLocks noEditPoints="1"/>
            </p:cNvSpPr>
            <p:nvPr/>
          </p:nvSpPr>
          <p:spPr bwMode="auto">
            <a:xfrm>
              <a:off x="3584333" y="3122649"/>
              <a:ext cx="432042" cy="430614"/>
            </a:xfrm>
            <a:custGeom>
              <a:avLst/>
              <a:gdLst>
                <a:gd name="T0" fmla="*/ 54 w 128"/>
                <a:gd name="T1" fmla="*/ 52 h 128"/>
                <a:gd name="T2" fmla="*/ 60 w 128"/>
                <a:gd name="T3" fmla="*/ 46 h 128"/>
                <a:gd name="T4" fmla="*/ 54 w 128"/>
                <a:gd name="T5" fmla="*/ 40 h 128"/>
                <a:gd name="T6" fmla="*/ 48 w 128"/>
                <a:gd name="T7" fmla="*/ 46 h 128"/>
                <a:gd name="T8" fmla="*/ 54 w 128"/>
                <a:gd name="T9" fmla="*/ 52 h 128"/>
                <a:gd name="T10" fmla="*/ 78 w 128"/>
                <a:gd name="T11" fmla="*/ 52 h 128"/>
                <a:gd name="T12" fmla="*/ 84 w 128"/>
                <a:gd name="T13" fmla="*/ 46 h 128"/>
                <a:gd name="T14" fmla="*/ 78 w 128"/>
                <a:gd name="T15" fmla="*/ 40 h 128"/>
                <a:gd name="T16" fmla="*/ 72 w 128"/>
                <a:gd name="T17" fmla="*/ 46 h 128"/>
                <a:gd name="T18" fmla="*/ 78 w 128"/>
                <a:gd name="T19" fmla="*/ 52 h 128"/>
                <a:gd name="T20" fmla="*/ 42 w 128"/>
                <a:gd name="T21" fmla="*/ 90 h 128"/>
                <a:gd name="T22" fmla="*/ 52 w 128"/>
                <a:gd name="T23" fmla="*/ 91 h 128"/>
                <a:gd name="T24" fmla="*/ 104 w 128"/>
                <a:gd name="T25" fmla="*/ 45 h 128"/>
                <a:gd name="T26" fmla="*/ 52 w 128"/>
                <a:gd name="T27" fmla="*/ 0 h 128"/>
                <a:gd name="T28" fmla="*/ 0 w 128"/>
                <a:gd name="T29" fmla="*/ 45 h 128"/>
                <a:gd name="T30" fmla="*/ 20 w 128"/>
                <a:gd name="T31" fmla="*/ 81 h 128"/>
                <a:gd name="T32" fmla="*/ 20 w 128"/>
                <a:gd name="T33" fmla="*/ 104 h 128"/>
                <a:gd name="T34" fmla="*/ 42 w 128"/>
                <a:gd name="T35" fmla="*/ 90 h 128"/>
                <a:gd name="T36" fmla="*/ 8 w 128"/>
                <a:gd name="T37" fmla="*/ 46 h 128"/>
                <a:gd name="T38" fmla="*/ 52 w 128"/>
                <a:gd name="T39" fmla="*/ 8 h 128"/>
                <a:gd name="T40" fmla="*/ 96 w 128"/>
                <a:gd name="T41" fmla="*/ 46 h 128"/>
                <a:gd name="T42" fmla="*/ 52 w 128"/>
                <a:gd name="T43" fmla="*/ 84 h 128"/>
                <a:gd name="T44" fmla="*/ 42 w 128"/>
                <a:gd name="T45" fmla="*/ 83 h 128"/>
                <a:gd name="T46" fmla="*/ 34 w 128"/>
                <a:gd name="T47" fmla="*/ 88 h 128"/>
                <a:gd name="T48" fmla="*/ 34 w 128"/>
                <a:gd name="T49" fmla="*/ 88 h 128"/>
                <a:gd name="T50" fmla="*/ 28 w 128"/>
                <a:gd name="T51" fmla="*/ 92 h 128"/>
                <a:gd name="T52" fmla="*/ 28 w 128"/>
                <a:gd name="T53" fmla="*/ 86 h 128"/>
                <a:gd name="T54" fmla="*/ 28 w 128"/>
                <a:gd name="T55" fmla="*/ 78 h 128"/>
                <a:gd name="T56" fmla="*/ 8 w 128"/>
                <a:gd name="T57" fmla="*/ 46 h 128"/>
                <a:gd name="T58" fmla="*/ 36 w 128"/>
                <a:gd name="T59" fmla="*/ 46 h 128"/>
                <a:gd name="T60" fmla="*/ 30 w 128"/>
                <a:gd name="T61" fmla="*/ 40 h 128"/>
                <a:gd name="T62" fmla="*/ 24 w 128"/>
                <a:gd name="T63" fmla="*/ 46 h 128"/>
                <a:gd name="T64" fmla="*/ 30 w 128"/>
                <a:gd name="T65" fmla="*/ 52 h 128"/>
                <a:gd name="T66" fmla="*/ 36 w 128"/>
                <a:gd name="T67" fmla="*/ 46 h 128"/>
                <a:gd name="T68" fmla="*/ 112 w 128"/>
                <a:gd name="T69" fmla="*/ 37 h 128"/>
                <a:gd name="T70" fmla="*/ 112 w 128"/>
                <a:gd name="T71" fmla="*/ 40 h 128"/>
                <a:gd name="T72" fmla="*/ 111 w 128"/>
                <a:gd name="T73" fmla="*/ 47 h 128"/>
                <a:gd name="T74" fmla="*/ 120 w 128"/>
                <a:gd name="T75" fmla="*/ 70 h 128"/>
                <a:gd name="T76" fmla="*/ 100 w 128"/>
                <a:gd name="T77" fmla="*/ 102 h 128"/>
                <a:gd name="T78" fmla="*/ 100 w 128"/>
                <a:gd name="T79" fmla="*/ 110 h 128"/>
                <a:gd name="T80" fmla="*/ 100 w 128"/>
                <a:gd name="T81" fmla="*/ 116 h 128"/>
                <a:gd name="T82" fmla="*/ 94 w 128"/>
                <a:gd name="T83" fmla="*/ 112 h 128"/>
                <a:gd name="T84" fmla="*/ 94 w 128"/>
                <a:gd name="T85" fmla="*/ 112 h 128"/>
                <a:gd name="T86" fmla="*/ 86 w 128"/>
                <a:gd name="T87" fmla="*/ 107 h 128"/>
                <a:gd name="T88" fmla="*/ 76 w 128"/>
                <a:gd name="T89" fmla="*/ 108 h 128"/>
                <a:gd name="T90" fmla="*/ 49 w 128"/>
                <a:gd name="T91" fmla="*/ 100 h 128"/>
                <a:gd name="T92" fmla="*/ 42 w 128"/>
                <a:gd name="T93" fmla="*/ 100 h 128"/>
                <a:gd name="T94" fmla="*/ 37 w 128"/>
                <a:gd name="T95" fmla="*/ 100 h 128"/>
                <a:gd name="T96" fmla="*/ 76 w 128"/>
                <a:gd name="T97" fmla="*/ 115 h 128"/>
                <a:gd name="T98" fmla="*/ 86 w 128"/>
                <a:gd name="T99" fmla="*/ 114 h 128"/>
                <a:gd name="T100" fmla="*/ 108 w 128"/>
                <a:gd name="T101" fmla="*/ 128 h 128"/>
                <a:gd name="T102" fmla="*/ 108 w 128"/>
                <a:gd name="T103" fmla="*/ 105 h 128"/>
                <a:gd name="T104" fmla="*/ 128 w 128"/>
                <a:gd name="T105" fmla="*/ 69 h 128"/>
                <a:gd name="T106" fmla="*/ 112 w 128"/>
                <a:gd name="T107" fmla="*/ 3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39515" y="2638928"/>
            <a:ext cx="1122695" cy="1290452"/>
            <a:chOff x="4741677" y="20325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任意多边形 36"/>
            <p:cNvSpPr/>
            <p:nvPr/>
          </p:nvSpPr>
          <p:spPr>
            <a:xfrm>
              <a:off x="4741677" y="2032536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/>
            </a:p>
          </p:txBody>
        </p:sp>
        <p:sp>
          <p:nvSpPr>
            <p:cNvPr id="38" name="Freeform 221"/>
            <p:cNvSpPr>
              <a:spLocks noEditPoints="1"/>
            </p:cNvSpPr>
            <p:nvPr/>
          </p:nvSpPr>
          <p:spPr bwMode="auto">
            <a:xfrm>
              <a:off x="4961285" y="2329545"/>
              <a:ext cx="402804" cy="402802"/>
            </a:xfrm>
            <a:custGeom>
              <a:avLst/>
              <a:gdLst>
                <a:gd name="T0" fmla="*/ 112 w 128"/>
                <a:gd name="T1" fmla="*/ 0 h 128"/>
                <a:gd name="T2" fmla="*/ 68 w 128"/>
                <a:gd name="T3" fmla="*/ 12 h 128"/>
                <a:gd name="T4" fmla="*/ 60 w 128"/>
                <a:gd name="T5" fmla="*/ 12 h 128"/>
                <a:gd name="T6" fmla="*/ 16 w 128"/>
                <a:gd name="T7" fmla="*/ 0 h 128"/>
                <a:gd name="T8" fmla="*/ 0 w 128"/>
                <a:gd name="T9" fmla="*/ 16 h 128"/>
                <a:gd name="T10" fmla="*/ 0 w 128"/>
                <a:gd name="T11" fmla="*/ 100 h 128"/>
                <a:gd name="T12" fmla="*/ 16 w 128"/>
                <a:gd name="T13" fmla="*/ 116 h 128"/>
                <a:gd name="T14" fmla="*/ 60 w 128"/>
                <a:gd name="T15" fmla="*/ 128 h 128"/>
                <a:gd name="T16" fmla="*/ 68 w 128"/>
                <a:gd name="T17" fmla="*/ 128 h 128"/>
                <a:gd name="T18" fmla="*/ 112 w 128"/>
                <a:gd name="T19" fmla="*/ 116 h 128"/>
                <a:gd name="T20" fmla="*/ 128 w 128"/>
                <a:gd name="T21" fmla="*/ 100 h 128"/>
                <a:gd name="T22" fmla="*/ 128 w 128"/>
                <a:gd name="T23" fmla="*/ 16 h 128"/>
                <a:gd name="T24" fmla="*/ 112 w 128"/>
                <a:gd name="T25" fmla="*/ 0 h 128"/>
                <a:gd name="T26" fmla="*/ 60 w 128"/>
                <a:gd name="T27" fmla="*/ 120 h 128"/>
                <a:gd name="T28" fmla="*/ 16 w 128"/>
                <a:gd name="T29" fmla="*/ 108 h 128"/>
                <a:gd name="T30" fmla="*/ 8 w 128"/>
                <a:gd name="T31" fmla="*/ 100 h 128"/>
                <a:gd name="T32" fmla="*/ 8 w 128"/>
                <a:gd name="T33" fmla="*/ 16 h 128"/>
                <a:gd name="T34" fmla="*/ 16 w 128"/>
                <a:gd name="T35" fmla="*/ 8 h 128"/>
                <a:gd name="T36" fmla="*/ 60 w 128"/>
                <a:gd name="T37" fmla="*/ 20 h 128"/>
                <a:gd name="T38" fmla="*/ 60 w 128"/>
                <a:gd name="T39" fmla="*/ 120 h 128"/>
                <a:gd name="T40" fmla="*/ 120 w 128"/>
                <a:gd name="T41" fmla="*/ 100 h 128"/>
                <a:gd name="T42" fmla="*/ 112 w 128"/>
                <a:gd name="T43" fmla="*/ 108 h 128"/>
                <a:gd name="T44" fmla="*/ 68 w 128"/>
                <a:gd name="T45" fmla="*/ 120 h 128"/>
                <a:gd name="T46" fmla="*/ 68 w 128"/>
                <a:gd name="T47" fmla="*/ 20 h 128"/>
                <a:gd name="T48" fmla="*/ 112 w 128"/>
                <a:gd name="T49" fmla="*/ 8 h 128"/>
                <a:gd name="T50" fmla="*/ 120 w 128"/>
                <a:gd name="T51" fmla="*/ 16 h 128"/>
                <a:gd name="T52" fmla="*/ 120 w 128"/>
                <a:gd name="T53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23072" y="1543591"/>
            <a:ext cx="1122695" cy="1290452"/>
            <a:chOff x="3379345" y="1211033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任意多边形 39"/>
            <p:cNvSpPr/>
            <p:nvPr/>
          </p:nvSpPr>
          <p:spPr>
            <a:xfrm>
              <a:off x="3379345" y="1211033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/>
            </a:p>
          </p:txBody>
        </p:sp>
        <p:sp>
          <p:nvSpPr>
            <p:cNvPr id="41" name="Freeform 223"/>
            <p:cNvSpPr>
              <a:spLocks noEditPoints="1"/>
            </p:cNvSpPr>
            <p:nvPr/>
          </p:nvSpPr>
          <p:spPr bwMode="auto">
            <a:xfrm>
              <a:off x="3586156" y="1491631"/>
              <a:ext cx="428398" cy="426982"/>
            </a:xfrm>
            <a:custGeom>
              <a:avLst/>
              <a:gdLst>
                <a:gd name="T0" fmla="*/ 96 w 128"/>
                <a:gd name="T1" fmla="*/ 56 h 128"/>
                <a:gd name="T2" fmla="*/ 32 w 128"/>
                <a:gd name="T3" fmla="*/ 56 h 128"/>
                <a:gd name="T4" fmla="*/ 28 w 128"/>
                <a:gd name="T5" fmla="*/ 60 h 128"/>
                <a:gd name="T6" fmla="*/ 32 w 128"/>
                <a:gd name="T7" fmla="*/ 64 h 128"/>
                <a:gd name="T8" fmla="*/ 96 w 128"/>
                <a:gd name="T9" fmla="*/ 64 h 128"/>
                <a:gd name="T10" fmla="*/ 100 w 128"/>
                <a:gd name="T11" fmla="*/ 60 h 128"/>
                <a:gd name="T12" fmla="*/ 96 w 128"/>
                <a:gd name="T13" fmla="*/ 56 h 128"/>
                <a:gd name="T14" fmla="*/ 96 w 128"/>
                <a:gd name="T15" fmla="*/ 80 h 128"/>
                <a:gd name="T16" fmla="*/ 32 w 128"/>
                <a:gd name="T17" fmla="*/ 80 h 128"/>
                <a:gd name="T18" fmla="*/ 28 w 128"/>
                <a:gd name="T19" fmla="*/ 84 h 128"/>
                <a:gd name="T20" fmla="*/ 32 w 128"/>
                <a:gd name="T21" fmla="*/ 88 h 128"/>
                <a:gd name="T22" fmla="*/ 96 w 128"/>
                <a:gd name="T23" fmla="*/ 88 h 128"/>
                <a:gd name="T24" fmla="*/ 100 w 128"/>
                <a:gd name="T25" fmla="*/ 84 h 128"/>
                <a:gd name="T26" fmla="*/ 96 w 128"/>
                <a:gd name="T27" fmla="*/ 80 h 128"/>
                <a:gd name="T28" fmla="*/ 96 w 128"/>
                <a:gd name="T29" fmla="*/ 32 h 128"/>
                <a:gd name="T30" fmla="*/ 32 w 128"/>
                <a:gd name="T31" fmla="*/ 32 h 128"/>
                <a:gd name="T32" fmla="*/ 28 w 128"/>
                <a:gd name="T33" fmla="*/ 36 h 128"/>
                <a:gd name="T34" fmla="*/ 32 w 128"/>
                <a:gd name="T35" fmla="*/ 40 h 128"/>
                <a:gd name="T36" fmla="*/ 96 w 128"/>
                <a:gd name="T37" fmla="*/ 40 h 128"/>
                <a:gd name="T38" fmla="*/ 100 w 128"/>
                <a:gd name="T39" fmla="*/ 36 h 128"/>
                <a:gd name="T40" fmla="*/ 96 w 128"/>
                <a:gd name="T41" fmla="*/ 32 h 128"/>
                <a:gd name="T42" fmla="*/ 112 w 128"/>
                <a:gd name="T43" fmla="*/ 0 h 128"/>
                <a:gd name="T44" fmla="*/ 16 w 128"/>
                <a:gd name="T45" fmla="*/ 0 h 128"/>
                <a:gd name="T46" fmla="*/ 0 w 128"/>
                <a:gd name="T47" fmla="*/ 17 h 128"/>
                <a:gd name="T48" fmla="*/ 0 w 128"/>
                <a:gd name="T49" fmla="*/ 112 h 128"/>
                <a:gd name="T50" fmla="*/ 16 w 128"/>
                <a:gd name="T51" fmla="*/ 128 h 128"/>
                <a:gd name="T52" fmla="*/ 111 w 128"/>
                <a:gd name="T53" fmla="*/ 128 h 128"/>
                <a:gd name="T54" fmla="*/ 128 w 128"/>
                <a:gd name="T55" fmla="*/ 112 h 128"/>
                <a:gd name="T56" fmla="*/ 128 w 128"/>
                <a:gd name="T57" fmla="*/ 16 h 128"/>
                <a:gd name="T58" fmla="*/ 112 w 128"/>
                <a:gd name="T59" fmla="*/ 0 h 128"/>
                <a:gd name="T60" fmla="*/ 120 w 128"/>
                <a:gd name="T61" fmla="*/ 112 h 128"/>
                <a:gd name="T62" fmla="*/ 111 w 128"/>
                <a:gd name="T63" fmla="*/ 120 h 128"/>
                <a:gd name="T64" fmla="*/ 16 w 128"/>
                <a:gd name="T65" fmla="*/ 120 h 128"/>
                <a:gd name="T66" fmla="*/ 8 w 128"/>
                <a:gd name="T67" fmla="*/ 112 h 128"/>
                <a:gd name="T68" fmla="*/ 8 w 128"/>
                <a:gd name="T69" fmla="*/ 17 h 128"/>
                <a:gd name="T70" fmla="*/ 16 w 128"/>
                <a:gd name="T71" fmla="*/ 8 h 128"/>
                <a:gd name="T72" fmla="*/ 112 w 128"/>
                <a:gd name="T73" fmla="*/ 8 h 128"/>
                <a:gd name="T74" fmla="*/ 120 w 128"/>
                <a:gd name="T75" fmla="*/ 16 h 128"/>
                <a:gd name="T76" fmla="*/ 120 w 128"/>
                <a:gd name="T77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359960" y="4393404"/>
            <a:ext cx="622580" cy="0"/>
          </a:xfrm>
          <a:prstGeom prst="line">
            <a:avLst/>
          </a:prstGeom>
          <a:ln w="25400">
            <a:solidFill>
              <a:srgbClr val="620413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363945" y="1928984"/>
            <a:ext cx="2807572" cy="1742227"/>
            <a:chOff x="635000" y="1500078"/>
            <a:chExt cx="2105679" cy="1306670"/>
          </a:xfrm>
        </p:grpSpPr>
        <p:sp>
          <p:nvSpPr>
            <p:cNvPr id="44" name="矩形 43"/>
            <p:cNvSpPr/>
            <p:nvPr/>
          </p:nvSpPr>
          <p:spPr>
            <a:xfrm>
              <a:off x="635000" y="1861868"/>
              <a:ext cx="2105678" cy="9448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65219" y="1500078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r" defTabSz="685165"/>
              <a:r>
                <a:rPr lang="en-US" altLang="zh-CN" sz="2135" b="1" dirty="0">
                  <a:solidFill>
                    <a:srgbClr val="620413"/>
                  </a:solidFill>
                </a:rPr>
                <a:t>单击此处添加标题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63945" y="4178329"/>
            <a:ext cx="2807572" cy="1742227"/>
            <a:chOff x="635000" y="3187087"/>
            <a:chExt cx="2105679" cy="1306670"/>
          </a:xfrm>
        </p:grpSpPr>
        <p:sp>
          <p:nvSpPr>
            <p:cNvPr id="47" name="矩形 46"/>
            <p:cNvSpPr/>
            <p:nvPr/>
          </p:nvSpPr>
          <p:spPr>
            <a:xfrm>
              <a:off x="635000" y="3548877"/>
              <a:ext cx="2105678" cy="9448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965219" y="3187087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b="1" dirty="0">
                  <a:solidFill>
                    <a:srgbClr val="620413"/>
                  </a:solidFill>
                </a:rPr>
                <a:t>单击此处添加标题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6"/>
          <p:cNvSpPr/>
          <p:nvPr/>
        </p:nvSpPr>
        <p:spPr bwMode="auto">
          <a:xfrm>
            <a:off x="6647463" y="2868613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Freeform 7"/>
          <p:cNvSpPr/>
          <p:nvPr/>
        </p:nvSpPr>
        <p:spPr bwMode="auto">
          <a:xfrm>
            <a:off x="3793138" y="2868613"/>
            <a:ext cx="1374775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Freeform 8"/>
          <p:cNvSpPr/>
          <p:nvPr/>
        </p:nvSpPr>
        <p:spPr bwMode="auto">
          <a:xfrm>
            <a:off x="4505926" y="1628775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Freeform 9"/>
          <p:cNvSpPr/>
          <p:nvPr/>
        </p:nvSpPr>
        <p:spPr bwMode="auto">
          <a:xfrm>
            <a:off x="5936263" y="1628775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Freeform 10"/>
          <p:cNvSpPr/>
          <p:nvPr/>
        </p:nvSpPr>
        <p:spPr bwMode="auto">
          <a:xfrm>
            <a:off x="4505926" y="4100513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Freeform 11"/>
          <p:cNvSpPr/>
          <p:nvPr/>
        </p:nvSpPr>
        <p:spPr bwMode="auto">
          <a:xfrm>
            <a:off x="5936263" y="4100513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Freeform 12"/>
          <p:cNvSpPr>
            <a:spLocks noEditPoints="1"/>
          </p:cNvSpPr>
          <p:nvPr/>
        </p:nvSpPr>
        <p:spPr bwMode="auto">
          <a:xfrm>
            <a:off x="4910738" y="4645025"/>
            <a:ext cx="598488" cy="446088"/>
          </a:xfrm>
          <a:custGeom>
            <a:avLst/>
            <a:gdLst>
              <a:gd name="T0" fmla="*/ 201 w 983"/>
              <a:gd name="T1" fmla="*/ 386 h 731"/>
              <a:gd name="T2" fmla="*/ 359 w 983"/>
              <a:gd name="T3" fmla="*/ 110 h 731"/>
              <a:gd name="T4" fmla="*/ 398 w 983"/>
              <a:gd name="T5" fmla="*/ 64 h 731"/>
              <a:gd name="T6" fmla="*/ 759 w 983"/>
              <a:gd name="T7" fmla="*/ 93 h 731"/>
              <a:gd name="T8" fmla="*/ 738 w 983"/>
              <a:gd name="T9" fmla="*/ 49 h 731"/>
              <a:gd name="T10" fmla="*/ 821 w 983"/>
              <a:gd name="T11" fmla="*/ 24 h 731"/>
              <a:gd name="T12" fmla="*/ 877 w 983"/>
              <a:gd name="T13" fmla="*/ 27 h 731"/>
              <a:gd name="T14" fmla="*/ 859 w 983"/>
              <a:gd name="T15" fmla="*/ 109 h 731"/>
              <a:gd name="T16" fmla="*/ 830 w 983"/>
              <a:gd name="T17" fmla="*/ 154 h 731"/>
              <a:gd name="T18" fmla="*/ 623 w 983"/>
              <a:gd name="T19" fmla="*/ 344 h 731"/>
              <a:gd name="T20" fmla="*/ 622 w 983"/>
              <a:gd name="T21" fmla="*/ 345 h 731"/>
              <a:gd name="T22" fmla="*/ 952 w 983"/>
              <a:gd name="T23" fmla="*/ 670 h 731"/>
              <a:gd name="T24" fmla="*/ 952 w 983"/>
              <a:gd name="T25" fmla="*/ 731 h 731"/>
              <a:gd name="T26" fmla="*/ 763 w 983"/>
              <a:gd name="T27" fmla="*/ 731 h 731"/>
              <a:gd name="T28" fmla="*/ 558 w 983"/>
              <a:gd name="T29" fmla="*/ 731 h 731"/>
              <a:gd name="T30" fmla="*/ 353 w 983"/>
              <a:gd name="T31" fmla="*/ 731 h 731"/>
              <a:gd name="T32" fmla="*/ 148 w 983"/>
              <a:gd name="T33" fmla="*/ 731 h 731"/>
              <a:gd name="T34" fmla="*/ 0 w 983"/>
              <a:gd name="T35" fmla="*/ 701 h 731"/>
              <a:gd name="T36" fmla="*/ 31 w 983"/>
              <a:gd name="T37" fmla="*/ 0 h 731"/>
              <a:gd name="T38" fmla="*/ 62 w 983"/>
              <a:gd name="T39" fmla="*/ 670 h 731"/>
              <a:gd name="T40" fmla="*/ 148 w 983"/>
              <a:gd name="T41" fmla="*/ 530 h 731"/>
              <a:gd name="T42" fmla="*/ 236 w 983"/>
              <a:gd name="T43" fmla="*/ 499 h 731"/>
              <a:gd name="T44" fmla="*/ 267 w 983"/>
              <a:gd name="T45" fmla="*/ 670 h 731"/>
              <a:gd name="T46" fmla="*/ 353 w 983"/>
              <a:gd name="T47" fmla="*/ 316 h 731"/>
              <a:gd name="T48" fmla="*/ 441 w 983"/>
              <a:gd name="T49" fmla="*/ 286 h 731"/>
              <a:gd name="T50" fmla="*/ 472 w 983"/>
              <a:gd name="T51" fmla="*/ 670 h 731"/>
              <a:gd name="T52" fmla="*/ 558 w 983"/>
              <a:gd name="T53" fmla="*/ 421 h 731"/>
              <a:gd name="T54" fmla="*/ 646 w 983"/>
              <a:gd name="T55" fmla="*/ 390 h 731"/>
              <a:gd name="T56" fmla="*/ 677 w 983"/>
              <a:gd name="T57" fmla="*/ 670 h 731"/>
              <a:gd name="T58" fmla="*/ 763 w 983"/>
              <a:gd name="T59" fmla="*/ 245 h 731"/>
              <a:gd name="T60" fmla="*/ 851 w 983"/>
              <a:gd name="T61" fmla="*/ 214 h 731"/>
              <a:gd name="T62" fmla="*/ 881 w 983"/>
              <a:gd name="T63" fmla="*/ 67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3" h="731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Freeform 13"/>
          <p:cNvSpPr>
            <a:spLocks noEditPoints="1"/>
          </p:cNvSpPr>
          <p:nvPr/>
        </p:nvSpPr>
        <p:spPr bwMode="auto">
          <a:xfrm>
            <a:off x="7076088" y="3362325"/>
            <a:ext cx="612775" cy="604838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Freeform 14"/>
          <p:cNvSpPr>
            <a:spLocks noEditPoints="1"/>
          </p:cNvSpPr>
          <p:nvPr/>
        </p:nvSpPr>
        <p:spPr bwMode="auto">
          <a:xfrm>
            <a:off x="4994876" y="2058988"/>
            <a:ext cx="439738" cy="600075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Freeform 15"/>
          <p:cNvSpPr>
            <a:spLocks noEditPoints="1"/>
          </p:cNvSpPr>
          <p:nvPr/>
        </p:nvSpPr>
        <p:spPr bwMode="auto">
          <a:xfrm>
            <a:off x="6275988" y="2125663"/>
            <a:ext cx="698500" cy="598488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Freeform 16"/>
          <p:cNvSpPr>
            <a:spLocks noEditPoints="1"/>
          </p:cNvSpPr>
          <p:nvPr/>
        </p:nvSpPr>
        <p:spPr bwMode="auto">
          <a:xfrm>
            <a:off x="6291863" y="4614863"/>
            <a:ext cx="752475" cy="600075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Freeform 17"/>
          <p:cNvSpPr>
            <a:spLocks noEditPoints="1"/>
          </p:cNvSpPr>
          <p:nvPr/>
        </p:nvSpPr>
        <p:spPr bwMode="auto">
          <a:xfrm>
            <a:off x="4183663" y="3359150"/>
            <a:ext cx="612775" cy="614363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86317" y="1695971"/>
            <a:ext cx="1997346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4569" y="2089398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请在这里输入段落文本内容请在这里输入段落文本内容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497902" y="1695971"/>
            <a:ext cx="2775162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63383" y="2089398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请在这里输入段落文本内容请在这里输入段落文本内容。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191585" y="3099102"/>
            <a:ext cx="1997346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57066" y="3492529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请在这里输入段落文本内容请在这里输入段落文本内容。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466371" y="4439171"/>
            <a:ext cx="1997346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31852" y="4832598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请在这里输入段落文本内容请在这里输入段落文本内容。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12442" y="4454937"/>
            <a:ext cx="1997346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20694" y="4848364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请在这里输入段落文本内容请在这里输入段落文本内容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666056" y="3099103"/>
            <a:ext cx="1997346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74308" y="3492530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请在这里输入段落文本内容请在这里输入段落文本内容</a:t>
            </a:r>
          </a:p>
        </p:txBody>
      </p:sp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295" y="2451735"/>
            <a:ext cx="1365885" cy="1954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/>
          <p:cNvCxnSpPr/>
          <p:nvPr/>
        </p:nvCxnSpPr>
        <p:spPr>
          <a:xfrm>
            <a:off x="6672664" y="1643213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3453421" y="1892630"/>
            <a:ext cx="2877871" cy="360045"/>
            <a:chOff x="3249264" y="1751685"/>
            <a:chExt cx="2994025" cy="360044"/>
          </a:xfrm>
        </p:grpSpPr>
        <p:grpSp>
          <p:nvGrpSpPr>
            <p:cNvPr id="57" name="组合 56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620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文本框 4"/>
            <p:cNvSpPr txBox="1"/>
            <p:nvPr/>
          </p:nvSpPr>
          <p:spPr>
            <a:xfrm>
              <a:off x="5335260" y="1751685"/>
              <a:ext cx="673754" cy="36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453421" y="2303696"/>
            <a:ext cx="2877871" cy="360045"/>
            <a:chOff x="3249264" y="2162753"/>
            <a:chExt cx="2994025" cy="360045"/>
          </a:xfrm>
        </p:grpSpPr>
        <p:grpSp>
          <p:nvGrpSpPr>
            <p:cNvPr id="65" name="组合 6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620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文本框 9"/>
            <p:cNvSpPr txBox="1"/>
            <p:nvPr/>
          </p:nvSpPr>
          <p:spPr>
            <a:xfrm>
              <a:off x="4118871" y="2162753"/>
              <a:ext cx="673754" cy="36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48426" y="4073884"/>
            <a:ext cx="2894725" cy="360045"/>
            <a:chOff x="3244272" y="3932941"/>
            <a:chExt cx="3011560" cy="360044"/>
          </a:xfrm>
        </p:grpSpPr>
        <p:sp>
          <p:nvSpPr>
            <p:cNvPr id="3" name="圆角矩形 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15"/>
            <p:cNvSpPr txBox="1"/>
            <p:nvPr/>
          </p:nvSpPr>
          <p:spPr>
            <a:xfrm>
              <a:off x="4418923" y="3932941"/>
              <a:ext cx="907694" cy="36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48431" y="4465916"/>
            <a:ext cx="2891825" cy="360045"/>
            <a:chOff x="3244272" y="4324968"/>
            <a:chExt cx="3008542" cy="360043"/>
          </a:xfrm>
        </p:grpSpPr>
        <p:sp>
          <p:nvSpPr>
            <p:cNvPr id="7" name="圆角矩形 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19"/>
            <p:cNvSpPr txBox="1"/>
            <p:nvPr/>
          </p:nvSpPr>
          <p:spPr>
            <a:xfrm>
              <a:off x="5326614" y="4324968"/>
              <a:ext cx="673754" cy="36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1488088" y="1588621"/>
            <a:ext cx="2158455" cy="2196000"/>
            <a:chOff x="5397500" y="5734050"/>
            <a:chExt cx="365125" cy="371476"/>
          </a:xfrm>
          <a:solidFill>
            <a:srgbClr val="620413"/>
          </a:solidFill>
        </p:grpSpPr>
        <p:sp>
          <p:nvSpPr>
            <p:cNvPr id="12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1498163" y="3802653"/>
            <a:ext cx="2158455" cy="2196000"/>
            <a:chOff x="5397500" y="5734050"/>
            <a:chExt cx="365125" cy="371476"/>
          </a:xfrm>
          <a:solidFill>
            <a:srgbClr val="620413"/>
          </a:solidFill>
        </p:grpSpPr>
        <p:sp>
          <p:nvSpPr>
            <p:cNvPr id="16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70383" y="1621474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6970383" y="2009773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970383" y="3145399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6970383" y="3533697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6970383" y="4669323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6970383" y="5057620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115" name="矩形 114"/>
          <p:cNvSpPr/>
          <p:nvPr/>
        </p:nvSpPr>
        <p:spPr>
          <a:xfrm>
            <a:off x="3546254" y="1490957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3530491" y="2673030"/>
            <a:ext cx="28126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黄金时段与非黄金时段流量占比</a:t>
            </a:r>
          </a:p>
        </p:txBody>
      </p:sp>
      <p:sp>
        <p:nvSpPr>
          <p:cNvPr id="117" name="矩形 116"/>
          <p:cNvSpPr/>
          <p:nvPr/>
        </p:nvSpPr>
        <p:spPr>
          <a:xfrm>
            <a:off x="3546254" y="3696339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3530491" y="4862648"/>
            <a:ext cx="28126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sym typeface="微软雅黑" panose="020B0503020204020204" charset="-122"/>
              </a:rPr>
              <a:t>黄金时段与非黄金时段流量占比</a:t>
            </a:r>
          </a:p>
        </p:txBody>
      </p:sp>
      <p:sp>
        <p:nvSpPr>
          <p:cNvPr id="123" name="KSO_Shape"/>
          <p:cNvSpPr/>
          <p:nvPr/>
        </p:nvSpPr>
        <p:spPr bwMode="auto">
          <a:xfrm>
            <a:off x="2686029" y="4244196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24" name="KSO_Shape"/>
          <p:cNvSpPr/>
          <p:nvPr/>
        </p:nvSpPr>
        <p:spPr bwMode="auto">
          <a:xfrm>
            <a:off x="2718165" y="1959467"/>
            <a:ext cx="608566" cy="51728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4a7c2a4a1e02981e66bd7b542caef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28575" y="-16510"/>
            <a:ext cx="12220575" cy="6876415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  <a:solidFill>
            <a:srgbClr val="620413"/>
          </a:solidFill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62041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rgbClr val="620413"/>
                </a:solidFill>
                <a:ea typeface="微软雅黑" panose="020B0503020204020204" charset="-122"/>
                <a:cs typeface="微软雅黑" panose="020B0503020204020204" charset="-122"/>
              </a:rPr>
              <a:t>单击此处添加标题</a:t>
            </a: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rgbClr val="620413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620413"/>
                </a:solidFill>
                <a:ea typeface="宋体" panose="02010600030101010101" pitchFamily="2" charset="-122"/>
              </a:rPr>
              <a:t>TITLE</a:t>
            </a:r>
            <a:endParaRPr kumimoji="1" lang="en-US" altLang="zh-CN" sz="1400" dirty="0">
              <a:solidFill>
                <a:srgbClr val="620413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0371eefc95f10772184ac9c855b40b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509395"/>
            <a:ext cx="3510915" cy="263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name="adj" fmla="val 50000"/>
            </a:avLst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950595" y="196215"/>
            <a:ext cx="25546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30" name="图片 29" descr="0677b831b66d0cb53330f69beede2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27940"/>
            <a:ext cx="548005" cy="7848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1511682" y="2672754"/>
            <a:ext cx="9509125" cy="2006600"/>
            <a:chOff x="1362075" y="2755900"/>
            <a:chExt cx="9509125" cy="200660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组合 1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12" name="直接连接符 111"/>
                <p:cNvCxnSpPr>
                  <a:stCxn id="10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>
                  <a:endCxn id="10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椭圆 10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531109" y="3136308"/>
            <a:ext cx="1276351" cy="1276351"/>
            <a:chOff x="4381500" y="3219450"/>
            <a:chExt cx="1276350" cy="1276350"/>
          </a:xfrm>
        </p:grpSpPr>
        <p:sp>
          <p:nvSpPr>
            <p:cNvPr id="119" name="椭圆 118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0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036435" y="3136308"/>
            <a:ext cx="1276351" cy="1276351"/>
            <a:chOff x="8886825" y="3219450"/>
            <a:chExt cx="1276350" cy="1276350"/>
          </a:xfrm>
        </p:grpSpPr>
        <p:sp>
          <p:nvSpPr>
            <p:cNvPr id="122" name="椭圆 121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2359410" y="3136308"/>
            <a:ext cx="1276351" cy="1276351"/>
            <a:chOff x="2209800" y="3219450"/>
            <a:chExt cx="1276350" cy="1276350"/>
          </a:xfrm>
        </p:grpSpPr>
        <p:sp>
          <p:nvSpPr>
            <p:cNvPr id="125" name="椭圆 124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6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6874259" y="3136308"/>
            <a:ext cx="1276351" cy="1276351"/>
            <a:chOff x="6724650" y="3219450"/>
            <a:chExt cx="1276350" cy="1276350"/>
          </a:xfrm>
        </p:grpSpPr>
        <p:sp>
          <p:nvSpPr>
            <p:cNvPr id="128" name="椭圆 127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9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30" name="矩形 129"/>
          <p:cNvSpPr/>
          <p:nvPr/>
        </p:nvSpPr>
        <p:spPr>
          <a:xfrm>
            <a:off x="1900522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1488088" y="1800325"/>
            <a:ext cx="2124077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32" name="矩形 131"/>
          <p:cNvSpPr/>
          <p:nvPr/>
        </p:nvSpPr>
        <p:spPr>
          <a:xfrm>
            <a:off x="3230737" y="475682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820969" y="5160141"/>
            <a:ext cx="2118744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34" name="矩形 133"/>
          <p:cNvSpPr/>
          <p:nvPr/>
        </p:nvSpPr>
        <p:spPr>
          <a:xfrm>
            <a:off x="5207650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5" name="矩形 47"/>
          <p:cNvSpPr>
            <a:spLocks noChangeArrowheads="1"/>
          </p:cNvSpPr>
          <p:nvPr/>
        </p:nvSpPr>
        <p:spPr bwMode="auto">
          <a:xfrm>
            <a:off x="4901893" y="1800325"/>
            <a:ext cx="2018224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36" name="矩形 135"/>
          <p:cNvSpPr/>
          <p:nvPr/>
        </p:nvSpPr>
        <p:spPr>
          <a:xfrm>
            <a:off x="8372508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7" name="矩形 47"/>
          <p:cNvSpPr>
            <a:spLocks noChangeArrowheads="1"/>
          </p:cNvSpPr>
          <p:nvPr/>
        </p:nvSpPr>
        <p:spPr bwMode="auto">
          <a:xfrm>
            <a:off x="7944301" y="1800325"/>
            <a:ext cx="2155628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38" name="矩形 137"/>
          <p:cNvSpPr/>
          <p:nvPr/>
        </p:nvSpPr>
        <p:spPr>
          <a:xfrm>
            <a:off x="7373967" y="475682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62041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6871991" y="5160142"/>
            <a:ext cx="2303160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2189</Words>
  <Application>Microsoft Office PowerPoint</Application>
  <PresentationFormat>宽屏</PresentationFormat>
  <Paragraphs>252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DIN-BoldItalic</vt:lpstr>
      <vt:lpstr>Impact MT Std</vt:lpstr>
      <vt:lpstr>冬青黑体简体中文 W3</vt:lpstr>
      <vt:lpstr>方正兰亭黑简体</vt:lpstr>
      <vt:lpstr>黑体</vt:lpstr>
      <vt:lpstr>华文中宋</vt:lpstr>
      <vt:lpstr>微软雅黑</vt:lpstr>
      <vt:lpstr>造字工房悦圆演示版常规体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</cp:revision>
  <dcterms:created xsi:type="dcterms:W3CDTF">2017-02-24T07:44:00Z</dcterms:created>
  <dcterms:modified xsi:type="dcterms:W3CDTF">2021-01-05T09:58:35Z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