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2" r:id="rId2"/>
    <p:sldId id="363" r:id="rId3"/>
    <p:sldId id="364" r:id="rId4"/>
    <p:sldId id="357" r:id="rId5"/>
    <p:sldId id="378" r:id="rId6"/>
    <p:sldId id="388" r:id="rId7"/>
    <p:sldId id="383" r:id="rId8"/>
    <p:sldId id="365" r:id="rId9"/>
    <p:sldId id="384" r:id="rId10"/>
    <p:sldId id="385" r:id="rId11"/>
    <p:sldId id="386" r:id="rId12"/>
    <p:sldId id="387" r:id="rId13"/>
    <p:sldId id="366" r:id="rId14"/>
    <p:sldId id="389" r:id="rId15"/>
    <p:sldId id="390" r:id="rId16"/>
    <p:sldId id="395" r:id="rId17"/>
    <p:sldId id="401" r:id="rId18"/>
    <p:sldId id="367" r:id="rId19"/>
    <p:sldId id="391" r:id="rId20"/>
    <p:sldId id="397" r:id="rId21"/>
    <p:sldId id="392" r:id="rId22"/>
    <p:sldId id="396" r:id="rId23"/>
    <p:sldId id="400" r:id="rId24"/>
    <p:sldId id="398"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2" autoAdjust="0"/>
    <p:restoredTop sz="94660"/>
  </p:normalViewPr>
  <p:slideViewPr>
    <p:cSldViewPr>
      <p:cViewPr varScale="1">
        <p:scale>
          <a:sx n="143" d="100"/>
          <a:sy n="143" d="100"/>
        </p:scale>
        <p:origin x="648" y="10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ln>
        </p:spPr>
      </p:sp>
      <p:sp>
        <p:nvSpPr>
          <p:cNvPr id="727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27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D3201EF-912B-46AC-87EA-6E9B9F78BA76}" type="slidenum">
              <a:rPr lang="zh-CN" altLang="en-US"/>
              <a:t>10</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p:sp>
      <p:sp>
        <p:nvSpPr>
          <p:cNvPr id="70658" name="Rectangle 3"/>
          <p:cNvSpPr>
            <a:spLocks noGrp="1" noChangeArrowheads="1"/>
          </p:cNvSpPr>
          <p:nvPr>
            <p:ph type="body" idx="1"/>
          </p:nvPr>
        </p:nvSpPr>
        <p:spPr>
          <a:noFill/>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工作体会</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工作规划和展望</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165"/>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1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工作评价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自我评价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310" y="0"/>
            <a:ext cx="7723690" cy="5146787"/>
          </a:xfrm>
          <a:prstGeom prst="rect">
            <a:avLst/>
          </a:prstGeom>
        </p:spPr>
      </p:pic>
      <p:sp>
        <p:nvSpPr>
          <p:cNvPr id="2" name="矩形 1"/>
          <p:cNvSpPr/>
          <p:nvPr/>
        </p:nvSpPr>
        <p:spPr>
          <a:xfrm>
            <a:off x="491532" y="1815709"/>
            <a:ext cx="3108359" cy="295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259"/>
          <p:cNvSpPr>
            <a:spLocks noChangeArrowheads="1"/>
          </p:cNvSpPr>
          <p:nvPr/>
        </p:nvSpPr>
        <p:spPr bwMode="auto">
          <a:xfrm>
            <a:off x="503548" y="2266664"/>
            <a:ext cx="522058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b="1" cap="all">
                <a:solidFill>
                  <a:schemeClr val="accent2"/>
                </a:solidFill>
                <a:cs typeface="Arial" panose="020B0604020202020204" pitchFamily="34" charset="0"/>
              </a:rPr>
              <a:t>健康食品调料大全</a:t>
            </a:r>
            <a:r>
              <a:rPr lang="en-US" altLang="zh-CN" b="1" cap="all">
                <a:solidFill>
                  <a:schemeClr val="accent2"/>
                </a:solidFill>
                <a:cs typeface="Arial" panose="020B0604020202020204" pitchFamily="34" charset="0"/>
              </a:rPr>
              <a:t>PPT</a:t>
            </a:r>
            <a:r>
              <a:rPr lang="zh-CN" altLang="en-US" b="1" cap="all" dirty="0">
                <a:solidFill>
                  <a:schemeClr val="accent2"/>
                </a:solidFill>
                <a:cs typeface="Arial" panose="020B0604020202020204" pitchFamily="34" charset="0"/>
              </a:rPr>
              <a:t>模板</a:t>
            </a:r>
            <a:endParaRPr lang="en-US" altLang="zh-CN" b="1" cap="all" dirty="0">
              <a:solidFill>
                <a:schemeClr val="accent2"/>
              </a:solidFill>
              <a:cs typeface="Arial" panose="020B0604020202020204" pitchFamily="34" charset="0"/>
            </a:endParaRPr>
          </a:p>
        </p:txBody>
      </p:sp>
      <p:sp>
        <p:nvSpPr>
          <p:cNvPr id="5" name="原创设计师QQ598969553                 _16"/>
          <p:cNvSpPr txBox="1"/>
          <p:nvPr/>
        </p:nvSpPr>
        <p:spPr>
          <a:xfrm>
            <a:off x="503548" y="2932593"/>
            <a:ext cx="4848222" cy="285847"/>
          </a:xfrm>
          <a:prstGeom prst="rect">
            <a:avLst/>
          </a:prstGeom>
          <a:noFill/>
          <a:effectLst/>
        </p:spPr>
        <p:txBody>
          <a:bodyPr wrap="square" lIns="68580" tIns="34290" rIns="68580" bIns="34290" rtlCol="0">
            <a:spAutoFit/>
          </a:bodyPr>
          <a:lstStyle/>
          <a:p>
            <a:pPr algn="just">
              <a:lnSpc>
                <a:spcPct val="150000"/>
              </a:lnSpc>
              <a:buNone/>
            </a:pPr>
            <a:r>
              <a:rPr lang="en-US" altLang="zh-CN" sz="5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5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原创设计师QQ598969553                 _15"/>
          <p:cNvSpPr/>
          <p:nvPr/>
        </p:nvSpPr>
        <p:spPr>
          <a:xfrm>
            <a:off x="503548" y="3442728"/>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xiazaii       </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日期：</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202X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 name="伤心的爱 heartbreak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7157" y="1716267"/>
            <a:ext cx="609600" cy="609600"/>
          </a:xfrm>
          <a:prstGeom prst="rect">
            <a:avLst/>
          </a:prstGeom>
        </p:spPr>
      </p:pic>
      <p:sp>
        <p:nvSpPr>
          <p:cNvPr id="10" name="原创设计师QQ598969553                 _16"/>
          <p:cNvSpPr txBox="1"/>
          <p:nvPr/>
        </p:nvSpPr>
        <p:spPr>
          <a:xfrm>
            <a:off x="503548" y="1714990"/>
            <a:ext cx="2978540" cy="438582"/>
          </a:xfrm>
          <a:prstGeom prst="rect">
            <a:avLst/>
          </a:prstGeom>
          <a:noFill/>
          <a:effectLst/>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单击此处添加您所在公司名称</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0" presetClass="entr" presetSubtype="0" decel="1000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strVal val="#ppt_w+.3"/>
                                          </p:val>
                                        </p:tav>
                                        <p:tav tm="100000">
                                          <p:val>
                                            <p:strVal val="#ppt_w"/>
                                          </p:val>
                                        </p:tav>
                                      </p:tavLst>
                                    </p:anim>
                                    <p:anim calcmode="lin" valueType="num">
                                      <p:cBhvr>
                                        <p:cTn id="11" dur="1000" fill="hold"/>
                                        <p:tgtEl>
                                          <p:spTgt spid="9"/>
                                        </p:tgtEl>
                                        <p:attrNameLst>
                                          <p:attrName>ppt_h</p:attrName>
                                        </p:attrNameLst>
                                      </p:cBhvr>
                                      <p:tavLst>
                                        <p:tav tm="0">
                                          <p:val>
                                            <p:strVal val="#ppt_h"/>
                                          </p:val>
                                        </p:tav>
                                        <p:tav tm="100000">
                                          <p:val>
                                            <p:strVal val="#ppt_h"/>
                                          </p:val>
                                        </p:tav>
                                      </p:tavLst>
                                    </p:anim>
                                    <p:animEffect transition="in" filter="fade">
                                      <p:cBhvr>
                                        <p:cTn id="12" dur="1000"/>
                                        <p:tgtEl>
                                          <p:spTgt spid="9"/>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2099"/>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par>
                          <p:cTn id="25" fill="hold">
                            <p:stCondLst>
                              <p:cond delay="2599"/>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par>
                          <p:cTn id="33" fill="hold">
                            <p:stCondLst>
                              <p:cond delay="3599"/>
                            </p:stCondLst>
                            <p:childTnLst>
                              <p:par>
                                <p:cTn id="34" presetID="22" presetClass="entr" presetSubtype="1"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4099"/>
                            </p:stCondLst>
                            <p:childTnLst>
                              <p:par>
                                <p:cTn id="38" presetID="12" presetClass="entr" presetSubtype="1"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2" repeatCount="indefinite" fill="hold" display="0">
                  <p:stCondLst>
                    <p:cond delay="indefinite"/>
                  </p:stCondLst>
                  <p:endCondLst>
                    <p:cond evt="onStopAudio" delay="0">
                      <p:tgtEl>
                        <p:sldTgt/>
                      </p:tgtEl>
                    </p:cond>
                  </p:endCondLst>
                </p:cTn>
                <p:tgtEl>
                  <p:spTgt spid="3"/>
                </p:tgtEl>
              </p:cMediaNode>
            </p:audio>
          </p:childTnLst>
        </p:cTn>
      </p:par>
    </p:tnLst>
    <p:bldLst>
      <p:bldP spid="2" grpId="0" animBg="1"/>
      <p:bldP spid="4" grpId="0"/>
      <p:bldP spid="4" grpId="1"/>
      <p:bldP spid="5" grpId="0"/>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8"/>
          <p:cNvSpPr>
            <a:spLocks noChangeArrowheads="1"/>
          </p:cNvSpPr>
          <p:nvPr/>
        </p:nvSpPr>
        <p:spPr bwMode="auto">
          <a:xfrm>
            <a:off x="855663" y="2918726"/>
            <a:ext cx="3860800" cy="546269"/>
          </a:xfrm>
          <a:prstGeom prst="homePlate">
            <a:avLst>
              <a:gd name="adj" fmla="val 43957"/>
            </a:avLst>
          </a:prstGeom>
          <a:solidFill>
            <a:schemeClr val="accent1"/>
          </a:solidFill>
          <a:ln w="9525">
            <a:noFill/>
            <a:miter lim="800000"/>
          </a:ln>
        </p:spPr>
        <p:txBody>
          <a:bodyPr wrap="none" anchor="ctr"/>
          <a:lstStyle/>
          <a:p>
            <a:endParaRPr lang="zh-CN" altLang="en-US">
              <a:latin typeface="Calibri" panose="020F0502020204030204" pitchFamily="34" charset="0"/>
            </a:endParaRPr>
          </a:p>
        </p:txBody>
      </p:sp>
      <p:sp>
        <p:nvSpPr>
          <p:cNvPr id="9" name="Text Box 59"/>
          <p:cNvSpPr txBox="1">
            <a:spLocks noChangeArrowheads="1"/>
          </p:cNvSpPr>
          <p:nvPr/>
        </p:nvSpPr>
        <p:spPr bwMode="auto">
          <a:xfrm>
            <a:off x="1979712" y="3034649"/>
            <a:ext cx="1723549" cy="276999"/>
          </a:xfrm>
          <a:prstGeom prst="rect">
            <a:avLst/>
          </a:prstGeom>
          <a:noFill/>
          <a:ln w="9525">
            <a:noFill/>
            <a:miter lim="800000"/>
          </a:ln>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单击此处输入标题文字</a:t>
            </a:r>
          </a:p>
        </p:txBody>
      </p:sp>
      <p:sp>
        <p:nvSpPr>
          <p:cNvPr id="10" name="Oval 60"/>
          <p:cNvSpPr>
            <a:spLocks noChangeArrowheads="1"/>
          </p:cNvSpPr>
          <p:nvPr/>
        </p:nvSpPr>
        <p:spPr bwMode="auto">
          <a:xfrm>
            <a:off x="5003801" y="2515377"/>
            <a:ext cx="1382713" cy="1384727"/>
          </a:xfrm>
          <a:prstGeom prst="ellipse">
            <a:avLst/>
          </a:prstGeom>
          <a:solidFill>
            <a:schemeClr val="accent1"/>
          </a:solidFill>
          <a:ln w="9525">
            <a:noFill/>
            <a:round/>
          </a:ln>
        </p:spPr>
        <p:txBody>
          <a:bodyPr wrap="none" anchor="ctr"/>
          <a:lstStyle/>
          <a:p>
            <a:endParaRPr lang="zh-CN" altLang="en-US" sz="1200">
              <a:latin typeface="Calibri" panose="020F0502020204030204" pitchFamily="34" charset="0"/>
            </a:endParaRPr>
          </a:p>
        </p:txBody>
      </p:sp>
      <p:sp>
        <p:nvSpPr>
          <p:cNvPr id="11" name="Text Box 64"/>
          <p:cNvSpPr txBox="1">
            <a:spLocks noChangeArrowheads="1"/>
          </p:cNvSpPr>
          <p:nvPr/>
        </p:nvSpPr>
        <p:spPr bwMode="auto">
          <a:xfrm>
            <a:off x="5400092" y="2938971"/>
            <a:ext cx="492443" cy="461665"/>
          </a:xfrm>
          <a:prstGeom prst="rect">
            <a:avLst/>
          </a:prstGeom>
          <a:noFill/>
          <a:ln w="9525">
            <a:noFill/>
            <a:miter lim="800000"/>
          </a:ln>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填加</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endParaRPr lang="en-US" altLang="ko-KR" sz="12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bwMode="auto">
          <a:xfrm>
            <a:off x="1085850" y="1564172"/>
            <a:ext cx="3398838" cy="1210048"/>
            <a:chOff x="1085875" y="1231368"/>
            <a:chExt cx="3399093" cy="1210514"/>
          </a:xfrm>
        </p:grpSpPr>
        <p:sp>
          <p:nvSpPr>
            <p:cNvPr id="71699" name="AutoShape 71"/>
            <p:cNvSpPr>
              <a:spLocks noChangeArrowheads="1"/>
            </p:cNvSpPr>
            <p:nvPr/>
          </p:nvSpPr>
          <p:spPr bwMode="auto">
            <a:xfrm>
              <a:off x="1085875" y="1231368"/>
              <a:ext cx="3399093" cy="1210514"/>
            </a:xfrm>
            <a:prstGeom prst="roundRect">
              <a:avLst>
                <a:gd name="adj" fmla="val 5528"/>
              </a:avLst>
            </a:prstGeom>
            <a:solidFill>
              <a:schemeClr val="tx1">
                <a:alpha val="10196"/>
              </a:schemeClr>
            </a:solidFill>
            <a:ln w="19050" cap="rnd" algn="ctr">
              <a:solidFill>
                <a:srgbClr val="9E9E9E"/>
              </a:solidFill>
              <a:prstDash val="sysDot"/>
              <a:round/>
            </a:ln>
          </p:spPr>
          <p:txBody>
            <a:bodyPr wrap="none" anchor="ctr"/>
            <a:lstStyle/>
            <a:p>
              <a:pPr algn="ctr"/>
              <a:endParaRPr lang="zh-CN" altLang="en-US" sz="900">
                <a:solidFill>
                  <a:schemeClr val="tx1">
                    <a:lumMod val="50000"/>
                    <a:lumOff val="50000"/>
                  </a:schemeClr>
                </a:solidFill>
                <a:latin typeface="Calibri" panose="020F0502020204030204" pitchFamily="34" charset="0"/>
              </a:endParaRPr>
            </a:p>
          </p:txBody>
        </p:sp>
        <p:sp>
          <p:nvSpPr>
            <p:cNvPr id="14" name="Text Box 72"/>
            <p:cNvSpPr txBox="1">
              <a:spLocks noChangeArrowheads="1"/>
            </p:cNvSpPr>
            <p:nvPr/>
          </p:nvSpPr>
          <p:spPr bwMode="auto">
            <a:xfrm>
              <a:off x="1116040" y="1325095"/>
              <a:ext cx="3254619" cy="831317"/>
            </a:xfrm>
            <a:prstGeom prst="rect">
              <a:avLst/>
            </a:prstGeom>
            <a:noFill/>
            <a:ln>
              <a:noFill/>
            </a:ln>
            <a:effectLst/>
          </p:spPr>
          <p:txBody>
            <a:bodyPr>
              <a:spAutoFit/>
            </a:bodyPr>
            <a:lstStyle/>
            <a:p>
              <a:pPr algn="r">
                <a:spcBef>
                  <a:spcPts val="0"/>
                </a:spcBef>
                <a:spcAft>
                  <a:spcPts val="0"/>
                </a:spcAft>
                <a:defRPr/>
              </a:pPr>
              <a:endParaRPr lang="en-US" altLang="zh-CN" sz="900" spc="50" dirty="0">
                <a:ln w="11430"/>
                <a:solidFill>
                  <a:schemeClr val="tx1">
                    <a:lumMod val="50000"/>
                    <a:lumOff val="50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endParaRPr lang="en-US" altLang="zh-CN" sz="900" spc="50" dirty="0">
                <a:ln w="11430"/>
                <a:solidFill>
                  <a:schemeClr val="tx1">
                    <a:lumMod val="50000"/>
                    <a:lumOff val="50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r>
                <a:rPr lang="zh-CN" altLang="en-US" sz="900" spc="50" dirty="0">
                  <a:ln w="1143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ko-KR" sz="900" dirty="0">
                <a:solidFill>
                  <a:schemeClr val="tx1">
                    <a:lumMod val="50000"/>
                    <a:lumOff val="50000"/>
                  </a:schemeClr>
                </a:solidFill>
                <a:ea typeface="+mn-ea"/>
              </a:endParaRPr>
            </a:p>
            <a:p>
              <a:pPr algn="r">
                <a:spcBef>
                  <a:spcPts val="0"/>
                </a:spcBef>
                <a:spcAft>
                  <a:spcPts val="0"/>
                </a:spcAft>
                <a:defRPr/>
              </a:pPr>
              <a:endParaRPr lang="en-US" altLang="ko-KR" sz="900" dirty="0">
                <a:solidFill>
                  <a:schemeClr val="tx1">
                    <a:lumMod val="50000"/>
                    <a:lumOff val="50000"/>
                  </a:schemeClr>
                </a:solidFill>
                <a:ea typeface="+mn-ea"/>
              </a:endParaRPr>
            </a:p>
          </p:txBody>
        </p:sp>
      </p:grpSp>
      <p:sp>
        <p:nvSpPr>
          <p:cNvPr id="15" name="Arc 75"/>
          <p:cNvSpPr/>
          <p:nvPr/>
        </p:nvSpPr>
        <p:spPr bwMode="auto">
          <a:xfrm>
            <a:off x="5680075" y="1997692"/>
            <a:ext cx="1239838" cy="2418509"/>
          </a:xfrm>
          <a:custGeom>
            <a:avLst/>
            <a:gdLst>
              <a:gd name="T0" fmla="*/ 0 w 21600"/>
              <a:gd name="T1" fmla="*/ 0 h 43200"/>
              <a:gd name="T2" fmla="*/ 5854 w 21600"/>
              <a:gd name="T3" fmla="*/ 2418488 h 43200"/>
              <a:gd name="T4" fmla="*/ 0 w 21600"/>
              <a:gd name="T5" fmla="*/ 120924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rgbClr val="9E9E9E"/>
            </a:solidFill>
            <a:prstDash val="sysDot"/>
            <a:round/>
          </a:ln>
        </p:spPr>
        <p:txBody>
          <a:bodyPr wrap="none" anchor="ctr"/>
          <a:lstStyle/>
          <a:p>
            <a:endParaRPr lang="zh-CN" altLang="en-US"/>
          </a:p>
        </p:txBody>
      </p:sp>
      <p:grpSp>
        <p:nvGrpSpPr>
          <p:cNvPr id="13" name="组合 15"/>
          <p:cNvGrpSpPr/>
          <p:nvPr/>
        </p:nvGrpSpPr>
        <p:grpSpPr>
          <a:xfrm>
            <a:off x="5641470" y="1700516"/>
            <a:ext cx="1525527" cy="546361"/>
            <a:chOff x="5641469" y="1367721"/>
            <a:chExt cx="1525527" cy="546192"/>
          </a:xfrm>
          <a:solidFill>
            <a:schemeClr val="accent2"/>
          </a:solidFill>
        </p:grpSpPr>
        <p:sp>
          <p:nvSpPr>
            <p:cNvPr id="17" name="AutoShape 65"/>
            <p:cNvSpPr>
              <a:spLocks noChangeArrowheads="1"/>
            </p:cNvSpPr>
            <p:nvPr/>
          </p:nvSpPr>
          <p:spPr bwMode="auto">
            <a:xfrm rot="10800000">
              <a:off x="5641469" y="1367721"/>
              <a:ext cx="1525527" cy="546192"/>
            </a:xfrm>
            <a:prstGeom prst="homePlate">
              <a:avLst>
                <a:gd name="adj" fmla="val 43731"/>
              </a:avLst>
            </a:prstGeom>
            <a:grpFill/>
            <a:ln>
              <a:noFill/>
            </a:ln>
            <a:effectLst/>
          </p:spPr>
          <p:txBody>
            <a:bodyPr wrap="none" anchor="ctr"/>
            <a:lstStyle/>
            <a:p>
              <a:pPr>
                <a:spcBef>
                  <a:spcPts val="0"/>
                </a:spcBef>
                <a:spcAft>
                  <a:spcPts val="0"/>
                </a:spcAft>
                <a:defRPr/>
              </a:pPr>
              <a:endParaRPr lang="zh-CN" altLang="en-US" sz="1200">
                <a:solidFill>
                  <a:srgbClr val="000000"/>
                </a:solidFill>
                <a:latin typeface="+mn-lt"/>
                <a:ea typeface="+mn-ea"/>
              </a:endParaRPr>
            </a:p>
          </p:txBody>
        </p:sp>
        <p:sp>
          <p:nvSpPr>
            <p:cNvPr id="18" name="Text Box 66"/>
            <p:cNvSpPr txBox="1">
              <a:spLocks noChangeArrowheads="1"/>
            </p:cNvSpPr>
            <p:nvPr/>
          </p:nvSpPr>
          <p:spPr bwMode="auto">
            <a:xfrm>
              <a:off x="6120168" y="1498071"/>
              <a:ext cx="800219" cy="276913"/>
            </a:xfrm>
            <a:prstGeom prst="rect">
              <a:avLst/>
            </a:prstGeom>
            <a:grpFill/>
            <a:ln>
              <a:noFill/>
            </a:ln>
            <a:effectLst/>
          </p:spPr>
          <p:txBody>
            <a:bodyPr wrap="none">
              <a:spAutoFit/>
            </a:bodyPr>
            <a:lstStyle/>
            <a:p>
              <a:pPr algn="ctr">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填加文字</a:t>
              </a:r>
              <a:endParaRPr lang="en-US" altLang="ko-KR" sz="12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8"/>
          <p:cNvGrpSpPr/>
          <p:nvPr/>
        </p:nvGrpSpPr>
        <p:grpSpPr bwMode="auto">
          <a:xfrm>
            <a:off x="1085850" y="3638086"/>
            <a:ext cx="3398838" cy="1211636"/>
            <a:chOff x="1085875" y="1231368"/>
            <a:chExt cx="3399093" cy="1210514"/>
          </a:xfrm>
        </p:grpSpPr>
        <p:sp>
          <p:nvSpPr>
            <p:cNvPr id="71697" name="AutoShape 71"/>
            <p:cNvSpPr>
              <a:spLocks noChangeArrowheads="1"/>
            </p:cNvSpPr>
            <p:nvPr/>
          </p:nvSpPr>
          <p:spPr bwMode="auto">
            <a:xfrm>
              <a:off x="1085875" y="1231368"/>
              <a:ext cx="3399093" cy="1210514"/>
            </a:xfrm>
            <a:prstGeom prst="roundRect">
              <a:avLst>
                <a:gd name="adj" fmla="val 5528"/>
              </a:avLst>
            </a:prstGeom>
            <a:solidFill>
              <a:schemeClr val="tx1">
                <a:alpha val="10196"/>
              </a:schemeClr>
            </a:solidFill>
            <a:ln w="19050" cap="rnd" algn="ctr">
              <a:solidFill>
                <a:srgbClr val="9E9E9E"/>
              </a:solidFill>
              <a:prstDash val="sysDot"/>
              <a:round/>
            </a:ln>
          </p:spPr>
          <p:txBody>
            <a:bodyPr wrap="none" anchor="ctr"/>
            <a:lstStyle/>
            <a:p>
              <a:pPr algn="ctr"/>
              <a:endParaRPr lang="zh-CN" altLang="en-US" sz="900">
                <a:solidFill>
                  <a:schemeClr val="tx1">
                    <a:lumMod val="50000"/>
                    <a:lumOff val="50000"/>
                  </a:schemeClr>
                </a:solidFill>
                <a:latin typeface="Calibri" panose="020F0502020204030204" pitchFamily="34" charset="0"/>
              </a:endParaRPr>
            </a:p>
          </p:txBody>
        </p:sp>
        <p:sp>
          <p:nvSpPr>
            <p:cNvPr id="21" name="Text Box 72"/>
            <p:cNvSpPr txBox="1">
              <a:spLocks noChangeArrowheads="1"/>
            </p:cNvSpPr>
            <p:nvPr/>
          </p:nvSpPr>
          <p:spPr bwMode="auto">
            <a:xfrm>
              <a:off x="1116040" y="1324972"/>
              <a:ext cx="3254619" cy="830227"/>
            </a:xfrm>
            <a:prstGeom prst="rect">
              <a:avLst/>
            </a:prstGeom>
            <a:noFill/>
            <a:ln>
              <a:noFill/>
            </a:ln>
            <a:effectLst/>
          </p:spPr>
          <p:txBody>
            <a:bodyPr>
              <a:spAutoFit/>
            </a:bodyPr>
            <a:lstStyle/>
            <a:p>
              <a:pPr algn="r">
                <a:spcBef>
                  <a:spcPts val="0"/>
                </a:spcBef>
                <a:spcAft>
                  <a:spcPts val="0"/>
                </a:spcAft>
                <a:defRPr/>
              </a:pPr>
              <a:endParaRPr lang="en-US" altLang="zh-CN" sz="900" spc="50" dirty="0">
                <a:ln w="11430"/>
                <a:solidFill>
                  <a:schemeClr val="tx1">
                    <a:lumMod val="50000"/>
                    <a:lumOff val="50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endParaRPr lang="en-US" altLang="zh-CN" sz="900" spc="50" dirty="0">
                <a:ln w="11430"/>
                <a:solidFill>
                  <a:schemeClr val="tx1">
                    <a:lumMod val="50000"/>
                    <a:lumOff val="50000"/>
                  </a:schemeClr>
                </a:solidFill>
                <a:latin typeface="微软雅黑" panose="020B0503020204020204" pitchFamily="34" charset="-122"/>
                <a:ea typeface="微软雅黑" panose="020B0503020204020204" pitchFamily="34" charset="-122"/>
              </a:endParaRPr>
            </a:p>
            <a:p>
              <a:pPr algn="r">
                <a:spcBef>
                  <a:spcPts val="0"/>
                </a:spcBef>
                <a:spcAft>
                  <a:spcPts val="0"/>
                </a:spcAft>
                <a:defRPr/>
              </a:pPr>
              <a:r>
                <a:rPr lang="zh-CN" altLang="en-US" sz="900" spc="50" dirty="0">
                  <a:ln w="1143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ko-KR" sz="900" dirty="0">
                <a:solidFill>
                  <a:schemeClr val="tx1">
                    <a:lumMod val="50000"/>
                    <a:lumOff val="50000"/>
                  </a:schemeClr>
                </a:solidFill>
                <a:ea typeface="+mn-ea"/>
              </a:endParaRPr>
            </a:p>
            <a:p>
              <a:pPr algn="r">
                <a:spcBef>
                  <a:spcPts val="0"/>
                </a:spcBef>
                <a:spcAft>
                  <a:spcPts val="0"/>
                </a:spcAft>
                <a:defRPr/>
              </a:pPr>
              <a:endParaRPr lang="en-US" altLang="ko-KR" sz="900" dirty="0">
                <a:solidFill>
                  <a:schemeClr val="tx1">
                    <a:lumMod val="50000"/>
                    <a:lumOff val="50000"/>
                  </a:schemeClr>
                </a:solidFill>
                <a:ea typeface="+mn-ea"/>
              </a:endParaRPr>
            </a:p>
          </p:txBody>
        </p:sp>
      </p:grpSp>
      <p:grpSp>
        <p:nvGrpSpPr>
          <p:cNvPr id="19" name="组合 21"/>
          <p:cNvGrpSpPr/>
          <p:nvPr/>
        </p:nvGrpSpPr>
        <p:grpSpPr>
          <a:xfrm>
            <a:off x="6728985" y="2908815"/>
            <a:ext cx="1525527" cy="546361"/>
            <a:chOff x="5641469" y="1367721"/>
            <a:chExt cx="1525527" cy="546192"/>
          </a:xfrm>
          <a:solidFill>
            <a:schemeClr val="accent3"/>
          </a:solidFill>
        </p:grpSpPr>
        <p:sp>
          <p:nvSpPr>
            <p:cNvPr id="23" name="AutoShape 65"/>
            <p:cNvSpPr>
              <a:spLocks noChangeArrowheads="1"/>
            </p:cNvSpPr>
            <p:nvPr/>
          </p:nvSpPr>
          <p:spPr bwMode="auto">
            <a:xfrm rot="10800000">
              <a:off x="5641469" y="1367721"/>
              <a:ext cx="1525527" cy="546192"/>
            </a:xfrm>
            <a:prstGeom prst="homePlate">
              <a:avLst>
                <a:gd name="adj" fmla="val 43731"/>
              </a:avLst>
            </a:prstGeom>
            <a:grpFill/>
            <a:ln>
              <a:noFill/>
            </a:ln>
            <a:effectLst/>
          </p:spPr>
          <p:txBody>
            <a:bodyPr wrap="none" anchor="ctr"/>
            <a:lstStyle/>
            <a:p>
              <a:pPr>
                <a:spcBef>
                  <a:spcPts val="0"/>
                </a:spcBef>
                <a:spcAft>
                  <a:spcPts val="0"/>
                </a:spcAft>
                <a:defRPr/>
              </a:pPr>
              <a:endParaRPr lang="zh-CN" altLang="en-US" sz="1200">
                <a:solidFill>
                  <a:srgbClr val="000000"/>
                </a:solidFill>
                <a:latin typeface="+mn-lt"/>
                <a:ea typeface="+mn-ea"/>
              </a:endParaRPr>
            </a:p>
          </p:txBody>
        </p:sp>
        <p:sp>
          <p:nvSpPr>
            <p:cNvPr id="24" name="Text Box 66"/>
            <p:cNvSpPr txBox="1">
              <a:spLocks noChangeArrowheads="1"/>
            </p:cNvSpPr>
            <p:nvPr/>
          </p:nvSpPr>
          <p:spPr bwMode="auto">
            <a:xfrm>
              <a:off x="6120168" y="1498071"/>
              <a:ext cx="800219" cy="276913"/>
            </a:xfrm>
            <a:prstGeom prst="rect">
              <a:avLst/>
            </a:prstGeom>
            <a:grpFill/>
            <a:ln>
              <a:noFill/>
            </a:ln>
            <a:effectLst/>
          </p:spPr>
          <p:txBody>
            <a:bodyPr wrap="none">
              <a:spAutoFit/>
            </a:bodyPr>
            <a:lstStyle/>
            <a:p>
              <a:pPr algn="ctr">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填加文字</a:t>
              </a:r>
              <a:endParaRPr lang="en-US" altLang="ko-KR" sz="12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24"/>
          <p:cNvGrpSpPr/>
          <p:nvPr/>
        </p:nvGrpSpPr>
        <p:grpSpPr>
          <a:xfrm>
            <a:off x="5537341" y="4107541"/>
            <a:ext cx="1525527" cy="546361"/>
            <a:chOff x="5641469" y="1367721"/>
            <a:chExt cx="1525527" cy="546192"/>
          </a:xfrm>
          <a:solidFill>
            <a:schemeClr val="accent4"/>
          </a:solidFill>
        </p:grpSpPr>
        <p:sp>
          <p:nvSpPr>
            <p:cNvPr id="26" name="AutoShape 65"/>
            <p:cNvSpPr>
              <a:spLocks noChangeArrowheads="1"/>
            </p:cNvSpPr>
            <p:nvPr/>
          </p:nvSpPr>
          <p:spPr bwMode="auto">
            <a:xfrm rot="10800000">
              <a:off x="5641469" y="1367721"/>
              <a:ext cx="1525527" cy="546192"/>
            </a:xfrm>
            <a:prstGeom prst="homePlate">
              <a:avLst>
                <a:gd name="adj" fmla="val 43731"/>
              </a:avLst>
            </a:prstGeom>
            <a:grpFill/>
            <a:ln>
              <a:noFill/>
            </a:ln>
            <a:effectLst/>
          </p:spPr>
          <p:txBody>
            <a:bodyPr wrap="none" anchor="ctr"/>
            <a:lstStyle/>
            <a:p>
              <a:pPr>
                <a:spcBef>
                  <a:spcPts val="0"/>
                </a:spcBef>
                <a:spcAft>
                  <a:spcPts val="0"/>
                </a:spcAft>
                <a:defRPr/>
              </a:pPr>
              <a:endParaRPr lang="zh-CN" altLang="en-US" sz="1200">
                <a:solidFill>
                  <a:srgbClr val="000000"/>
                </a:solidFill>
                <a:latin typeface="+mn-lt"/>
                <a:ea typeface="+mn-ea"/>
              </a:endParaRPr>
            </a:p>
          </p:txBody>
        </p:sp>
        <p:sp>
          <p:nvSpPr>
            <p:cNvPr id="27" name="Text Box 66"/>
            <p:cNvSpPr txBox="1">
              <a:spLocks noChangeArrowheads="1"/>
            </p:cNvSpPr>
            <p:nvPr/>
          </p:nvSpPr>
          <p:spPr bwMode="auto">
            <a:xfrm>
              <a:off x="6120168" y="1498071"/>
              <a:ext cx="800219" cy="276913"/>
            </a:xfrm>
            <a:prstGeom prst="rect">
              <a:avLst/>
            </a:prstGeom>
            <a:grpFill/>
            <a:ln>
              <a:noFill/>
            </a:ln>
            <a:effectLst/>
          </p:spPr>
          <p:txBody>
            <a:bodyPr wrap="none">
              <a:spAutoFit/>
            </a:bodyPr>
            <a:lstStyle/>
            <a:p>
              <a:pPr algn="ctr">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填加文字</a:t>
              </a:r>
              <a:endParaRPr lang="en-US" altLang="ko-KR"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0" advTm="0">
        <p:cut/>
      </p:transition>
    </mc:Choice>
    <mc:Fallback xmlns="">
      <p:transition advTm="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2"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6935405" y="2323990"/>
            <a:ext cx="1829118" cy="1829364"/>
          </a:xfrm>
          <a:prstGeom prst="rect">
            <a:avLst/>
          </a:prstGeom>
        </p:spPr>
        <p:txBody>
          <a:bodyPr vert="horz" lIns="91457" tIns="45728" rIns="91457" bIns="4572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a:t>
            </a:r>
          </a:p>
        </p:txBody>
      </p:sp>
      <p:grpSp>
        <p:nvGrpSpPr>
          <p:cNvPr id="3" name="Group 22"/>
          <p:cNvGrpSpPr/>
          <p:nvPr/>
        </p:nvGrpSpPr>
        <p:grpSpPr>
          <a:xfrm>
            <a:off x="2972316" y="2933779"/>
            <a:ext cx="743081" cy="1486361"/>
            <a:chOff x="2463800" y="660400"/>
            <a:chExt cx="371476" cy="742951"/>
          </a:xfrm>
          <a:noFill/>
        </p:grpSpPr>
        <p:sp>
          <p:nvSpPr>
            <p:cNvPr id="4" name="Freeform 41"/>
            <p:cNvSpPr/>
            <p:nvPr/>
          </p:nvSpPr>
          <p:spPr bwMode="auto">
            <a:xfrm>
              <a:off x="2463800" y="773113"/>
              <a:ext cx="185738" cy="630238"/>
            </a:xfrm>
            <a:custGeom>
              <a:avLst/>
              <a:gdLst/>
              <a:ahLst/>
              <a:cxnLst>
                <a:cxn ang="0">
                  <a:pos x="0" y="327"/>
                </a:cxn>
                <a:cxn ang="0">
                  <a:pos x="117" y="397"/>
                </a:cxn>
                <a:cxn ang="0">
                  <a:pos x="117" y="69"/>
                </a:cxn>
                <a:cxn ang="0">
                  <a:pos x="0" y="0"/>
                </a:cxn>
                <a:cxn ang="0">
                  <a:pos x="0" y="327"/>
                </a:cxn>
              </a:cxnLst>
              <a:rect l="0" t="0" r="r" b="b"/>
              <a:pathLst>
                <a:path w="117" h="397">
                  <a:moveTo>
                    <a:pt x="0" y="327"/>
                  </a:moveTo>
                  <a:lnTo>
                    <a:pt x="117" y="397"/>
                  </a:lnTo>
                  <a:lnTo>
                    <a:pt x="117" y="69"/>
                  </a:lnTo>
                  <a:lnTo>
                    <a:pt x="0" y="0"/>
                  </a:lnTo>
                  <a:lnTo>
                    <a:pt x="0"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 name="Freeform 42"/>
            <p:cNvSpPr/>
            <p:nvPr/>
          </p:nvSpPr>
          <p:spPr bwMode="auto">
            <a:xfrm>
              <a:off x="2649538" y="773113"/>
              <a:ext cx="185738" cy="630238"/>
            </a:xfrm>
            <a:custGeom>
              <a:avLst/>
              <a:gdLst/>
              <a:ahLst/>
              <a:cxnLst>
                <a:cxn ang="0">
                  <a:pos x="117" y="327"/>
                </a:cxn>
                <a:cxn ang="0">
                  <a:pos x="0" y="397"/>
                </a:cxn>
                <a:cxn ang="0">
                  <a:pos x="0" y="69"/>
                </a:cxn>
                <a:cxn ang="0">
                  <a:pos x="117" y="0"/>
                </a:cxn>
                <a:cxn ang="0">
                  <a:pos x="117" y="327"/>
                </a:cxn>
              </a:cxnLst>
              <a:rect l="0" t="0" r="r" b="b"/>
              <a:pathLst>
                <a:path w="117" h="397">
                  <a:moveTo>
                    <a:pt x="117" y="327"/>
                  </a:moveTo>
                  <a:lnTo>
                    <a:pt x="0" y="397"/>
                  </a:lnTo>
                  <a:lnTo>
                    <a:pt x="0" y="69"/>
                  </a:lnTo>
                  <a:lnTo>
                    <a:pt x="117" y="0"/>
                  </a:lnTo>
                  <a:lnTo>
                    <a:pt x="117"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6" name="Freeform 43"/>
            <p:cNvSpPr/>
            <p:nvPr/>
          </p:nvSpPr>
          <p:spPr bwMode="auto">
            <a:xfrm>
              <a:off x="2463800" y="660400"/>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7" name="Group 6"/>
          <p:cNvGrpSpPr/>
          <p:nvPr/>
        </p:nvGrpSpPr>
        <p:grpSpPr>
          <a:xfrm>
            <a:off x="2229237" y="3305368"/>
            <a:ext cx="739904" cy="1111593"/>
            <a:chOff x="1573213" y="847725"/>
            <a:chExt cx="369888" cy="555625"/>
          </a:xfrm>
          <a:noFill/>
        </p:grpSpPr>
        <p:sp>
          <p:nvSpPr>
            <p:cNvPr id="8" name="Freeform 29"/>
            <p:cNvSpPr/>
            <p:nvPr/>
          </p:nvSpPr>
          <p:spPr bwMode="auto">
            <a:xfrm>
              <a:off x="1573213" y="958850"/>
              <a:ext cx="184150" cy="444500"/>
            </a:xfrm>
            <a:custGeom>
              <a:avLst/>
              <a:gdLst/>
              <a:ahLst/>
              <a:cxnLst>
                <a:cxn ang="0">
                  <a:pos x="0" y="210"/>
                </a:cxn>
                <a:cxn ang="0">
                  <a:pos x="116" y="280"/>
                </a:cxn>
                <a:cxn ang="0">
                  <a:pos x="116" y="70"/>
                </a:cxn>
                <a:cxn ang="0">
                  <a:pos x="0" y="0"/>
                </a:cxn>
                <a:cxn ang="0">
                  <a:pos x="0" y="210"/>
                </a:cxn>
              </a:cxnLst>
              <a:rect l="0" t="0" r="r" b="b"/>
              <a:pathLst>
                <a:path w="116" h="280">
                  <a:moveTo>
                    <a:pt x="0" y="210"/>
                  </a:moveTo>
                  <a:lnTo>
                    <a:pt x="116" y="280"/>
                  </a:lnTo>
                  <a:lnTo>
                    <a:pt x="116" y="70"/>
                  </a:lnTo>
                  <a:lnTo>
                    <a:pt x="0" y="0"/>
                  </a:lnTo>
                  <a:lnTo>
                    <a:pt x="0"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9" name="Freeform 30"/>
            <p:cNvSpPr/>
            <p:nvPr/>
          </p:nvSpPr>
          <p:spPr bwMode="auto">
            <a:xfrm>
              <a:off x="1757363" y="958850"/>
              <a:ext cx="185738" cy="444500"/>
            </a:xfrm>
            <a:custGeom>
              <a:avLst/>
              <a:gdLst/>
              <a:ahLst/>
              <a:cxnLst>
                <a:cxn ang="0">
                  <a:pos x="117" y="210"/>
                </a:cxn>
                <a:cxn ang="0">
                  <a:pos x="0" y="280"/>
                </a:cxn>
                <a:cxn ang="0">
                  <a:pos x="0" y="70"/>
                </a:cxn>
                <a:cxn ang="0">
                  <a:pos x="117" y="0"/>
                </a:cxn>
                <a:cxn ang="0">
                  <a:pos x="117" y="210"/>
                </a:cxn>
              </a:cxnLst>
              <a:rect l="0" t="0" r="r" b="b"/>
              <a:pathLst>
                <a:path w="117" h="280">
                  <a:moveTo>
                    <a:pt x="117" y="210"/>
                  </a:moveTo>
                  <a:lnTo>
                    <a:pt x="0" y="280"/>
                  </a:lnTo>
                  <a:lnTo>
                    <a:pt x="0" y="70"/>
                  </a:lnTo>
                  <a:lnTo>
                    <a:pt x="117" y="0"/>
                  </a:lnTo>
                  <a:lnTo>
                    <a:pt x="117"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0" name="Freeform 31"/>
            <p:cNvSpPr/>
            <p:nvPr/>
          </p:nvSpPr>
          <p:spPr bwMode="auto">
            <a:xfrm>
              <a:off x="1573213" y="847725"/>
              <a:ext cx="369888" cy="222250"/>
            </a:xfrm>
            <a:custGeom>
              <a:avLst/>
              <a:gdLst/>
              <a:ahLst/>
              <a:cxnLst>
                <a:cxn ang="0">
                  <a:pos x="0" y="70"/>
                </a:cxn>
                <a:cxn ang="0">
                  <a:pos x="116" y="0"/>
                </a:cxn>
                <a:cxn ang="0">
                  <a:pos x="233" y="70"/>
                </a:cxn>
                <a:cxn ang="0">
                  <a:pos x="116" y="140"/>
                </a:cxn>
                <a:cxn ang="0">
                  <a:pos x="0" y="70"/>
                </a:cxn>
              </a:cxnLst>
              <a:rect l="0" t="0" r="r" b="b"/>
              <a:pathLst>
                <a:path w="233" h="140">
                  <a:moveTo>
                    <a:pt x="0" y="70"/>
                  </a:moveTo>
                  <a:lnTo>
                    <a:pt x="116" y="0"/>
                  </a:lnTo>
                  <a:lnTo>
                    <a:pt x="233" y="70"/>
                  </a:lnTo>
                  <a:lnTo>
                    <a:pt x="116" y="140"/>
                  </a:lnTo>
                  <a:lnTo>
                    <a:pt x="0" y="70"/>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1" name="Group 10"/>
          <p:cNvGrpSpPr/>
          <p:nvPr/>
        </p:nvGrpSpPr>
        <p:grpSpPr>
          <a:xfrm>
            <a:off x="3715395" y="2476437"/>
            <a:ext cx="743079" cy="1927821"/>
            <a:chOff x="2017713" y="439738"/>
            <a:chExt cx="371475" cy="963613"/>
          </a:xfrm>
          <a:noFill/>
        </p:grpSpPr>
        <p:sp>
          <p:nvSpPr>
            <p:cNvPr id="12" name="Freeform 32"/>
            <p:cNvSpPr/>
            <p:nvPr/>
          </p:nvSpPr>
          <p:spPr bwMode="auto">
            <a:xfrm>
              <a:off x="2017713" y="550863"/>
              <a:ext cx="185738" cy="852488"/>
            </a:xfrm>
            <a:custGeom>
              <a:avLst/>
              <a:gdLst/>
              <a:ahLst/>
              <a:cxnLst>
                <a:cxn ang="0">
                  <a:pos x="0" y="467"/>
                </a:cxn>
                <a:cxn ang="0">
                  <a:pos x="117" y="537"/>
                </a:cxn>
                <a:cxn ang="0">
                  <a:pos x="117" y="69"/>
                </a:cxn>
                <a:cxn ang="0">
                  <a:pos x="0" y="0"/>
                </a:cxn>
                <a:cxn ang="0">
                  <a:pos x="0" y="467"/>
                </a:cxn>
              </a:cxnLst>
              <a:rect l="0" t="0" r="r" b="b"/>
              <a:pathLst>
                <a:path w="117" h="537">
                  <a:moveTo>
                    <a:pt x="0" y="467"/>
                  </a:moveTo>
                  <a:lnTo>
                    <a:pt x="117" y="537"/>
                  </a:lnTo>
                  <a:lnTo>
                    <a:pt x="117" y="69"/>
                  </a:lnTo>
                  <a:lnTo>
                    <a:pt x="0" y="0"/>
                  </a:lnTo>
                  <a:lnTo>
                    <a:pt x="0"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3" name="Freeform 33"/>
            <p:cNvSpPr/>
            <p:nvPr/>
          </p:nvSpPr>
          <p:spPr bwMode="auto">
            <a:xfrm>
              <a:off x="2203450" y="550863"/>
              <a:ext cx="185738" cy="852488"/>
            </a:xfrm>
            <a:custGeom>
              <a:avLst/>
              <a:gdLst/>
              <a:ahLst/>
              <a:cxnLst>
                <a:cxn ang="0">
                  <a:pos x="117" y="467"/>
                </a:cxn>
                <a:cxn ang="0">
                  <a:pos x="0" y="537"/>
                </a:cxn>
                <a:cxn ang="0">
                  <a:pos x="0" y="69"/>
                </a:cxn>
                <a:cxn ang="0">
                  <a:pos x="117" y="0"/>
                </a:cxn>
                <a:cxn ang="0">
                  <a:pos x="117" y="467"/>
                </a:cxn>
              </a:cxnLst>
              <a:rect l="0" t="0" r="r" b="b"/>
              <a:pathLst>
                <a:path w="117" h="537">
                  <a:moveTo>
                    <a:pt x="117" y="467"/>
                  </a:moveTo>
                  <a:lnTo>
                    <a:pt x="0" y="537"/>
                  </a:lnTo>
                  <a:lnTo>
                    <a:pt x="0" y="69"/>
                  </a:lnTo>
                  <a:lnTo>
                    <a:pt x="117" y="0"/>
                  </a:lnTo>
                  <a:lnTo>
                    <a:pt x="117"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4" name="Freeform 34"/>
            <p:cNvSpPr/>
            <p:nvPr/>
          </p:nvSpPr>
          <p:spPr bwMode="auto">
            <a:xfrm>
              <a:off x="2017713" y="439738"/>
              <a:ext cx="371475" cy="220663"/>
            </a:xfrm>
            <a:custGeom>
              <a:avLst/>
              <a:gdLst/>
              <a:ahLst/>
              <a:cxnLst>
                <a:cxn ang="0">
                  <a:pos x="0" y="70"/>
                </a:cxn>
                <a:cxn ang="0">
                  <a:pos x="117" y="0"/>
                </a:cxn>
                <a:cxn ang="0">
                  <a:pos x="234" y="70"/>
                </a:cxn>
                <a:cxn ang="0">
                  <a:pos x="117" y="139"/>
                </a:cxn>
                <a:cxn ang="0">
                  <a:pos x="0" y="70"/>
                </a:cxn>
              </a:cxnLst>
              <a:rect l="0" t="0" r="r" b="b"/>
              <a:pathLst>
                <a:path w="234" h="139">
                  <a:moveTo>
                    <a:pt x="0" y="70"/>
                  </a:moveTo>
                  <a:lnTo>
                    <a:pt x="117" y="0"/>
                  </a:lnTo>
                  <a:lnTo>
                    <a:pt x="234" y="70"/>
                  </a:lnTo>
                  <a:lnTo>
                    <a:pt x="117" y="139"/>
                  </a:lnTo>
                  <a:lnTo>
                    <a:pt x="0" y="70"/>
                  </a:ln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5" name="Group 14"/>
          <p:cNvGrpSpPr/>
          <p:nvPr/>
        </p:nvGrpSpPr>
        <p:grpSpPr>
          <a:xfrm>
            <a:off x="4458474" y="2619356"/>
            <a:ext cx="743079" cy="1781724"/>
            <a:chOff x="2908300" y="512763"/>
            <a:chExt cx="371475" cy="890587"/>
          </a:xfrm>
          <a:noFill/>
        </p:grpSpPr>
        <p:sp>
          <p:nvSpPr>
            <p:cNvPr id="16" name="Freeform 35"/>
            <p:cNvSpPr/>
            <p:nvPr/>
          </p:nvSpPr>
          <p:spPr bwMode="auto">
            <a:xfrm>
              <a:off x="2908300" y="622300"/>
              <a:ext cx="187325" cy="781050"/>
            </a:xfrm>
            <a:custGeom>
              <a:avLst/>
              <a:gdLst/>
              <a:ahLst/>
              <a:cxnLst>
                <a:cxn ang="0">
                  <a:pos x="0" y="422"/>
                </a:cxn>
                <a:cxn ang="0">
                  <a:pos x="118" y="492"/>
                </a:cxn>
                <a:cxn ang="0">
                  <a:pos x="118" y="71"/>
                </a:cxn>
                <a:cxn ang="0">
                  <a:pos x="0" y="0"/>
                </a:cxn>
                <a:cxn ang="0">
                  <a:pos x="0" y="422"/>
                </a:cxn>
              </a:cxnLst>
              <a:rect l="0" t="0" r="r" b="b"/>
              <a:pathLst>
                <a:path w="118" h="492">
                  <a:moveTo>
                    <a:pt x="0" y="422"/>
                  </a:moveTo>
                  <a:lnTo>
                    <a:pt x="118" y="492"/>
                  </a:lnTo>
                  <a:lnTo>
                    <a:pt x="118" y="71"/>
                  </a:lnTo>
                  <a:lnTo>
                    <a:pt x="0" y="0"/>
                  </a:lnTo>
                  <a:lnTo>
                    <a:pt x="0"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7" name="Freeform 36"/>
            <p:cNvSpPr/>
            <p:nvPr/>
          </p:nvSpPr>
          <p:spPr bwMode="auto">
            <a:xfrm>
              <a:off x="3095625" y="622300"/>
              <a:ext cx="184150" cy="781050"/>
            </a:xfrm>
            <a:custGeom>
              <a:avLst/>
              <a:gdLst/>
              <a:ahLst/>
              <a:cxnLst>
                <a:cxn ang="0">
                  <a:pos x="116" y="422"/>
                </a:cxn>
                <a:cxn ang="0">
                  <a:pos x="0" y="492"/>
                </a:cxn>
                <a:cxn ang="0">
                  <a:pos x="0" y="71"/>
                </a:cxn>
                <a:cxn ang="0">
                  <a:pos x="116" y="0"/>
                </a:cxn>
                <a:cxn ang="0">
                  <a:pos x="116" y="422"/>
                </a:cxn>
              </a:cxnLst>
              <a:rect l="0" t="0" r="r" b="b"/>
              <a:pathLst>
                <a:path w="116" h="492">
                  <a:moveTo>
                    <a:pt x="116" y="422"/>
                  </a:moveTo>
                  <a:lnTo>
                    <a:pt x="0" y="492"/>
                  </a:lnTo>
                  <a:lnTo>
                    <a:pt x="0" y="71"/>
                  </a:lnTo>
                  <a:lnTo>
                    <a:pt x="116" y="0"/>
                  </a:lnTo>
                  <a:lnTo>
                    <a:pt x="116"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8" name="Freeform 37"/>
            <p:cNvSpPr/>
            <p:nvPr/>
          </p:nvSpPr>
          <p:spPr bwMode="auto">
            <a:xfrm>
              <a:off x="2908300" y="512763"/>
              <a:ext cx="371475" cy="222250"/>
            </a:xfrm>
            <a:custGeom>
              <a:avLst/>
              <a:gdLst/>
              <a:ahLst/>
              <a:cxnLst>
                <a:cxn ang="0">
                  <a:pos x="0" y="69"/>
                </a:cxn>
                <a:cxn ang="0">
                  <a:pos x="118" y="0"/>
                </a:cxn>
                <a:cxn ang="0">
                  <a:pos x="234" y="69"/>
                </a:cxn>
                <a:cxn ang="0">
                  <a:pos x="118" y="140"/>
                </a:cxn>
                <a:cxn ang="0">
                  <a:pos x="0" y="69"/>
                </a:cxn>
              </a:cxnLst>
              <a:rect l="0" t="0" r="r" b="b"/>
              <a:pathLst>
                <a:path w="234" h="140">
                  <a:moveTo>
                    <a:pt x="0" y="69"/>
                  </a:moveTo>
                  <a:lnTo>
                    <a:pt x="118" y="0"/>
                  </a:lnTo>
                  <a:lnTo>
                    <a:pt x="234" y="69"/>
                  </a:lnTo>
                  <a:lnTo>
                    <a:pt x="118" y="140"/>
                  </a:lnTo>
                  <a:lnTo>
                    <a:pt x="0" y="69"/>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9" name="Group 18"/>
          <p:cNvGrpSpPr/>
          <p:nvPr/>
        </p:nvGrpSpPr>
        <p:grpSpPr>
          <a:xfrm>
            <a:off x="5201553" y="2384332"/>
            <a:ext cx="739904" cy="2007222"/>
            <a:chOff x="3354388" y="400050"/>
            <a:chExt cx="369888" cy="1003301"/>
          </a:xfrm>
          <a:noFill/>
        </p:grpSpPr>
        <p:sp>
          <p:nvSpPr>
            <p:cNvPr id="20" name="Freeform 38"/>
            <p:cNvSpPr/>
            <p:nvPr/>
          </p:nvSpPr>
          <p:spPr bwMode="auto">
            <a:xfrm>
              <a:off x="3354388" y="512763"/>
              <a:ext cx="184150" cy="890588"/>
            </a:xfrm>
            <a:custGeom>
              <a:avLst/>
              <a:gdLst/>
              <a:ahLst/>
              <a:cxnLst>
                <a:cxn ang="0">
                  <a:pos x="0" y="491"/>
                </a:cxn>
                <a:cxn ang="0">
                  <a:pos x="116" y="561"/>
                </a:cxn>
                <a:cxn ang="0">
                  <a:pos x="116" y="69"/>
                </a:cxn>
                <a:cxn ang="0">
                  <a:pos x="0" y="0"/>
                </a:cxn>
                <a:cxn ang="0">
                  <a:pos x="0" y="491"/>
                </a:cxn>
              </a:cxnLst>
              <a:rect l="0" t="0" r="r" b="b"/>
              <a:pathLst>
                <a:path w="116" h="561">
                  <a:moveTo>
                    <a:pt x="0" y="491"/>
                  </a:moveTo>
                  <a:lnTo>
                    <a:pt x="116" y="561"/>
                  </a:lnTo>
                  <a:lnTo>
                    <a:pt x="116" y="69"/>
                  </a:lnTo>
                  <a:lnTo>
                    <a:pt x="0" y="0"/>
                  </a:lnTo>
                  <a:lnTo>
                    <a:pt x="0"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1" name="Freeform 39"/>
            <p:cNvSpPr/>
            <p:nvPr/>
          </p:nvSpPr>
          <p:spPr bwMode="auto">
            <a:xfrm>
              <a:off x="3538538" y="512763"/>
              <a:ext cx="185738" cy="890588"/>
            </a:xfrm>
            <a:custGeom>
              <a:avLst/>
              <a:gdLst/>
              <a:ahLst/>
              <a:cxnLst>
                <a:cxn ang="0">
                  <a:pos x="117" y="491"/>
                </a:cxn>
                <a:cxn ang="0">
                  <a:pos x="0" y="561"/>
                </a:cxn>
                <a:cxn ang="0">
                  <a:pos x="0" y="69"/>
                </a:cxn>
                <a:cxn ang="0">
                  <a:pos x="117" y="0"/>
                </a:cxn>
                <a:cxn ang="0">
                  <a:pos x="117" y="491"/>
                </a:cxn>
              </a:cxnLst>
              <a:rect l="0" t="0" r="r" b="b"/>
              <a:pathLst>
                <a:path w="117" h="561">
                  <a:moveTo>
                    <a:pt x="117" y="491"/>
                  </a:moveTo>
                  <a:lnTo>
                    <a:pt x="0" y="561"/>
                  </a:lnTo>
                  <a:lnTo>
                    <a:pt x="0" y="69"/>
                  </a:lnTo>
                  <a:lnTo>
                    <a:pt x="117" y="0"/>
                  </a:lnTo>
                  <a:lnTo>
                    <a:pt x="117"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2" name="Freeform 40"/>
            <p:cNvSpPr/>
            <p:nvPr/>
          </p:nvSpPr>
          <p:spPr bwMode="auto">
            <a:xfrm>
              <a:off x="3354388" y="400050"/>
              <a:ext cx="369888" cy="222250"/>
            </a:xfrm>
            <a:custGeom>
              <a:avLst/>
              <a:gdLst/>
              <a:ahLst/>
              <a:cxnLst>
                <a:cxn ang="0">
                  <a:pos x="0" y="71"/>
                </a:cxn>
                <a:cxn ang="0">
                  <a:pos x="116" y="0"/>
                </a:cxn>
                <a:cxn ang="0">
                  <a:pos x="233" y="71"/>
                </a:cxn>
                <a:cxn ang="0">
                  <a:pos x="116" y="140"/>
                </a:cxn>
                <a:cxn ang="0">
                  <a:pos x="0" y="71"/>
                </a:cxn>
              </a:cxnLst>
              <a:rect l="0" t="0" r="r" b="b"/>
              <a:pathLst>
                <a:path w="233" h="140">
                  <a:moveTo>
                    <a:pt x="0" y="71"/>
                  </a:moveTo>
                  <a:lnTo>
                    <a:pt x="116" y="0"/>
                  </a:lnTo>
                  <a:lnTo>
                    <a:pt x="233" y="71"/>
                  </a:lnTo>
                  <a:lnTo>
                    <a:pt x="116" y="140"/>
                  </a:lnTo>
                  <a:lnTo>
                    <a:pt x="0" y="71"/>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3" name="Group 26"/>
          <p:cNvGrpSpPr/>
          <p:nvPr/>
        </p:nvGrpSpPr>
        <p:grpSpPr>
          <a:xfrm>
            <a:off x="5944632" y="1799953"/>
            <a:ext cx="743079" cy="2597954"/>
            <a:chOff x="3798888" y="104775"/>
            <a:chExt cx="371475" cy="1298576"/>
          </a:xfrm>
          <a:noFill/>
        </p:grpSpPr>
        <p:sp>
          <p:nvSpPr>
            <p:cNvPr id="24" name="Freeform 44"/>
            <p:cNvSpPr/>
            <p:nvPr/>
          </p:nvSpPr>
          <p:spPr bwMode="auto">
            <a:xfrm>
              <a:off x="3798888" y="217488"/>
              <a:ext cx="185738" cy="1185863"/>
            </a:xfrm>
            <a:custGeom>
              <a:avLst/>
              <a:gdLst/>
              <a:ahLst/>
              <a:cxnLst>
                <a:cxn ang="0">
                  <a:pos x="0" y="677"/>
                </a:cxn>
                <a:cxn ang="0">
                  <a:pos x="117" y="747"/>
                </a:cxn>
                <a:cxn ang="0">
                  <a:pos x="117" y="69"/>
                </a:cxn>
                <a:cxn ang="0">
                  <a:pos x="0" y="0"/>
                </a:cxn>
                <a:cxn ang="0">
                  <a:pos x="0" y="677"/>
                </a:cxn>
              </a:cxnLst>
              <a:rect l="0" t="0" r="r" b="b"/>
              <a:pathLst>
                <a:path w="117" h="747">
                  <a:moveTo>
                    <a:pt x="0" y="677"/>
                  </a:moveTo>
                  <a:lnTo>
                    <a:pt x="117" y="747"/>
                  </a:lnTo>
                  <a:lnTo>
                    <a:pt x="117" y="69"/>
                  </a:lnTo>
                  <a:lnTo>
                    <a:pt x="0" y="0"/>
                  </a:lnTo>
                  <a:lnTo>
                    <a:pt x="0"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5" name="Freeform 45"/>
            <p:cNvSpPr/>
            <p:nvPr/>
          </p:nvSpPr>
          <p:spPr bwMode="auto">
            <a:xfrm>
              <a:off x="3984625" y="217488"/>
              <a:ext cx="185738" cy="1185863"/>
            </a:xfrm>
            <a:custGeom>
              <a:avLst/>
              <a:gdLst/>
              <a:ahLst/>
              <a:cxnLst>
                <a:cxn ang="0">
                  <a:pos x="117" y="677"/>
                </a:cxn>
                <a:cxn ang="0">
                  <a:pos x="0" y="747"/>
                </a:cxn>
                <a:cxn ang="0">
                  <a:pos x="0" y="69"/>
                </a:cxn>
                <a:cxn ang="0">
                  <a:pos x="117" y="0"/>
                </a:cxn>
                <a:cxn ang="0">
                  <a:pos x="117" y="677"/>
                </a:cxn>
              </a:cxnLst>
              <a:rect l="0" t="0" r="r" b="b"/>
              <a:pathLst>
                <a:path w="117" h="747">
                  <a:moveTo>
                    <a:pt x="117" y="677"/>
                  </a:moveTo>
                  <a:lnTo>
                    <a:pt x="0" y="747"/>
                  </a:lnTo>
                  <a:lnTo>
                    <a:pt x="0" y="69"/>
                  </a:lnTo>
                  <a:lnTo>
                    <a:pt x="117" y="0"/>
                  </a:lnTo>
                  <a:lnTo>
                    <a:pt x="117"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6" name="Freeform 46"/>
            <p:cNvSpPr/>
            <p:nvPr/>
          </p:nvSpPr>
          <p:spPr bwMode="auto">
            <a:xfrm>
              <a:off x="3798888" y="104775"/>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7" name="Group 30"/>
          <p:cNvGrpSpPr/>
          <p:nvPr/>
        </p:nvGrpSpPr>
        <p:grpSpPr>
          <a:xfrm>
            <a:off x="1486156" y="3543567"/>
            <a:ext cx="743081" cy="889275"/>
            <a:chOff x="1127125" y="958850"/>
            <a:chExt cx="371476" cy="444500"/>
          </a:xfrm>
          <a:noFill/>
        </p:grpSpPr>
        <p:sp>
          <p:nvSpPr>
            <p:cNvPr id="28" name="Freeform 47"/>
            <p:cNvSpPr/>
            <p:nvPr/>
          </p:nvSpPr>
          <p:spPr bwMode="auto">
            <a:xfrm>
              <a:off x="1127125" y="1069975"/>
              <a:ext cx="185738" cy="333375"/>
            </a:xfrm>
            <a:custGeom>
              <a:avLst/>
              <a:gdLst/>
              <a:ahLst/>
              <a:cxnLst>
                <a:cxn ang="0">
                  <a:pos x="0" y="140"/>
                </a:cxn>
                <a:cxn ang="0">
                  <a:pos x="117" y="210"/>
                </a:cxn>
                <a:cxn ang="0">
                  <a:pos x="117" y="70"/>
                </a:cxn>
                <a:cxn ang="0">
                  <a:pos x="0" y="0"/>
                </a:cxn>
                <a:cxn ang="0">
                  <a:pos x="0" y="140"/>
                </a:cxn>
              </a:cxnLst>
              <a:rect l="0" t="0" r="r" b="b"/>
              <a:pathLst>
                <a:path w="117" h="210">
                  <a:moveTo>
                    <a:pt x="0" y="140"/>
                  </a:moveTo>
                  <a:lnTo>
                    <a:pt x="117" y="210"/>
                  </a:lnTo>
                  <a:lnTo>
                    <a:pt x="117" y="70"/>
                  </a:lnTo>
                  <a:lnTo>
                    <a:pt x="0" y="0"/>
                  </a:lnTo>
                  <a:lnTo>
                    <a:pt x="0"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9" name="Freeform 48"/>
            <p:cNvSpPr/>
            <p:nvPr/>
          </p:nvSpPr>
          <p:spPr bwMode="auto">
            <a:xfrm>
              <a:off x="1312863" y="1069975"/>
              <a:ext cx="185738" cy="333375"/>
            </a:xfrm>
            <a:custGeom>
              <a:avLst/>
              <a:gdLst/>
              <a:ahLst/>
              <a:cxnLst>
                <a:cxn ang="0">
                  <a:pos x="117" y="140"/>
                </a:cxn>
                <a:cxn ang="0">
                  <a:pos x="0" y="210"/>
                </a:cxn>
                <a:cxn ang="0">
                  <a:pos x="0" y="70"/>
                </a:cxn>
                <a:cxn ang="0">
                  <a:pos x="117" y="0"/>
                </a:cxn>
                <a:cxn ang="0">
                  <a:pos x="117" y="140"/>
                </a:cxn>
              </a:cxnLst>
              <a:rect l="0" t="0" r="r" b="b"/>
              <a:pathLst>
                <a:path w="117" h="210">
                  <a:moveTo>
                    <a:pt x="117" y="140"/>
                  </a:moveTo>
                  <a:lnTo>
                    <a:pt x="0" y="210"/>
                  </a:lnTo>
                  <a:lnTo>
                    <a:pt x="0" y="70"/>
                  </a:lnTo>
                  <a:lnTo>
                    <a:pt x="117" y="0"/>
                  </a:lnTo>
                  <a:lnTo>
                    <a:pt x="117"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0" name="Freeform 49"/>
            <p:cNvSpPr/>
            <p:nvPr/>
          </p:nvSpPr>
          <p:spPr bwMode="auto">
            <a:xfrm>
              <a:off x="1127125" y="958850"/>
              <a:ext cx="371475" cy="222250"/>
            </a:xfrm>
            <a:custGeom>
              <a:avLst/>
              <a:gdLst/>
              <a:ahLst/>
              <a:cxnLst>
                <a:cxn ang="0">
                  <a:pos x="0" y="70"/>
                </a:cxn>
                <a:cxn ang="0">
                  <a:pos x="117" y="0"/>
                </a:cxn>
                <a:cxn ang="0">
                  <a:pos x="234" y="70"/>
                </a:cxn>
                <a:cxn ang="0">
                  <a:pos x="117" y="140"/>
                </a:cxn>
                <a:cxn ang="0">
                  <a:pos x="0" y="70"/>
                </a:cxn>
              </a:cxnLst>
              <a:rect l="0" t="0" r="r" b="b"/>
              <a:pathLst>
                <a:path w="234" h="140">
                  <a:moveTo>
                    <a:pt x="0" y="70"/>
                  </a:moveTo>
                  <a:lnTo>
                    <a:pt x="117" y="0"/>
                  </a:lnTo>
                  <a:lnTo>
                    <a:pt x="234" y="70"/>
                  </a:lnTo>
                  <a:lnTo>
                    <a:pt x="117" y="140"/>
                  </a:lnTo>
                  <a:lnTo>
                    <a:pt x="0" y="70"/>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31" name="Group 46"/>
          <p:cNvGrpSpPr/>
          <p:nvPr/>
        </p:nvGrpSpPr>
        <p:grpSpPr>
          <a:xfrm>
            <a:off x="1295625" y="2857555"/>
            <a:ext cx="631744" cy="701117"/>
            <a:chOff x="892366" y="1276350"/>
            <a:chExt cx="631634" cy="700900"/>
          </a:xfrm>
        </p:grpSpPr>
        <p:sp>
          <p:nvSpPr>
            <p:cNvPr id="32"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3"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10 %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34" name="Group 49"/>
          <p:cNvGrpSpPr/>
          <p:nvPr/>
        </p:nvGrpSpPr>
        <p:grpSpPr>
          <a:xfrm>
            <a:off x="1981544" y="2552661"/>
            <a:ext cx="631744" cy="701117"/>
            <a:chOff x="892366" y="1276350"/>
            <a:chExt cx="631634" cy="700900"/>
          </a:xfrm>
        </p:grpSpPr>
        <p:sp>
          <p:nvSpPr>
            <p:cNvPr id="35"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6"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15%</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37" name="Group 52"/>
          <p:cNvGrpSpPr/>
          <p:nvPr/>
        </p:nvGrpSpPr>
        <p:grpSpPr>
          <a:xfrm>
            <a:off x="2667463" y="2232662"/>
            <a:ext cx="631744" cy="701117"/>
            <a:chOff x="892366" y="1276350"/>
            <a:chExt cx="631634" cy="700900"/>
          </a:xfrm>
        </p:grpSpPr>
        <p:sp>
          <p:nvSpPr>
            <p:cNvPr id="38"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9"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20 %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40" name="Group 55"/>
          <p:cNvGrpSpPr/>
          <p:nvPr/>
        </p:nvGrpSpPr>
        <p:grpSpPr>
          <a:xfrm>
            <a:off x="3483771" y="1790425"/>
            <a:ext cx="631744" cy="701117"/>
            <a:chOff x="892366" y="1276350"/>
            <a:chExt cx="631634" cy="700900"/>
          </a:xfrm>
        </p:grpSpPr>
        <p:sp>
          <p:nvSpPr>
            <p:cNvPr id="41"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2"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30 %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43" name="Group 58"/>
          <p:cNvGrpSpPr/>
          <p:nvPr/>
        </p:nvGrpSpPr>
        <p:grpSpPr>
          <a:xfrm>
            <a:off x="4267941" y="1866649"/>
            <a:ext cx="631744" cy="701117"/>
            <a:chOff x="892366" y="1276350"/>
            <a:chExt cx="631634" cy="700900"/>
          </a:xfrm>
        </p:grpSpPr>
        <p:sp>
          <p:nvSpPr>
            <p:cNvPr id="44"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5"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25 %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46" name="Group 61"/>
          <p:cNvGrpSpPr/>
          <p:nvPr/>
        </p:nvGrpSpPr>
        <p:grpSpPr>
          <a:xfrm>
            <a:off x="4953860" y="1666562"/>
            <a:ext cx="631744" cy="701117"/>
            <a:chOff x="892366" y="1276350"/>
            <a:chExt cx="631634" cy="700900"/>
          </a:xfrm>
        </p:grpSpPr>
        <p:sp>
          <p:nvSpPr>
            <p:cNvPr id="47"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8"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30 %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49" name="Group 64"/>
          <p:cNvGrpSpPr/>
          <p:nvPr/>
        </p:nvGrpSpPr>
        <p:grpSpPr>
          <a:xfrm>
            <a:off x="5639779" y="1180637"/>
            <a:ext cx="631744" cy="701117"/>
            <a:chOff x="892366" y="1276350"/>
            <a:chExt cx="631634" cy="700900"/>
          </a:xfrm>
        </p:grpSpPr>
        <p:sp>
          <p:nvSpPr>
            <p:cNvPr id="50"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1"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itchFamily="34" charset="0"/>
                </a:rPr>
                <a:t>50 %</a:t>
              </a:r>
              <a:endParaRPr lang="en-US" sz="1800" spc="-150" dirty="0">
                <a:solidFill>
                  <a:srgbClr val="FFFFFF">
                    <a:lumMod val="95000"/>
                  </a:srgbClr>
                </a:solidFill>
                <a:latin typeface="Agency FB" panose="020B0503020202020204" pitchFamily="34" charset="0"/>
                <a:cs typeface="Open Sans" pitchFamily="34" charset="0"/>
              </a:endParaRPr>
            </a:p>
          </p:txBody>
        </p:sp>
      </p:grpSp>
      <p:grpSp>
        <p:nvGrpSpPr>
          <p:cNvPr id="52" name="组合 51"/>
          <p:cNvGrpSpPr/>
          <p:nvPr/>
        </p:nvGrpSpPr>
        <p:grpSpPr>
          <a:xfrm>
            <a:off x="474744" y="2898843"/>
            <a:ext cx="668454" cy="1545115"/>
            <a:chOff x="474744" y="2898843"/>
            <a:chExt cx="668454" cy="1545115"/>
          </a:xfrm>
          <a:solidFill>
            <a:schemeClr val="accent1"/>
          </a:solidFill>
        </p:grpSpPr>
        <p:sp>
          <p:nvSpPr>
            <p:cNvPr id="53" name="Freeform 96"/>
            <p:cNvSpPr/>
            <p:nvPr/>
          </p:nvSpPr>
          <p:spPr bwMode="auto">
            <a:xfrm>
              <a:off x="474744" y="2898843"/>
              <a:ext cx="668454" cy="1545115"/>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dirty="0">
                <a:solidFill>
                  <a:srgbClr val="FFFFFF"/>
                </a:solidFill>
                <a:latin typeface="Agency FB" panose="020B0503020202020204" pitchFamily="34" charset="0"/>
              </a:endParaRPr>
            </a:p>
          </p:txBody>
        </p:sp>
        <p:sp>
          <p:nvSpPr>
            <p:cNvPr id="54" name="Oval 97"/>
            <p:cNvSpPr>
              <a:spLocks noChangeArrowheads="1"/>
            </p:cNvSpPr>
            <p:nvPr/>
          </p:nvSpPr>
          <p:spPr bwMode="auto">
            <a:xfrm>
              <a:off x="687507" y="3030646"/>
              <a:ext cx="250869" cy="247726"/>
            </a:xfrm>
            <a:prstGeom prst="ellipse">
              <a:avLst/>
            </a:prstGeom>
            <a:grpFill/>
            <a:ln w="9525">
              <a:solidFill>
                <a:schemeClr val="accent1"/>
              </a:solidFill>
              <a:round/>
            </a:ln>
          </p:spPr>
          <p:txBody>
            <a:bodyPr vert="horz" wrap="square" lIns="91457" tIns="45728" rIns="91457" bIns="45728" numCol="1" anchor="t" anchorCtr="0" compatLnSpc="1"/>
            <a:lstStyle/>
            <a:p>
              <a:pPr defTabSz="934085"/>
              <a:endParaRPr lang="en-US" sz="180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nodeType="withEffect">
                                  <p:stCondLst>
                                    <p:cond delay="90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16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190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0266" y="3003798"/>
            <a:ext cx="1672990" cy="1222929"/>
            <a:chOff x="1458841" y="2943034"/>
            <a:chExt cx="1887144" cy="1379472"/>
          </a:xfrm>
          <a:solidFill>
            <a:schemeClr val="accent2"/>
          </a:solidFill>
        </p:grpSpPr>
        <p:sp>
          <p:nvSpPr>
            <p:cNvPr id="3"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1639942" y="4060156"/>
              <a:ext cx="1706043" cy="0"/>
            </a:xfrm>
            <a:prstGeom prst="line">
              <a:avLst/>
            </a:prstGeom>
            <a:grpFill/>
            <a:ln w="19050" cap="flat" cmpd="sng" algn="ctr">
              <a:noFill/>
              <a:prstDash val="sysDash"/>
            </a:ln>
            <a:effectLst/>
          </p:spPr>
        </p:cxnSp>
        <p:sp>
          <p:nvSpPr>
            <p:cNvPr id="5" name="TextBox 4"/>
            <p:cNvSpPr txBox="1"/>
            <p:nvPr/>
          </p:nvSpPr>
          <p:spPr>
            <a:xfrm>
              <a:off x="1780574" y="3240784"/>
              <a:ext cx="1198749" cy="270796"/>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b="0" dirty="0">
                  <a:solidFill>
                    <a:schemeClr val="bg1"/>
                  </a:solidFill>
                  <a:latin typeface="微软雅黑" panose="020B0503020204020204" pitchFamily="34" charset="-122"/>
                  <a:cs typeface="Times New Roman" panose="02020603050405020304" pitchFamily="18" charset="0"/>
                </a:rPr>
                <a:t>标题文字</a:t>
              </a:r>
            </a:p>
          </p:txBody>
        </p:sp>
        <p:sp>
          <p:nvSpPr>
            <p:cNvPr id="6" name="TextBox 5"/>
            <p:cNvSpPr txBox="1"/>
            <p:nvPr/>
          </p:nvSpPr>
          <p:spPr>
            <a:xfrm>
              <a:off x="1671500" y="3486992"/>
              <a:ext cx="1462734" cy="416609"/>
            </a:xfrm>
            <a:prstGeom prst="rect">
              <a:avLst/>
            </a:prstGeom>
            <a:grpFill/>
            <a:ln>
              <a:noFill/>
            </a:ln>
          </p:spPr>
          <p:txBody>
            <a:bodyPr wrap="square" rtlCol="0">
              <a:spAutoFit/>
            </a:bodyPr>
            <a:lstStyle/>
            <a:p>
              <a:pPr>
                <a:defRPr/>
              </a:pPr>
              <a:r>
                <a:rPr lang="zh-CN" altLang="en-US" sz="900" kern="0" dirty="0">
                  <a:solidFill>
                    <a:schemeClr val="bg1"/>
                  </a:solidFill>
                  <a:latin typeface="微软雅黑" panose="020B0503020204020204" pitchFamily="34" charset="-122"/>
                  <a:ea typeface="微软雅黑" panose="020B0503020204020204" pitchFamily="34" charset="-122"/>
                </a:rPr>
                <a:t>单击此处添加段落文本单击字单击</a:t>
              </a:r>
            </a:p>
          </p:txBody>
        </p:sp>
      </p:grpSp>
      <p:grpSp>
        <p:nvGrpSpPr>
          <p:cNvPr id="7" name="组合 6"/>
          <p:cNvGrpSpPr/>
          <p:nvPr/>
        </p:nvGrpSpPr>
        <p:grpSpPr>
          <a:xfrm>
            <a:off x="783861" y="1275606"/>
            <a:ext cx="2255694" cy="1627655"/>
            <a:chOff x="685067" y="915566"/>
            <a:chExt cx="2728160" cy="1968576"/>
          </a:xfrm>
          <a:solidFill>
            <a:schemeClr val="accent1"/>
          </a:solidFill>
        </p:grpSpPr>
        <p:sp>
          <p:nvSpPr>
            <p:cNvPr id="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1351018"/>
              <a:ext cx="1825587" cy="290349"/>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b="0" dirty="0">
                  <a:solidFill>
                    <a:schemeClr val="bg1"/>
                  </a:solidFill>
                  <a:latin typeface="微软雅黑" panose="020B0503020204020204" pitchFamily="34" charset="-122"/>
                  <a:cs typeface="Times New Roman" panose="02020603050405020304" pitchFamily="18" charset="0"/>
                </a:rPr>
                <a:t>标题文字</a:t>
              </a:r>
            </a:p>
          </p:txBody>
        </p:sp>
        <p:sp>
          <p:nvSpPr>
            <p:cNvPr id="10" name="TextBox 9"/>
            <p:cNvSpPr txBox="1"/>
            <p:nvPr/>
          </p:nvSpPr>
          <p:spPr>
            <a:xfrm>
              <a:off x="915027" y="1635645"/>
              <a:ext cx="2062774" cy="781708"/>
            </a:xfrm>
            <a:prstGeom prst="rect">
              <a:avLst/>
            </a:prstGeom>
            <a:grpFill/>
            <a:ln>
              <a:noFill/>
            </a:ln>
          </p:spPr>
          <p:txBody>
            <a:bodyPr wrap="square" rtlCol="0">
              <a:spAutoFit/>
            </a:bodyPr>
            <a:lstStyle/>
            <a:p>
              <a:pPr>
                <a:defRPr/>
              </a:pPr>
              <a:r>
                <a:rPr lang="zh-CN" altLang="en-US" sz="9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p>
          </p:txBody>
        </p:sp>
      </p:grpSp>
      <p:grpSp>
        <p:nvGrpSpPr>
          <p:cNvPr id="11" name="组合 10"/>
          <p:cNvGrpSpPr/>
          <p:nvPr/>
        </p:nvGrpSpPr>
        <p:grpSpPr>
          <a:xfrm>
            <a:off x="3133515" y="2987126"/>
            <a:ext cx="1977211" cy="1479496"/>
            <a:chOff x="3390310" y="2983512"/>
            <a:chExt cx="2333818" cy="1746336"/>
          </a:xfrm>
          <a:solidFill>
            <a:schemeClr val="accent4"/>
          </a:solidFill>
        </p:grpSpPr>
        <p:sp>
          <p:nvSpPr>
            <p:cNvPr id="1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640702" y="3281209"/>
              <a:ext cx="1352006" cy="28336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b="0" dirty="0">
                  <a:solidFill>
                    <a:schemeClr val="bg1"/>
                  </a:solidFill>
                  <a:latin typeface="微软雅黑" panose="020B0503020204020204" pitchFamily="34" charset="-122"/>
                  <a:cs typeface="Times New Roman" panose="02020603050405020304" pitchFamily="18" charset="0"/>
                </a:rPr>
                <a:t>标题文字</a:t>
              </a:r>
            </a:p>
          </p:txBody>
        </p:sp>
        <p:sp>
          <p:nvSpPr>
            <p:cNvPr id="14" name="TextBox 13"/>
            <p:cNvSpPr txBox="1"/>
            <p:nvPr/>
          </p:nvSpPr>
          <p:spPr>
            <a:xfrm>
              <a:off x="3540613" y="3598912"/>
              <a:ext cx="2062773" cy="599423"/>
            </a:xfrm>
            <a:prstGeom prst="rect">
              <a:avLst/>
            </a:prstGeom>
            <a:grpFill/>
          </p:spPr>
          <p:txBody>
            <a:bodyPr wrap="square" rtlCol="0">
              <a:spAutoFit/>
            </a:bodyPr>
            <a:lstStyle/>
            <a:p>
              <a:pPr>
                <a:defRPr/>
              </a:pPr>
              <a:r>
                <a:rPr lang="zh-CN" altLang="en-US" sz="9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a:t>
              </a:r>
            </a:p>
          </p:txBody>
        </p:sp>
      </p:grpSp>
      <p:grpSp>
        <p:nvGrpSpPr>
          <p:cNvPr id="15" name="组合 14"/>
          <p:cNvGrpSpPr/>
          <p:nvPr/>
        </p:nvGrpSpPr>
        <p:grpSpPr>
          <a:xfrm>
            <a:off x="3131840" y="1680798"/>
            <a:ext cx="1650955" cy="1222929"/>
            <a:chOff x="3467029" y="1542643"/>
            <a:chExt cx="1862287" cy="1379472"/>
          </a:xfrm>
          <a:solidFill>
            <a:schemeClr val="accent3"/>
          </a:solidFill>
        </p:grpSpPr>
        <p:sp>
          <p:nvSpPr>
            <p:cNvPr id="1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681730" y="1885058"/>
              <a:ext cx="1395882" cy="270796"/>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200" b="0" dirty="0">
                  <a:solidFill>
                    <a:schemeClr val="bg1"/>
                  </a:solidFill>
                  <a:latin typeface="微软雅黑" panose="020B0503020204020204" pitchFamily="34" charset="-122"/>
                  <a:cs typeface="Times New Roman" panose="02020603050405020304" pitchFamily="18" charset="0"/>
                </a:rPr>
                <a:t>标题文字</a:t>
              </a:r>
            </a:p>
          </p:txBody>
        </p:sp>
        <p:sp>
          <p:nvSpPr>
            <p:cNvPr id="18" name="TextBox 17"/>
            <p:cNvSpPr txBox="1"/>
            <p:nvPr/>
          </p:nvSpPr>
          <p:spPr>
            <a:xfrm>
              <a:off x="3735565" y="2148963"/>
              <a:ext cx="1496959" cy="416609"/>
            </a:xfrm>
            <a:prstGeom prst="rect">
              <a:avLst/>
            </a:prstGeom>
            <a:grpFill/>
          </p:spPr>
          <p:txBody>
            <a:bodyPr wrap="square" rtlCol="0">
              <a:spAutoFit/>
            </a:bodyPr>
            <a:lstStyle/>
            <a:p>
              <a:pPr>
                <a:defRPr/>
              </a:pPr>
              <a:r>
                <a:rPr lang="zh-CN" altLang="en-US" sz="900" kern="0" dirty="0">
                  <a:solidFill>
                    <a:schemeClr val="bg1"/>
                  </a:solidFill>
                  <a:latin typeface="微软雅黑" panose="020B0503020204020204" pitchFamily="34" charset="-122"/>
                  <a:ea typeface="微软雅黑" panose="020B0503020204020204" pitchFamily="34" charset="-122"/>
                </a:rPr>
                <a:t>单击此处添加段落文本单击字单击</a:t>
              </a:r>
            </a:p>
          </p:txBody>
        </p:sp>
      </p:grpSp>
      <p:grpSp>
        <p:nvGrpSpPr>
          <p:cNvPr id="19" name="组合 18"/>
          <p:cNvGrpSpPr/>
          <p:nvPr/>
        </p:nvGrpSpPr>
        <p:grpSpPr>
          <a:xfrm>
            <a:off x="5588074" y="1230860"/>
            <a:ext cx="2872358" cy="949171"/>
            <a:chOff x="755576" y="1770370"/>
            <a:chExt cx="2872358" cy="949171"/>
          </a:xfrm>
        </p:grpSpPr>
        <p:sp>
          <p:nvSpPr>
            <p:cNvPr id="20" name="TextBox 19"/>
            <p:cNvSpPr txBox="1"/>
            <p:nvPr/>
          </p:nvSpPr>
          <p:spPr>
            <a:xfrm>
              <a:off x="755576" y="1770370"/>
              <a:ext cx="2800350"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p>
          </p:txBody>
        </p:sp>
        <p:sp>
          <p:nvSpPr>
            <p:cNvPr id="21" name="TextBox 20"/>
            <p:cNvSpPr txBox="1"/>
            <p:nvPr/>
          </p:nvSpPr>
          <p:spPr>
            <a:xfrm>
              <a:off x="830317" y="2211710"/>
              <a:ext cx="2797617" cy="507831"/>
            </a:xfrm>
            <a:prstGeom prst="rect">
              <a:avLst/>
            </a:prstGeom>
            <a:noFill/>
          </p:spPr>
          <p:txBody>
            <a:bodyPr wrap="square" rtlCol="0">
              <a:spAutoFit/>
            </a:bodyPr>
            <a:lstStyle/>
            <a:p>
              <a:r>
                <a:rPr lang="zh-CN" altLang="en-US" sz="900" spc="-10"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grpSp>
      <p:sp>
        <p:nvSpPr>
          <p:cNvPr id="22" name="TextBox 21"/>
          <p:cNvSpPr txBox="1"/>
          <p:nvPr/>
        </p:nvSpPr>
        <p:spPr>
          <a:xfrm>
            <a:off x="5662815" y="2583944"/>
            <a:ext cx="2797617" cy="507831"/>
          </a:xfrm>
          <a:prstGeom prst="rect">
            <a:avLst/>
          </a:prstGeom>
          <a:noFill/>
        </p:spPr>
        <p:txBody>
          <a:bodyPr wrap="square" rtlCol="0">
            <a:spAutoFit/>
          </a:bodyPr>
          <a:lstStyle/>
          <a:p>
            <a:r>
              <a:rPr lang="zh-CN" altLang="en-US" sz="900" spc="-10"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bwMode="auto">
          <a:xfrm>
            <a:off x="4824028" y="1892043"/>
            <a:ext cx="3313260" cy="679617"/>
            <a:chOff x="320318" y="607960"/>
            <a:chExt cx="4018359" cy="824600"/>
          </a:xfrm>
        </p:grpSpPr>
        <p:grpSp>
          <p:nvGrpSpPr>
            <p:cNvPr id="3" name="组合 91"/>
            <p:cNvGrpSpPr/>
            <p:nvPr/>
          </p:nvGrpSpPr>
          <p:grpSpPr bwMode="auto">
            <a:xfrm>
              <a:off x="320318" y="607960"/>
              <a:ext cx="883920" cy="824600"/>
              <a:chOff x="320318" y="607960"/>
              <a:chExt cx="883920" cy="824600"/>
            </a:xfrm>
          </p:grpSpPr>
          <p:sp>
            <p:nvSpPr>
              <p:cNvPr id="5" name="菱形 4"/>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6" name="文本框 90"/>
              <p:cNvSpPr txBox="1">
                <a:spLocks noChangeArrowheads="1"/>
              </p:cNvSpPr>
              <p:nvPr/>
            </p:nvSpPr>
            <p:spPr bwMode="auto">
              <a:xfrm>
                <a:off x="320318" y="835594"/>
                <a:ext cx="883920" cy="36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dirty="0">
                    <a:solidFill>
                      <a:schemeClr val="bg1"/>
                    </a:solidFill>
                    <a:latin typeface="Impact" panose="020B0806030902050204" pitchFamily="34" charset="0"/>
                  </a:rPr>
                  <a:t>03</a:t>
                </a:r>
                <a:endParaRPr lang="zh-CN" altLang="en-US" sz="1350" dirty="0">
                  <a:solidFill>
                    <a:schemeClr val="bg1"/>
                  </a:solidFill>
                  <a:latin typeface="Impact" panose="020B0806030902050204" pitchFamily="34" charset="0"/>
                </a:endParaRPr>
              </a:p>
            </p:txBody>
          </p:sp>
        </p:grpSp>
        <p:sp>
          <p:nvSpPr>
            <p:cNvPr id="4" name="文本框 92"/>
            <p:cNvSpPr txBox="1">
              <a:spLocks noChangeArrowheads="1"/>
            </p:cNvSpPr>
            <p:nvPr/>
          </p:nvSpPr>
          <p:spPr bwMode="auto">
            <a:xfrm>
              <a:off x="1275715" y="797914"/>
              <a:ext cx="3062962" cy="4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rPr>
                <a:t>工作体会</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5719330" y="2614009"/>
            <a:ext cx="86889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6786945" y="2615139"/>
            <a:ext cx="124491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719330" y="2802389"/>
            <a:ext cx="86889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6786945" y="2803519"/>
            <a:ext cx="124491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7740352" cy="5146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5342" y="1408396"/>
            <a:ext cx="405880" cy="815500"/>
            <a:chOff x="2300055" y="1877282"/>
            <a:chExt cx="541079" cy="1086998"/>
          </a:xfrm>
        </p:grpSpPr>
        <p:sp>
          <p:nvSpPr>
            <p:cNvPr id="3" name="矩形 2"/>
            <p:cNvSpPr/>
            <p:nvPr/>
          </p:nvSpPr>
          <p:spPr>
            <a:xfrm>
              <a:off x="2316384" y="1877282"/>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43"/>
            <p:cNvSpPr txBox="1"/>
            <p:nvPr/>
          </p:nvSpPr>
          <p:spPr>
            <a:xfrm>
              <a:off x="2300055" y="2191613"/>
              <a:ext cx="541079"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714345" y="2223896"/>
            <a:ext cx="405880" cy="815500"/>
            <a:chOff x="2285394" y="2964280"/>
            <a:chExt cx="541078" cy="1086998"/>
          </a:xfrm>
        </p:grpSpPr>
        <p:sp>
          <p:nvSpPr>
            <p:cNvPr id="6" name="矩形 5"/>
            <p:cNvSpPr/>
            <p:nvPr/>
          </p:nvSpPr>
          <p:spPr>
            <a:xfrm>
              <a:off x="2316384" y="2964280"/>
              <a:ext cx="432000" cy="1086998"/>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44"/>
            <p:cNvSpPr txBox="1"/>
            <p:nvPr/>
          </p:nvSpPr>
          <p:spPr>
            <a:xfrm>
              <a:off x="2285394" y="3272292"/>
              <a:ext cx="541078"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714970" y="3039397"/>
            <a:ext cx="405880" cy="815500"/>
            <a:chOff x="2286228" y="4051278"/>
            <a:chExt cx="541079" cy="1086998"/>
          </a:xfrm>
        </p:grpSpPr>
        <p:sp>
          <p:nvSpPr>
            <p:cNvPr id="9" name="矩形 8"/>
            <p:cNvSpPr/>
            <p:nvPr/>
          </p:nvSpPr>
          <p:spPr>
            <a:xfrm>
              <a:off x="2316384" y="4051278"/>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45"/>
            <p:cNvSpPr txBox="1"/>
            <p:nvPr/>
          </p:nvSpPr>
          <p:spPr>
            <a:xfrm>
              <a:off x="2286228" y="4359884"/>
              <a:ext cx="541079"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714345" y="3847243"/>
            <a:ext cx="405880" cy="815500"/>
            <a:chOff x="2285392" y="5128074"/>
            <a:chExt cx="541079" cy="1086998"/>
          </a:xfrm>
        </p:grpSpPr>
        <p:sp>
          <p:nvSpPr>
            <p:cNvPr id="12" name="矩形 11"/>
            <p:cNvSpPr/>
            <p:nvPr/>
          </p:nvSpPr>
          <p:spPr>
            <a:xfrm>
              <a:off x="2316384" y="5128074"/>
              <a:ext cx="432000" cy="1086998"/>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46"/>
            <p:cNvSpPr txBox="1"/>
            <p:nvPr/>
          </p:nvSpPr>
          <p:spPr>
            <a:xfrm>
              <a:off x="2285392" y="5440740"/>
              <a:ext cx="541079"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a:grpSpLocks noChangeAspect="1"/>
          </p:cNvGrpSpPr>
          <p:nvPr/>
        </p:nvGrpSpPr>
        <p:grpSpPr>
          <a:xfrm>
            <a:off x="2376142" y="1655522"/>
            <a:ext cx="287219" cy="321249"/>
            <a:chOff x="5999255" y="3275006"/>
            <a:chExt cx="402656" cy="450303"/>
          </a:xfrm>
          <a:gradFill>
            <a:gsLst>
              <a:gs pos="0">
                <a:srgbClr val="FDFA75"/>
              </a:gs>
              <a:gs pos="100000">
                <a:srgbClr val="D79E11"/>
              </a:gs>
            </a:gsLst>
            <a:lin ang="2700000" scaled="1"/>
          </a:gradFill>
        </p:grpSpPr>
        <p:sp>
          <p:nvSpPr>
            <p:cNvPr id="1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0" name="组合 19"/>
          <p:cNvGrpSpPr/>
          <p:nvPr/>
        </p:nvGrpSpPr>
        <p:grpSpPr>
          <a:xfrm>
            <a:off x="2384692" y="3339000"/>
            <a:ext cx="263428" cy="260747"/>
            <a:chOff x="6967126" y="4092464"/>
            <a:chExt cx="453105" cy="448433"/>
          </a:xfrm>
          <a:solidFill>
            <a:schemeClr val="accent3"/>
          </a:solidFill>
        </p:grpSpPr>
        <p:sp>
          <p:nvSpPr>
            <p:cNvPr id="2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3" name="组合 22"/>
          <p:cNvGrpSpPr/>
          <p:nvPr/>
        </p:nvGrpSpPr>
        <p:grpSpPr>
          <a:xfrm>
            <a:off x="2431540" y="4180162"/>
            <a:ext cx="274385" cy="295320"/>
            <a:chOff x="7005429" y="4859473"/>
            <a:chExt cx="466184" cy="501686"/>
          </a:xfrm>
          <a:solidFill>
            <a:schemeClr val="accent4"/>
          </a:solidFill>
        </p:grpSpPr>
        <p:sp>
          <p:nvSpPr>
            <p:cNvPr id="24"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8"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9" name="组合 28"/>
          <p:cNvGrpSpPr/>
          <p:nvPr/>
        </p:nvGrpSpPr>
        <p:grpSpPr>
          <a:xfrm>
            <a:off x="2393739" y="2505069"/>
            <a:ext cx="246027" cy="314682"/>
            <a:chOff x="1605186" y="572440"/>
            <a:chExt cx="563562" cy="720725"/>
          </a:xfrm>
          <a:solidFill>
            <a:schemeClr val="accent2"/>
          </a:solidFill>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3" name="文本框 66"/>
          <p:cNvSpPr txBox="1"/>
          <p:nvPr/>
        </p:nvSpPr>
        <p:spPr>
          <a:xfrm>
            <a:off x="3059832" y="1600436"/>
            <a:ext cx="1869761" cy="48475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681676" y="1541053"/>
            <a:ext cx="1821129" cy="551350"/>
            <a:chOff x="7574252" y="2054104"/>
            <a:chExt cx="2427751" cy="734906"/>
          </a:xfrm>
        </p:grpSpPr>
        <p:sp>
          <p:nvSpPr>
            <p:cNvPr id="35" name="任意多边形 34"/>
            <p:cNvSpPr/>
            <p:nvPr/>
          </p:nvSpPr>
          <p:spPr>
            <a:xfrm rot="5400000">
              <a:off x="8420675" y="1207681"/>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67"/>
            <p:cNvSpPr txBox="1"/>
            <p:nvPr/>
          </p:nvSpPr>
          <p:spPr>
            <a:xfrm>
              <a:off x="7658557" y="2266951"/>
              <a:ext cx="1477072" cy="369218"/>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681677" y="2366657"/>
            <a:ext cx="1821129" cy="551350"/>
            <a:chOff x="7574253" y="3154569"/>
            <a:chExt cx="2427751" cy="734906"/>
          </a:xfrm>
        </p:grpSpPr>
        <p:sp>
          <p:nvSpPr>
            <p:cNvPr id="38" name="任意多边形 37"/>
            <p:cNvSpPr/>
            <p:nvPr/>
          </p:nvSpPr>
          <p:spPr>
            <a:xfrm rot="5400000">
              <a:off x="8420676" y="2308146"/>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68"/>
            <p:cNvSpPr txBox="1"/>
            <p:nvPr/>
          </p:nvSpPr>
          <p:spPr>
            <a:xfrm>
              <a:off x="7691215" y="3356492"/>
              <a:ext cx="1477072" cy="369218"/>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681678" y="3171472"/>
            <a:ext cx="1821129" cy="551350"/>
            <a:chOff x="7574254" y="4227325"/>
            <a:chExt cx="2427751" cy="734906"/>
          </a:xfrm>
        </p:grpSpPr>
        <p:sp>
          <p:nvSpPr>
            <p:cNvPr id="41" name="任意多边形 40"/>
            <p:cNvSpPr/>
            <p:nvPr/>
          </p:nvSpPr>
          <p:spPr>
            <a:xfrm rot="5400000">
              <a:off x="8420677" y="3380902"/>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69"/>
            <p:cNvSpPr txBox="1"/>
            <p:nvPr/>
          </p:nvSpPr>
          <p:spPr>
            <a:xfrm>
              <a:off x="7682459" y="4446069"/>
              <a:ext cx="1477072" cy="369218"/>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681675" y="3997076"/>
            <a:ext cx="1821129" cy="551350"/>
            <a:chOff x="7574251" y="5327790"/>
            <a:chExt cx="2427751" cy="734906"/>
          </a:xfrm>
          <a:solidFill>
            <a:schemeClr val="accent4"/>
          </a:solidFill>
        </p:grpSpPr>
        <p:sp>
          <p:nvSpPr>
            <p:cNvPr id="44" name="任意多边形 43"/>
            <p:cNvSpPr/>
            <p:nvPr/>
          </p:nvSpPr>
          <p:spPr>
            <a:xfrm rot="5400000">
              <a:off x="8420674" y="4481367"/>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70"/>
            <p:cNvSpPr txBox="1"/>
            <p:nvPr/>
          </p:nvSpPr>
          <p:spPr>
            <a:xfrm>
              <a:off x="7708686" y="5542891"/>
              <a:ext cx="1477072" cy="369218"/>
            </a:xfrm>
            <a:prstGeom prst="rect">
              <a:avLst/>
            </a:prstGeom>
            <a:grp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71"/>
          <p:cNvSpPr txBox="1"/>
          <p:nvPr/>
        </p:nvSpPr>
        <p:spPr>
          <a:xfrm>
            <a:off x="3070750" y="2484998"/>
            <a:ext cx="1869761" cy="48475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72"/>
          <p:cNvSpPr txBox="1"/>
          <p:nvPr/>
        </p:nvSpPr>
        <p:spPr>
          <a:xfrm>
            <a:off x="3070750" y="3274120"/>
            <a:ext cx="1869761" cy="48475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文本框 73"/>
          <p:cNvSpPr txBox="1"/>
          <p:nvPr/>
        </p:nvSpPr>
        <p:spPr>
          <a:xfrm>
            <a:off x="3078025" y="4131553"/>
            <a:ext cx="1869761" cy="48475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outVertical)">
                                      <p:cBhvr>
                                        <p:cTn id="37" dur="500"/>
                                        <p:tgtEl>
                                          <p:spTgt spid="4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0-#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outVertical)">
                                      <p:cBhvr>
                                        <p:cTn id="54" dur="500"/>
                                        <p:tgtEl>
                                          <p:spTgt spid="47"/>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7000"/>
                            </p:stCondLst>
                            <p:childTnLst>
                              <p:par>
                                <p:cTn id="64" presetID="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0-#ppt_w/2"/>
                                          </p:val>
                                        </p:tav>
                                        <p:tav tm="100000">
                                          <p:val>
                                            <p:strVal val="#ppt_x"/>
                                          </p:val>
                                        </p:tav>
                                      </p:tavLst>
                                    </p:anim>
                                    <p:anim calcmode="lin" valueType="num">
                                      <p:cBhvr additive="base">
                                        <p:cTn id="67" dur="500" fill="hold"/>
                                        <p:tgtEl>
                                          <p:spTgt spid="43"/>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16" presetClass="entr" presetSubtype="37"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outVertical)">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3941995" y="1601720"/>
            <a:ext cx="1134707" cy="916115"/>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3935256" y="3391066"/>
            <a:ext cx="1134707" cy="916115"/>
          </a:xfrm>
          <a:prstGeom prst="rightArrow">
            <a:avLst>
              <a:gd name="adj1" fmla="val 69095"/>
              <a:gd name="adj2" fmla="val 44430"/>
            </a:avLst>
          </a:prstGeom>
          <a:solidFill>
            <a:schemeClr val="accent4"/>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3047926" y="2496203"/>
            <a:ext cx="1134238" cy="916495"/>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4836532" y="2503550"/>
            <a:ext cx="2793050" cy="916495"/>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5076056" y="1509795"/>
            <a:ext cx="3060000" cy="444318"/>
          </a:xfrm>
          <a:prstGeom prst="rect">
            <a:avLst/>
          </a:prstGeom>
          <a:noFill/>
        </p:spPr>
        <p:txBody>
          <a:bodyPr wrap="square" lIns="100803" tIns="50402" rIns="100803" bIns="50402"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3" name="TextBox 17"/>
          <p:cNvSpPr txBox="1"/>
          <p:nvPr/>
        </p:nvSpPr>
        <p:spPr>
          <a:xfrm>
            <a:off x="935596" y="3502285"/>
            <a:ext cx="2808000" cy="444318"/>
          </a:xfrm>
          <a:prstGeom prst="rect">
            <a:avLst/>
          </a:prstGeom>
          <a:noFill/>
        </p:spPr>
        <p:txBody>
          <a:bodyPr wrap="square" lIns="100803" tIns="50402" rIns="100803" bIns="50402" rtlCol="0">
            <a:spAutoFit/>
          </a:bodyPr>
          <a:lstStyle/>
          <a:p>
            <a:pPr lvl="0"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4" name="TextBox 17"/>
          <p:cNvSpPr txBox="1"/>
          <p:nvPr/>
        </p:nvSpPr>
        <p:spPr>
          <a:xfrm>
            <a:off x="1007916" y="1882105"/>
            <a:ext cx="2808000" cy="444318"/>
          </a:xfrm>
          <a:prstGeom prst="rect">
            <a:avLst/>
          </a:prstGeom>
          <a:noFill/>
        </p:spPr>
        <p:txBody>
          <a:bodyPr wrap="square" lIns="100803" tIns="50402" rIns="100803" bIns="50402" rtlCol="0">
            <a:spAutoFit/>
          </a:bodyPr>
          <a:lstStyle/>
          <a:p>
            <a:pPr lvl="0"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5" name="TextBox 17"/>
          <p:cNvSpPr txBox="1"/>
          <p:nvPr/>
        </p:nvSpPr>
        <p:spPr>
          <a:xfrm>
            <a:off x="5184068" y="3526702"/>
            <a:ext cx="3060000" cy="444318"/>
          </a:xfrm>
          <a:prstGeom prst="rect">
            <a:avLst/>
          </a:prstGeom>
          <a:noFill/>
        </p:spPr>
        <p:txBody>
          <a:bodyPr wrap="square" lIns="100803" tIns="50402" rIns="100803" bIns="50402" rtlCol="0">
            <a:spAutoFit/>
          </a:bodyPr>
          <a:lstStyle/>
          <a:p>
            <a:pPr lvl="0">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800" advClick="0" advTm="1000">
        <p14:flythrough/>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438198" y="1732905"/>
            <a:ext cx="2137522" cy="2137810"/>
          </a:xfrm>
          <a:prstGeom prst="donut">
            <a:avLst>
              <a:gd name="adj" fmla="val 56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endParaRPr>
          </a:p>
        </p:txBody>
      </p:sp>
      <p:sp>
        <p:nvSpPr>
          <p:cNvPr id="4" name="Freeform 87"/>
          <p:cNvSpPr>
            <a:spLocks noEditPoints="1"/>
          </p:cNvSpPr>
          <p:nvPr/>
        </p:nvSpPr>
        <p:spPr bwMode="auto">
          <a:xfrm>
            <a:off x="3833366" y="2129902"/>
            <a:ext cx="1343635" cy="1343816"/>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accent2"/>
          </a:solidFill>
          <a:ln>
            <a:noFill/>
          </a:ln>
        </p:spPr>
        <p:txBody>
          <a:bodyPr vert="horz" wrap="square" lIns="68589" tIns="34295" rIns="68589" bIns="34295" numCol="1" anchor="t" anchorCtr="0" compatLnSpc="1"/>
          <a:lstStyle/>
          <a:p>
            <a:endParaRPr lang="zh-CN" altLang="en-US"/>
          </a:p>
        </p:txBody>
      </p:sp>
      <p:grpSp>
        <p:nvGrpSpPr>
          <p:cNvPr id="5" name="组合 4"/>
          <p:cNvGrpSpPr/>
          <p:nvPr/>
        </p:nvGrpSpPr>
        <p:grpSpPr>
          <a:xfrm>
            <a:off x="3323423" y="1627076"/>
            <a:ext cx="2363517" cy="2363836"/>
            <a:chOff x="4430461" y="2168765"/>
            <a:chExt cx="3150809" cy="3150809"/>
          </a:xfrm>
          <a:solidFill>
            <a:schemeClr val="accent1"/>
          </a:solidFill>
        </p:grpSpPr>
        <p:grpSp>
          <p:nvGrpSpPr>
            <p:cNvPr id="6" name="组合 9"/>
            <p:cNvGrpSpPr/>
            <p:nvPr/>
          </p:nvGrpSpPr>
          <p:grpSpPr>
            <a:xfrm>
              <a:off x="5763665" y="2168765"/>
              <a:ext cx="353200" cy="3150809"/>
              <a:chOff x="5851430" y="2168765"/>
              <a:chExt cx="353200" cy="3150809"/>
            </a:xfrm>
            <a:grpFill/>
          </p:grpSpPr>
          <p:sp>
            <p:nvSpPr>
              <p:cNvPr id="10" name="等腰三角形 9"/>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101"/>
            <p:cNvGrpSpPr/>
            <p:nvPr/>
          </p:nvGrpSpPr>
          <p:grpSpPr>
            <a:xfrm rot="5400000">
              <a:off x="5829266" y="2161629"/>
              <a:ext cx="353200" cy="3150809"/>
              <a:chOff x="5851430" y="2168765"/>
              <a:chExt cx="353200" cy="3150809"/>
            </a:xfrm>
            <a:grpFill/>
          </p:grpSpPr>
          <p:sp>
            <p:nvSpPr>
              <p:cNvPr id="8" name="等腰三角形 7"/>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8"/>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1043922" y="1418813"/>
            <a:ext cx="2151065" cy="950063"/>
            <a:chOff x="1391653" y="1891167"/>
            <a:chExt cx="2867589" cy="1266360"/>
          </a:xfrm>
        </p:grpSpPr>
        <p:grpSp>
          <p:nvGrpSpPr>
            <p:cNvPr id="13" name="组合 56"/>
            <p:cNvGrpSpPr/>
            <p:nvPr/>
          </p:nvGrpSpPr>
          <p:grpSpPr>
            <a:xfrm>
              <a:off x="1391653" y="2219733"/>
              <a:ext cx="2867589" cy="937794"/>
              <a:chOff x="1637339" y="2110747"/>
              <a:chExt cx="3014277" cy="937794"/>
            </a:xfrm>
          </p:grpSpPr>
          <p:sp>
            <p:nvSpPr>
              <p:cNvPr id="17" name="文本框 57"/>
              <p:cNvSpPr txBox="1"/>
              <p:nvPr/>
            </p:nvSpPr>
            <p:spPr>
              <a:xfrm>
                <a:off x="1637339" y="2110747"/>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5" name="等腰三角形 14"/>
            <p:cNvSpPr/>
            <p:nvPr/>
          </p:nvSpPr>
          <p:spPr>
            <a:xfrm rot="5400000">
              <a:off x="1327547"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endParaRPr>
            </a:p>
          </p:txBody>
        </p:sp>
      </p:grpSp>
      <p:grpSp>
        <p:nvGrpSpPr>
          <p:cNvPr id="19" name="组合 13"/>
          <p:cNvGrpSpPr/>
          <p:nvPr/>
        </p:nvGrpSpPr>
        <p:grpSpPr>
          <a:xfrm>
            <a:off x="1043922" y="3240740"/>
            <a:ext cx="2151065" cy="936800"/>
            <a:chOff x="1391653" y="4319654"/>
            <a:chExt cx="2867589" cy="1248681"/>
          </a:xfrm>
        </p:grpSpPr>
        <p:grpSp>
          <p:nvGrpSpPr>
            <p:cNvPr id="20" name="组合 87"/>
            <p:cNvGrpSpPr/>
            <p:nvPr/>
          </p:nvGrpSpPr>
          <p:grpSpPr>
            <a:xfrm>
              <a:off x="1391653" y="4630536"/>
              <a:ext cx="2867589" cy="937799"/>
              <a:chOff x="1637339" y="2110747"/>
              <a:chExt cx="3014277" cy="937799"/>
            </a:xfrm>
          </p:grpSpPr>
          <p:sp>
            <p:nvSpPr>
              <p:cNvPr id="24" name="文本框 88"/>
              <p:cNvSpPr txBox="1"/>
              <p:nvPr/>
            </p:nvSpPr>
            <p:spPr>
              <a:xfrm>
                <a:off x="1637339" y="2110747"/>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5"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2" name="等腰三角形 21"/>
            <p:cNvSpPr/>
            <p:nvPr/>
          </p:nvSpPr>
          <p:spPr>
            <a:xfrm rot="5400000">
              <a:off x="1327547" y="4383760"/>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endParaRPr>
            </a:p>
          </p:txBody>
        </p:sp>
      </p:grpSp>
      <p:grpSp>
        <p:nvGrpSpPr>
          <p:cNvPr id="26" name="组合 12"/>
          <p:cNvGrpSpPr/>
          <p:nvPr/>
        </p:nvGrpSpPr>
        <p:grpSpPr>
          <a:xfrm>
            <a:off x="6056816" y="1418813"/>
            <a:ext cx="2151065" cy="950063"/>
            <a:chOff x="8074352" y="1891167"/>
            <a:chExt cx="2867589" cy="1266360"/>
          </a:xfrm>
        </p:grpSpPr>
        <p:grpSp>
          <p:nvGrpSpPr>
            <p:cNvPr id="27" name="组合 84"/>
            <p:cNvGrpSpPr/>
            <p:nvPr/>
          </p:nvGrpSpPr>
          <p:grpSpPr>
            <a:xfrm>
              <a:off x="8074352" y="2219733"/>
              <a:ext cx="2867589" cy="937794"/>
              <a:chOff x="1637339" y="2110747"/>
              <a:chExt cx="3014277" cy="937794"/>
            </a:xfrm>
          </p:grpSpPr>
          <p:sp>
            <p:nvSpPr>
              <p:cNvPr id="31" name="文本框 85"/>
              <p:cNvSpPr txBox="1"/>
              <p:nvPr/>
            </p:nvSpPr>
            <p:spPr>
              <a:xfrm>
                <a:off x="1637339" y="2110747"/>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等腰三角形 28"/>
            <p:cNvSpPr/>
            <p:nvPr/>
          </p:nvSpPr>
          <p:spPr>
            <a:xfrm rot="5400000">
              <a:off x="8010246"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endParaRPr>
            </a:p>
          </p:txBody>
        </p:sp>
      </p:grpSp>
      <p:grpSp>
        <p:nvGrpSpPr>
          <p:cNvPr id="33" name="组合 32"/>
          <p:cNvGrpSpPr/>
          <p:nvPr/>
        </p:nvGrpSpPr>
        <p:grpSpPr>
          <a:xfrm>
            <a:off x="6056816" y="3240740"/>
            <a:ext cx="2151065" cy="936800"/>
            <a:chOff x="8074352" y="4319654"/>
            <a:chExt cx="2867589" cy="1248681"/>
          </a:xfrm>
        </p:grpSpPr>
        <p:grpSp>
          <p:nvGrpSpPr>
            <p:cNvPr id="34" name="组合 90"/>
            <p:cNvGrpSpPr/>
            <p:nvPr/>
          </p:nvGrpSpPr>
          <p:grpSpPr>
            <a:xfrm>
              <a:off x="8074352" y="4630536"/>
              <a:ext cx="2867589" cy="937799"/>
              <a:chOff x="1637339" y="2110747"/>
              <a:chExt cx="3014277" cy="937799"/>
            </a:xfrm>
          </p:grpSpPr>
          <p:sp>
            <p:nvSpPr>
              <p:cNvPr id="38" name="文本框 91"/>
              <p:cNvSpPr txBox="1"/>
              <p:nvPr/>
            </p:nvSpPr>
            <p:spPr>
              <a:xfrm>
                <a:off x="1637339" y="2110747"/>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9"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5" name="组合 113"/>
            <p:cNvGrpSpPr/>
            <p:nvPr/>
          </p:nvGrpSpPr>
          <p:grpSpPr>
            <a:xfrm>
              <a:off x="8074352" y="4319654"/>
              <a:ext cx="994281" cy="929540"/>
              <a:chOff x="-4734" y="1927960"/>
              <a:chExt cx="3412211" cy="3190031"/>
            </a:xfrm>
          </p:grpSpPr>
          <p:sp>
            <p:nvSpPr>
              <p:cNvPr id="36" name="等腰三角形 35"/>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endParaRPr>
              </a:p>
            </p:txBody>
          </p:sp>
          <p:sp>
            <p:nvSpPr>
              <p:cNvPr id="37" name="等腰三角形 36"/>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25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50" fill="hold"/>
                                        <p:tgtEl>
                                          <p:spTgt spid="26"/>
                                        </p:tgtEl>
                                        <p:attrNameLst>
                                          <p:attrName>ppt_x</p:attrName>
                                        </p:attrNameLst>
                                      </p:cBhvr>
                                      <p:tavLst>
                                        <p:tav tm="0">
                                          <p:val>
                                            <p:strVal val="1+#ppt_w/2"/>
                                          </p:val>
                                        </p:tav>
                                        <p:tav tm="100000">
                                          <p:val>
                                            <p:strVal val="#ppt_x"/>
                                          </p:val>
                                        </p:tav>
                                      </p:tavLst>
                                    </p:anim>
                                    <p:anim calcmode="lin" valueType="num">
                                      <p:cBhvr additive="base">
                                        <p:cTn id="30" dur="75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25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750" fill="hold"/>
                                        <p:tgtEl>
                                          <p:spTgt spid="33"/>
                                        </p:tgtEl>
                                        <p:attrNameLst>
                                          <p:attrName>ppt_x</p:attrName>
                                        </p:attrNameLst>
                                      </p:cBhvr>
                                      <p:tavLst>
                                        <p:tav tm="0">
                                          <p:val>
                                            <p:strVal val="1+#ppt_w/2"/>
                                          </p:val>
                                        </p:tav>
                                        <p:tav tm="100000">
                                          <p:val>
                                            <p:strVal val="#ppt_x"/>
                                          </p:val>
                                        </p:tav>
                                      </p:tavLst>
                                    </p:anim>
                                    <p:anim calcmode="lin" valueType="num">
                                      <p:cBhvr additive="base">
                                        <p:cTn id="34"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54119" y="2012509"/>
            <a:ext cx="5001313" cy="257688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26" name="矩形 25"/>
          <p:cNvSpPr/>
          <p:nvPr/>
        </p:nvSpPr>
        <p:spPr>
          <a:xfrm>
            <a:off x="5266172" y="1853935"/>
            <a:ext cx="108012" cy="1656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27" name="矩形 26"/>
          <p:cNvSpPr/>
          <p:nvPr/>
        </p:nvSpPr>
        <p:spPr>
          <a:xfrm rot="5400000">
            <a:off x="4492073" y="1007836"/>
            <a:ext cx="108045" cy="1656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28" name="矩形 27"/>
          <p:cNvSpPr/>
          <p:nvPr/>
        </p:nvSpPr>
        <p:spPr>
          <a:xfrm>
            <a:off x="488950" y="979637"/>
            <a:ext cx="5847246" cy="477054"/>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gn="just">
              <a:spcAft>
                <a:spcPts val="600"/>
              </a:spcAft>
              <a:buClr>
                <a:srgbClr val="00544A"/>
              </a:buClr>
              <a:buFont typeface="Wingdings" panose="05000000000000000000" pitchFamily="2" charset="2"/>
              <a:buChar char="Ø"/>
            </a:pP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569184" y="1781906"/>
            <a:ext cx="3355397" cy="1341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9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b="0" dirty="0">
              <a:latin typeface="微软雅黑" panose="020B0503020204020204" pitchFamily="34" charset="-122"/>
              <a:ea typeface="微软雅黑" panose="020B0503020204020204" pitchFamily="34" charset="-122"/>
            </a:endParaRPr>
          </a:p>
        </p:txBody>
      </p:sp>
      <p:sp>
        <p:nvSpPr>
          <p:cNvPr id="30" name="矩形 29"/>
          <p:cNvSpPr/>
          <p:nvPr/>
        </p:nvSpPr>
        <p:spPr>
          <a:xfrm>
            <a:off x="5569184" y="3330404"/>
            <a:ext cx="3355397" cy="12589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9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wipe(left)">
                                      <p:cBhvr>
                                        <p:cTn id="11" dur="500"/>
                                        <p:tgtEl>
                                          <p:spTgt spid="2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build="p"/>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bwMode="auto">
          <a:xfrm>
            <a:off x="4932040" y="1892043"/>
            <a:ext cx="3313260" cy="679617"/>
            <a:chOff x="320318" y="607960"/>
            <a:chExt cx="4018359" cy="824600"/>
          </a:xfrm>
        </p:grpSpPr>
        <p:grpSp>
          <p:nvGrpSpPr>
            <p:cNvPr id="3" name="组合 91"/>
            <p:cNvGrpSpPr/>
            <p:nvPr/>
          </p:nvGrpSpPr>
          <p:grpSpPr bwMode="auto">
            <a:xfrm>
              <a:off x="320318" y="607960"/>
              <a:ext cx="883920" cy="824600"/>
              <a:chOff x="320318" y="607960"/>
              <a:chExt cx="883920" cy="824600"/>
            </a:xfrm>
          </p:grpSpPr>
          <p:sp>
            <p:nvSpPr>
              <p:cNvPr id="5" name="菱形 4"/>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6" name="文本框 90"/>
              <p:cNvSpPr txBox="1">
                <a:spLocks noChangeArrowheads="1"/>
              </p:cNvSpPr>
              <p:nvPr/>
            </p:nvSpPr>
            <p:spPr bwMode="auto">
              <a:xfrm>
                <a:off x="320318" y="835594"/>
                <a:ext cx="883920" cy="36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dirty="0">
                    <a:solidFill>
                      <a:schemeClr val="bg1"/>
                    </a:solidFill>
                    <a:latin typeface="Impact" panose="020B0806030902050204" pitchFamily="34" charset="0"/>
                  </a:rPr>
                  <a:t>04</a:t>
                </a:r>
                <a:endParaRPr lang="zh-CN" altLang="en-US" sz="1350" dirty="0">
                  <a:solidFill>
                    <a:schemeClr val="bg1"/>
                  </a:solidFill>
                  <a:latin typeface="Impact" panose="020B0806030902050204" pitchFamily="34" charset="0"/>
                </a:endParaRPr>
              </a:p>
            </p:txBody>
          </p:sp>
        </p:grpSp>
        <p:sp>
          <p:nvSpPr>
            <p:cNvPr id="4" name="文本框 92"/>
            <p:cNvSpPr txBox="1">
              <a:spLocks noChangeArrowheads="1"/>
            </p:cNvSpPr>
            <p:nvPr/>
          </p:nvSpPr>
          <p:spPr bwMode="auto">
            <a:xfrm>
              <a:off x="1275715" y="797914"/>
              <a:ext cx="3062962" cy="4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rPr>
                <a:t>工作规划和展望</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5827342" y="2624120"/>
            <a:ext cx="940902"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6894957" y="2626565"/>
            <a:ext cx="134808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827342" y="2812500"/>
            <a:ext cx="940902"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6894957" y="2814945"/>
            <a:ext cx="1348084"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7740352" cy="5146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KSO_GT1"/>
          <p:cNvSpPr txBox="1">
            <a:spLocks noChangeArrowheads="1"/>
          </p:cNvSpPr>
          <p:nvPr/>
        </p:nvSpPr>
        <p:spPr bwMode="auto">
          <a:xfrm rot="3140710">
            <a:off x="696365"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30" name="任意多边形 29"/>
          <p:cNvSpPr/>
          <p:nvPr/>
        </p:nvSpPr>
        <p:spPr>
          <a:xfrm>
            <a:off x="833855" y="1564432"/>
            <a:ext cx="1584120"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63" name="图片 37"/>
          <p:cNvPicPr>
            <a:picLocks noChangeAspect="1"/>
          </p:cNvPicPr>
          <p:nvPr/>
        </p:nvPicPr>
        <p:blipFill>
          <a:blip r:embed="rId3" cstate="print"/>
          <a:srcRect l="86467"/>
          <a:stretch>
            <a:fillRect/>
          </a:stretch>
        </p:blipFill>
        <p:spPr bwMode="auto">
          <a:xfrm rot="-2245971">
            <a:off x="1185863" y="1580919"/>
            <a:ext cx="240506" cy="2012777"/>
          </a:xfrm>
          <a:prstGeom prst="rect">
            <a:avLst/>
          </a:prstGeom>
          <a:noFill/>
          <a:ln w="9525">
            <a:noFill/>
            <a:miter lim="800000"/>
            <a:headEnd/>
            <a:tailEnd/>
          </a:ln>
        </p:spPr>
      </p:pic>
      <p:sp>
        <p:nvSpPr>
          <p:cNvPr id="49164" name="Freeform 114"/>
          <p:cNvSpPr>
            <a:spLocks noEditPoints="1"/>
          </p:cNvSpPr>
          <p:nvPr/>
        </p:nvSpPr>
        <p:spPr bwMode="auto">
          <a:xfrm>
            <a:off x="1445419" y="2106145"/>
            <a:ext cx="332185" cy="441859"/>
          </a:xfrm>
          <a:custGeom>
            <a:avLst/>
            <a:gdLst>
              <a:gd name="T0" fmla="*/ 2147483647 w 680"/>
              <a:gd name="T1" fmla="*/ 2147483647 h 904"/>
              <a:gd name="T2" fmla="*/ 2147483647 w 680"/>
              <a:gd name="T3" fmla="*/ 2147483647 h 904"/>
              <a:gd name="T4" fmla="*/ 2147483647 w 680"/>
              <a:gd name="T5" fmla="*/ 2147483647 h 904"/>
              <a:gd name="T6" fmla="*/ 0 w 680"/>
              <a:gd name="T7" fmla="*/ 2147483647 h 904"/>
              <a:gd name="T8" fmla="*/ 0 w 680"/>
              <a:gd name="T9" fmla="*/ 2147483647 h 904"/>
              <a:gd name="T10" fmla="*/ 2147483647 w 680"/>
              <a:gd name="T11" fmla="*/ 2147483647 h 904"/>
              <a:gd name="T12" fmla="*/ 2147483647 w 680"/>
              <a:gd name="T13" fmla="*/ 2147483647 h 904"/>
              <a:gd name="T14" fmla="*/ 2147483647 w 680"/>
              <a:gd name="T15" fmla="*/ 2147483647 h 904"/>
              <a:gd name="T16" fmla="*/ 2147483647 w 680"/>
              <a:gd name="T17" fmla="*/ 2147483647 h 904"/>
              <a:gd name="T18" fmla="*/ 2147483647 w 680"/>
              <a:gd name="T19" fmla="*/ 2147483647 h 904"/>
              <a:gd name="T20" fmla="*/ 2147483647 w 680"/>
              <a:gd name="T21" fmla="*/ 2147483647 h 904"/>
              <a:gd name="T22" fmla="*/ 2147483647 w 680"/>
              <a:gd name="T23" fmla="*/ 2147483647 h 904"/>
              <a:gd name="T24" fmla="*/ 2147483647 w 680"/>
              <a:gd name="T25" fmla="*/ 2147483647 h 904"/>
              <a:gd name="T26" fmla="*/ 2147483647 w 680"/>
              <a:gd name="T27" fmla="*/ 0 h 904"/>
              <a:gd name="T28" fmla="*/ 2147483647 w 680"/>
              <a:gd name="T29" fmla="*/ 0 h 904"/>
              <a:gd name="T30" fmla="*/ 2147483647 w 680"/>
              <a:gd name="T31" fmla="*/ 2147483647 h 904"/>
              <a:gd name="T32" fmla="*/ 2147483647 w 680"/>
              <a:gd name="T33" fmla="*/ 2147483647 h 904"/>
              <a:gd name="T34" fmla="*/ 2147483647 w 680"/>
              <a:gd name="T35" fmla="*/ 2147483647 h 904"/>
              <a:gd name="T36" fmla="*/ 2147483647 w 680"/>
              <a:gd name="T37" fmla="*/ 2147483647 h 904"/>
              <a:gd name="T38" fmla="*/ 2147483647 w 680"/>
              <a:gd name="T39" fmla="*/ 2147483647 h 904"/>
              <a:gd name="T40" fmla="*/ 2147483647 w 680"/>
              <a:gd name="T41" fmla="*/ 2147483647 h 904"/>
              <a:gd name="T42" fmla="*/ 2147483647 w 680"/>
              <a:gd name="T43" fmla="*/ 2147483647 h 904"/>
              <a:gd name="T44" fmla="*/ 2147483647 w 680"/>
              <a:gd name="T45" fmla="*/ 2147483647 h 904"/>
              <a:gd name="T46" fmla="*/ 2147483647 w 680"/>
              <a:gd name="T47" fmla="*/ 2147483647 h 904"/>
              <a:gd name="T48" fmla="*/ 2147483647 w 680"/>
              <a:gd name="T49" fmla="*/ 2147483647 h 904"/>
              <a:gd name="T50" fmla="*/ 0 w 680"/>
              <a:gd name="T51" fmla="*/ 2147483647 h 904"/>
              <a:gd name="T52" fmla="*/ 2147483647 w 680"/>
              <a:gd name="T53" fmla="*/ 2147483647 h 904"/>
              <a:gd name="T54" fmla="*/ 2147483647 w 680"/>
              <a:gd name="T55" fmla="*/ 2147483647 h 904"/>
              <a:gd name="T56" fmla="*/ 2147483647 w 680"/>
              <a:gd name="T57" fmla="*/ 2147483647 h 9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0"/>
              <a:gd name="T88" fmla="*/ 0 h 904"/>
              <a:gd name="T89" fmla="*/ 680 w 680"/>
              <a:gd name="T90" fmla="*/ 904 h 9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chemeClr val="bg2"/>
          </a:solidFill>
          <a:ln w="9525">
            <a:noFill/>
            <a:round/>
          </a:ln>
        </p:spPr>
        <p:txBody>
          <a:bodyPr lIns="68573" tIns="34287" rIns="68573" bIns="34287"/>
          <a:lstStyle/>
          <a:p>
            <a:endParaRPr lang="zh-CN" altLang="en-US"/>
          </a:p>
        </p:txBody>
      </p:sp>
      <p:sp>
        <p:nvSpPr>
          <p:cNvPr id="49166" name="KSO_GT1"/>
          <p:cNvSpPr txBox="1">
            <a:spLocks noChangeArrowheads="1"/>
          </p:cNvSpPr>
          <p:nvPr/>
        </p:nvSpPr>
        <p:spPr bwMode="auto">
          <a:xfrm rot="3140710">
            <a:off x="2677565"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42" name="任意多边形 41"/>
          <p:cNvSpPr/>
          <p:nvPr/>
        </p:nvSpPr>
        <p:spPr>
          <a:xfrm>
            <a:off x="2814222" y="1564432"/>
            <a:ext cx="158417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0" name="图片 42"/>
          <p:cNvPicPr>
            <a:picLocks noChangeAspect="1"/>
          </p:cNvPicPr>
          <p:nvPr/>
        </p:nvPicPr>
        <p:blipFill>
          <a:blip r:embed="rId3" cstate="print"/>
          <a:srcRect l="86467"/>
          <a:stretch>
            <a:fillRect/>
          </a:stretch>
        </p:blipFill>
        <p:spPr bwMode="auto">
          <a:xfrm rot="-2245971">
            <a:off x="3167063" y="1580919"/>
            <a:ext cx="240506" cy="2012777"/>
          </a:xfrm>
          <a:prstGeom prst="rect">
            <a:avLst/>
          </a:prstGeom>
          <a:noFill/>
          <a:ln w="9525">
            <a:noFill/>
            <a:miter lim="800000"/>
            <a:headEnd/>
            <a:tailEnd/>
          </a:ln>
        </p:spPr>
      </p:pic>
      <p:sp>
        <p:nvSpPr>
          <p:cNvPr id="49172" name="KSO_GT1"/>
          <p:cNvSpPr txBox="1">
            <a:spLocks noChangeArrowheads="1"/>
          </p:cNvSpPr>
          <p:nvPr/>
        </p:nvSpPr>
        <p:spPr bwMode="auto">
          <a:xfrm rot="3140710">
            <a:off x="4650430"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47" name="任意多边形 46"/>
          <p:cNvSpPr/>
          <p:nvPr/>
        </p:nvSpPr>
        <p:spPr>
          <a:xfrm>
            <a:off x="4787227" y="1564432"/>
            <a:ext cx="158519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6" name="图片 47"/>
          <p:cNvPicPr>
            <a:picLocks noChangeAspect="1"/>
          </p:cNvPicPr>
          <p:nvPr/>
        </p:nvPicPr>
        <p:blipFill>
          <a:blip r:embed="rId3" cstate="print"/>
          <a:srcRect l="86467"/>
          <a:stretch>
            <a:fillRect/>
          </a:stretch>
        </p:blipFill>
        <p:spPr bwMode="auto">
          <a:xfrm rot="-2245971">
            <a:off x="5139929" y="1580919"/>
            <a:ext cx="240506" cy="2012777"/>
          </a:xfrm>
          <a:prstGeom prst="rect">
            <a:avLst/>
          </a:prstGeom>
          <a:noFill/>
          <a:ln w="9525">
            <a:noFill/>
            <a:miter lim="800000"/>
            <a:headEnd/>
            <a:tailEnd/>
          </a:ln>
        </p:spPr>
      </p:pic>
      <p:sp>
        <p:nvSpPr>
          <p:cNvPr id="49178" name="KSO_GT1"/>
          <p:cNvSpPr txBox="1">
            <a:spLocks noChangeArrowheads="1"/>
          </p:cNvSpPr>
          <p:nvPr/>
        </p:nvSpPr>
        <p:spPr bwMode="auto">
          <a:xfrm rot="3140710">
            <a:off x="6623296"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52" name="任意多边形 51"/>
          <p:cNvSpPr/>
          <p:nvPr/>
        </p:nvSpPr>
        <p:spPr>
          <a:xfrm>
            <a:off x="6760049" y="1564432"/>
            <a:ext cx="158536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82" name="图片 52"/>
          <p:cNvPicPr>
            <a:picLocks noChangeAspect="1"/>
          </p:cNvPicPr>
          <p:nvPr/>
        </p:nvPicPr>
        <p:blipFill>
          <a:blip r:embed="rId3" cstate="print"/>
          <a:srcRect l="86467"/>
          <a:stretch>
            <a:fillRect/>
          </a:stretch>
        </p:blipFill>
        <p:spPr bwMode="auto">
          <a:xfrm rot="-2245971">
            <a:off x="7112794" y="1580919"/>
            <a:ext cx="240506" cy="2012777"/>
          </a:xfrm>
          <a:prstGeom prst="rect">
            <a:avLst/>
          </a:prstGeom>
          <a:noFill/>
          <a:ln w="9525">
            <a:noFill/>
            <a:miter lim="800000"/>
            <a:headEnd/>
            <a:tailEnd/>
          </a:ln>
        </p:spPr>
      </p:pic>
      <p:grpSp>
        <p:nvGrpSpPr>
          <p:cNvPr id="3" name="组合 61"/>
          <p:cNvGrpSpPr/>
          <p:nvPr/>
        </p:nvGrpSpPr>
        <p:grpSpPr bwMode="auto">
          <a:xfrm>
            <a:off x="3413522" y="2140685"/>
            <a:ext cx="400050" cy="372780"/>
            <a:chOff x="1740921" y="2645461"/>
            <a:chExt cx="1408013" cy="1315096"/>
          </a:xfrm>
          <a:solidFill>
            <a:schemeClr val="bg2"/>
          </a:solidFill>
        </p:grpSpPr>
        <p:grpSp>
          <p:nvGrpSpPr>
            <p:cNvPr id="4" name="Freeform 329"/>
            <p:cNvGrpSpPr/>
            <p:nvPr/>
          </p:nvGrpSpPr>
          <p:grpSpPr bwMode="auto">
            <a:xfrm>
              <a:off x="1898820" y="3272841"/>
              <a:ext cx="289648" cy="500157"/>
              <a:chOff x="4584192" y="2578608"/>
              <a:chExt cx="109728" cy="188976"/>
            </a:xfrm>
            <a:grpFill/>
          </p:grpSpPr>
          <p:pic>
            <p:nvPicPr>
              <p:cNvPr id="69682" name="Freeform 329"/>
              <p:cNvPicPr>
                <a:picLocks noChangeArrowheads="1"/>
              </p:cNvPicPr>
              <p:nvPr/>
            </p:nvPicPr>
            <p:blipFill>
              <a:blip r:embed="rId4" cstate="print">
                <a:lum bright="-100000"/>
              </a:blip>
              <a:srcRect/>
              <a:stretch>
                <a:fillRect/>
              </a:stretch>
            </p:blipFill>
            <p:spPr bwMode="auto">
              <a:xfrm>
                <a:off x="4584192" y="2578608"/>
                <a:ext cx="109728" cy="188976"/>
              </a:xfrm>
              <a:prstGeom prst="rect">
                <a:avLst/>
              </a:prstGeom>
              <a:grpFill/>
              <a:ln w="9525">
                <a:noFill/>
                <a:miter lim="800000"/>
                <a:headEnd/>
                <a:tailEnd/>
              </a:ln>
            </p:spPr>
          </p:pic>
          <p:sp>
            <p:nvSpPr>
              <p:cNvPr id="69683" name="Text Box 35"/>
              <p:cNvSpPr txBox="1">
                <a:spLocks noChangeArrowheads="1"/>
              </p:cNvSpPr>
              <p:nvPr/>
            </p:nvSpPr>
            <p:spPr bwMode="auto">
              <a:xfrm>
                <a:off x="4589358" y="2584606"/>
                <a:ext cx="97474" cy="17553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5" name="Freeform 330"/>
            <p:cNvGrpSpPr/>
            <p:nvPr/>
          </p:nvGrpSpPr>
          <p:grpSpPr bwMode="auto">
            <a:xfrm>
              <a:off x="2285017" y="3450316"/>
              <a:ext cx="289648" cy="322682"/>
              <a:chOff x="4730496" y="2645664"/>
              <a:chExt cx="109728" cy="121920"/>
            </a:xfrm>
            <a:grpFill/>
          </p:grpSpPr>
          <p:pic>
            <p:nvPicPr>
              <p:cNvPr id="69680" name="Freeform 330"/>
              <p:cNvPicPr>
                <a:picLocks noChangeArrowheads="1"/>
              </p:cNvPicPr>
              <p:nvPr/>
            </p:nvPicPr>
            <p:blipFill>
              <a:blip r:embed="rId5" cstate="print">
                <a:lum bright="-100000"/>
              </a:blip>
              <a:srcRect/>
              <a:stretch>
                <a:fillRect/>
              </a:stretch>
            </p:blipFill>
            <p:spPr bwMode="auto">
              <a:xfrm>
                <a:off x="4730496" y="2645664"/>
                <a:ext cx="109728" cy="121920"/>
              </a:xfrm>
              <a:prstGeom prst="rect">
                <a:avLst/>
              </a:prstGeom>
              <a:grpFill/>
              <a:ln w="9525">
                <a:noFill/>
                <a:miter lim="800000"/>
                <a:headEnd/>
                <a:tailEnd/>
              </a:ln>
            </p:spPr>
          </p:pic>
          <p:sp>
            <p:nvSpPr>
              <p:cNvPr id="69681" name="Text Box 38"/>
              <p:cNvSpPr txBox="1">
                <a:spLocks noChangeArrowheads="1"/>
              </p:cNvSpPr>
              <p:nvPr/>
            </p:nvSpPr>
            <p:spPr bwMode="auto">
              <a:xfrm>
                <a:off x="4738277" y="2649417"/>
                <a:ext cx="97474" cy="11072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6" name="Freeform 331"/>
            <p:cNvGrpSpPr/>
            <p:nvPr/>
          </p:nvGrpSpPr>
          <p:grpSpPr bwMode="auto">
            <a:xfrm>
              <a:off x="2687307" y="3079232"/>
              <a:ext cx="289648" cy="693766"/>
              <a:chOff x="4882896" y="2505456"/>
              <a:chExt cx="109728" cy="262128"/>
            </a:xfrm>
            <a:grpFill/>
          </p:grpSpPr>
          <p:pic>
            <p:nvPicPr>
              <p:cNvPr id="69678" name="Freeform 331"/>
              <p:cNvPicPr>
                <a:picLocks noChangeArrowheads="1"/>
              </p:cNvPicPr>
              <p:nvPr/>
            </p:nvPicPr>
            <p:blipFill>
              <a:blip r:embed="rId6" cstate="print">
                <a:lum bright="-100000"/>
              </a:blip>
              <a:srcRect/>
              <a:stretch>
                <a:fillRect/>
              </a:stretch>
            </p:blipFill>
            <p:spPr bwMode="auto">
              <a:xfrm>
                <a:off x="4882896" y="2505456"/>
                <a:ext cx="109728" cy="262128"/>
              </a:xfrm>
              <a:prstGeom prst="rect">
                <a:avLst/>
              </a:prstGeom>
              <a:grpFill/>
              <a:ln w="9525">
                <a:noFill/>
                <a:miter lim="800000"/>
                <a:headEnd/>
                <a:tailEnd/>
              </a:ln>
            </p:spPr>
          </p:pic>
          <p:sp>
            <p:nvSpPr>
              <p:cNvPr id="69679" name="Text Box 41"/>
              <p:cNvSpPr txBox="1">
                <a:spLocks noChangeArrowheads="1"/>
              </p:cNvSpPr>
              <p:nvPr/>
            </p:nvSpPr>
            <p:spPr bwMode="auto">
              <a:xfrm>
                <a:off x="4889903" y="2508992"/>
                <a:ext cx="94767" cy="251145"/>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7" name="Freeform 332"/>
            <p:cNvGrpSpPr/>
            <p:nvPr/>
          </p:nvGrpSpPr>
          <p:grpSpPr bwMode="auto">
            <a:xfrm>
              <a:off x="1721812" y="3837534"/>
              <a:ext cx="1448242" cy="145207"/>
              <a:chOff x="4517136" y="2791968"/>
              <a:chExt cx="548640" cy="54864"/>
            </a:xfrm>
            <a:grpFill/>
          </p:grpSpPr>
          <p:pic>
            <p:nvPicPr>
              <p:cNvPr id="69676" name="Freeform 332"/>
              <p:cNvPicPr>
                <a:picLocks noChangeArrowheads="1"/>
              </p:cNvPicPr>
              <p:nvPr/>
            </p:nvPicPr>
            <p:blipFill>
              <a:blip r:embed="rId7" cstate="print">
                <a:lum bright="-100000"/>
              </a:blip>
              <a:srcRect/>
              <a:stretch>
                <a:fillRect/>
              </a:stretch>
            </p:blipFill>
            <p:spPr bwMode="auto">
              <a:xfrm>
                <a:off x="4517136" y="2791968"/>
                <a:ext cx="548640" cy="54864"/>
              </a:xfrm>
              <a:prstGeom prst="rect">
                <a:avLst/>
              </a:prstGeom>
              <a:grpFill/>
              <a:ln w="9525">
                <a:noFill/>
                <a:miter lim="800000"/>
                <a:headEnd/>
                <a:tailEnd/>
              </a:ln>
            </p:spPr>
          </p:pic>
          <p:sp>
            <p:nvSpPr>
              <p:cNvPr id="69677" name="Text Box 44"/>
              <p:cNvSpPr txBox="1">
                <a:spLocks noChangeArrowheads="1"/>
              </p:cNvSpPr>
              <p:nvPr/>
            </p:nvSpPr>
            <p:spPr bwMode="auto">
              <a:xfrm>
                <a:off x="4524375" y="2795242"/>
                <a:ext cx="533400" cy="4320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8" name="Freeform 333"/>
            <p:cNvGrpSpPr/>
            <p:nvPr/>
          </p:nvGrpSpPr>
          <p:grpSpPr bwMode="auto">
            <a:xfrm>
              <a:off x="1818362" y="2627477"/>
              <a:ext cx="1206868" cy="580828"/>
              <a:chOff x="4553712" y="2334768"/>
              <a:chExt cx="457200" cy="219456"/>
            </a:xfrm>
            <a:grpFill/>
          </p:grpSpPr>
          <p:pic>
            <p:nvPicPr>
              <p:cNvPr id="69674" name="Freeform 333"/>
              <p:cNvPicPr>
                <a:picLocks noChangeArrowheads="1"/>
              </p:cNvPicPr>
              <p:nvPr/>
            </p:nvPicPr>
            <p:blipFill>
              <a:blip r:embed="rId8" cstate="print">
                <a:lum bright="-100000"/>
              </a:blip>
              <a:srcRect/>
              <a:stretch>
                <a:fillRect/>
              </a:stretch>
            </p:blipFill>
            <p:spPr bwMode="auto">
              <a:xfrm>
                <a:off x="4553712" y="2334768"/>
                <a:ext cx="457200" cy="219456"/>
              </a:xfrm>
              <a:prstGeom prst="rect">
                <a:avLst/>
              </a:prstGeom>
              <a:grpFill/>
              <a:ln w="9525">
                <a:noFill/>
                <a:miter lim="800000"/>
                <a:headEnd/>
                <a:tailEnd/>
              </a:ln>
            </p:spPr>
          </p:pic>
          <p:sp>
            <p:nvSpPr>
              <p:cNvPr id="69675" name="Text Box 47"/>
              <p:cNvSpPr txBox="1">
                <a:spLocks noChangeArrowheads="1"/>
              </p:cNvSpPr>
              <p:nvPr/>
            </p:nvSpPr>
            <p:spPr bwMode="auto">
              <a:xfrm>
                <a:off x="4559575" y="2341563"/>
                <a:ext cx="446757" cy="20793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grpSp>
        <p:nvGrpSpPr>
          <p:cNvPr id="9" name="组合 67"/>
          <p:cNvGrpSpPr/>
          <p:nvPr/>
        </p:nvGrpSpPr>
        <p:grpSpPr bwMode="auto">
          <a:xfrm>
            <a:off x="5449491" y="2178796"/>
            <a:ext cx="358378" cy="371590"/>
            <a:chOff x="4571018" y="3941631"/>
            <a:chExt cx="1142820" cy="1183390"/>
          </a:xfrm>
          <a:solidFill>
            <a:schemeClr val="bg2"/>
          </a:solidFill>
        </p:grpSpPr>
        <p:grpSp>
          <p:nvGrpSpPr>
            <p:cNvPr id="10" name="Freeform 237"/>
            <p:cNvGrpSpPr/>
            <p:nvPr/>
          </p:nvGrpSpPr>
          <p:grpSpPr bwMode="auto">
            <a:xfrm>
              <a:off x="5015692" y="3920541"/>
              <a:ext cx="451964" cy="597157"/>
              <a:chOff x="7424928" y="2383536"/>
              <a:chExt cx="188976" cy="249936"/>
            </a:xfrm>
            <a:grpFill/>
          </p:grpSpPr>
          <p:pic>
            <p:nvPicPr>
              <p:cNvPr id="69667" name="Freeform 237"/>
              <p:cNvPicPr>
                <a:picLocks noChangeArrowheads="1"/>
              </p:cNvPicPr>
              <p:nvPr/>
            </p:nvPicPr>
            <p:blipFill>
              <a:blip r:embed="rId9" cstate="print">
                <a:lum bright="-100000"/>
              </a:blip>
              <a:srcRect/>
              <a:stretch>
                <a:fillRect/>
              </a:stretch>
            </p:blipFill>
            <p:spPr bwMode="auto">
              <a:xfrm>
                <a:off x="7424928" y="2383536"/>
                <a:ext cx="188976" cy="249936"/>
              </a:xfrm>
              <a:prstGeom prst="rect">
                <a:avLst/>
              </a:prstGeom>
              <a:grpFill/>
              <a:ln w="9525">
                <a:noFill/>
                <a:miter lim="800000"/>
                <a:headEnd/>
                <a:tailEnd/>
              </a:ln>
            </p:spPr>
          </p:pic>
          <p:sp>
            <p:nvSpPr>
              <p:cNvPr id="69668" name="Text Box 51"/>
              <p:cNvSpPr txBox="1">
                <a:spLocks noChangeArrowheads="1"/>
              </p:cNvSpPr>
              <p:nvPr/>
            </p:nvSpPr>
            <p:spPr bwMode="auto">
              <a:xfrm>
                <a:off x="7431266" y="2392363"/>
                <a:ext cx="178130" cy="23491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1" name="Freeform 238"/>
            <p:cNvGrpSpPr/>
            <p:nvPr/>
          </p:nvGrpSpPr>
          <p:grpSpPr bwMode="auto">
            <a:xfrm>
              <a:off x="5161487" y="4095319"/>
              <a:ext cx="568600" cy="1019536"/>
              <a:chOff x="7485888" y="2456688"/>
              <a:chExt cx="237744" cy="426720"/>
            </a:xfrm>
            <a:grpFill/>
          </p:grpSpPr>
          <p:pic>
            <p:nvPicPr>
              <p:cNvPr id="69665" name="Freeform 238"/>
              <p:cNvPicPr>
                <a:picLocks noChangeArrowheads="1"/>
              </p:cNvPicPr>
              <p:nvPr/>
            </p:nvPicPr>
            <p:blipFill>
              <a:blip r:embed="rId10" cstate="print">
                <a:lum bright="-100000"/>
              </a:blip>
              <a:srcRect/>
              <a:stretch>
                <a:fillRect/>
              </a:stretch>
            </p:blipFill>
            <p:spPr bwMode="auto">
              <a:xfrm>
                <a:off x="7485888" y="2456688"/>
                <a:ext cx="237744" cy="426720"/>
              </a:xfrm>
              <a:prstGeom prst="rect">
                <a:avLst/>
              </a:prstGeom>
              <a:grpFill/>
              <a:ln w="9525">
                <a:noFill/>
                <a:miter lim="800000"/>
                <a:headEnd/>
                <a:tailEnd/>
              </a:ln>
            </p:spPr>
          </p:pic>
          <p:sp>
            <p:nvSpPr>
              <p:cNvPr id="69666" name="Text Box 54"/>
              <p:cNvSpPr txBox="1">
                <a:spLocks noChangeArrowheads="1"/>
              </p:cNvSpPr>
              <p:nvPr/>
            </p:nvSpPr>
            <p:spPr bwMode="auto">
              <a:xfrm>
                <a:off x="7490643" y="2460290"/>
                <a:ext cx="226195" cy="41888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2" name="Freeform 239"/>
            <p:cNvGrpSpPr/>
            <p:nvPr/>
          </p:nvGrpSpPr>
          <p:grpSpPr bwMode="auto">
            <a:xfrm>
              <a:off x="4563728" y="4007930"/>
              <a:ext cx="699815" cy="1136054"/>
              <a:chOff x="7235952" y="2420112"/>
              <a:chExt cx="292608" cy="475488"/>
            </a:xfrm>
            <a:grpFill/>
          </p:grpSpPr>
          <p:pic>
            <p:nvPicPr>
              <p:cNvPr id="69663" name="Freeform 239"/>
              <p:cNvPicPr>
                <a:picLocks noChangeArrowheads="1"/>
              </p:cNvPicPr>
              <p:nvPr/>
            </p:nvPicPr>
            <p:blipFill>
              <a:blip r:embed="rId11" cstate="print">
                <a:lum bright="-100000"/>
              </a:blip>
              <a:srcRect/>
              <a:stretch>
                <a:fillRect/>
              </a:stretch>
            </p:blipFill>
            <p:spPr bwMode="auto">
              <a:xfrm>
                <a:off x="7235952" y="2420112"/>
                <a:ext cx="292608" cy="475488"/>
              </a:xfrm>
              <a:prstGeom prst="rect">
                <a:avLst/>
              </a:prstGeom>
              <a:grpFill/>
              <a:ln w="9525">
                <a:noFill/>
                <a:miter lim="800000"/>
                <a:headEnd/>
                <a:tailEnd/>
              </a:ln>
            </p:spPr>
          </p:pic>
          <p:sp>
            <p:nvSpPr>
              <p:cNvPr id="69664" name="Text Box 57"/>
              <p:cNvSpPr txBox="1">
                <a:spLocks noChangeArrowheads="1"/>
              </p:cNvSpPr>
              <p:nvPr/>
            </p:nvSpPr>
            <p:spPr bwMode="auto">
              <a:xfrm>
                <a:off x="7239000" y="2429156"/>
                <a:ext cx="282744" cy="458507"/>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sp>
        <p:nvSpPr>
          <p:cNvPr id="49210" name="Freeform 128"/>
          <p:cNvSpPr>
            <a:spLocks noEditPoints="1"/>
          </p:cNvSpPr>
          <p:nvPr/>
        </p:nvSpPr>
        <p:spPr bwMode="black">
          <a:xfrm>
            <a:off x="7417594" y="2232390"/>
            <a:ext cx="411956" cy="287030"/>
          </a:xfrm>
          <a:custGeom>
            <a:avLst/>
            <a:gdLst>
              <a:gd name="T0" fmla="*/ 2147483647 w 300"/>
              <a:gd name="T1" fmla="*/ 0 h 210"/>
              <a:gd name="T2" fmla="*/ 2147483647 w 300"/>
              <a:gd name="T3" fmla="*/ 0 h 210"/>
              <a:gd name="T4" fmla="*/ 2147483647 w 300"/>
              <a:gd name="T5" fmla="*/ 2147483647 h 210"/>
              <a:gd name="T6" fmla="*/ 2147483647 w 300"/>
              <a:gd name="T7" fmla="*/ 0 h 210"/>
              <a:gd name="T8" fmla="*/ 2147483647 w 300"/>
              <a:gd name="T9" fmla="*/ 2147483647 h 210"/>
              <a:gd name="T10" fmla="*/ 2147483647 w 300"/>
              <a:gd name="T11" fmla="*/ 2147483647 h 210"/>
              <a:gd name="T12" fmla="*/ 2147483647 w 300"/>
              <a:gd name="T13" fmla="*/ 2147483647 h 210"/>
              <a:gd name="T14" fmla="*/ 2147483647 w 300"/>
              <a:gd name="T15" fmla="*/ 2147483647 h 210"/>
              <a:gd name="T16" fmla="*/ 2147483647 w 300"/>
              <a:gd name="T17" fmla="*/ 2147483647 h 210"/>
              <a:gd name="T18" fmla="*/ 2147483647 w 300"/>
              <a:gd name="T19" fmla="*/ 2147483647 h 210"/>
              <a:gd name="T20" fmla="*/ 2147483647 w 300"/>
              <a:gd name="T21" fmla="*/ 2147483647 h 210"/>
              <a:gd name="T22" fmla="*/ 2147483647 w 300"/>
              <a:gd name="T23" fmla="*/ 2147483647 h 210"/>
              <a:gd name="T24" fmla="*/ 2147483647 w 300"/>
              <a:gd name="T25" fmla="*/ 2147483647 h 210"/>
              <a:gd name="T26" fmla="*/ 2147483647 w 300"/>
              <a:gd name="T27" fmla="*/ 2147483647 h 210"/>
              <a:gd name="T28" fmla="*/ 2147483647 w 300"/>
              <a:gd name="T29" fmla="*/ 2147483647 h 210"/>
              <a:gd name="T30" fmla="*/ 2147483647 w 300"/>
              <a:gd name="T31" fmla="*/ 2147483647 h 210"/>
              <a:gd name="T32" fmla="*/ 2147483647 w 300"/>
              <a:gd name="T33" fmla="*/ 2147483647 h 210"/>
              <a:gd name="T34" fmla="*/ 2147483647 w 300"/>
              <a:gd name="T35" fmla="*/ 2147483647 h 210"/>
              <a:gd name="T36" fmla="*/ 2147483647 w 300"/>
              <a:gd name="T37" fmla="*/ 2147483647 h 210"/>
              <a:gd name="T38" fmla="*/ 2147483647 w 300"/>
              <a:gd name="T39" fmla="*/ 2147483647 h 210"/>
              <a:gd name="T40" fmla="*/ 2147483647 w 300"/>
              <a:gd name="T41" fmla="*/ 2147483647 h 210"/>
              <a:gd name="T42" fmla="*/ 2147483647 w 300"/>
              <a:gd name="T43" fmla="*/ 2147483647 h 210"/>
              <a:gd name="T44" fmla="*/ 2147483647 w 300"/>
              <a:gd name="T45" fmla="*/ 2147483647 h 210"/>
              <a:gd name="T46" fmla="*/ 2147483647 w 300"/>
              <a:gd name="T47" fmla="*/ 2147483647 h 210"/>
              <a:gd name="T48" fmla="*/ 2147483647 w 300"/>
              <a:gd name="T49" fmla="*/ 2147483647 h 210"/>
              <a:gd name="T50" fmla="*/ 2147483647 w 300"/>
              <a:gd name="T51" fmla="*/ 2147483647 h 210"/>
              <a:gd name="T52" fmla="*/ 0 w 300"/>
              <a:gd name="T53" fmla="*/ 2147483647 h 210"/>
              <a:gd name="T54" fmla="*/ 0 w 300"/>
              <a:gd name="T55" fmla="*/ 2147483647 h 210"/>
              <a:gd name="T56" fmla="*/ 2147483647 w 300"/>
              <a:gd name="T57" fmla="*/ 2147483647 h 210"/>
              <a:gd name="T58" fmla="*/ 0 w 300"/>
              <a:gd name="T59" fmla="*/ 2147483647 h 210"/>
              <a:gd name="T60" fmla="*/ 2147483647 w 300"/>
              <a:gd name="T61" fmla="*/ 2147483647 h 210"/>
              <a:gd name="T62" fmla="*/ 2147483647 w 300"/>
              <a:gd name="T63" fmla="*/ 2147483647 h 210"/>
              <a:gd name="T64" fmla="*/ 2147483647 w 300"/>
              <a:gd name="T65" fmla="*/ 2147483647 h 210"/>
              <a:gd name="T66" fmla="*/ 2147483647 w 300"/>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0"/>
              <a:gd name="T103" fmla="*/ 0 h 210"/>
              <a:gd name="T104" fmla="*/ 300 w 300"/>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bg2"/>
          </a:solidFill>
          <a:ln w="9525">
            <a:noFill/>
            <a:round/>
          </a:ln>
        </p:spPr>
        <p:txBody>
          <a:bodyPr lIns="61729" tIns="30865" rIns="61729" bIns="30865"/>
          <a:lstStyle/>
          <a:p>
            <a:endParaRPr lang="zh-CN" altLang="en-US"/>
          </a:p>
        </p:txBody>
      </p:sp>
      <p:sp>
        <p:nvSpPr>
          <p:cNvPr id="75802" name="Rectangle 26"/>
          <p:cNvSpPr>
            <a:spLocks noChangeArrowheads="1"/>
          </p:cNvSpPr>
          <p:nvPr/>
        </p:nvSpPr>
        <p:spPr bwMode="auto">
          <a:xfrm>
            <a:off x="898923" y="3819984"/>
            <a:ext cx="7398544" cy="830997"/>
          </a:xfrm>
          <a:prstGeom prst="rect">
            <a:avLst/>
          </a:prstGeom>
          <a:noFill/>
          <a:ln w="9525">
            <a:noFill/>
            <a:miter lim="800000"/>
          </a:ln>
        </p:spPr>
        <p:txBody>
          <a:bodyPr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a:t>
            </a:r>
            <a:r>
              <a:rPr lang="zh-CN" altLang="en-US" sz="900" dirty="0">
                <a:solidFill>
                  <a:schemeClr val="tx1">
                    <a:lumMod val="50000"/>
                    <a:lumOff val="50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p>
          <a:p>
            <a:endParaRPr lang="zh-CN" altLang="en-US" sz="900" dirty="0">
              <a:solidFill>
                <a:schemeClr val="tx1">
                  <a:lumMod val="50000"/>
                  <a:lumOff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5802"/>
                                        </p:tgtEl>
                                        <p:attrNameLst>
                                          <p:attrName>style.visibility</p:attrName>
                                        </p:attrNameLst>
                                      </p:cBhvr>
                                      <p:to>
                                        <p:strVal val="visible"/>
                                      </p:to>
                                    </p:set>
                                    <p:anim calcmode="lin" valueType="num">
                                      <p:cBhvr>
                                        <p:cTn id="7" dur="1000" fill="hold"/>
                                        <p:tgtEl>
                                          <p:spTgt spid="75802"/>
                                        </p:tgtEl>
                                        <p:attrNameLst>
                                          <p:attrName>ppt_w</p:attrName>
                                        </p:attrNameLst>
                                      </p:cBhvr>
                                      <p:tavLst>
                                        <p:tav tm="0">
                                          <p:val>
                                            <p:strVal val="#ppt_w+.3"/>
                                          </p:val>
                                        </p:tav>
                                        <p:tav tm="100000">
                                          <p:val>
                                            <p:strVal val="#ppt_w"/>
                                          </p:val>
                                        </p:tav>
                                      </p:tavLst>
                                    </p:anim>
                                    <p:anim calcmode="lin" valueType="num">
                                      <p:cBhvr>
                                        <p:cTn id="8" dur="1000" fill="hold"/>
                                        <p:tgtEl>
                                          <p:spTgt spid="75802"/>
                                        </p:tgtEl>
                                        <p:attrNameLst>
                                          <p:attrName>ppt_h</p:attrName>
                                        </p:attrNameLst>
                                      </p:cBhvr>
                                      <p:tavLst>
                                        <p:tav tm="0">
                                          <p:val>
                                            <p:strVal val="#ppt_h"/>
                                          </p:val>
                                        </p:tav>
                                        <p:tav tm="100000">
                                          <p:val>
                                            <p:strVal val="#ppt_h"/>
                                          </p:val>
                                        </p:tav>
                                      </p:tavLst>
                                    </p:anim>
                                    <p:animEffect transition="in" filter="fade">
                                      <p:cBhvr>
                                        <p:cTn id="9" dur="1000"/>
                                        <p:tgtEl>
                                          <p:spTgt spid="75802"/>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500" fill="hold"/>
                                        <p:tgtEl>
                                          <p:spTgt spid="49159"/>
                                        </p:tgtEl>
                                        <p:attrNameLst>
                                          <p:attrName>ppt_x</p:attrName>
                                        </p:attrNameLst>
                                      </p:cBhvr>
                                      <p:tavLst>
                                        <p:tav tm="0">
                                          <p:val>
                                            <p:strVal val="0-#ppt_w/2"/>
                                          </p:val>
                                        </p:tav>
                                        <p:tav tm="100000">
                                          <p:val>
                                            <p:strVal val="#ppt_x"/>
                                          </p:val>
                                        </p:tav>
                                      </p:tavLst>
                                    </p:anim>
                                    <p:anim calcmode="lin" valueType="num">
                                      <p:cBhvr additive="base">
                                        <p:cTn id="14" dur="500" fill="hold"/>
                                        <p:tgtEl>
                                          <p:spTgt spid="4915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9163"/>
                                        </p:tgtEl>
                                        <p:attrNameLst>
                                          <p:attrName>style.visibility</p:attrName>
                                        </p:attrNameLst>
                                      </p:cBhvr>
                                      <p:to>
                                        <p:strVal val="visible"/>
                                      </p:to>
                                    </p:set>
                                    <p:anim calcmode="lin" valueType="num">
                                      <p:cBhvr additive="base">
                                        <p:cTn id="21" dur="500" fill="hold"/>
                                        <p:tgtEl>
                                          <p:spTgt spid="49163"/>
                                        </p:tgtEl>
                                        <p:attrNameLst>
                                          <p:attrName>ppt_x</p:attrName>
                                        </p:attrNameLst>
                                      </p:cBhvr>
                                      <p:tavLst>
                                        <p:tav tm="0">
                                          <p:val>
                                            <p:strVal val="0-#ppt_w/2"/>
                                          </p:val>
                                        </p:tav>
                                        <p:tav tm="100000">
                                          <p:val>
                                            <p:strVal val="#ppt_x"/>
                                          </p:val>
                                        </p:tav>
                                      </p:tavLst>
                                    </p:anim>
                                    <p:anim calcmode="lin" valueType="num">
                                      <p:cBhvr additive="base">
                                        <p:cTn id="22" dur="500" fill="hold"/>
                                        <p:tgtEl>
                                          <p:spTgt spid="4916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9164"/>
                                        </p:tgtEl>
                                        <p:attrNameLst>
                                          <p:attrName>style.visibility</p:attrName>
                                        </p:attrNameLst>
                                      </p:cBhvr>
                                      <p:to>
                                        <p:strVal val="visible"/>
                                      </p:to>
                                    </p:set>
                                    <p:anim calcmode="lin" valueType="num">
                                      <p:cBhvr additive="base">
                                        <p:cTn id="25" dur="500" fill="hold"/>
                                        <p:tgtEl>
                                          <p:spTgt spid="49164"/>
                                        </p:tgtEl>
                                        <p:attrNameLst>
                                          <p:attrName>ppt_x</p:attrName>
                                        </p:attrNameLst>
                                      </p:cBhvr>
                                      <p:tavLst>
                                        <p:tav tm="0">
                                          <p:val>
                                            <p:strVal val="0-#ppt_w/2"/>
                                          </p:val>
                                        </p:tav>
                                        <p:tav tm="100000">
                                          <p:val>
                                            <p:strVal val="#ppt_x"/>
                                          </p:val>
                                        </p:tav>
                                      </p:tavLst>
                                    </p:anim>
                                    <p:anim calcmode="lin" valueType="num">
                                      <p:cBhvr additive="base">
                                        <p:cTn id="26" dur="500" fill="hold"/>
                                        <p:tgtEl>
                                          <p:spTgt spid="4916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9166"/>
                                        </p:tgtEl>
                                        <p:attrNameLst>
                                          <p:attrName>style.visibility</p:attrName>
                                        </p:attrNameLst>
                                      </p:cBhvr>
                                      <p:to>
                                        <p:strVal val="visible"/>
                                      </p:to>
                                    </p:set>
                                    <p:anim calcmode="lin" valueType="num">
                                      <p:cBhvr additive="base">
                                        <p:cTn id="30" dur="500" fill="hold"/>
                                        <p:tgtEl>
                                          <p:spTgt spid="49166"/>
                                        </p:tgtEl>
                                        <p:attrNameLst>
                                          <p:attrName>ppt_x</p:attrName>
                                        </p:attrNameLst>
                                      </p:cBhvr>
                                      <p:tavLst>
                                        <p:tav tm="0">
                                          <p:val>
                                            <p:strVal val="0-#ppt_w/2"/>
                                          </p:val>
                                        </p:tav>
                                        <p:tav tm="100000">
                                          <p:val>
                                            <p:strVal val="#ppt_x"/>
                                          </p:val>
                                        </p:tav>
                                      </p:tavLst>
                                    </p:anim>
                                    <p:anim calcmode="lin" valueType="num">
                                      <p:cBhvr additive="base">
                                        <p:cTn id="31" dur="500" fill="hold"/>
                                        <p:tgtEl>
                                          <p:spTgt spid="4916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9170"/>
                                        </p:tgtEl>
                                        <p:attrNameLst>
                                          <p:attrName>style.visibility</p:attrName>
                                        </p:attrNameLst>
                                      </p:cBhvr>
                                      <p:to>
                                        <p:strVal val="visible"/>
                                      </p:to>
                                    </p:set>
                                    <p:anim calcmode="lin" valueType="num">
                                      <p:cBhvr additive="base">
                                        <p:cTn id="38" dur="500" fill="hold"/>
                                        <p:tgtEl>
                                          <p:spTgt spid="49170"/>
                                        </p:tgtEl>
                                        <p:attrNameLst>
                                          <p:attrName>ppt_x</p:attrName>
                                        </p:attrNameLst>
                                      </p:cBhvr>
                                      <p:tavLst>
                                        <p:tav tm="0">
                                          <p:val>
                                            <p:strVal val="0-#ppt_w/2"/>
                                          </p:val>
                                        </p:tav>
                                        <p:tav tm="100000">
                                          <p:val>
                                            <p:strVal val="#ppt_x"/>
                                          </p:val>
                                        </p:tav>
                                      </p:tavLst>
                                    </p:anim>
                                    <p:anim calcmode="lin" valueType="num">
                                      <p:cBhvr additive="base">
                                        <p:cTn id="39" dur="500" fill="hold"/>
                                        <p:tgtEl>
                                          <p:spTgt spid="4917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49172"/>
                                        </p:tgtEl>
                                        <p:attrNameLst>
                                          <p:attrName>style.visibility</p:attrName>
                                        </p:attrNameLst>
                                      </p:cBhvr>
                                      <p:to>
                                        <p:strVal val="visible"/>
                                      </p:to>
                                    </p:set>
                                    <p:anim calcmode="lin" valueType="num">
                                      <p:cBhvr additive="base">
                                        <p:cTn id="47" dur="500" fill="hold"/>
                                        <p:tgtEl>
                                          <p:spTgt spid="49172"/>
                                        </p:tgtEl>
                                        <p:attrNameLst>
                                          <p:attrName>ppt_x</p:attrName>
                                        </p:attrNameLst>
                                      </p:cBhvr>
                                      <p:tavLst>
                                        <p:tav tm="0">
                                          <p:val>
                                            <p:strVal val="0-#ppt_w/2"/>
                                          </p:val>
                                        </p:tav>
                                        <p:tav tm="100000">
                                          <p:val>
                                            <p:strVal val="#ppt_x"/>
                                          </p:val>
                                        </p:tav>
                                      </p:tavLst>
                                    </p:anim>
                                    <p:anim calcmode="lin" valueType="num">
                                      <p:cBhvr additive="base">
                                        <p:cTn id="48" dur="500" fill="hold"/>
                                        <p:tgtEl>
                                          <p:spTgt spid="4917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9176"/>
                                        </p:tgtEl>
                                        <p:attrNameLst>
                                          <p:attrName>style.visibility</p:attrName>
                                        </p:attrNameLst>
                                      </p:cBhvr>
                                      <p:to>
                                        <p:strVal val="visible"/>
                                      </p:to>
                                    </p:set>
                                    <p:anim calcmode="lin" valueType="num">
                                      <p:cBhvr additive="base">
                                        <p:cTn id="55" dur="500" fill="hold"/>
                                        <p:tgtEl>
                                          <p:spTgt spid="49176"/>
                                        </p:tgtEl>
                                        <p:attrNameLst>
                                          <p:attrName>ppt_x</p:attrName>
                                        </p:attrNameLst>
                                      </p:cBhvr>
                                      <p:tavLst>
                                        <p:tav tm="0">
                                          <p:val>
                                            <p:strVal val="0-#ppt_w/2"/>
                                          </p:val>
                                        </p:tav>
                                        <p:tav tm="100000">
                                          <p:val>
                                            <p:strVal val="#ppt_x"/>
                                          </p:val>
                                        </p:tav>
                                      </p:tavLst>
                                    </p:anim>
                                    <p:anim calcmode="lin" valueType="num">
                                      <p:cBhvr additive="base">
                                        <p:cTn id="56" dur="500" fill="hold"/>
                                        <p:tgtEl>
                                          <p:spTgt spid="4917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8" fill="hold" grpId="0" nodeType="afterEffect">
                                  <p:stCondLst>
                                    <p:cond delay="0"/>
                                  </p:stCondLst>
                                  <p:childTnLst>
                                    <p:set>
                                      <p:cBhvr>
                                        <p:cTn id="63" dur="1" fill="hold">
                                          <p:stCondLst>
                                            <p:cond delay="0"/>
                                          </p:stCondLst>
                                        </p:cTn>
                                        <p:tgtEl>
                                          <p:spTgt spid="49178"/>
                                        </p:tgtEl>
                                        <p:attrNameLst>
                                          <p:attrName>style.visibility</p:attrName>
                                        </p:attrNameLst>
                                      </p:cBhvr>
                                      <p:to>
                                        <p:strVal val="visible"/>
                                      </p:to>
                                    </p:set>
                                    <p:anim calcmode="lin" valueType="num">
                                      <p:cBhvr additive="base">
                                        <p:cTn id="64" dur="500" fill="hold"/>
                                        <p:tgtEl>
                                          <p:spTgt spid="49178"/>
                                        </p:tgtEl>
                                        <p:attrNameLst>
                                          <p:attrName>ppt_x</p:attrName>
                                        </p:attrNameLst>
                                      </p:cBhvr>
                                      <p:tavLst>
                                        <p:tav tm="0">
                                          <p:val>
                                            <p:strVal val="0-#ppt_w/2"/>
                                          </p:val>
                                        </p:tav>
                                        <p:tav tm="100000">
                                          <p:val>
                                            <p:strVal val="#ppt_x"/>
                                          </p:val>
                                        </p:tav>
                                      </p:tavLst>
                                    </p:anim>
                                    <p:anim calcmode="lin" valueType="num">
                                      <p:cBhvr additive="base">
                                        <p:cTn id="65" dur="500" fill="hold"/>
                                        <p:tgtEl>
                                          <p:spTgt spid="4917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49182"/>
                                        </p:tgtEl>
                                        <p:attrNameLst>
                                          <p:attrName>style.visibility</p:attrName>
                                        </p:attrNameLst>
                                      </p:cBhvr>
                                      <p:to>
                                        <p:strVal val="visible"/>
                                      </p:to>
                                    </p:set>
                                    <p:anim calcmode="lin" valueType="num">
                                      <p:cBhvr additive="base">
                                        <p:cTn id="72" dur="500" fill="hold"/>
                                        <p:tgtEl>
                                          <p:spTgt spid="49182"/>
                                        </p:tgtEl>
                                        <p:attrNameLst>
                                          <p:attrName>ppt_x</p:attrName>
                                        </p:attrNameLst>
                                      </p:cBhvr>
                                      <p:tavLst>
                                        <p:tav tm="0">
                                          <p:val>
                                            <p:strVal val="0-#ppt_w/2"/>
                                          </p:val>
                                        </p:tav>
                                        <p:tav tm="100000">
                                          <p:val>
                                            <p:strVal val="#ppt_x"/>
                                          </p:val>
                                        </p:tav>
                                      </p:tavLst>
                                    </p:anim>
                                    <p:anim calcmode="lin" valueType="num">
                                      <p:cBhvr additive="base">
                                        <p:cTn id="73" dur="500" fill="hold"/>
                                        <p:tgtEl>
                                          <p:spTgt spid="49182"/>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49210"/>
                                        </p:tgtEl>
                                        <p:attrNameLst>
                                          <p:attrName>style.visibility</p:attrName>
                                        </p:attrNameLst>
                                      </p:cBhvr>
                                      <p:to>
                                        <p:strVal val="visible"/>
                                      </p:to>
                                    </p:set>
                                    <p:anim calcmode="lin" valueType="num">
                                      <p:cBhvr additive="base">
                                        <p:cTn id="76" dur="500" fill="hold"/>
                                        <p:tgtEl>
                                          <p:spTgt spid="49210"/>
                                        </p:tgtEl>
                                        <p:attrNameLst>
                                          <p:attrName>ppt_x</p:attrName>
                                        </p:attrNameLst>
                                      </p:cBhvr>
                                      <p:tavLst>
                                        <p:tav tm="0">
                                          <p:val>
                                            <p:strVal val="0-#ppt_w/2"/>
                                          </p:val>
                                        </p:tav>
                                        <p:tav tm="100000">
                                          <p:val>
                                            <p:strVal val="#ppt_x"/>
                                          </p:val>
                                        </p:tav>
                                      </p:tavLst>
                                    </p:anim>
                                    <p:anim calcmode="lin" valueType="num">
                                      <p:cBhvr additive="base">
                                        <p:cTn id="77" dur="500" fill="hold"/>
                                        <p:tgtEl>
                                          <p:spTgt spid="49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4" grpId="0" animBg="1"/>
      <p:bldP spid="49166" grpId="0"/>
      <p:bldP spid="49172" grpId="0"/>
      <p:bldP spid="49178" grpId="0"/>
      <p:bldP spid="49210" grpId="0" animBg="1"/>
      <p:bldP spid="758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6003159" y="2298735"/>
            <a:ext cx="363438" cy="3635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350" dirty="0"/>
          </a:p>
        </p:txBody>
      </p:sp>
      <p:sp>
        <p:nvSpPr>
          <p:cNvPr id="4" name="文本框 3"/>
          <p:cNvSpPr txBox="1">
            <a:spLocks noChangeArrowheads="1"/>
          </p:cNvSpPr>
          <p:nvPr/>
        </p:nvSpPr>
        <p:spPr bwMode="auto">
          <a:xfrm>
            <a:off x="6299625" y="2275511"/>
            <a:ext cx="891183" cy="43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75" dirty="0">
                <a:solidFill>
                  <a:schemeClr val="accent1"/>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7124728" y="2421110"/>
            <a:ext cx="1051024" cy="259687"/>
          </a:xfrm>
          <a:prstGeom prst="rect">
            <a:avLst/>
          </a:prstGeom>
          <a:noFill/>
        </p:spPr>
        <p:txBody>
          <a:bodyPr lIns="51435" tIns="25718" rIns="51435" bIns="25718">
            <a:spAutoFit/>
          </a:bodyPr>
          <a:lstStyle/>
          <a:p>
            <a:pPr>
              <a:defRPr/>
            </a:pPr>
            <a:r>
              <a:rPr lang="en-US" altLang="zh-CN" sz="1350" dirty="0">
                <a:solidFill>
                  <a:schemeClr val="bg2">
                    <a:lumMod val="25000"/>
                  </a:schemeClr>
                </a:solidFill>
                <a:latin typeface="Impact" panose="020B0806030902050204" pitchFamily="34" charset="0"/>
              </a:rPr>
              <a:t>CONTENTS</a:t>
            </a:r>
            <a:endParaRPr lang="zh-CN" altLang="en-US" sz="1350" dirty="0">
              <a:solidFill>
                <a:schemeClr val="bg2">
                  <a:lumMod val="25000"/>
                </a:schemeClr>
              </a:solidFill>
              <a:latin typeface="Impact" panose="020B0806030902050204" pitchFamily="34" charset="0"/>
            </a:endParaRPr>
          </a:p>
        </p:txBody>
      </p:sp>
      <p:grpSp>
        <p:nvGrpSpPr>
          <p:cNvPr id="6" name="组合 93"/>
          <p:cNvGrpSpPr/>
          <p:nvPr/>
        </p:nvGrpSpPr>
        <p:grpSpPr bwMode="auto">
          <a:xfrm>
            <a:off x="2985408" y="1330407"/>
            <a:ext cx="2260104" cy="476125"/>
            <a:chOff x="320318" y="607960"/>
            <a:chExt cx="4018359" cy="846889"/>
          </a:xfrm>
        </p:grpSpPr>
        <p:grpSp>
          <p:nvGrpSpPr>
            <p:cNvPr id="7" name="组合 91"/>
            <p:cNvGrpSpPr/>
            <p:nvPr/>
          </p:nvGrpSpPr>
          <p:grpSpPr bwMode="auto">
            <a:xfrm>
              <a:off x="320318" y="607960"/>
              <a:ext cx="883920" cy="824600"/>
              <a:chOff x="320318" y="607960"/>
              <a:chExt cx="883920" cy="824600"/>
            </a:xfrm>
          </p:grpSpPr>
          <p:sp>
            <p:nvSpPr>
              <p:cNvPr id="9" name="菱形 8"/>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10" name="文本框 90"/>
              <p:cNvSpPr txBox="1">
                <a:spLocks noChangeArrowheads="1"/>
              </p:cNvSpPr>
              <p:nvPr/>
            </p:nvSpPr>
            <p:spPr bwMode="auto">
              <a:xfrm>
                <a:off x="320318" y="835594"/>
                <a:ext cx="883920" cy="5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dirty="0">
                    <a:solidFill>
                      <a:schemeClr val="bg1"/>
                    </a:solidFill>
                    <a:latin typeface="微软雅黑" panose="020B0503020204020204" pitchFamily="34" charset="-122"/>
                    <a:ea typeface="微软雅黑" panose="020B0503020204020204" pitchFamily="34" charset="-122"/>
                  </a:rPr>
                  <a:t>01</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8" name="文本框 92"/>
            <p:cNvSpPr txBox="1">
              <a:spLocks noChangeArrowheads="1"/>
            </p:cNvSpPr>
            <p:nvPr/>
          </p:nvSpPr>
          <p:spPr bwMode="auto">
            <a:xfrm>
              <a:off x="1275715" y="797914"/>
              <a:ext cx="3062962" cy="65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99"/>
          <p:cNvGrpSpPr/>
          <p:nvPr/>
        </p:nvGrpSpPr>
        <p:grpSpPr bwMode="auto">
          <a:xfrm>
            <a:off x="2985408" y="1957465"/>
            <a:ext cx="2260104" cy="476125"/>
            <a:chOff x="320318" y="607960"/>
            <a:chExt cx="4018359" cy="846889"/>
          </a:xfrm>
        </p:grpSpPr>
        <p:grpSp>
          <p:nvGrpSpPr>
            <p:cNvPr id="12" name="组合 100"/>
            <p:cNvGrpSpPr/>
            <p:nvPr/>
          </p:nvGrpSpPr>
          <p:grpSpPr bwMode="auto">
            <a:xfrm>
              <a:off x="320318" y="607960"/>
              <a:ext cx="883920" cy="824600"/>
              <a:chOff x="320318" y="607960"/>
              <a:chExt cx="883920" cy="824600"/>
            </a:xfrm>
          </p:grpSpPr>
          <p:sp>
            <p:nvSpPr>
              <p:cNvPr id="14" name="菱形 13"/>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15" name="文本框 103"/>
              <p:cNvSpPr txBox="1">
                <a:spLocks noChangeArrowheads="1"/>
              </p:cNvSpPr>
              <p:nvPr/>
            </p:nvSpPr>
            <p:spPr bwMode="auto">
              <a:xfrm>
                <a:off x="320318" y="835594"/>
                <a:ext cx="883920" cy="5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a:solidFill>
                      <a:schemeClr val="bg1"/>
                    </a:solidFill>
                    <a:latin typeface="微软雅黑" panose="020B0503020204020204" pitchFamily="34" charset="-122"/>
                    <a:ea typeface="微软雅黑" panose="020B0503020204020204" pitchFamily="34" charset="-122"/>
                  </a:rPr>
                  <a:t>02</a:t>
                </a: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13" name="文本框 101"/>
            <p:cNvSpPr txBox="1">
              <a:spLocks noChangeArrowheads="1"/>
            </p:cNvSpPr>
            <p:nvPr/>
          </p:nvSpPr>
          <p:spPr bwMode="auto">
            <a:xfrm>
              <a:off x="1275715" y="797914"/>
              <a:ext cx="3062962" cy="65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09"/>
          <p:cNvGrpSpPr/>
          <p:nvPr/>
        </p:nvGrpSpPr>
        <p:grpSpPr bwMode="auto">
          <a:xfrm>
            <a:off x="2985408" y="2584523"/>
            <a:ext cx="2260104" cy="476125"/>
            <a:chOff x="320318" y="607960"/>
            <a:chExt cx="4018359" cy="846889"/>
          </a:xfrm>
        </p:grpSpPr>
        <p:grpSp>
          <p:nvGrpSpPr>
            <p:cNvPr id="17" name="组合 110"/>
            <p:cNvGrpSpPr/>
            <p:nvPr/>
          </p:nvGrpSpPr>
          <p:grpSpPr bwMode="auto">
            <a:xfrm>
              <a:off x="320318" y="607960"/>
              <a:ext cx="883920" cy="824600"/>
              <a:chOff x="320318" y="607960"/>
              <a:chExt cx="883920" cy="824600"/>
            </a:xfrm>
          </p:grpSpPr>
          <p:sp>
            <p:nvSpPr>
              <p:cNvPr id="19" name="菱形 18"/>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20" name="文本框 113"/>
              <p:cNvSpPr txBox="1">
                <a:spLocks noChangeArrowheads="1"/>
              </p:cNvSpPr>
              <p:nvPr/>
            </p:nvSpPr>
            <p:spPr bwMode="auto">
              <a:xfrm>
                <a:off x="320318" y="835594"/>
                <a:ext cx="883920" cy="5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a:solidFill>
                      <a:schemeClr val="bg1"/>
                    </a:solidFill>
                    <a:latin typeface="微软雅黑" panose="020B0503020204020204" pitchFamily="34" charset="-122"/>
                    <a:ea typeface="微软雅黑" panose="020B0503020204020204" pitchFamily="34" charset="-122"/>
                  </a:rPr>
                  <a:t>03</a:t>
                </a: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18" name="文本框 111"/>
            <p:cNvSpPr txBox="1">
              <a:spLocks noChangeArrowheads="1"/>
            </p:cNvSpPr>
            <p:nvPr/>
          </p:nvSpPr>
          <p:spPr bwMode="auto">
            <a:xfrm>
              <a:off x="1275715" y="797914"/>
              <a:ext cx="3062962" cy="65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119"/>
          <p:cNvGrpSpPr/>
          <p:nvPr/>
        </p:nvGrpSpPr>
        <p:grpSpPr bwMode="auto">
          <a:xfrm>
            <a:off x="2985408" y="3211580"/>
            <a:ext cx="2653392" cy="476125"/>
            <a:chOff x="320318" y="607960"/>
            <a:chExt cx="4717606" cy="846889"/>
          </a:xfrm>
        </p:grpSpPr>
        <p:grpSp>
          <p:nvGrpSpPr>
            <p:cNvPr id="22" name="组合 120"/>
            <p:cNvGrpSpPr/>
            <p:nvPr/>
          </p:nvGrpSpPr>
          <p:grpSpPr bwMode="auto">
            <a:xfrm>
              <a:off x="320318" y="607960"/>
              <a:ext cx="883920" cy="824600"/>
              <a:chOff x="320318" y="607960"/>
              <a:chExt cx="883920" cy="824600"/>
            </a:xfrm>
          </p:grpSpPr>
          <p:sp>
            <p:nvSpPr>
              <p:cNvPr id="24" name="菱形 23"/>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25" name="文本框 123"/>
              <p:cNvSpPr txBox="1">
                <a:spLocks noChangeArrowheads="1"/>
              </p:cNvSpPr>
              <p:nvPr/>
            </p:nvSpPr>
            <p:spPr bwMode="auto">
              <a:xfrm>
                <a:off x="320318" y="835594"/>
                <a:ext cx="883920" cy="5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a:solidFill>
                      <a:schemeClr val="bg1"/>
                    </a:solidFill>
                    <a:latin typeface="微软雅黑" panose="020B0503020204020204" pitchFamily="34" charset="-122"/>
                    <a:ea typeface="微软雅黑" panose="020B0503020204020204" pitchFamily="34" charset="-122"/>
                  </a:rPr>
                  <a:t>04</a:t>
                </a: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23" name="文本框 121"/>
            <p:cNvSpPr txBox="1">
              <a:spLocks noChangeArrowheads="1"/>
            </p:cNvSpPr>
            <p:nvPr/>
          </p:nvSpPr>
          <p:spPr bwMode="auto">
            <a:xfrm>
              <a:off x="1275715" y="797914"/>
              <a:ext cx="3762209" cy="65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850"/>
                            </p:stCondLst>
                            <p:childTnLst>
                              <p:par>
                                <p:cTn id="22" presetID="1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par>
                          <p:cTn id="26" fill="hold">
                            <p:stCondLst>
                              <p:cond delay="1350"/>
                            </p:stCondLst>
                            <p:childTnLst>
                              <p:par>
                                <p:cTn id="27" presetID="1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1850"/>
                            </p:stCondLst>
                            <p:childTnLst>
                              <p:par>
                                <p:cTn id="32" presetID="1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childTnLst>
                          </p:cTn>
                        </p:par>
                        <p:par>
                          <p:cTn id="36" fill="hold">
                            <p:stCondLst>
                              <p:cond delay="2350"/>
                            </p:stCondLst>
                            <p:childTnLst>
                              <p:par>
                                <p:cTn id="37" presetID="12" presetClass="entr" presetSubtype="4"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reeform 6"/>
          <p:cNvSpPr/>
          <p:nvPr/>
        </p:nvSpPr>
        <p:spPr bwMode="auto">
          <a:xfrm>
            <a:off x="1892355" y="2552297"/>
            <a:ext cx="1012827" cy="709832"/>
          </a:xfrm>
          <a:custGeom>
            <a:avLst/>
            <a:gdLst>
              <a:gd name="T0" fmla="*/ 0 w 1432"/>
              <a:gd name="T1" fmla="*/ 2147483646 h 1002"/>
              <a:gd name="T2" fmla="*/ 2147483646 w 1432"/>
              <a:gd name="T3" fmla="*/ 0 h 1002"/>
              <a:gd name="T4" fmla="*/ 2147483646 w 1432"/>
              <a:gd name="T5" fmla="*/ 2147483646 h 1002"/>
              <a:gd name="T6" fmla="*/ 2147483646 w 1432"/>
              <a:gd name="T7" fmla="*/ 2147483646 h 1002"/>
              <a:gd name="T8" fmla="*/ 0 w 1432"/>
              <a:gd name="T9" fmla="*/ 2147483646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2" h="1002">
                <a:moveTo>
                  <a:pt x="0" y="290"/>
                </a:moveTo>
                <a:lnTo>
                  <a:pt x="1432" y="0"/>
                </a:lnTo>
                <a:lnTo>
                  <a:pt x="1245" y="793"/>
                </a:lnTo>
                <a:lnTo>
                  <a:pt x="275" y="1002"/>
                </a:lnTo>
                <a:lnTo>
                  <a:pt x="0" y="290"/>
                </a:lnTo>
                <a:close/>
              </a:path>
            </a:pathLst>
          </a:custGeom>
          <a:solidFill>
            <a:schemeClr val="accent1">
              <a:lumMod val="40000"/>
              <a:lumOff val="60000"/>
            </a:schemeClr>
          </a:solidFill>
          <a:ln w="9525">
            <a:noFill/>
            <a:round/>
          </a:ln>
        </p:spPr>
        <p:txBody>
          <a:bodyPr lIns="68562" tIns="34281" rIns="68562" bIns="34281"/>
          <a:lstStyle/>
          <a:p>
            <a:endParaRPr lang="zh-CN" altLang="en-US"/>
          </a:p>
        </p:txBody>
      </p:sp>
      <p:sp>
        <p:nvSpPr>
          <p:cNvPr id="18437" name="Oval 7"/>
          <p:cNvSpPr>
            <a:spLocks noChangeArrowheads="1"/>
          </p:cNvSpPr>
          <p:nvPr/>
        </p:nvSpPr>
        <p:spPr bwMode="auto">
          <a:xfrm>
            <a:off x="974742" y="1660244"/>
            <a:ext cx="1654322" cy="1655480"/>
          </a:xfrm>
          <a:prstGeom prst="ellipse">
            <a:avLst/>
          </a:prstGeom>
          <a:solidFill>
            <a:schemeClr val="accent1"/>
          </a:solidFill>
          <a:ln w="9525">
            <a:noFill/>
            <a:round/>
          </a:ln>
        </p:spPr>
        <p:txBody>
          <a:bodyPr lIns="68562" tIns="34281" rIns="68562" bIns="34281"/>
          <a:lstStyle/>
          <a:p>
            <a:pPr eaLnBrk="1" hangingPunct="1"/>
            <a:endParaRPr lang="zh-CN" altLang="en-US"/>
          </a:p>
        </p:txBody>
      </p:sp>
      <p:sp>
        <p:nvSpPr>
          <p:cNvPr id="18438" name="Freeform 8"/>
          <p:cNvSpPr/>
          <p:nvPr/>
        </p:nvSpPr>
        <p:spPr bwMode="auto">
          <a:xfrm>
            <a:off x="543903" y="2552297"/>
            <a:ext cx="2361278" cy="538329"/>
          </a:xfrm>
          <a:custGeom>
            <a:avLst/>
            <a:gdLst>
              <a:gd name="T0" fmla="*/ 0 w 3337"/>
              <a:gd name="T1" fmla="*/ 0 h 760"/>
              <a:gd name="T2" fmla="*/ 2147483646 w 3337"/>
              <a:gd name="T3" fmla="*/ 0 h 760"/>
              <a:gd name="T4" fmla="*/ 2147483646 w 3337"/>
              <a:gd name="T5" fmla="*/ 2147483646 h 760"/>
              <a:gd name="T6" fmla="*/ 2147483646 w 3337"/>
              <a:gd name="T7" fmla="*/ 2147483646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chemeClr val="accent2"/>
          </a:solidFill>
          <a:ln w="9525">
            <a:noFill/>
            <a:round/>
          </a:ln>
        </p:spPr>
        <p:txBody>
          <a:bodyPr lIns="68562" tIns="34281" rIns="68562" bIns="34281"/>
          <a:lstStyle/>
          <a:p>
            <a:endParaRPr lang="zh-CN" altLang="en-US"/>
          </a:p>
        </p:txBody>
      </p:sp>
      <p:sp>
        <p:nvSpPr>
          <p:cNvPr id="18439" name="TextBox 7"/>
          <p:cNvSpPr txBox="1">
            <a:spLocks noChangeArrowheads="1"/>
          </p:cNvSpPr>
          <p:nvPr/>
        </p:nvSpPr>
        <p:spPr bwMode="auto">
          <a:xfrm>
            <a:off x="1313377" y="1790200"/>
            <a:ext cx="486315" cy="746340"/>
          </a:xfrm>
          <a:prstGeom prst="rect">
            <a:avLst/>
          </a:prstGeom>
          <a:noFill/>
          <a:ln w="9525">
            <a:noFill/>
            <a:miter lim="800000"/>
          </a:ln>
        </p:spPr>
        <p:txBody>
          <a:bodyPr wrap="none" lIns="68562" tIns="34281" rIns="68562" bIns="34281">
            <a:spAutoFit/>
          </a:bodyPr>
          <a:lstStyle/>
          <a:p>
            <a:pPr eaLnBrk="1" hangingPunct="1"/>
            <a:r>
              <a:rPr lang="en-US" altLang="zh-CN" sz="4400" b="1" dirty="0">
                <a:solidFill>
                  <a:schemeClr val="bg1"/>
                </a:solidFill>
                <a:latin typeface="微软雅黑" panose="020B0503020204020204" pitchFamily="34" charset="-122"/>
                <a:ea typeface="微软雅黑" panose="020B0503020204020204" pitchFamily="34" charset="-122"/>
              </a:rPr>
              <a:t>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8440" name="TextBox 8"/>
          <p:cNvSpPr txBox="1">
            <a:spLocks noChangeArrowheads="1"/>
          </p:cNvSpPr>
          <p:nvPr/>
        </p:nvSpPr>
        <p:spPr bwMode="auto">
          <a:xfrm>
            <a:off x="1619672" y="2140496"/>
            <a:ext cx="1043771" cy="253897"/>
          </a:xfrm>
          <a:prstGeom prst="rect">
            <a:avLst/>
          </a:prstGeom>
          <a:noFill/>
          <a:ln w="9525">
            <a:noFill/>
            <a:miter lim="800000"/>
          </a:ln>
        </p:spPr>
        <p:txBody>
          <a:bodyPr lIns="68562" tIns="34281" rIns="68562" bIns="34281">
            <a:spAutoFit/>
          </a:body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个依据</a:t>
            </a:r>
          </a:p>
        </p:txBody>
      </p:sp>
      <p:sp>
        <p:nvSpPr>
          <p:cNvPr id="18441" name="TextBox 9"/>
          <p:cNvSpPr txBox="1">
            <a:spLocks noChangeArrowheads="1"/>
          </p:cNvSpPr>
          <p:nvPr/>
        </p:nvSpPr>
        <p:spPr bwMode="auto">
          <a:xfrm>
            <a:off x="1078195" y="2693786"/>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442" name="Freeform 9"/>
          <p:cNvSpPr/>
          <p:nvPr/>
        </p:nvSpPr>
        <p:spPr bwMode="auto">
          <a:xfrm>
            <a:off x="3432422" y="736033"/>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2">
              <a:lumMod val="60000"/>
              <a:lumOff val="40000"/>
            </a:schemeClr>
          </a:solidFill>
          <a:ln w="9525">
            <a:noFill/>
            <a:round/>
          </a:ln>
        </p:spPr>
        <p:txBody>
          <a:bodyPr lIns="68562" tIns="34281" rIns="68562" bIns="34281"/>
          <a:lstStyle/>
          <a:p>
            <a:endParaRPr lang="zh-CN" altLang="en-US"/>
          </a:p>
        </p:txBody>
      </p:sp>
      <p:sp>
        <p:nvSpPr>
          <p:cNvPr id="18443" name="Freeform 10"/>
          <p:cNvSpPr/>
          <p:nvPr/>
        </p:nvSpPr>
        <p:spPr bwMode="auto">
          <a:xfrm>
            <a:off x="3308645" y="736034"/>
            <a:ext cx="1712641" cy="315613"/>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2"/>
          </a:solidFill>
          <a:ln w="9525">
            <a:noFill/>
            <a:round/>
          </a:ln>
        </p:spPr>
        <p:txBody>
          <a:bodyPr lIns="68562" tIns="34281" rIns="68562" bIns="34281"/>
          <a:lstStyle/>
          <a:p>
            <a:endParaRPr lang="zh-CN" altLang="en-US"/>
          </a:p>
        </p:txBody>
      </p:sp>
      <p:sp>
        <p:nvSpPr>
          <p:cNvPr id="18444" name="Freeform 11"/>
          <p:cNvSpPr/>
          <p:nvPr/>
        </p:nvSpPr>
        <p:spPr bwMode="auto">
          <a:xfrm>
            <a:off x="3432422" y="2141404"/>
            <a:ext cx="1588864" cy="381118"/>
          </a:xfrm>
          <a:custGeom>
            <a:avLst/>
            <a:gdLst>
              <a:gd name="T0" fmla="*/ 0 w 2601"/>
              <a:gd name="T1" fmla="*/ 2147483646 h 626"/>
              <a:gd name="T2" fmla="*/ 2147483646 w 2601"/>
              <a:gd name="T3" fmla="*/ 0 h 626"/>
              <a:gd name="T4" fmla="*/ 2147483646 w 2601"/>
              <a:gd name="T5" fmla="*/ 2147483646 h 626"/>
              <a:gd name="T6" fmla="*/ 2147483646 w 2601"/>
              <a:gd name="T7" fmla="*/ 2147483646 h 626"/>
              <a:gd name="T8" fmla="*/ 0 w 2601"/>
              <a:gd name="T9" fmla="*/ 2147483646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6">
                <a:moveTo>
                  <a:pt x="0" y="118"/>
                </a:moveTo>
                <a:lnTo>
                  <a:pt x="2601" y="0"/>
                </a:lnTo>
                <a:lnTo>
                  <a:pt x="2601" y="517"/>
                </a:lnTo>
                <a:lnTo>
                  <a:pt x="189" y="626"/>
                </a:lnTo>
                <a:lnTo>
                  <a:pt x="0" y="118"/>
                </a:lnTo>
                <a:close/>
              </a:path>
            </a:pathLst>
          </a:custGeom>
          <a:solidFill>
            <a:schemeClr val="accent3">
              <a:lumMod val="60000"/>
              <a:lumOff val="40000"/>
            </a:schemeClr>
          </a:solidFill>
          <a:ln w="9525">
            <a:noFill/>
            <a:round/>
          </a:ln>
        </p:spPr>
        <p:txBody>
          <a:bodyPr lIns="68562" tIns="34281" rIns="68562" bIns="34281"/>
          <a:lstStyle/>
          <a:p>
            <a:endParaRPr lang="zh-CN" altLang="en-US"/>
          </a:p>
        </p:txBody>
      </p:sp>
      <p:sp>
        <p:nvSpPr>
          <p:cNvPr id="18445" name="Freeform 12"/>
          <p:cNvSpPr/>
          <p:nvPr/>
        </p:nvSpPr>
        <p:spPr bwMode="auto">
          <a:xfrm>
            <a:off x="3308645" y="2141405"/>
            <a:ext cx="1712641" cy="314422"/>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3"/>
          </a:solidFill>
          <a:ln w="9525">
            <a:noFill/>
            <a:round/>
          </a:ln>
        </p:spPr>
        <p:txBody>
          <a:bodyPr lIns="68562" tIns="34281" rIns="68562" bIns="34281"/>
          <a:lstStyle/>
          <a:p>
            <a:endParaRPr lang="zh-CN" altLang="en-US"/>
          </a:p>
        </p:txBody>
      </p:sp>
      <p:sp>
        <p:nvSpPr>
          <p:cNvPr id="18446" name="Freeform 13"/>
          <p:cNvSpPr/>
          <p:nvPr/>
        </p:nvSpPr>
        <p:spPr bwMode="auto">
          <a:xfrm>
            <a:off x="3432422" y="3542012"/>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9"/>
                </a:moveTo>
                <a:lnTo>
                  <a:pt x="2601" y="0"/>
                </a:lnTo>
                <a:lnTo>
                  <a:pt x="2601" y="517"/>
                </a:lnTo>
                <a:lnTo>
                  <a:pt x="189" y="627"/>
                </a:lnTo>
                <a:lnTo>
                  <a:pt x="0" y="119"/>
                </a:lnTo>
                <a:close/>
              </a:path>
            </a:pathLst>
          </a:custGeom>
          <a:solidFill>
            <a:schemeClr val="accent4">
              <a:lumMod val="75000"/>
            </a:schemeClr>
          </a:solidFill>
          <a:ln w="9525">
            <a:noFill/>
            <a:round/>
          </a:ln>
        </p:spPr>
        <p:txBody>
          <a:bodyPr lIns="68562" tIns="34281" rIns="68562" bIns="34281"/>
          <a:lstStyle/>
          <a:p>
            <a:endParaRPr lang="zh-CN" altLang="en-US"/>
          </a:p>
        </p:txBody>
      </p:sp>
      <p:sp>
        <p:nvSpPr>
          <p:cNvPr id="18447" name="Freeform 14"/>
          <p:cNvSpPr/>
          <p:nvPr/>
        </p:nvSpPr>
        <p:spPr bwMode="auto">
          <a:xfrm>
            <a:off x="3308645" y="3542012"/>
            <a:ext cx="1712641" cy="314422"/>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4"/>
          </a:solidFill>
          <a:ln w="9525">
            <a:noFill/>
            <a:round/>
          </a:ln>
        </p:spPr>
        <p:txBody>
          <a:bodyPr lIns="68562" tIns="34281" rIns="68562" bIns="34281"/>
          <a:lstStyle/>
          <a:p>
            <a:endParaRPr lang="zh-CN" altLang="en-US"/>
          </a:p>
        </p:txBody>
      </p:sp>
      <p:sp>
        <p:nvSpPr>
          <p:cNvPr id="18448" name="TextBox 17"/>
          <p:cNvSpPr txBox="1">
            <a:spLocks noChangeArrowheads="1"/>
          </p:cNvSpPr>
          <p:nvPr/>
        </p:nvSpPr>
        <p:spPr bwMode="auto">
          <a:xfrm>
            <a:off x="3541916" y="768191"/>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449" name="TextBox 18"/>
          <p:cNvSpPr txBox="1">
            <a:spLocks noChangeArrowheads="1"/>
          </p:cNvSpPr>
          <p:nvPr/>
        </p:nvSpPr>
        <p:spPr bwMode="auto">
          <a:xfrm>
            <a:off x="3541916" y="2189730"/>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450" name="TextBox 19"/>
          <p:cNvSpPr txBox="1">
            <a:spLocks noChangeArrowheads="1"/>
          </p:cNvSpPr>
          <p:nvPr/>
        </p:nvSpPr>
        <p:spPr bwMode="auto">
          <a:xfrm>
            <a:off x="3541916" y="3593886"/>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451" name="TextBox 20"/>
          <p:cNvSpPr txBox="1">
            <a:spLocks noChangeArrowheads="1"/>
          </p:cNvSpPr>
          <p:nvPr/>
        </p:nvSpPr>
        <p:spPr bwMode="auto">
          <a:xfrm>
            <a:off x="3293174" y="1169555"/>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a:spLocks noChangeArrowheads="1"/>
          </p:cNvSpPr>
          <p:nvPr/>
        </p:nvSpPr>
        <p:spPr bwMode="auto">
          <a:xfrm>
            <a:off x="3293174" y="2552297"/>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a:spLocks noChangeArrowheads="1"/>
          </p:cNvSpPr>
          <p:nvPr/>
        </p:nvSpPr>
        <p:spPr bwMode="auto">
          <a:xfrm>
            <a:off x="3293174" y="4014836"/>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p14:dur="100" advTm="3804">
        <p:cut/>
      </p:transition>
    </mc:Choice>
    <mc:Fallback xmlns="">
      <p:transition advTm="380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Scale>
                                      <p:cBhvr>
                                        <p:cTn id="7"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8437"/>
                                        </p:tgtEl>
                                        <p:attrNameLst>
                                          <p:attrName>ppt_x</p:attrName>
                                          <p:attrName>ppt_y</p:attrName>
                                        </p:attrNameLst>
                                      </p:cBhvr>
                                      <p:rCtr x="0" y="0"/>
                                    </p:animMotion>
                                    <p:animEffect transition="in" filter="fade">
                                      <p:cBhvr>
                                        <p:cTn id="9" dur="1000"/>
                                        <p:tgtEl>
                                          <p:spTgt spid="1843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ipe(left)">
                                      <p:cBhvr>
                                        <p:cTn id="13" dur="500"/>
                                        <p:tgtEl>
                                          <p:spTgt spid="18436"/>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right)">
                                      <p:cBhvr>
                                        <p:cTn id="17" dur="500"/>
                                        <p:tgtEl>
                                          <p:spTgt spid="1843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8439"/>
                                        </p:tgtEl>
                                        <p:attrNameLst>
                                          <p:attrName>style.visibility</p:attrName>
                                        </p:attrNameLst>
                                      </p:cBhvr>
                                      <p:to>
                                        <p:strVal val="visible"/>
                                      </p:to>
                                    </p:set>
                                    <p:anim calcmode="lin" valueType="num">
                                      <p:cBhvr>
                                        <p:cTn id="21" dur="500" fill="hold"/>
                                        <p:tgtEl>
                                          <p:spTgt spid="18439"/>
                                        </p:tgtEl>
                                        <p:attrNameLst>
                                          <p:attrName>ppt_w</p:attrName>
                                        </p:attrNameLst>
                                      </p:cBhvr>
                                      <p:tavLst>
                                        <p:tav tm="0">
                                          <p:val>
                                            <p:fltVal val="0"/>
                                          </p:val>
                                        </p:tav>
                                        <p:tav tm="100000">
                                          <p:val>
                                            <p:strVal val="#ppt_w"/>
                                          </p:val>
                                        </p:tav>
                                      </p:tavLst>
                                    </p:anim>
                                    <p:anim calcmode="lin" valueType="num">
                                      <p:cBhvr>
                                        <p:cTn id="22" dur="500" fill="hold"/>
                                        <p:tgtEl>
                                          <p:spTgt spid="18439"/>
                                        </p:tgtEl>
                                        <p:attrNameLst>
                                          <p:attrName>ppt_h</p:attrName>
                                        </p:attrNameLst>
                                      </p:cBhvr>
                                      <p:tavLst>
                                        <p:tav tm="0">
                                          <p:val>
                                            <p:fltVal val="0"/>
                                          </p:val>
                                        </p:tav>
                                        <p:tav tm="100000">
                                          <p:val>
                                            <p:strVal val="#ppt_h"/>
                                          </p:val>
                                        </p:tav>
                                      </p:tavLst>
                                    </p:anim>
                                    <p:anim calcmode="lin" valueType="num">
                                      <p:cBhvr>
                                        <p:cTn id="23" dur="500" fill="hold"/>
                                        <p:tgtEl>
                                          <p:spTgt spid="18439"/>
                                        </p:tgtEl>
                                        <p:attrNameLst>
                                          <p:attrName>style.rotation</p:attrName>
                                        </p:attrNameLst>
                                      </p:cBhvr>
                                      <p:tavLst>
                                        <p:tav tm="0">
                                          <p:val>
                                            <p:fltVal val="90"/>
                                          </p:val>
                                        </p:tav>
                                        <p:tav tm="100000">
                                          <p:val>
                                            <p:fltVal val="0"/>
                                          </p:val>
                                        </p:tav>
                                      </p:tavLst>
                                    </p:anim>
                                    <p:animEffect transition="in" filter="fade">
                                      <p:cBhvr>
                                        <p:cTn id="24" dur="500"/>
                                        <p:tgtEl>
                                          <p:spTgt spid="1843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8440"/>
                                        </p:tgtEl>
                                        <p:attrNameLst>
                                          <p:attrName>style.visibility</p:attrName>
                                        </p:attrNameLst>
                                      </p:cBhvr>
                                      <p:to>
                                        <p:strVal val="visible"/>
                                      </p:to>
                                    </p:set>
                                    <p:anim calcmode="lin" valueType="num">
                                      <p:cBhvr>
                                        <p:cTn id="27" dur="500" fill="hold"/>
                                        <p:tgtEl>
                                          <p:spTgt spid="18440"/>
                                        </p:tgtEl>
                                        <p:attrNameLst>
                                          <p:attrName>ppt_w</p:attrName>
                                        </p:attrNameLst>
                                      </p:cBhvr>
                                      <p:tavLst>
                                        <p:tav tm="0">
                                          <p:val>
                                            <p:fltVal val="0"/>
                                          </p:val>
                                        </p:tav>
                                        <p:tav tm="100000">
                                          <p:val>
                                            <p:strVal val="#ppt_w"/>
                                          </p:val>
                                        </p:tav>
                                      </p:tavLst>
                                    </p:anim>
                                    <p:anim calcmode="lin" valueType="num">
                                      <p:cBhvr>
                                        <p:cTn id="28" dur="500" fill="hold"/>
                                        <p:tgtEl>
                                          <p:spTgt spid="18440"/>
                                        </p:tgtEl>
                                        <p:attrNameLst>
                                          <p:attrName>ppt_h</p:attrName>
                                        </p:attrNameLst>
                                      </p:cBhvr>
                                      <p:tavLst>
                                        <p:tav tm="0">
                                          <p:val>
                                            <p:fltVal val="0"/>
                                          </p:val>
                                        </p:tav>
                                        <p:tav tm="100000">
                                          <p:val>
                                            <p:strVal val="#ppt_h"/>
                                          </p:val>
                                        </p:tav>
                                      </p:tavLst>
                                    </p:anim>
                                    <p:anim calcmode="lin" valueType="num">
                                      <p:cBhvr>
                                        <p:cTn id="29" dur="500" fill="hold"/>
                                        <p:tgtEl>
                                          <p:spTgt spid="18440"/>
                                        </p:tgtEl>
                                        <p:attrNameLst>
                                          <p:attrName>style.rotation</p:attrName>
                                        </p:attrNameLst>
                                      </p:cBhvr>
                                      <p:tavLst>
                                        <p:tav tm="0">
                                          <p:val>
                                            <p:fltVal val="90"/>
                                          </p:val>
                                        </p:tav>
                                        <p:tav tm="100000">
                                          <p:val>
                                            <p:fltVal val="0"/>
                                          </p:val>
                                        </p:tav>
                                      </p:tavLst>
                                    </p:anim>
                                    <p:animEffect transition="in" filter="fade">
                                      <p:cBhvr>
                                        <p:cTn id="30" dur="500"/>
                                        <p:tgtEl>
                                          <p:spTgt spid="1844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wipe(up)">
                                      <p:cBhvr>
                                        <p:cTn id="34" dur="500"/>
                                        <p:tgtEl>
                                          <p:spTgt spid="1844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42"/>
                                        </p:tgtEl>
                                        <p:attrNameLst>
                                          <p:attrName>style.visibility</p:attrName>
                                        </p:attrNameLst>
                                      </p:cBhvr>
                                      <p:to>
                                        <p:strVal val="visible"/>
                                      </p:to>
                                    </p:set>
                                    <p:animEffect transition="in" filter="wipe(left)">
                                      <p:cBhvr>
                                        <p:cTn id="38" dur="300"/>
                                        <p:tgtEl>
                                          <p:spTgt spid="18442"/>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18443"/>
                                        </p:tgtEl>
                                        <p:attrNameLst>
                                          <p:attrName>style.visibility</p:attrName>
                                        </p:attrNameLst>
                                      </p:cBhvr>
                                      <p:to>
                                        <p:strVal val="visible"/>
                                      </p:to>
                                    </p:set>
                                    <p:animEffect transition="in" filter="wipe(right)">
                                      <p:cBhvr>
                                        <p:cTn id="42" dur="400"/>
                                        <p:tgtEl>
                                          <p:spTgt spid="18443"/>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18448"/>
                                        </p:tgtEl>
                                        <p:attrNameLst>
                                          <p:attrName>style.visibility</p:attrName>
                                        </p:attrNameLst>
                                      </p:cBhvr>
                                      <p:to>
                                        <p:strVal val="visible"/>
                                      </p:to>
                                    </p:set>
                                    <p:anim calcmode="lin" valueType="num">
                                      <p:cBhvr>
                                        <p:cTn id="46" dur="300" fill="hold"/>
                                        <p:tgtEl>
                                          <p:spTgt spid="18448"/>
                                        </p:tgtEl>
                                        <p:attrNameLst>
                                          <p:attrName>ppt_w</p:attrName>
                                        </p:attrNameLst>
                                      </p:cBhvr>
                                      <p:tavLst>
                                        <p:tav tm="0">
                                          <p:val>
                                            <p:fltVal val="0"/>
                                          </p:val>
                                        </p:tav>
                                        <p:tav tm="100000">
                                          <p:val>
                                            <p:strVal val="#ppt_w"/>
                                          </p:val>
                                        </p:tav>
                                      </p:tavLst>
                                    </p:anim>
                                    <p:anim calcmode="lin" valueType="num">
                                      <p:cBhvr>
                                        <p:cTn id="47" dur="300" fill="hold"/>
                                        <p:tgtEl>
                                          <p:spTgt spid="18448"/>
                                        </p:tgtEl>
                                        <p:attrNameLst>
                                          <p:attrName>ppt_h</p:attrName>
                                        </p:attrNameLst>
                                      </p:cBhvr>
                                      <p:tavLst>
                                        <p:tav tm="0">
                                          <p:val>
                                            <p:fltVal val="0"/>
                                          </p:val>
                                        </p:tav>
                                        <p:tav tm="100000">
                                          <p:val>
                                            <p:strVal val="#ppt_h"/>
                                          </p:val>
                                        </p:tav>
                                      </p:tavLst>
                                    </p:anim>
                                    <p:anim calcmode="lin" valueType="num">
                                      <p:cBhvr>
                                        <p:cTn id="48" dur="300" fill="hold"/>
                                        <p:tgtEl>
                                          <p:spTgt spid="18448"/>
                                        </p:tgtEl>
                                        <p:attrNameLst>
                                          <p:attrName>style.rotation</p:attrName>
                                        </p:attrNameLst>
                                      </p:cBhvr>
                                      <p:tavLst>
                                        <p:tav tm="0">
                                          <p:val>
                                            <p:fltVal val="90"/>
                                          </p:val>
                                        </p:tav>
                                        <p:tav tm="100000">
                                          <p:val>
                                            <p:fltVal val="0"/>
                                          </p:val>
                                        </p:tav>
                                      </p:tavLst>
                                    </p:anim>
                                    <p:animEffect transition="in" filter="fade">
                                      <p:cBhvr>
                                        <p:cTn id="49" dur="300"/>
                                        <p:tgtEl>
                                          <p:spTgt spid="18448"/>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8451"/>
                                        </p:tgtEl>
                                        <p:attrNameLst>
                                          <p:attrName>style.visibility</p:attrName>
                                        </p:attrNameLst>
                                      </p:cBhvr>
                                      <p:to>
                                        <p:strVal val="visible"/>
                                      </p:to>
                                    </p:set>
                                    <p:animEffect transition="in" filter="wipe(up)">
                                      <p:cBhvr>
                                        <p:cTn id="53" dur="500"/>
                                        <p:tgtEl>
                                          <p:spTgt spid="184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wipe(left)">
                                      <p:cBhvr>
                                        <p:cTn id="57" dur="300"/>
                                        <p:tgtEl>
                                          <p:spTgt spid="18444"/>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18445"/>
                                        </p:tgtEl>
                                        <p:attrNameLst>
                                          <p:attrName>style.visibility</p:attrName>
                                        </p:attrNameLst>
                                      </p:cBhvr>
                                      <p:to>
                                        <p:strVal val="visible"/>
                                      </p:to>
                                    </p:set>
                                    <p:animEffect transition="in" filter="wipe(right)">
                                      <p:cBhvr>
                                        <p:cTn id="61" dur="400"/>
                                        <p:tgtEl>
                                          <p:spTgt spid="18445"/>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18449"/>
                                        </p:tgtEl>
                                        <p:attrNameLst>
                                          <p:attrName>style.visibility</p:attrName>
                                        </p:attrNameLst>
                                      </p:cBhvr>
                                      <p:to>
                                        <p:strVal val="visible"/>
                                      </p:to>
                                    </p:set>
                                    <p:anim calcmode="lin" valueType="num">
                                      <p:cBhvr>
                                        <p:cTn id="65" dur="300" fill="hold"/>
                                        <p:tgtEl>
                                          <p:spTgt spid="18449"/>
                                        </p:tgtEl>
                                        <p:attrNameLst>
                                          <p:attrName>ppt_w</p:attrName>
                                        </p:attrNameLst>
                                      </p:cBhvr>
                                      <p:tavLst>
                                        <p:tav tm="0">
                                          <p:val>
                                            <p:fltVal val="0"/>
                                          </p:val>
                                        </p:tav>
                                        <p:tav tm="100000">
                                          <p:val>
                                            <p:strVal val="#ppt_w"/>
                                          </p:val>
                                        </p:tav>
                                      </p:tavLst>
                                    </p:anim>
                                    <p:anim calcmode="lin" valueType="num">
                                      <p:cBhvr>
                                        <p:cTn id="66" dur="300" fill="hold"/>
                                        <p:tgtEl>
                                          <p:spTgt spid="18449"/>
                                        </p:tgtEl>
                                        <p:attrNameLst>
                                          <p:attrName>ppt_h</p:attrName>
                                        </p:attrNameLst>
                                      </p:cBhvr>
                                      <p:tavLst>
                                        <p:tav tm="0">
                                          <p:val>
                                            <p:fltVal val="0"/>
                                          </p:val>
                                        </p:tav>
                                        <p:tav tm="100000">
                                          <p:val>
                                            <p:strVal val="#ppt_h"/>
                                          </p:val>
                                        </p:tav>
                                      </p:tavLst>
                                    </p:anim>
                                    <p:anim calcmode="lin" valueType="num">
                                      <p:cBhvr>
                                        <p:cTn id="67" dur="300" fill="hold"/>
                                        <p:tgtEl>
                                          <p:spTgt spid="18449"/>
                                        </p:tgtEl>
                                        <p:attrNameLst>
                                          <p:attrName>style.rotation</p:attrName>
                                        </p:attrNameLst>
                                      </p:cBhvr>
                                      <p:tavLst>
                                        <p:tav tm="0">
                                          <p:val>
                                            <p:fltVal val="90"/>
                                          </p:val>
                                        </p:tav>
                                        <p:tav tm="100000">
                                          <p:val>
                                            <p:fltVal val="0"/>
                                          </p:val>
                                        </p:tav>
                                      </p:tavLst>
                                    </p:anim>
                                    <p:animEffect transition="in" filter="fade">
                                      <p:cBhvr>
                                        <p:cTn id="68" dur="300"/>
                                        <p:tgtEl>
                                          <p:spTgt spid="18449"/>
                                        </p:tgtEl>
                                      </p:cBhvr>
                                    </p:animEffect>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8452"/>
                                        </p:tgtEl>
                                        <p:attrNameLst>
                                          <p:attrName>style.visibility</p:attrName>
                                        </p:attrNameLst>
                                      </p:cBhvr>
                                      <p:to>
                                        <p:strVal val="visible"/>
                                      </p:to>
                                    </p:set>
                                    <p:animEffect transition="in" filter="wipe(up)">
                                      <p:cBhvr>
                                        <p:cTn id="72" dur="500"/>
                                        <p:tgtEl>
                                          <p:spTgt spid="18452"/>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18446"/>
                                        </p:tgtEl>
                                        <p:attrNameLst>
                                          <p:attrName>style.visibility</p:attrName>
                                        </p:attrNameLst>
                                      </p:cBhvr>
                                      <p:to>
                                        <p:strVal val="visible"/>
                                      </p:to>
                                    </p:set>
                                    <p:animEffect transition="in" filter="wipe(left)">
                                      <p:cBhvr>
                                        <p:cTn id="76" dur="300"/>
                                        <p:tgtEl>
                                          <p:spTgt spid="18446"/>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18447"/>
                                        </p:tgtEl>
                                        <p:attrNameLst>
                                          <p:attrName>style.visibility</p:attrName>
                                        </p:attrNameLst>
                                      </p:cBhvr>
                                      <p:to>
                                        <p:strVal val="visible"/>
                                      </p:to>
                                    </p:set>
                                    <p:animEffect transition="in" filter="wipe(right)">
                                      <p:cBhvr>
                                        <p:cTn id="80" dur="400"/>
                                        <p:tgtEl>
                                          <p:spTgt spid="18447"/>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18450"/>
                                        </p:tgtEl>
                                        <p:attrNameLst>
                                          <p:attrName>style.visibility</p:attrName>
                                        </p:attrNameLst>
                                      </p:cBhvr>
                                      <p:to>
                                        <p:strVal val="visible"/>
                                      </p:to>
                                    </p:set>
                                    <p:anim calcmode="lin" valueType="num">
                                      <p:cBhvr>
                                        <p:cTn id="84" dur="300" fill="hold"/>
                                        <p:tgtEl>
                                          <p:spTgt spid="18450"/>
                                        </p:tgtEl>
                                        <p:attrNameLst>
                                          <p:attrName>ppt_w</p:attrName>
                                        </p:attrNameLst>
                                      </p:cBhvr>
                                      <p:tavLst>
                                        <p:tav tm="0">
                                          <p:val>
                                            <p:fltVal val="0"/>
                                          </p:val>
                                        </p:tav>
                                        <p:tav tm="100000">
                                          <p:val>
                                            <p:strVal val="#ppt_w"/>
                                          </p:val>
                                        </p:tav>
                                      </p:tavLst>
                                    </p:anim>
                                    <p:anim calcmode="lin" valueType="num">
                                      <p:cBhvr>
                                        <p:cTn id="85" dur="300" fill="hold"/>
                                        <p:tgtEl>
                                          <p:spTgt spid="18450"/>
                                        </p:tgtEl>
                                        <p:attrNameLst>
                                          <p:attrName>ppt_h</p:attrName>
                                        </p:attrNameLst>
                                      </p:cBhvr>
                                      <p:tavLst>
                                        <p:tav tm="0">
                                          <p:val>
                                            <p:fltVal val="0"/>
                                          </p:val>
                                        </p:tav>
                                        <p:tav tm="100000">
                                          <p:val>
                                            <p:strVal val="#ppt_h"/>
                                          </p:val>
                                        </p:tav>
                                      </p:tavLst>
                                    </p:anim>
                                    <p:anim calcmode="lin" valueType="num">
                                      <p:cBhvr>
                                        <p:cTn id="86" dur="300" fill="hold"/>
                                        <p:tgtEl>
                                          <p:spTgt spid="18450"/>
                                        </p:tgtEl>
                                        <p:attrNameLst>
                                          <p:attrName>style.rotation</p:attrName>
                                        </p:attrNameLst>
                                      </p:cBhvr>
                                      <p:tavLst>
                                        <p:tav tm="0">
                                          <p:val>
                                            <p:fltVal val="90"/>
                                          </p:val>
                                        </p:tav>
                                        <p:tav tm="100000">
                                          <p:val>
                                            <p:fltVal val="0"/>
                                          </p:val>
                                        </p:tav>
                                      </p:tavLst>
                                    </p:anim>
                                    <p:animEffect transition="in" filter="fade">
                                      <p:cBhvr>
                                        <p:cTn id="87" dur="300"/>
                                        <p:tgtEl>
                                          <p:spTgt spid="18450"/>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8453"/>
                                        </p:tgtEl>
                                        <p:attrNameLst>
                                          <p:attrName>style.visibility</p:attrName>
                                        </p:attrNameLst>
                                      </p:cBhvr>
                                      <p:to>
                                        <p:strVal val="visible"/>
                                      </p:to>
                                    </p:set>
                                    <p:animEffect transition="in" filter="wipe(up)">
                                      <p:cBhvr>
                                        <p:cTn id="91"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autoUpdateAnimBg="0"/>
      <p:bldP spid="18438" grpId="0" animBg="1"/>
      <p:bldP spid="18439" grpId="0" autoUpdateAnimBg="0"/>
      <p:bldP spid="18440" grpId="0" autoUpdateAnimBg="0"/>
      <p:bldP spid="18441" grpId="0" autoUpdateAnimBg="0"/>
      <p:bldP spid="18442" grpId="0" animBg="1"/>
      <p:bldP spid="18443" grpId="0" animBg="1"/>
      <p:bldP spid="18444" grpId="0" animBg="1"/>
      <p:bldP spid="18445" grpId="0" animBg="1"/>
      <p:bldP spid="18446" grpId="0" animBg="1"/>
      <p:bldP spid="18447" grpId="0" animBg="1"/>
      <p:bldP spid="18448"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0421" y="1054239"/>
            <a:ext cx="1318842" cy="1324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3" name="矩形 2"/>
          <p:cNvSpPr/>
          <p:nvPr/>
        </p:nvSpPr>
        <p:spPr>
          <a:xfrm>
            <a:off x="1180421" y="2379180"/>
            <a:ext cx="1318842" cy="794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4" name="矩形 3"/>
          <p:cNvSpPr/>
          <p:nvPr/>
        </p:nvSpPr>
        <p:spPr>
          <a:xfrm>
            <a:off x="2670712" y="1054239"/>
            <a:ext cx="1318842" cy="1324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5" name="矩形 4"/>
          <p:cNvSpPr/>
          <p:nvPr/>
        </p:nvSpPr>
        <p:spPr>
          <a:xfrm>
            <a:off x="2670712" y="2379180"/>
            <a:ext cx="1318842" cy="794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6" name="矩形 5"/>
          <p:cNvSpPr/>
          <p:nvPr/>
        </p:nvSpPr>
        <p:spPr>
          <a:xfrm>
            <a:off x="4161005" y="1054239"/>
            <a:ext cx="1318842" cy="1324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7" name="矩形 6"/>
          <p:cNvSpPr/>
          <p:nvPr/>
        </p:nvSpPr>
        <p:spPr>
          <a:xfrm>
            <a:off x="4161005" y="2379180"/>
            <a:ext cx="1318842" cy="794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8" name="矩形 7"/>
          <p:cNvSpPr/>
          <p:nvPr/>
        </p:nvSpPr>
        <p:spPr>
          <a:xfrm>
            <a:off x="5651297" y="1054239"/>
            <a:ext cx="1318842" cy="13249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9" name="矩形 8"/>
          <p:cNvSpPr/>
          <p:nvPr/>
        </p:nvSpPr>
        <p:spPr>
          <a:xfrm>
            <a:off x="5651297" y="2379180"/>
            <a:ext cx="1318842" cy="794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0" name="矩形 9"/>
          <p:cNvSpPr/>
          <p:nvPr/>
        </p:nvSpPr>
        <p:spPr>
          <a:xfrm>
            <a:off x="7141590" y="1067583"/>
            <a:ext cx="1318842" cy="13249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11" name="矩形 10"/>
          <p:cNvSpPr/>
          <p:nvPr/>
        </p:nvSpPr>
        <p:spPr>
          <a:xfrm>
            <a:off x="7141588" y="2379180"/>
            <a:ext cx="1318842" cy="794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12" name="组合 55"/>
          <p:cNvGrpSpPr/>
          <p:nvPr/>
        </p:nvGrpSpPr>
        <p:grpSpPr>
          <a:xfrm>
            <a:off x="1602644" y="1213231"/>
            <a:ext cx="474396" cy="612629"/>
            <a:chOff x="3095876" y="2479873"/>
            <a:chExt cx="366231" cy="470769"/>
          </a:xfrm>
        </p:grpSpPr>
        <p:sp>
          <p:nvSpPr>
            <p:cNvPr id="13"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grpSp>
      <p:sp>
        <p:nvSpPr>
          <p:cNvPr id="17" name="Freeform 64"/>
          <p:cNvSpPr>
            <a:spLocks noEditPoints="1"/>
          </p:cNvSpPr>
          <p:nvPr/>
        </p:nvSpPr>
        <p:spPr bwMode="auto">
          <a:xfrm flipH="1">
            <a:off x="3003601" y="1247586"/>
            <a:ext cx="653068" cy="543916"/>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81" tIns="33540" rIns="67081" bIns="3354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grpSp>
        <p:nvGrpSpPr>
          <p:cNvPr id="18" name="组合 61"/>
          <p:cNvGrpSpPr/>
          <p:nvPr/>
        </p:nvGrpSpPr>
        <p:grpSpPr>
          <a:xfrm>
            <a:off x="4616584" y="1221501"/>
            <a:ext cx="407684" cy="596090"/>
            <a:chOff x="5690315" y="3674507"/>
            <a:chExt cx="314729" cy="458061"/>
          </a:xfrm>
        </p:grpSpPr>
        <p:sp>
          <p:nvSpPr>
            <p:cNvPr id="1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grpSp>
      <p:sp>
        <p:nvSpPr>
          <p:cNvPr id="21" name="Freeform 9"/>
          <p:cNvSpPr/>
          <p:nvPr/>
        </p:nvSpPr>
        <p:spPr bwMode="auto">
          <a:xfrm flipH="1">
            <a:off x="5971851" y="1306283"/>
            <a:ext cx="677736" cy="426525"/>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81" tIns="33540" rIns="67081" bIns="3354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grpSp>
        <p:nvGrpSpPr>
          <p:cNvPr id="22" name="组合 65"/>
          <p:cNvGrpSpPr/>
          <p:nvPr/>
        </p:nvGrpSpPr>
        <p:grpSpPr>
          <a:xfrm>
            <a:off x="7512129" y="1246935"/>
            <a:ext cx="577765" cy="545222"/>
            <a:chOff x="1784487" y="2486066"/>
            <a:chExt cx="446032" cy="418971"/>
          </a:xfrm>
          <a:solidFill>
            <a:schemeClr val="tx1">
              <a:lumMod val="65000"/>
              <a:lumOff val="35000"/>
            </a:schemeClr>
          </a:solidFill>
        </p:grpSpPr>
        <p:sp>
          <p:nvSpPr>
            <p:cNvPr id="23"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4"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5"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6"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7"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dirty="0">
                <a:solidFill>
                  <a:sysClr val="windowText" lastClr="000000"/>
                </a:solidFill>
                <a:latin typeface="Calibri" panose="020F0502020204030204"/>
                <a:ea typeface="宋体" panose="02010600030101010101" pitchFamily="2" charset="-122"/>
              </a:endParaRPr>
            </a:p>
          </p:txBody>
        </p:sp>
      </p:grpSp>
      <p:grpSp>
        <p:nvGrpSpPr>
          <p:cNvPr id="29" name="组合 72"/>
          <p:cNvGrpSpPr/>
          <p:nvPr/>
        </p:nvGrpSpPr>
        <p:grpSpPr>
          <a:xfrm>
            <a:off x="1760713" y="2008195"/>
            <a:ext cx="6119428" cy="158993"/>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36" name="等腰三角形 35"/>
          <p:cNvSpPr/>
          <p:nvPr/>
        </p:nvSpPr>
        <p:spPr>
          <a:xfrm flipV="1">
            <a:off x="1748052" y="3174143"/>
            <a:ext cx="183583" cy="15899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37" name="等腰三角形 36"/>
          <p:cNvSpPr/>
          <p:nvPr/>
        </p:nvSpPr>
        <p:spPr>
          <a:xfrm flipV="1">
            <a:off x="3238344" y="3174143"/>
            <a:ext cx="183583" cy="15899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38" name="等腰三角形 37"/>
          <p:cNvSpPr/>
          <p:nvPr/>
        </p:nvSpPr>
        <p:spPr>
          <a:xfrm flipV="1">
            <a:off x="4728636" y="3174143"/>
            <a:ext cx="183583" cy="15899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39" name="等腰三角形 38"/>
          <p:cNvSpPr/>
          <p:nvPr/>
        </p:nvSpPr>
        <p:spPr>
          <a:xfrm flipV="1">
            <a:off x="6218927" y="3174143"/>
            <a:ext cx="183583" cy="15899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40" name="等腰三角形 39"/>
          <p:cNvSpPr/>
          <p:nvPr/>
        </p:nvSpPr>
        <p:spPr>
          <a:xfrm flipV="1">
            <a:off x="7709220" y="3174143"/>
            <a:ext cx="183583" cy="1589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endParaRPr lang="zh-CN" altLang="en-US" sz="1600" dirty="0"/>
          </a:p>
        </p:txBody>
      </p:sp>
      <p:sp>
        <p:nvSpPr>
          <p:cNvPr id="41" name="TextBox 40"/>
          <p:cNvSpPr txBox="1"/>
          <p:nvPr/>
        </p:nvSpPr>
        <p:spPr>
          <a:xfrm>
            <a:off x="1464331" y="3432292"/>
            <a:ext cx="751025" cy="252401"/>
          </a:xfrm>
          <a:prstGeom prst="rect">
            <a:avLst/>
          </a:prstGeom>
          <a:noFill/>
        </p:spPr>
        <p:txBody>
          <a:bodyPr wrap="none" lIns="67081" tIns="33540" rIns="67081" bIns="3354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42" name="TextBox 41"/>
          <p:cNvSpPr txBox="1"/>
          <p:nvPr/>
        </p:nvSpPr>
        <p:spPr>
          <a:xfrm>
            <a:off x="2954623" y="3432292"/>
            <a:ext cx="751025" cy="252401"/>
          </a:xfrm>
          <a:prstGeom prst="rect">
            <a:avLst/>
          </a:prstGeom>
          <a:noFill/>
        </p:spPr>
        <p:txBody>
          <a:bodyPr wrap="none" lIns="67081" tIns="33540" rIns="67081" bIns="3354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43" name="TextBox 42"/>
          <p:cNvSpPr txBox="1"/>
          <p:nvPr/>
        </p:nvSpPr>
        <p:spPr>
          <a:xfrm>
            <a:off x="4444916" y="3432292"/>
            <a:ext cx="751025" cy="252401"/>
          </a:xfrm>
          <a:prstGeom prst="rect">
            <a:avLst/>
          </a:prstGeom>
          <a:noFill/>
        </p:spPr>
        <p:txBody>
          <a:bodyPr wrap="none" lIns="67081" tIns="33540" rIns="67081" bIns="3354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44" name="TextBox 43"/>
          <p:cNvSpPr txBox="1"/>
          <p:nvPr/>
        </p:nvSpPr>
        <p:spPr>
          <a:xfrm>
            <a:off x="5935208" y="3432292"/>
            <a:ext cx="751025" cy="252401"/>
          </a:xfrm>
          <a:prstGeom prst="rect">
            <a:avLst/>
          </a:prstGeom>
          <a:noFill/>
        </p:spPr>
        <p:txBody>
          <a:bodyPr wrap="none" lIns="67081" tIns="33540" rIns="67081" bIns="3354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45" name="TextBox 44"/>
          <p:cNvSpPr txBox="1"/>
          <p:nvPr/>
        </p:nvSpPr>
        <p:spPr>
          <a:xfrm>
            <a:off x="7425498" y="3432292"/>
            <a:ext cx="751025" cy="252401"/>
          </a:xfrm>
          <a:prstGeom prst="rect">
            <a:avLst/>
          </a:prstGeom>
          <a:noFill/>
        </p:spPr>
        <p:txBody>
          <a:bodyPr wrap="none" lIns="67081" tIns="33540" rIns="67081" bIns="3354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46" name="矩形 45"/>
          <p:cNvSpPr/>
          <p:nvPr/>
        </p:nvSpPr>
        <p:spPr>
          <a:xfrm>
            <a:off x="1180422" y="3810115"/>
            <a:ext cx="7280010" cy="433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81" tIns="33540" rIns="67081" bIns="3354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ChangeArrowheads="1"/>
          </p:cNvSpPr>
          <p:nvPr/>
        </p:nvSpPr>
        <p:spPr bwMode="auto">
          <a:xfrm>
            <a:off x="1555751" y="1195757"/>
            <a:ext cx="6334125" cy="28647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p>
            <a:pPr algn="ctr"/>
            <a:endParaRPr lang="zh-CN" altLang="zh-CN">
              <a:solidFill>
                <a:schemeClr val="bg1"/>
              </a:solidFill>
            </a:endParaRPr>
          </a:p>
        </p:txBody>
      </p:sp>
      <p:sp>
        <p:nvSpPr>
          <p:cNvPr id="21" name="Freeform 5"/>
          <p:cNvSpPr>
            <a:spLocks noEditPoints="1" noChangeArrowheads="1"/>
          </p:cNvSpPr>
          <p:nvPr/>
        </p:nvSpPr>
        <p:spPr bwMode="auto">
          <a:xfrm>
            <a:off x="2890839" y="1846833"/>
            <a:ext cx="796925" cy="860691"/>
          </a:xfrm>
          <a:custGeom>
            <a:avLst/>
            <a:gdLst>
              <a:gd name="T0" fmla="*/ 2147483647 w 171"/>
              <a:gd name="T1" fmla="*/ 1795400013 h 185"/>
              <a:gd name="T2" fmla="*/ 2147483647 w 171"/>
              <a:gd name="T3" fmla="*/ 1514189868 h 185"/>
              <a:gd name="T4" fmla="*/ 2147483647 w 171"/>
              <a:gd name="T5" fmla="*/ 1038300428 h 185"/>
              <a:gd name="T6" fmla="*/ 2147483647 w 171"/>
              <a:gd name="T7" fmla="*/ 1168089725 h 185"/>
              <a:gd name="T8" fmla="*/ 2147483647 w 171"/>
              <a:gd name="T9" fmla="*/ 908515781 h 185"/>
              <a:gd name="T10" fmla="*/ 2147483647 w 171"/>
              <a:gd name="T11" fmla="*/ 367731692 h 185"/>
              <a:gd name="T12" fmla="*/ 2147483647 w 171"/>
              <a:gd name="T13" fmla="*/ 129789298 h 185"/>
              <a:gd name="T14" fmla="*/ 2147483647 w 171"/>
              <a:gd name="T15" fmla="*/ 584047188 h 185"/>
              <a:gd name="T16" fmla="*/ 2147483647 w 171"/>
              <a:gd name="T17" fmla="*/ 540784089 h 185"/>
              <a:gd name="T18" fmla="*/ 2128474826 w 171"/>
              <a:gd name="T19" fmla="*/ 0 h 185"/>
              <a:gd name="T20" fmla="*/ 1672372745 w 171"/>
              <a:gd name="T21" fmla="*/ 108157748 h 185"/>
              <a:gd name="T22" fmla="*/ 1563776567 w 171"/>
              <a:gd name="T23" fmla="*/ 648937186 h 185"/>
              <a:gd name="T24" fmla="*/ 1259710066 w 171"/>
              <a:gd name="T25" fmla="*/ 843621132 h 185"/>
              <a:gd name="T26" fmla="*/ 912204163 w 171"/>
              <a:gd name="T27" fmla="*/ 540784089 h 185"/>
              <a:gd name="T28" fmla="*/ 564698259 w 171"/>
              <a:gd name="T29" fmla="*/ 908515781 h 185"/>
              <a:gd name="T30" fmla="*/ 781890614 w 171"/>
              <a:gd name="T31" fmla="*/ 1319510572 h 185"/>
              <a:gd name="T32" fmla="*/ 608137662 w 171"/>
              <a:gd name="T33" fmla="*/ 1643979165 h 185"/>
              <a:gd name="T34" fmla="*/ 108596177 w 171"/>
              <a:gd name="T35" fmla="*/ 1730505364 h 185"/>
              <a:gd name="T36" fmla="*/ 0 w 171"/>
              <a:gd name="T37" fmla="*/ 2147483647 h 185"/>
              <a:gd name="T38" fmla="*/ 456102081 w 171"/>
              <a:gd name="T39" fmla="*/ 2147483647 h 185"/>
              <a:gd name="T40" fmla="*/ 499541484 w 171"/>
              <a:gd name="T41" fmla="*/ 2147483647 h 185"/>
              <a:gd name="T42" fmla="*/ 65156774 w 171"/>
              <a:gd name="T43" fmla="*/ 2147483647 h 185"/>
              <a:gd name="T44" fmla="*/ 238909726 w 171"/>
              <a:gd name="T45" fmla="*/ 2147483647 h 185"/>
              <a:gd name="T46" fmla="*/ 760168582 w 171"/>
              <a:gd name="T47" fmla="*/ 2147483647 h 185"/>
              <a:gd name="T48" fmla="*/ 977360937 w 171"/>
              <a:gd name="T49" fmla="*/ 2147483647 h 185"/>
              <a:gd name="T50" fmla="*/ 825325356 w 171"/>
              <a:gd name="T51" fmla="*/ 2147483647 h 185"/>
              <a:gd name="T52" fmla="*/ 1259710066 w 171"/>
              <a:gd name="T53" fmla="*/ 2147483647 h 185"/>
              <a:gd name="T54" fmla="*/ 1542059196 w 171"/>
              <a:gd name="T55" fmla="*/ 2147483647 h 185"/>
              <a:gd name="T56" fmla="*/ 1867847728 w 171"/>
              <a:gd name="T57" fmla="*/ 2147483647 h 185"/>
              <a:gd name="T58" fmla="*/ 2106757455 w 171"/>
              <a:gd name="T59" fmla="*/ 2147483647 h 185"/>
              <a:gd name="T60" fmla="*/ 2147483647 w 171"/>
              <a:gd name="T61" fmla="*/ 2147483647 h 185"/>
              <a:gd name="T62" fmla="*/ 2147483647 w 171"/>
              <a:gd name="T63" fmla="*/ 2147483647 h 185"/>
              <a:gd name="T64" fmla="*/ 2147483647 w 171"/>
              <a:gd name="T65" fmla="*/ 2147483647 h 185"/>
              <a:gd name="T66" fmla="*/ 2147483647 w 171"/>
              <a:gd name="T67" fmla="*/ 2147483647 h 185"/>
              <a:gd name="T68" fmla="*/ 2147483647 w 171"/>
              <a:gd name="T69" fmla="*/ 2147483647 h 185"/>
              <a:gd name="T70" fmla="*/ 2147483647 w 171"/>
              <a:gd name="T71" fmla="*/ 2147483647 h 185"/>
              <a:gd name="T72" fmla="*/ 2147483647 w 171"/>
              <a:gd name="T73" fmla="*/ 1795400013 h 185"/>
              <a:gd name="T74" fmla="*/ 2085035423 w 171"/>
              <a:gd name="T75" fmla="*/ 2147483647 h 185"/>
              <a:gd name="T76" fmla="*/ 1498619793 w 171"/>
              <a:gd name="T77" fmla="*/ 2147483647 h 185"/>
              <a:gd name="T78" fmla="*/ 1390023615 w 171"/>
              <a:gd name="T79" fmla="*/ 1730505364 h 185"/>
              <a:gd name="T80" fmla="*/ 1998161277 w 171"/>
              <a:gd name="T81" fmla="*/ 1535821417 h 185"/>
              <a:gd name="T82" fmla="*/ 2085035423 w 171"/>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1"/>
              <a:gd name="T127" fmla="*/ 0 h 185"/>
              <a:gd name="T128" fmla="*/ 171 w 17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solidFill>
            <a:schemeClr val="accent1"/>
          </a:solidFill>
          <a:ln w="25400" cap="flat" cmpd="sng" algn="ctr">
            <a:noFill/>
            <a:prstDash val="solid"/>
          </a:ln>
          <a:effectLst/>
        </p:spPr>
        <p:txBody>
          <a:bodyPr rtlCol="0" anchor="ctr"/>
          <a:lstStyle/>
          <a:p>
            <a:pPr algn="ct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23" name="Freeform 6"/>
          <p:cNvSpPr>
            <a:spLocks noEditPoints="1" noChangeArrowheads="1"/>
          </p:cNvSpPr>
          <p:nvPr/>
        </p:nvSpPr>
        <p:spPr bwMode="auto">
          <a:xfrm>
            <a:off x="4694238" y="1403783"/>
            <a:ext cx="1416050" cy="1327560"/>
          </a:xfrm>
          <a:custGeom>
            <a:avLst/>
            <a:gdLst>
              <a:gd name="T0" fmla="*/ 2147483647 w 304"/>
              <a:gd name="T1" fmla="*/ 2147483647 h 285"/>
              <a:gd name="T2" fmla="*/ 2147483647 w 304"/>
              <a:gd name="T3" fmla="*/ 2147483647 h 285"/>
              <a:gd name="T4" fmla="*/ 2147483647 w 304"/>
              <a:gd name="T5" fmla="*/ 2147483647 h 285"/>
              <a:gd name="T6" fmla="*/ 2147483647 w 304"/>
              <a:gd name="T7" fmla="*/ 2147483647 h 285"/>
              <a:gd name="T8" fmla="*/ 2147483647 w 304"/>
              <a:gd name="T9" fmla="*/ 1908241463 h 285"/>
              <a:gd name="T10" fmla="*/ 2147483647 w 304"/>
              <a:gd name="T11" fmla="*/ 1344440203 h 285"/>
              <a:gd name="T12" fmla="*/ 2147483647 w 304"/>
              <a:gd name="T13" fmla="*/ 1582973297 h 285"/>
              <a:gd name="T14" fmla="*/ 2147483647 w 304"/>
              <a:gd name="T15" fmla="*/ 1236019033 h 285"/>
              <a:gd name="T16" fmla="*/ 2147483647 w 304"/>
              <a:gd name="T17" fmla="*/ 607168797 h 285"/>
              <a:gd name="T18" fmla="*/ 2147483647 w 304"/>
              <a:gd name="T19" fmla="*/ 281900630 h 285"/>
              <a:gd name="T20" fmla="*/ 2147483647 w 304"/>
              <a:gd name="T21" fmla="*/ 802329697 h 285"/>
              <a:gd name="T22" fmla="*/ 2147483647 w 304"/>
              <a:gd name="T23" fmla="*/ 672222430 h 285"/>
              <a:gd name="T24" fmla="*/ 2147483647 w 304"/>
              <a:gd name="T25" fmla="*/ 0 h 285"/>
              <a:gd name="T26" fmla="*/ 2147483647 w 304"/>
              <a:gd name="T27" fmla="*/ 0 h 285"/>
              <a:gd name="T28" fmla="*/ 2147483647 w 304"/>
              <a:gd name="T29" fmla="*/ 650536333 h 285"/>
              <a:gd name="T30" fmla="*/ 2147483647 w 304"/>
              <a:gd name="T31" fmla="*/ 737276063 h 285"/>
              <a:gd name="T32" fmla="*/ 2147483647 w 304"/>
              <a:gd name="T33" fmla="*/ 216846997 h 285"/>
              <a:gd name="T34" fmla="*/ 1844288674 w 304"/>
              <a:gd name="T35" fmla="*/ 477061530 h 285"/>
              <a:gd name="T36" fmla="*/ 1952774873 w 304"/>
              <a:gd name="T37" fmla="*/ 1084225670 h 285"/>
              <a:gd name="T38" fmla="*/ 1583917138 w 304"/>
              <a:gd name="T39" fmla="*/ 1387812397 h 285"/>
              <a:gd name="T40" fmla="*/ 1019784245 w 304"/>
              <a:gd name="T41" fmla="*/ 1105911767 h 285"/>
              <a:gd name="T42" fmla="*/ 607532031 w 304"/>
              <a:gd name="T43" fmla="*/ 1582973297 h 285"/>
              <a:gd name="T44" fmla="*/ 1041481485 w 304"/>
              <a:gd name="T45" fmla="*/ 2016662633 h 285"/>
              <a:gd name="T46" fmla="*/ 824504429 w 304"/>
              <a:gd name="T47" fmla="*/ 2147483647 h 285"/>
              <a:gd name="T48" fmla="*/ 151880679 w 304"/>
              <a:gd name="T49" fmla="*/ 2147483647 h 285"/>
              <a:gd name="T50" fmla="*/ 0 w 304"/>
              <a:gd name="T51" fmla="*/ 2147483647 h 285"/>
              <a:gd name="T52" fmla="*/ 650926510 w 304"/>
              <a:gd name="T53" fmla="*/ 2147483647 h 285"/>
              <a:gd name="T54" fmla="*/ 650926510 w 304"/>
              <a:gd name="T55" fmla="*/ 2147483647 h 285"/>
              <a:gd name="T56" fmla="*/ 21697240 w 304"/>
              <a:gd name="T57" fmla="*/ 2147483647 h 285"/>
              <a:gd name="T58" fmla="*/ 195279816 w 304"/>
              <a:gd name="T59" fmla="*/ 2147483647 h 285"/>
              <a:gd name="T60" fmla="*/ 889596148 w 304"/>
              <a:gd name="T61" fmla="*/ 2147483647 h 285"/>
              <a:gd name="T62" fmla="*/ 1149967684 w 304"/>
              <a:gd name="T63" fmla="*/ 2147483647 h 285"/>
              <a:gd name="T64" fmla="*/ 737715469 w 304"/>
              <a:gd name="T65" fmla="*/ 2147483647 h 285"/>
              <a:gd name="T66" fmla="*/ 1193362163 w 304"/>
              <a:gd name="T67" fmla="*/ 2147483647 h 285"/>
              <a:gd name="T68" fmla="*/ 1757499714 w 304"/>
              <a:gd name="T69" fmla="*/ 2147483647 h 285"/>
              <a:gd name="T70" fmla="*/ 2147483647 w 304"/>
              <a:gd name="T71" fmla="*/ 2147483647 h 285"/>
              <a:gd name="T72" fmla="*/ 2126357449 w 304"/>
              <a:gd name="T73" fmla="*/ 2147483647 h 285"/>
              <a:gd name="T74" fmla="*/ 2147483647 w 304"/>
              <a:gd name="T75" fmla="*/ 2147483647 h 285"/>
              <a:gd name="T76" fmla="*/ 2147483647 w 304"/>
              <a:gd name="T77" fmla="*/ 2147483647 h 285"/>
              <a:gd name="T78" fmla="*/ 2147483647 w 304"/>
              <a:gd name="T79" fmla="*/ 2147483647 h 285"/>
              <a:gd name="T80" fmla="*/ 2147483647 w 304"/>
              <a:gd name="T81" fmla="*/ 2147483647 h 285"/>
              <a:gd name="T82" fmla="*/ 2147483647 w 304"/>
              <a:gd name="T83" fmla="*/ 2147483647 h 285"/>
              <a:gd name="T84" fmla="*/ 2147483647 w 304"/>
              <a:gd name="T85" fmla="*/ 2147483647 h 285"/>
              <a:gd name="T86" fmla="*/ 2147483647 w 304"/>
              <a:gd name="T87" fmla="*/ 2147483647 h 285"/>
              <a:gd name="T88" fmla="*/ 2147483647 w 304"/>
              <a:gd name="T89" fmla="*/ 2147483647 h 285"/>
              <a:gd name="T90" fmla="*/ 2147483647 w 304"/>
              <a:gd name="T91" fmla="*/ 2147483647 h 285"/>
              <a:gd name="T92" fmla="*/ 2147483647 w 304"/>
              <a:gd name="T93" fmla="*/ 2147483647 h 285"/>
              <a:gd name="T94" fmla="*/ 2147483647 w 304"/>
              <a:gd name="T95" fmla="*/ 2147483647 h 285"/>
              <a:gd name="T96" fmla="*/ 2147483647 w 304"/>
              <a:gd name="T97" fmla="*/ 2147483647 h 285"/>
              <a:gd name="T98" fmla="*/ 2147483647 w 304"/>
              <a:gd name="T99" fmla="*/ 2147483647 h 285"/>
              <a:gd name="T100" fmla="*/ 1996169352 w 304"/>
              <a:gd name="T101" fmla="*/ 2147483647 h 285"/>
              <a:gd name="T102" fmla="*/ 2147483647 w 304"/>
              <a:gd name="T103" fmla="*/ 1994976537 h 285"/>
              <a:gd name="T104" fmla="*/ 2147483647 w 304"/>
              <a:gd name="T105" fmla="*/ 2147483647 h 285"/>
              <a:gd name="T106" fmla="*/ 2147483647 w 304"/>
              <a:gd name="T107" fmla="*/ 2147483647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4"/>
              <a:gd name="T163" fmla="*/ 0 h 285"/>
              <a:gd name="T164" fmla="*/ 304 w 304"/>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solidFill>
            <a:schemeClr val="accent3"/>
          </a:solidFill>
          <a:ln w="25400" cap="flat" cmpd="sng" algn="ctr">
            <a:noFill/>
            <a:prstDash val="solid"/>
          </a:ln>
          <a:effectLst/>
        </p:spPr>
        <p:txBody>
          <a:bodyPr rtlCol="0" anchor="ctr"/>
          <a:lstStyle/>
          <a:p>
            <a:pPr algn="ct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24" name="Rectangle 7"/>
          <p:cNvSpPr>
            <a:spLocks noChangeArrowheads="1"/>
          </p:cNvSpPr>
          <p:nvPr/>
        </p:nvSpPr>
        <p:spPr bwMode="auto">
          <a:xfrm>
            <a:off x="1250950" y="3371304"/>
            <a:ext cx="1792288" cy="560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dirty="0">
              <a:solidFill>
                <a:schemeClr val="tx1">
                  <a:lumMod val="50000"/>
                  <a:lumOff val="50000"/>
                </a:schemeClr>
              </a:solidFill>
            </a:endParaRPr>
          </a:p>
        </p:txBody>
      </p:sp>
      <p:sp>
        <p:nvSpPr>
          <p:cNvPr id="25" name="Rectangle 8"/>
          <p:cNvSpPr>
            <a:spLocks noChangeArrowheads="1"/>
          </p:cNvSpPr>
          <p:nvPr/>
        </p:nvSpPr>
        <p:spPr bwMode="auto">
          <a:xfrm>
            <a:off x="1250950" y="3121989"/>
            <a:ext cx="137767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26" name="Rectangle 9"/>
          <p:cNvSpPr>
            <a:spLocks noChangeArrowheads="1"/>
          </p:cNvSpPr>
          <p:nvPr/>
        </p:nvSpPr>
        <p:spPr bwMode="auto">
          <a:xfrm>
            <a:off x="1252539" y="1738850"/>
            <a:ext cx="1792287" cy="393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eaLnBrk="0" hangingPunct="0">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0" hangingPunct="0">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dirty="0">
              <a:solidFill>
                <a:schemeClr val="tx1">
                  <a:lumMod val="50000"/>
                  <a:lumOff val="50000"/>
                </a:schemeClr>
              </a:solidFill>
            </a:endParaRPr>
          </a:p>
        </p:txBody>
      </p:sp>
      <p:sp>
        <p:nvSpPr>
          <p:cNvPr id="27" name="Rectangle 10"/>
          <p:cNvSpPr>
            <a:spLocks noChangeArrowheads="1"/>
          </p:cNvSpPr>
          <p:nvPr/>
        </p:nvSpPr>
        <p:spPr bwMode="auto">
          <a:xfrm>
            <a:off x="1252539" y="1489535"/>
            <a:ext cx="137767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pPr eaLnBrk="0" hangingPunct="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28" name="Freeform 4"/>
          <p:cNvSpPr>
            <a:spLocks noEditPoints="1" noChangeArrowheads="1"/>
          </p:cNvSpPr>
          <p:nvPr/>
        </p:nvSpPr>
        <p:spPr bwMode="auto">
          <a:xfrm>
            <a:off x="3189288" y="2231127"/>
            <a:ext cx="1719262" cy="1838893"/>
          </a:xfrm>
          <a:custGeom>
            <a:avLst/>
            <a:gdLst>
              <a:gd name="T0" fmla="*/ 2147483647 w 369"/>
              <a:gd name="T1" fmla="*/ 2147483647 h 395"/>
              <a:gd name="T2" fmla="*/ 2147483647 w 369"/>
              <a:gd name="T3" fmla="*/ 2147483647 h 395"/>
              <a:gd name="T4" fmla="*/ 2147483647 w 369"/>
              <a:gd name="T5" fmla="*/ 2147483647 h 395"/>
              <a:gd name="T6" fmla="*/ 2147483647 w 369"/>
              <a:gd name="T7" fmla="*/ 2147483647 h 395"/>
              <a:gd name="T8" fmla="*/ 2147483647 w 369"/>
              <a:gd name="T9" fmla="*/ 1256255457 h 395"/>
              <a:gd name="T10" fmla="*/ 2147483647 w 369"/>
              <a:gd name="T11" fmla="*/ 1386213400 h 395"/>
              <a:gd name="T12" fmla="*/ 2147483647 w 369"/>
              <a:gd name="T13" fmla="*/ 389873828 h 395"/>
              <a:gd name="T14" fmla="*/ 2147483647 w 369"/>
              <a:gd name="T15" fmla="*/ 844726626 h 395"/>
              <a:gd name="T16" fmla="*/ 2147483647 w 369"/>
              <a:gd name="T17" fmla="*/ 0 h 395"/>
              <a:gd name="T18" fmla="*/ 2147483647 w 369"/>
              <a:gd name="T19" fmla="*/ 714768684 h 395"/>
              <a:gd name="T20" fmla="*/ 2147483647 w 369"/>
              <a:gd name="T21" fmla="*/ 86638628 h 395"/>
              <a:gd name="T22" fmla="*/ 2147483647 w 369"/>
              <a:gd name="T23" fmla="*/ 974679915 h 395"/>
              <a:gd name="T24" fmla="*/ 2147483647 w 369"/>
              <a:gd name="T25" fmla="*/ 628130056 h 395"/>
              <a:gd name="T26" fmla="*/ 2105732529 w 369"/>
              <a:gd name="T27" fmla="*/ 1559490656 h 395"/>
              <a:gd name="T28" fmla="*/ 1259096168 w 369"/>
              <a:gd name="T29" fmla="*/ 1537830999 h 395"/>
              <a:gd name="T30" fmla="*/ 1345930547 w 369"/>
              <a:gd name="T31" fmla="*/ 2147483647 h 395"/>
              <a:gd name="T32" fmla="*/ 477586756 w 369"/>
              <a:gd name="T33" fmla="*/ 2147483647 h 395"/>
              <a:gd name="T34" fmla="*/ 846636361 w 369"/>
              <a:gd name="T35" fmla="*/ 2147483647 h 395"/>
              <a:gd name="T36" fmla="*/ 43414860 w 369"/>
              <a:gd name="T37" fmla="*/ 2147483647 h 395"/>
              <a:gd name="T38" fmla="*/ 672967603 w 369"/>
              <a:gd name="T39" fmla="*/ 2147483647 h 395"/>
              <a:gd name="T40" fmla="*/ 43414860 w 369"/>
              <a:gd name="T41" fmla="*/ 2147483647 h 395"/>
              <a:gd name="T42" fmla="*/ 846636361 w 369"/>
              <a:gd name="T43" fmla="*/ 2147483647 h 395"/>
              <a:gd name="T44" fmla="*/ 499298845 w 369"/>
              <a:gd name="T45" fmla="*/ 2147483647 h 395"/>
              <a:gd name="T46" fmla="*/ 1389350066 w 369"/>
              <a:gd name="T47" fmla="*/ 2147483647 h 395"/>
              <a:gd name="T48" fmla="*/ 1345930547 w 369"/>
              <a:gd name="T49" fmla="*/ 2147483647 h 395"/>
              <a:gd name="T50" fmla="*/ 2147483647 w 369"/>
              <a:gd name="T51" fmla="*/ 2147483647 h 395"/>
              <a:gd name="T52" fmla="*/ 2147483647 w 369"/>
              <a:gd name="T53" fmla="*/ 2147483647 h 395"/>
              <a:gd name="T54" fmla="*/ 2147483647 w 369"/>
              <a:gd name="T55" fmla="*/ 2147483647 h 395"/>
              <a:gd name="T56" fmla="*/ 2147483647 w 369"/>
              <a:gd name="T57" fmla="*/ 2147483647 h 395"/>
              <a:gd name="T58" fmla="*/ 2147483647 w 369"/>
              <a:gd name="T59" fmla="*/ 2147483647 h 395"/>
              <a:gd name="T60" fmla="*/ 2147483647 w 369"/>
              <a:gd name="T61" fmla="*/ 2147483647 h 395"/>
              <a:gd name="T62" fmla="*/ 2147483647 w 369"/>
              <a:gd name="T63" fmla="*/ 2147483647 h 395"/>
              <a:gd name="T64" fmla="*/ 2147483647 w 369"/>
              <a:gd name="T65" fmla="*/ 2147483647 h 395"/>
              <a:gd name="T66" fmla="*/ 2147483647 w 369"/>
              <a:gd name="T67" fmla="*/ 2147483647 h 395"/>
              <a:gd name="T68" fmla="*/ 2147483647 w 369"/>
              <a:gd name="T69" fmla="*/ 2147483647 h 395"/>
              <a:gd name="T70" fmla="*/ 2147483647 w 369"/>
              <a:gd name="T71" fmla="*/ 2147483647 h 395"/>
              <a:gd name="T72" fmla="*/ 2147483647 w 369"/>
              <a:gd name="T73" fmla="*/ 2147483647 h 395"/>
              <a:gd name="T74" fmla="*/ 2147483647 w 369"/>
              <a:gd name="T75" fmla="*/ 2147483647 h 395"/>
              <a:gd name="T76" fmla="*/ 2147483647 w 369"/>
              <a:gd name="T77" fmla="*/ 2147483647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9"/>
              <a:gd name="T118" fmla="*/ 0 h 395"/>
              <a:gd name="T119" fmla="*/ 369 w 369"/>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chemeClr val="accent2"/>
          </a:solidFill>
          <a:ln w="25400" cap="flat" cmpd="sng" algn="ctr">
            <a:noFill/>
            <a:prstDash val="solid"/>
          </a:ln>
          <a:effectLst/>
        </p:spPr>
        <p:txBody>
          <a:bodyPr rtlCol="0" anchor="ctr"/>
          <a:lstStyle/>
          <a:p>
            <a:pPr algn="ct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29" name="Rectangle 11"/>
          <p:cNvSpPr>
            <a:spLocks noChangeArrowheads="1"/>
          </p:cNvSpPr>
          <p:nvPr/>
        </p:nvSpPr>
        <p:spPr bwMode="auto">
          <a:xfrm>
            <a:off x="5999163" y="2872675"/>
            <a:ext cx="1790700" cy="560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r" eaLnBrk="0" hangingPunct="0">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dirty="0">
              <a:solidFill>
                <a:schemeClr val="tx1">
                  <a:lumMod val="50000"/>
                  <a:lumOff val="50000"/>
                </a:schemeClr>
              </a:solidFill>
            </a:endParaRPr>
          </a:p>
        </p:txBody>
      </p:sp>
      <p:sp>
        <p:nvSpPr>
          <p:cNvPr id="30" name="Rectangle 12"/>
          <p:cNvSpPr>
            <a:spLocks noChangeArrowheads="1"/>
          </p:cNvSpPr>
          <p:nvPr/>
        </p:nvSpPr>
        <p:spPr bwMode="auto">
          <a:xfrm>
            <a:off x="6410604" y="2612244"/>
            <a:ext cx="137767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pPr algn="r" eaLnBrk="0" hangingPunct="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100" advTm="0">
        <p:cut/>
      </p:transition>
    </mc:Choice>
    <mc:Fallback xmlns="">
      <p:transition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750" fill="hold"/>
                                        <p:tgtEl>
                                          <p:spTgt spid="23"/>
                                        </p:tgtEl>
                                        <p:attrNameLst>
                                          <p:attrName>ppt_w</p:attrName>
                                        </p:attrNameLst>
                                      </p:cBhvr>
                                      <p:tavLst>
                                        <p:tav tm="0">
                                          <p:val>
                                            <p:fltVal val="0"/>
                                          </p:val>
                                        </p:tav>
                                        <p:tav tm="100000">
                                          <p:val>
                                            <p:strVal val="#ppt_w"/>
                                          </p:val>
                                        </p:tav>
                                      </p:tavLst>
                                    </p:anim>
                                    <p:anim calcmode="lin" valueType="num">
                                      <p:cBhvr>
                                        <p:cTn id="13" dur="750" fill="hold"/>
                                        <p:tgtEl>
                                          <p:spTgt spid="23"/>
                                        </p:tgtEl>
                                        <p:attrNameLst>
                                          <p:attrName>ppt_h</p:attrName>
                                        </p:attrNameLst>
                                      </p:cBhvr>
                                      <p:tavLst>
                                        <p:tav tm="0">
                                          <p:val>
                                            <p:fltVal val="0"/>
                                          </p:val>
                                        </p:tav>
                                        <p:tav tm="100000">
                                          <p:val>
                                            <p:strVal val="#ppt_h"/>
                                          </p:val>
                                        </p:tav>
                                      </p:tavLst>
                                    </p:anim>
                                    <p:animEffect transition="in" filter="fade">
                                      <p:cBhvr>
                                        <p:cTn id="14" dur="75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7" dur="500" tmFilter="0,0; .5, 1; 1, 1"/>
                                        <p:tgtEl>
                                          <p:spTgt spid="27"/>
                                        </p:tgtEl>
                                      </p:cBhvr>
                                    </p:animEffect>
                                  </p:childTnLst>
                                </p:cTn>
                              </p:par>
                            </p:childTnLst>
                          </p:cTn>
                        </p:par>
                        <p:par>
                          <p:cTn id="28" fill="hold">
                            <p:stCondLst>
                              <p:cond delay="16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6"/>
                                        </p:tgtEl>
                                        <p:attrNameLst>
                                          <p:attrName>style.visibility</p:attrName>
                                        </p:attrNameLst>
                                      </p:cBhvr>
                                      <p:to>
                                        <p:strVal val="visible"/>
                                      </p:to>
                                    </p:set>
                                    <p:anim calcmode="fmla" valueType="clr">
                                      <p:cBhvr override="childStyle">
                                        <p:cTn id="31" dur="80"/>
                                        <p:tgtEl>
                                          <p:spTgt spid="26"/>
                                        </p:tgtEl>
                                        <p:attrNameLst>
                                          <p:attrName>style.color</p:attrName>
                                        </p:attrNameLst>
                                      </p:cBhvr>
                                      <p:tavLst>
                                        <p:tav tm="0">
                                          <p:val>
                                            <p:clrVal>
                                              <a:schemeClr val="accent1"/>
                                            </p:clrVal>
                                          </p:val>
                                        </p:tav>
                                        <p:tav tm="50000">
                                          <p:val>
                                            <p:clrVal>
                                              <a:schemeClr val="accent1"/>
                                            </p:clrVal>
                                          </p:val>
                                        </p:tav>
                                      </p:tavLst>
                                    </p:anim>
                                    <p:anim calcmode="fmla" valueType="clr">
                                      <p:cBhvr>
                                        <p:cTn id="32" dur="80"/>
                                        <p:tgtEl>
                                          <p:spTgt spid="26"/>
                                        </p:tgtEl>
                                        <p:attrNameLst>
                                          <p:attrName>fillcolor</p:attrName>
                                        </p:attrNameLst>
                                      </p:cBhvr>
                                      <p:tavLst>
                                        <p:tav tm="0">
                                          <p:val>
                                            <p:clrVal>
                                              <a:schemeClr val="accent1"/>
                                            </p:clrVal>
                                          </p:val>
                                        </p:tav>
                                        <p:tav tm="50000">
                                          <p:val>
                                            <p:clrVal>
                                              <a:schemeClr val="accent1"/>
                                            </p:clrVal>
                                          </p:val>
                                        </p:tav>
                                      </p:tavLst>
                                    </p:anim>
                                    <p:set>
                                      <p:cBhvr>
                                        <p:cTn id="33" dur="80"/>
                                        <p:tgtEl>
                                          <p:spTgt spid="26"/>
                                        </p:tgtEl>
                                        <p:attrNameLst>
                                          <p:attrName>fill.type</p:attrName>
                                        </p:attrNameLst>
                                      </p:cBhvr>
                                      <p:to>
                                        <p:strVal val="solid"/>
                                      </p:to>
                                    </p:set>
                                  </p:childTnLst>
                                </p:cTn>
                              </p:par>
                            </p:childTnLst>
                          </p:cTn>
                        </p:par>
                        <p:par>
                          <p:cTn id="34" fill="hold">
                            <p:stCondLst>
                              <p:cond delay="25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41" dur="500" tmFilter="0,0; .5, 1; 1, 1"/>
                                        <p:tgtEl>
                                          <p:spTgt spid="25"/>
                                        </p:tgtEl>
                                      </p:cBhvr>
                                    </p:animEffect>
                                  </p:childTnLst>
                                </p:cTn>
                              </p:par>
                            </p:childTnLst>
                          </p:cTn>
                        </p:par>
                        <p:par>
                          <p:cTn id="42" fill="hold">
                            <p:stCondLst>
                              <p:cond delay="345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4"/>
                                        </p:tgtEl>
                                        <p:attrNameLst>
                                          <p:attrName>style.visibility</p:attrName>
                                        </p:attrNameLst>
                                      </p:cBhvr>
                                      <p:to>
                                        <p:strVal val="visible"/>
                                      </p:to>
                                    </p:set>
                                    <p:anim calcmode="fmla" valueType="clr">
                                      <p:cBhvr override="childStyle">
                                        <p:cTn id="45" dur="80"/>
                                        <p:tgtEl>
                                          <p:spTgt spid="24"/>
                                        </p:tgtEl>
                                        <p:attrNameLst>
                                          <p:attrName>style.color</p:attrName>
                                        </p:attrNameLst>
                                      </p:cBhvr>
                                      <p:tavLst>
                                        <p:tav tm="0">
                                          <p:val>
                                            <p:clrVal>
                                              <a:schemeClr val="accent1"/>
                                            </p:clrVal>
                                          </p:val>
                                        </p:tav>
                                        <p:tav tm="50000">
                                          <p:val>
                                            <p:clrVal>
                                              <a:schemeClr val="accent1"/>
                                            </p:clrVal>
                                          </p:val>
                                        </p:tav>
                                      </p:tavLst>
                                    </p:anim>
                                    <p:anim calcmode="fmla" valueType="clr">
                                      <p:cBhvr>
                                        <p:cTn id="46" dur="80"/>
                                        <p:tgtEl>
                                          <p:spTgt spid="24"/>
                                        </p:tgtEl>
                                        <p:attrNameLst>
                                          <p:attrName>fillcolor</p:attrName>
                                        </p:attrNameLst>
                                      </p:cBhvr>
                                      <p:tavLst>
                                        <p:tav tm="0">
                                          <p:val>
                                            <p:clrVal>
                                              <a:schemeClr val="accent1"/>
                                            </p:clrVal>
                                          </p:val>
                                        </p:tav>
                                        <p:tav tm="50000">
                                          <p:val>
                                            <p:clrVal>
                                              <a:schemeClr val="accent1"/>
                                            </p:clrVal>
                                          </p:val>
                                        </p:tav>
                                      </p:tavLst>
                                    </p:anim>
                                    <p:set>
                                      <p:cBhvr>
                                        <p:cTn id="47" dur="80"/>
                                        <p:tgtEl>
                                          <p:spTgt spid="24"/>
                                        </p:tgtEl>
                                        <p:attrNameLst>
                                          <p:attrName>fill.type</p:attrName>
                                        </p:attrNameLst>
                                      </p:cBhvr>
                                      <p:to>
                                        <p:strVal val="solid"/>
                                      </p:to>
                                    </p:set>
                                  </p:childTnLst>
                                </p:cTn>
                              </p:par>
                            </p:childTnLst>
                          </p:cTn>
                        </p:par>
                        <p:par>
                          <p:cTn id="48" fill="hold">
                            <p:stCondLst>
                              <p:cond delay="492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0"/>
                                        </p:tgtEl>
                                        <p:attrNameLst>
                                          <p:attrName>ppt_y</p:attrName>
                                        </p:attrNameLst>
                                      </p:cBhvr>
                                      <p:tavLst>
                                        <p:tav tm="0">
                                          <p:val>
                                            <p:strVal val="#ppt_y"/>
                                          </p:val>
                                        </p:tav>
                                        <p:tav tm="100000">
                                          <p:val>
                                            <p:strVal val="#ppt_y"/>
                                          </p:val>
                                        </p:tav>
                                      </p:tavLst>
                                    </p:anim>
                                    <p:anim calcmode="lin" valueType="num">
                                      <p:cBhvr>
                                        <p:cTn id="5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55" dur="500" tmFilter="0,0; .5, 1; 1, 1"/>
                                        <p:tgtEl>
                                          <p:spTgt spid="30"/>
                                        </p:tgtEl>
                                      </p:cBhvr>
                                    </p:animEffect>
                                  </p:childTnLst>
                                </p:cTn>
                              </p:par>
                            </p:childTnLst>
                          </p:cTn>
                        </p:par>
                        <p:par>
                          <p:cTn id="56" fill="hold">
                            <p:stCondLst>
                              <p:cond delay="5779"/>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9"/>
                                        </p:tgtEl>
                                        <p:attrNameLst>
                                          <p:attrName>style.visibility</p:attrName>
                                        </p:attrNameLst>
                                      </p:cBhvr>
                                      <p:to>
                                        <p:strVal val="visible"/>
                                      </p:to>
                                    </p:set>
                                    <p:anim calcmode="fmla" valueType="clr">
                                      <p:cBhvr override="childStyle">
                                        <p:cTn id="59" dur="80"/>
                                        <p:tgtEl>
                                          <p:spTgt spid="29"/>
                                        </p:tgtEl>
                                        <p:attrNameLst>
                                          <p:attrName>style.color</p:attrName>
                                        </p:attrNameLst>
                                      </p:cBhvr>
                                      <p:tavLst>
                                        <p:tav tm="0">
                                          <p:val>
                                            <p:clrVal>
                                              <a:schemeClr val="accent1"/>
                                            </p:clrVal>
                                          </p:val>
                                        </p:tav>
                                        <p:tav tm="50000">
                                          <p:val>
                                            <p:clrVal>
                                              <a:schemeClr val="accent1"/>
                                            </p:clrVal>
                                          </p:val>
                                        </p:tav>
                                      </p:tavLst>
                                    </p:anim>
                                    <p:anim calcmode="fmla" valueType="clr">
                                      <p:cBhvr>
                                        <p:cTn id="60" dur="80"/>
                                        <p:tgtEl>
                                          <p:spTgt spid="29"/>
                                        </p:tgtEl>
                                        <p:attrNameLst>
                                          <p:attrName>fillcolor</p:attrName>
                                        </p:attrNameLst>
                                      </p:cBhvr>
                                      <p:tavLst>
                                        <p:tav tm="0">
                                          <p:val>
                                            <p:clrVal>
                                              <a:schemeClr val="accent1"/>
                                            </p:clrVal>
                                          </p:val>
                                        </p:tav>
                                        <p:tav tm="50000">
                                          <p:val>
                                            <p:clrVal>
                                              <a:schemeClr val="accent1"/>
                                            </p:clrVal>
                                          </p:val>
                                        </p:tav>
                                      </p:tavLst>
                                    </p:anim>
                                    <p:set>
                                      <p:cBhvr>
                                        <p:cTn id="61" dur="8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bldLvl="0" autoUpdateAnimBg="0"/>
      <p:bldP spid="25" grpId="0" bldLvl="0" autoUpdateAnimBg="0"/>
      <p:bldP spid="26" grpId="0" bldLvl="0" autoUpdateAnimBg="0"/>
      <p:bldP spid="27" grpId="0" bldLvl="0" autoUpdateAnimBg="0"/>
      <p:bldP spid="28" grpId="0" animBg="1"/>
      <p:bldP spid="29" grpId="0" bldLvl="0" autoUpdateAnimBg="0"/>
      <p:bldP spid="30"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548" y="0"/>
            <a:ext cx="8171521" cy="314860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244775" y="1352968"/>
            <a:ext cx="262255" cy="762235"/>
          </a:xfrm>
          <a:prstGeom prst="rect">
            <a:avLst/>
          </a:prstGeom>
          <a:noFill/>
        </p:spPr>
        <p:txBody>
          <a:bodyPr vert="wordArtVert" lIns="68580" tIns="34290" rIns="68580" bIns="34290" rtlCol="0">
            <a:spAutoFit/>
          </a:bodyPr>
          <a:lstStyle/>
          <a:p>
            <a:r>
              <a:rPr lang="en-US" altLang="zh-CN" sz="100" dirty="0"/>
              <a:t>e7d185523061f1c0cef08ac28eaae864ec8888a5cce77c8b8C1E4685C6E6B40CD7615480512384A61EE158C6FE0045D14B61E85D0A85588D558B81FFC808322ACC20DC2254D828200A3EA0841B8B1814861BE785024DFDEF45878460D5EEC04B3DB4C246007153408DEDE37CA726A66AF18B77CE744E11CADCFB08B3408DEC1F688348822E38CCEE</a:t>
            </a:r>
            <a:endParaRPr lang="zh-CN" altLang="en-US" sz="100" dirty="0"/>
          </a:p>
        </p:txBody>
      </p:sp>
      <p:sp>
        <p:nvSpPr>
          <p:cNvPr id="9" name="矩形 8"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76943" y="3790727"/>
            <a:ext cx="7990115" cy="654025"/>
          </a:xfrm>
          <a:prstGeom prst="rect">
            <a:avLst/>
          </a:prstGeom>
        </p:spPr>
        <p:txBody>
          <a:bodyPr wrap="square" lIns="68580" tIns="34290" rIns="68580" bIns="34290">
            <a:spAutoFit/>
          </a:bodyPr>
          <a:lstStyle/>
          <a:p>
            <a:pPr algn="ctr">
              <a:spcBef>
                <a:spcPts val="900"/>
              </a:spcBef>
            </a:pPr>
            <a:r>
              <a:rPr lang="zh-CN" altLang="en-US" sz="1500" dirty="0">
                <a:solidFill>
                  <a:schemeClr val="tx1">
                    <a:lumMod val="75000"/>
                    <a:lumOff val="25000"/>
                  </a:schemeClr>
                </a:solidFill>
                <a:latin typeface="+mj-ea"/>
                <a:ea typeface="+mj-ea"/>
              </a:rPr>
              <a:t>我们为您提供优质的售后服务！</a:t>
            </a:r>
            <a:endParaRPr lang="en-US" altLang="zh-CN" sz="1500" dirty="0">
              <a:solidFill>
                <a:schemeClr val="tx1">
                  <a:lumMod val="75000"/>
                  <a:lumOff val="25000"/>
                </a:schemeClr>
              </a:solidFill>
              <a:latin typeface="+mj-ea"/>
              <a:ea typeface="+mj-ea"/>
            </a:endParaRPr>
          </a:p>
          <a:p>
            <a:pPr algn="ctr">
              <a:spcBef>
                <a:spcPts val="450"/>
              </a:spcBef>
            </a:pPr>
            <a:r>
              <a:rPr lang="en-US" altLang="zh-CN" sz="900" dirty="0">
                <a:solidFill>
                  <a:schemeClr val="bg1">
                    <a:lumMod val="50000"/>
                  </a:schemeClr>
                </a:solidFill>
              </a:rPr>
              <a:t>Clean, Minimalist, Flat, Powerful and Flexible PowerPoint template, perfect for business, corporate and personal use. Very easy to change the color schemes. Clean, Minimalist, Flat, Powerful and Flexible PowerPoint template, perfect for business use. </a:t>
            </a:r>
          </a:p>
        </p:txBody>
      </p:sp>
      <p:sp>
        <p:nvSpPr>
          <p:cNvPr id="13" name="矩形 12"/>
          <p:cNvSpPr/>
          <p:nvPr/>
        </p:nvSpPr>
        <p:spPr>
          <a:xfrm>
            <a:off x="1003186" y="1979658"/>
            <a:ext cx="1591186" cy="17090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2851373" y="1979658"/>
            <a:ext cx="1591186" cy="1709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矩形 14"/>
          <p:cNvSpPr/>
          <p:nvPr/>
        </p:nvSpPr>
        <p:spPr>
          <a:xfrm>
            <a:off x="4698292" y="1979658"/>
            <a:ext cx="1591186" cy="17090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矩形 15"/>
          <p:cNvSpPr/>
          <p:nvPr/>
        </p:nvSpPr>
        <p:spPr>
          <a:xfrm>
            <a:off x="6545210" y="1979658"/>
            <a:ext cx="1591186" cy="17090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4"/>
          <p:cNvGrpSpPr/>
          <p:nvPr/>
        </p:nvGrpSpPr>
        <p:grpSpPr>
          <a:xfrm>
            <a:off x="4794410" y="2210126"/>
            <a:ext cx="1403367" cy="1059558"/>
            <a:chOff x="6392546" y="2488443"/>
            <a:chExt cx="1871156" cy="1412309"/>
          </a:xfrm>
        </p:grpSpPr>
        <p:sp>
          <p:nvSpPr>
            <p:cNvPr id="18" name="文本框 17"/>
            <p:cNvSpPr txBox="1"/>
            <p:nvPr/>
          </p:nvSpPr>
          <p:spPr>
            <a:xfrm>
              <a:off x="6392546" y="3285388"/>
              <a:ext cx="1871156" cy="615364"/>
            </a:xfrm>
            <a:prstGeom prst="rect">
              <a:avLst/>
            </a:prstGeom>
            <a:noFill/>
          </p:spPr>
          <p:txBody>
            <a:bodyPr wrap="square" rtlCol="0">
              <a:spAutoFit/>
            </a:bodyPr>
            <a:lstStyle/>
            <a:p>
              <a:pPr algn="ctr"/>
              <a:r>
                <a:rPr lang="en-US" altLang="zh-CN" sz="1200" dirty="0">
                  <a:solidFill>
                    <a:schemeClr val="bg1"/>
                  </a:solidFill>
                  <a:latin typeface="+mj-ea"/>
                  <a:ea typeface="+mj-ea"/>
                </a:rPr>
                <a:t>7×24</a:t>
              </a:r>
            </a:p>
            <a:p>
              <a:pPr algn="ctr"/>
              <a:r>
                <a:rPr lang="zh-CN" altLang="en-US" sz="1200" dirty="0">
                  <a:solidFill>
                    <a:schemeClr val="bg1"/>
                  </a:solidFill>
                  <a:latin typeface="+mj-ea"/>
                  <a:ea typeface="+mj-ea"/>
                </a:rPr>
                <a:t>小时在线支持</a:t>
              </a:r>
            </a:p>
          </p:txBody>
        </p:sp>
        <p:sp>
          <p:nvSpPr>
            <p:cNvPr id="19" name="Freeform 8"/>
            <p:cNvSpPr>
              <a:spLocks noEditPoints="1"/>
            </p:cNvSpPr>
            <p:nvPr/>
          </p:nvSpPr>
          <p:spPr bwMode="auto">
            <a:xfrm>
              <a:off x="7030514" y="2488443"/>
              <a:ext cx="595220" cy="595220"/>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2947491" y="2194633"/>
            <a:ext cx="1403367" cy="1090545"/>
            <a:chOff x="3929988" y="2467791"/>
            <a:chExt cx="1871156" cy="1453611"/>
          </a:xfrm>
        </p:grpSpPr>
        <p:sp>
          <p:nvSpPr>
            <p:cNvPr id="21" name="文本框 20"/>
            <p:cNvSpPr txBox="1"/>
            <p:nvPr/>
          </p:nvSpPr>
          <p:spPr>
            <a:xfrm>
              <a:off x="3929988" y="3306039"/>
              <a:ext cx="1871156" cy="615363"/>
            </a:xfrm>
            <a:prstGeom prst="rect">
              <a:avLst/>
            </a:prstGeom>
            <a:noFill/>
          </p:spPr>
          <p:txBody>
            <a:bodyPr wrap="square" rtlCol="0">
              <a:spAutoFit/>
            </a:bodyPr>
            <a:lstStyle/>
            <a:p>
              <a:pPr algn="ctr"/>
              <a:r>
                <a:rPr lang="zh-CN" altLang="en-US" sz="1200" dirty="0">
                  <a:solidFill>
                    <a:schemeClr val="bg1"/>
                  </a:solidFill>
                  <a:latin typeface="+mj-ea"/>
                  <a:ea typeface="+mj-ea"/>
                </a:rPr>
                <a:t>完美支持</a:t>
              </a:r>
              <a:endParaRPr lang="en-US" altLang="zh-CN" sz="1200" dirty="0">
                <a:solidFill>
                  <a:schemeClr val="bg1"/>
                </a:solidFill>
                <a:latin typeface="+mj-ea"/>
                <a:ea typeface="+mj-ea"/>
              </a:endParaRPr>
            </a:p>
            <a:p>
              <a:pPr algn="ctr"/>
              <a:r>
                <a:rPr lang="zh-CN" altLang="en-US" sz="1200" dirty="0">
                  <a:solidFill>
                    <a:schemeClr val="bg1"/>
                  </a:solidFill>
                  <a:latin typeface="+mj-ea"/>
                  <a:ea typeface="+mj-ea"/>
                </a:rPr>
                <a:t>一件更换主题色</a:t>
              </a:r>
            </a:p>
          </p:txBody>
        </p:sp>
        <p:sp>
          <p:nvSpPr>
            <p:cNvPr id="22" name="Freeform 13"/>
            <p:cNvSpPr>
              <a:spLocks noEditPoints="1"/>
            </p:cNvSpPr>
            <p:nvPr/>
          </p:nvSpPr>
          <p:spPr bwMode="auto">
            <a:xfrm>
              <a:off x="4568358" y="2467791"/>
              <a:ext cx="594416" cy="594416"/>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5" name="组合 2"/>
          <p:cNvGrpSpPr/>
          <p:nvPr/>
        </p:nvGrpSpPr>
        <p:grpSpPr>
          <a:xfrm>
            <a:off x="1099304" y="2214904"/>
            <a:ext cx="1403367" cy="1050002"/>
            <a:chOff x="1465739" y="2494811"/>
            <a:chExt cx="1871156" cy="1399571"/>
          </a:xfrm>
        </p:grpSpPr>
        <p:sp>
          <p:nvSpPr>
            <p:cNvPr id="24" name="文本框 23"/>
            <p:cNvSpPr txBox="1"/>
            <p:nvPr/>
          </p:nvSpPr>
          <p:spPr>
            <a:xfrm>
              <a:off x="1465739" y="3279018"/>
              <a:ext cx="1871156" cy="615364"/>
            </a:xfrm>
            <a:prstGeom prst="rect">
              <a:avLst/>
            </a:prstGeom>
            <a:noFill/>
          </p:spPr>
          <p:txBody>
            <a:bodyPr wrap="square" rtlCol="0">
              <a:spAutoFit/>
            </a:bodyPr>
            <a:lstStyle/>
            <a:p>
              <a:pPr algn="ctr"/>
              <a:r>
                <a:rPr lang="zh-CN" altLang="en-US" sz="1200" dirty="0">
                  <a:solidFill>
                    <a:schemeClr val="bg1"/>
                  </a:solidFill>
                  <a:latin typeface="+mj-ea"/>
                  <a:ea typeface="+mj-ea"/>
                </a:rPr>
                <a:t>专业的</a:t>
              </a:r>
              <a:endParaRPr lang="en-US" altLang="zh-CN" sz="1200" dirty="0">
                <a:solidFill>
                  <a:schemeClr val="bg1"/>
                </a:solidFill>
                <a:latin typeface="+mj-ea"/>
                <a:ea typeface="+mj-ea"/>
              </a:endParaRPr>
            </a:p>
            <a:p>
              <a:pPr algn="ctr"/>
              <a:r>
                <a:rPr lang="zh-CN" altLang="en-US" sz="1200" dirty="0">
                  <a:solidFill>
                    <a:schemeClr val="bg1"/>
                  </a:solidFill>
                  <a:latin typeface="+mj-ea"/>
                  <a:ea typeface="+mj-ea"/>
                </a:rPr>
                <a:t>平面设计团队</a:t>
              </a:r>
            </a:p>
          </p:txBody>
        </p:sp>
        <p:sp>
          <p:nvSpPr>
            <p:cNvPr id="25" name="Freeform 50"/>
            <p:cNvSpPr>
              <a:spLocks noEditPoints="1"/>
            </p:cNvSpPr>
            <p:nvPr/>
          </p:nvSpPr>
          <p:spPr bwMode="auto">
            <a:xfrm>
              <a:off x="2104070" y="2494811"/>
              <a:ext cx="594494" cy="486336"/>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6641328" y="2228105"/>
            <a:ext cx="1403367" cy="1023596"/>
            <a:chOff x="8855104" y="2512410"/>
            <a:chExt cx="1871156" cy="1364374"/>
          </a:xfrm>
        </p:grpSpPr>
        <p:sp>
          <p:nvSpPr>
            <p:cNvPr id="27" name="文本框 26"/>
            <p:cNvSpPr txBox="1"/>
            <p:nvPr/>
          </p:nvSpPr>
          <p:spPr>
            <a:xfrm>
              <a:off x="8855104" y="3261421"/>
              <a:ext cx="1871156" cy="615363"/>
            </a:xfrm>
            <a:prstGeom prst="rect">
              <a:avLst/>
            </a:prstGeom>
            <a:noFill/>
          </p:spPr>
          <p:txBody>
            <a:bodyPr wrap="square" rtlCol="0">
              <a:spAutoFit/>
            </a:bodyPr>
            <a:lstStyle/>
            <a:p>
              <a:pPr algn="ctr"/>
              <a:r>
                <a:rPr lang="zh-CN" altLang="en-US" sz="1200" dirty="0">
                  <a:solidFill>
                    <a:schemeClr val="bg1"/>
                  </a:solidFill>
                  <a:latin typeface="+mj-ea"/>
                  <a:ea typeface="+mj-ea"/>
                </a:rPr>
                <a:t>超详细的</a:t>
              </a:r>
              <a:endParaRPr lang="en-US" altLang="zh-CN" sz="1200" dirty="0">
                <a:solidFill>
                  <a:schemeClr val="bg1"/>
                </a:solidFill>
                <a:latin typeface="+mj-ea"/>
                <a:ea typeface="+mj-ea"/>
              </a:endParaRPr>
            </a:p>
            <a:p>
              <a:pPr algn="ctr"/>
              <a:r>
                <a:rPr lang="zh-CN" altLang="en-US" sz="1200" dirty="0">
                  <a:solidFill>
                    <a:schemeClr val="bg1"/>
                  </a:solidFill>
                  <a:latin typeface="+mj-ea"/>
                  <a:ea typeface="+mj-ea"/>
                </a:rPr>
                <a:t>帮助文件及教程</a:t>
              </a:r>
            </a:p>
          </p:txBody>
        </p:sp>
        <p:sp>
          <p:nvSpPr>
            <p:cNvPr id="28" name="Freeform 38"/>
            <p:cNvSpPr>
              <a:spLocks noEditPoints="1"/>
            </p:cNvSpPr>
            <p:nvPr/>
          </p:nvSpPr>
          <p:spPr bwMode="auto">
            <a:xfrm>
              <a:off x="9523784" y="2512410"/>
              <a:ext cx="533796" cy="437094"/>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
        <p:nvSpPr>
          <p:cNvPr id="23" name="矩形 22"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2857500" y="814177"/>
            <a:ext cx="3429000" cy="484748"/>
          </a:xfrm>
          <a:prstGeom prst="rect">
            <a:avLst/>
          </a:prstGeom>
        </p:spPr>
        <p:txBody>
          <a:bodyPr wrap="square" lIns="68580" tIns="34290" rIns="68580" bIns="34290">
            <a:spAutoFit/>
          </a:bodyPr>
          <a:lstStyle/>
          <a:p>
            <a:pPr algn="ctr"/>
            <a:r>
              <a:rPr lang="zh-CN" altLang="en-US" dirty="0">
                <a:solidFill>
                  <a:schemeClr val="bg1"/>
                </a:solidFill>
                <a:latin typeface="思源黑体 CN Bold" panose="020B0800000000000000" pitchFamily="34" charset="-122"/>
                <a:ea typeface="思源黑体 CN Bold" panose="020B0800000000000000" pitchFamily="34" charset="-122"/>
              </a:rPr>
              <a:t>年度工作概述</a:t>
            </a:r>
            <a:endParaRPr lang="en-US" altLang="zh-CN" dirty="0">
              <a:solidFill>
                <a:schemeClr val="bg1"/>
              </a:solidFill>
              <a:latin typeface="思源黑体 CN Bold" panose="020B0800000000000000" pitchFamily="34" charset="-122"/>
              <a:ea typeface="思源黑体 CN Bold" panose="020B0800000000000000" pitchFamily="34" charset="-122"/>
            </a:endParaRPr>
          </a:p>
          <a:p>
            <a:pPr algn="ctr"/>
            <a:r>
              <a:rPr lang="en-US" altLang="zh-CN" sz="900" spc="225" dirty="0">
                <a:solidFill>
                  <a:schemeClr val="bg1">
                    <a:alpha val="60000"/>
                  </a:schemeClr>
                </a:solidFill>
                <a:ea typeface="汉仪菱心体简" panose="02010609000101010101" pitchFamily="49" charset="-122"/>
              </a:rPr>
              <a:t>ANNUAL WORK SUMMERY</a:t>
            </a:r>
          </a:p>
        </p:txBody>
      </p:sp>
      <p:grpSp>
        <p:nvGrpSpPr>
          <p:cNvPr id="10" name="组合 25"/>
          <p:cNvGrpSpPr/>
          <p:nvPr/>
        </p:nvGrpSpPr>
        <p:grpSpPr>
          <a:xfrm>
            <a:off x="4224398" y="343218"/>
            <a:ext cx="695205" cy="356455"/>
            <a:chOff x="5358606" y="-11457"/>
            <a:chExt cx="1093949" cy="560732"/>
          </a:xfrm>
        </p:grpSpPr>
        <p:sp>
          <p:nvSpPr>
            <p:cNvPr id="33" name="任意多边形 32"/>
            <p:cNvSpPr/>
            <p:nvPr/>
          </p:nvSpPr>
          <p:spPr>
            <a:xfrm flipH="1">
              <a:off x="5358606" y="-11457"/>
              <a:ext cx="768987" cy="560732"/>
            </a:xfrm>
            <a:custGeom>
              <a:avLst/>
              <a:gdLst>
                <a:gd name="connsiteX0" fmla="*/ 768987 w 768987"/>
                <a:gd name="connsiteY0" fmla="*/ 0 h 560732"/>
                <a:gd name="connsiteX1" fmla="*/ 323739 w 768987"/>
                <a:gd name="connsiteY1" fmla="*/ 0 h 560732"/>
                <a:gd name="connsiteX2" fmla="*/ 0 w 768987"/>
                <a:gd name="connsiteY2" fmla="*/ 560732 h 560732"/>
                <a:gd name="connsiteX3" fmla="*/ 445248 w 768987"/>
                <a:gd name="connsiteY3" fmla="*/ 560732 h 560732"/>
              </a:gdLst>
              <a:ahLst/>
              <a:cxnLst>
                <a:cxn ang="0">
                  <a:pos x="connsiteX0" y="connsiteY0"/>
                </a:cxn>
                <a:cxn ang="0">
                  <a:pos x="connsiteX1" y="connsiteY1"/>
                </a:cxn>
                <a:cxn ang="0">
                  <a:pos x="connsiteX2" y="connsiteY2"/>
                </a:cxn>
                <a:cxn ang="0">
                  <a:pos x="connsiteX3" y="connsiteY3"/>
                </a:cxn>
              </a:cxnLst>
              <a:rect l="l" t="t" r="r" b="b"/>
              <a:pathLst>
                <a:path w="768987" h="560732">
                  <a:moveTo>
                    <a:pt x="768987" y="0"/>
                  </a:moveTo>
                  <a:lnTo>
                    <a:pt x="323739" y="0"/>
                  </a:lnTo>
                  <a:lnTo>
                    <a:pt x="0" y="560732"/>
                  </a:lnTo>
                  <a:lnTo>
                    <a:pt x="445248" y="56073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33"/>
            <p:cNvSpPr/>
            <p:nvPr/>
          </p:nvSpPr>
          <p:spPr>
            <a:xfrm flipH="1" flipV="1">
              <a:off x="5683568" y="-11457"/>
              <a:ext cx="768987" cy="560732"/>
            </a:xfrm>
            <a:custGeom>
              <a:avLst/>
              <a:gdLst>
                <a:gd name="connsiteX0" fmla="*/ 768987 w 768987"/>
                <a:gd name="connsiteY0" fmla="*/ 0 h 560732"/>
                <a:gd name="connsiteX1" fmla="*/ 323739 w 768987"/>
                <a:gd name="connsiteY1" fmla="*/ 0 h 560732"/>
                <a:gd name="connsiteX2" fmla="*/ 0 w 768987"/>
                <a:gd name="connsiteY2" fmla="*/ 560732 h 560732"/>
                <a:gd name="connsiteX3" fmla="*/ 445248 w 768987"/>
                <a:gd name="connsiteY3" fmla="*/ 560732 h 560732"/>
              </a:gdLst>
              <a:ahLst/>
              <a:cxnLst>
                <a:cxn ang="0">
                  <a:pos x="connsiteX0" y="connsiteY0"/>
                </a:cxn>
                <a:cxn ang="0">
                  <a:pos x="connsiteX1" y="connsiteY1"/>
                </a:cxn>
                <a:cxn ang="0">
                  <a:pos x="connsiteX2" y="connsiteY2"/>
                </a:cxn>
                <a:cxn ang="0">
                  <a:pos x="connsiteX3" y="connsiteY3"/>
                </a:cxn>
              </a:cxnLst>
              <a:rect l="l" t="t" r="r" b="b"/>
              <a:pathLst>
                <a:path w="768987" h="560732">
                  <a:moveTo>
                    <a:pt x="768987" y="0"/>
                  </a:moveTo>
                  <a:lnTo>
                    <a:pt x="323739" y="0"/>
                  </a:lnTo>
                  <a:lnTo>
                    <a:pt x="0" y="560732"/>
                  </a:lnTo>
                  <a:lnTo>
                    <a:pt x="445248" y="560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10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64" presetClass="path" presetSubtype="0" accel="50000" decel="50000" autoRev="1" fill="hold" grpId="1" nodeType="withEffect">
                                  <p:stCondLst>
                                    <p:cond delay="0"/>
                                  </p:stCondLst>
                                  <p:childTnLst>
                                    <p:animMotion origin="layout" path="M 0 -3.58531E-6 L 0 0.03333 " pathEditMode="relative" rAng="0" ptsTypes="AA">
                                      <p:cBhvr>
                                        <p:cTn id="18" dur="1000" fill="hold"/>
                                        <p:tgtEl>
                                          <p:spTgt spid="23"/>
                                        </p:tgtEl>
                                        <p:attrNameLst>
                                          <p:attrName>ppt_x</p:attrName>
                                          <p:attrName>ppt_y</p:attrName>
                                        </p:attrNameLst>
                                      </p:cBhvr>
                                      <p:rCtr x="0" y="1666"/>
                                    </p:animMotion>
                                  </p:childTnLst>
                                </p:cTn>
                              </p:par>
                            </p:childTnLst>
                          </p:cTn>
                        </p:par>
                        <p:par>
                          <p:cTn id="19" fill="hold">
                            <p:stCondLst>
                              <p:cond delay="2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par>
                                <p:cTn id="52" presetID="64" presetClass="path" presetSubtype="0" accel="50000" decel="50000" autoRev="1" fill="hold" nodeType="withEffect">
                                  <p:stCondLst>
                                    <p:cond delay="0"/>
                                  </p:stCondLst>
                                  <p:childTnLst>
                                    <p:animMotion origin="layout" path="M 5E-6 -1.68158E-6 L 5E-6 -0.03486 " pathEditMode="relative" rAng="0" ptsTypes="AA">
                                      <p:cBhvr>
                                        <p:cTn id="53" dur="1000" fill="hold"/>
                                        <p:tgtEl>
                                          <p:spTgt spid="5"/>
                                        </p:tgtEl>
                                        <p:attrNameLst>
                                          <p:attrName>ppt_x</p:attrName>
                                          <p:attrName>ppt_y</p:attrName>
                                        </p:attrNameLst>
                                      </p:cBhvr>
                                      <p:rCtr x="0" y="-1759"/>
                                    </p:animMotion>
                                  </p:childTnLst>
                                </p:cTn>
                              </p:par>
                              <p:par>
                                <p:cTn id="54" presetID="10" presetClass="entr" presetSubtype="0" fill="hold"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childTnLst>
                                </p:cTn>
                              </p:par>
                              <p:par>
                                <p:cTn id="57" presetID="64" presetClass="path" presetSubtype="0" accel="50000" decel="50000" autoRev="1" fill="hold" nodeType="withEffect">
                                  <p:stCondLst>
                                    <p:cond delay="100"/>
                                  </p:stCondLst>
                                  <p:childTnLst>
                                    <p:animMotion origin="layout" path="M -1.94444E-6 -3.13483E-6 L -1.94444E-6 -0.03486 " pathEditMode="relative" rAng="0" ptsTypes="AA">
                                      <p:cBhvr>
                                        <p:cTn id="58" dur="1000" fill="hold"/>
                                        <p:tgtEl>
                                          <p:spTgt spid="4"/>
                                        </p:tgtEl>
                                        <p:attrNameLst>
                                          <p:attrName>ppt_x</p:attrName>
                                          <p:attrName>ppt_y</p:attrName>
                                        </p:attrNameLst>
                                      </p:cBhvr>
                                      <p:rCtr x="0" y="-1759"/>
                                    </p:animMotion>
                                  </p:childTnLst>
                                </p:cTn>
                              </p:par>
                              <p:par>
                                <p:cTn id="59" presetID="10" presetClass="entr" presetSubtype="0" fill="hold" nodeType="withEffect">
                                  <p:stCondLst>
                                    <p:cond delay="20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childTnLst>
                                </p:cTn>
                              </p:par>
                              <p:par>
                                <p:cTn id="62" presetID="64" presetClass="path" presetSubtype="0" accel="50000" decel="50000" autoRev="1" fill="hold" nodeType="withEffect">
                                  <p:stCondLst>
                                    <p:cond delay="200"/>
                                  </p:stCondLst>
                                  <p:childTnLst>
                                    <p:animMotion origin="layout" path="M -1.66667E-6 -1.68158E-6 L -1.66667E-6 -0.03486 " pathEditMode="relative" rAng="0" ptsTypes="AA">
                                      <p:cBhvr>
                                        <p:cTn id="63" dur="1000" fill="hold"/>
                                        <p:tgtEl>
                                          <p:spTgt spid="3"/>
                                        </p:tgtEl>
                                        <p:attrNameLst>
                                          <p:attrName>ppt_x</p:attrName>
                                          <p:attrName>ppt_y</p:attrName>
                                        </p:attrNameLst>
                                      </p:cBhvr>
                                      <p:rCtr x="0" y="-1759"/>
                                    </p:animMotion>
                                  </p:childTnLst>
                                </p:cTn>
                              </p:par>
                              <p:par>
                                <p:cTn id="64" presetID="10" presetClass="entr" presetSubtype="0" fill="hold" nodeType="withEffect">
                                  <p:stCondLst>
                                    <p:cond delay="30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childTnLst>
                                </p:cTn>
                              </p:par>
                              <p:par>
                                <p:cTn id="67" presetID="64" presetClass="path" presetSubtype="0" accel="50000" decel="50000" autoRev="1" fill="hold" nodeType="withEffect">
                                  <p:stCondLst>
                                    <p:cond delay="300"/>
                                  </p:stCondLst>
                                  <p:childTnLst>
                                    <p:animMotion origin="layout" path="M 5E-6 -1.68158E-6 L 5E-6 -0.03486 " pathEditMode="relative" rAng="0" ptsTypes="AA">
                                      <p:cBhvr>
                                        <p:cTn id="68" dur="1000" fill="hold"/>
                                        <p:tgtEl>
                                          <p:spTgt spid="6"/>
                                        </p:tgtEl>
                                        <p:attrNameLst>
                                          <p:attrName>ppt_x</p:attrName>
                                          <p:attrName>ppt_y</p:attrName>
                                        </p:attrNameLst>
                                      </p:cBhvr>
                                      <p:rCtr x="0" y="-1759"/>
                                    </p:animMotion>
                                  </p:childTnLst>
                                </p:cTn>
                              </p:par>
                            </p:childTnLst>
                          </p:cTn>
                        </p:par>
                        <p:par>
                          <p:cTn id="69" fill="hold">
                            <p:stCondLst>
                              <p:cond delay="3500"/>
                            </p:stCondLst>
                            <p:childTnLst>
                              <p:par>
                                <p:cTn id="70" presetID="42"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animBg="1"/>
      <p:bldP spid="15" grpId="0" animBg="1"/>
      <p:bldP spid="16" grpId="0" animBg="1"/>
      <p:bldP spid="23" grpId="0"/>
      <p:bldP spid="2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310" y="0"/>
            <a:ext cx="7723690" cy="5146787"/>
          </a:xfrm>
          <a:prstGeom prst="rect">
            <a:avLst/>
          </a:prstGeom>
        </p:spPr>
      </p:pic>
      <p:sp>
        <p:nvSpPr>
          <p:cNvPr id="2" name="矩形 1"/>
          <p:cNvSpPr/>
          <p:nvPr/>
        </p:nvSpPr>
        <p:spPr>
          <a:xfrm>
            <a:off x="491532" y="1815709"/>
            <a:ext cx="3108359" cy="295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259"/>
          <p:cNvSpPr>
            <a:spLocks noChangeArrowheads="1"/>
          </p:cNvSpPr>
          <p:nvPr/>
        </p:nvSpPr>
        <p:spPr bwMode="auto">
          <a:xfrm>
            <a:off x="503548" y="2266664"/>
            <a:ext cx="522058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cap="all" dirty="0">
                <a:solidFill>
                  <a:schemeClr val="accent2"/>
                </a:solidFill>
                <a:cs typeface="Arial" panose="020B0604020202020204" pitchFamily="34" charset="0"/>
              </a:rPr>
              <a:t>演讲完毕   谢谢您的观看</a:t>
            </a:r>
            <a:endParaRPr lang="en-US" altLang="zh-CN" b="1" cap="all" dirty="0">
              <a:solidFill>
                <a:schemeClr val="accent2"/>
              </a:solidFill>
              <a:cs typeface="Arial" panose="020B0604020202020204" pitchFamily="34" charset="0"/>
            </a:endParaRPr>
          </a:p>
        </p:txBody>
      </p:sp>
      <p:sp>
        <p:nvSpPr>
          <p:cNvPr id="5" name="原创设计师QQ598969553                 _16"/>
          <p:cNvSpPr txBox="1"/>
          <p:nvPr/>
        </p:nvSpPr>
        <p:spPr>
          <a:xfrm>
            <a:off x="503548" y="2932593"/>
            <a:ext cx="4848222" cy="285847"/>
          </a:xfrm>
          <a:prstGeom prst="rect">
            <a:avLst/>
          </a:prstGeom>
          <a:noFill/>
          <a:effectLst/>
        </p:spPr>
        <p:txBody>
          <a:bodyPr wrap="square" lIns="68580" tIns="34290" rIns="68580" bIns="34290" rtlCol="0">
            <a:spAutoFit/>
          </a:bodyPr>
          <a:lstStyle/>
          <a:p>
            <a:pPr algn="just">
              <a:lnSpc>
                <a:spcPct val="150000"/>
              </a:lnSpc>
              <a:buNone/>
            </a:pPr>
            <a:r>
              <a:rPr lang="en-US" altLang="zh-CN" sz="5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5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原创设计师QQ598969553                 _15"/>
          <p:cNvSpPr/>
          <p:nvPr/>
        </p:nvSpPr>
        <p:spPr>
          <a:xfrm>
            <a:off x="503548" y="3470797"/>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xiazaii       </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日期：</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202X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原创设计师QQ598969553                 _16"/>
          <p:cNvSpPr txBox="1"/>
          <p:nvPr/>
        </p:nvSpPr>
        <p:spPr>
          <a:xfrm>
            <a:off x="503548" y="1714990"/>
            <a:ext cx="2978540" cy="438582"/>
          </a:xfrm>
          <a:prstGeom prst="rect">
            <a:avLst/>
          </a:prstGeom>
          <a:noFill/>
          <a:effectLst/>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单击此处添加您所在公司名称</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2099"/>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599"/>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3099"/>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4"/>
                                        </p:tgtEl>
                                      </p:cBhvr>
                                    </p:animEffect>
                                    <p:animScale>
                                      <p:cBhvr>
                                        <p:cTn id="29" dur="250" autoRev="1" fill="hold"/>
                                        <p:tgtEl>
                                          <p:spTgt spid="4"/>
                                        </p:tgtEl>
                                      </p:cBhvr>
                                      <p:by x="105000" y="105000"/>
                                    </p:animScale>
                                  </p:childTnLst>
                                </p:cTn>
                              </p:par>
                            </p:childTnLst>
                          </p:cTn>
                        </p:par>
                        <p:par>
                          <p:cTn id="30" fill="hold">
                            <p:stCondLst>
                              <p:cond delay="3599"/>
                            </p:stCondLst>
                            <p:childTnLst>
                              <p:par>
                                <p:cTn id="31" presetID="22"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4099"/>
                            </p:stCondLst>
                            <p:childTnLst>
                              <p:par>
                                <p:cTn id="35" presetID="1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dow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5"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7740352" cy="5146787"/>
          </a:xfrm>
          <a:prstGeom prst="rect">
            <a:avLst/>
          </a:prstGeom>
        </p:spPr>
      </p:pic>
      <p:grpSp>
        <p:nvGrpSpPr>
          <p:cNvPr id="2" name="组合 93"/>
          <p:cNvGrpSpPr/>
          <p:nvPr/>
        </p:nvGrpSpPr>
        <p:grpSpPr bwMode="auto">
          <a:xfrm>
            <a:off x="4644008" y="1892043"/>
            <a:ext cx="3313260" cy="679617"/>
            <a:chOff x="320318" y="607960"/>
            <a:chExt cx="4018359" cy="824600"/>
          </a:xfrm>
        </p:grpSpPr>
        <p:grpSp>
          <p:nvGrpSpPr>
            <p:cNvPr id="3" name="组合 91"/>
            <p:cNvGrpSpPr/>
            <p:nvPr/>
          </p:nvGrpSpPr>
          <p:grpSpPr bwMode="auto">
            <a:xfrm>
              <a:off x="320318" y="607960"/>
              <a:ext cx="883920" cy="824600"/>
              <a:chOff x="320318" y="607960"/>
              <a:chExt cx="883920" cy="824600"/>
            </a:xfrm>
          </p:grpSpPr>
          <p:sp>
            <p:nvSpPr>
              <p:cNvPr id="5" name="菱形 4"/>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6" name="文本框 90"/>
              <p:cNvSpPr txBox="1">
                <a:spLocks noChangeArrowheads="1"/>
              </p:cNvSpPr>
              <p:nvPr/>
            </p:nvSpPr>
            <p:spPr bwMode="auto">
              <a:xfrm>
                <a:off x="320318" y="835594"/>
                <a:ext cx="883920" cy="36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dirty="0">
                    <a:solidFill>
                      <a:schemeClr val="bg1"/>
                    </a:solidFill>
                    <a:latin typeface="Impact" panose="020B0806030902050204" pitchFamily="34" charset="0"/>
                  </a:rPr>
                  <a:t>01</a:t>
                </a:r>
                <a:endParaRPr lang="zh-CN" altLang="en-US" sz="1350" dirty="0">
                  <a:solidFill>
                    <a:schemeClr val="bg1"/>
                  </a:solidFill>
                  <a:latin typeface="Impact" panose="020B0806030902050204" pitchFamily="34" charset="0"/>
                </a:endParaRPr>
              </a:p>
            </p:txBody>
          </p:sp>
        </p:grpSp>
        <p:sp>
          <p:nvSpPr>
            <p:cNvPr id="4" name="文本框 92"/>
            <p:cNvSpPr txBox="1">
              <a:spLocks noChangeArrowheads="1"/>
            </p:cNvSpPr>
            <p:nvPr/>
          </p:nvSpPr>
          <p:spPr bwMode="auto">
            <a:xfrm>
              <a:off x="1275715" y="797914"/>
              <a:ext cx="3062962" cy="4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rPr>
                <a:t>工作评价</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5539309" y="2573334"/>
            <a:ext cx="942479"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6606924" y="2571660"/>
            <a:ext cx="1350343"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539309" y="2766385"/>
            <a:ext cx="942479"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6606924" y="2765547"/>
            <a:ext cx="1350343"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rot="5400000">
            <a:off x="1017113" y="2263918"/>
            <a:ext cx="1645440" cy="750944"/>
            <a:chOff x="1426011" y="1587375"/>
            <a:chExt cx="1722710" cy="745217"/>
          </a:xfrm>
        </p:grpSpPr>
        <p:sp>
          <p:nvSpPr>
            <p:cNvPr id="57"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79395" tIns="39698" rIns="79395" bIns="39698" numCol="1" anchor="t" anchorCtr="0" compatLnSpc="1"/>
            <a:lstStyle/>
            <a:p>
              <a:pPr>
                <a:lnSpc>
                  <a:spcPct val="120000"/>
                </a:lnSpc>
              </a:pPr>
              <a:endParaRPr lang="en-US"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Placeholder 3"/>
            <p:cNvSpPr txBox="1"/>
            <p:nvPr/>
          </p:nvSpPr>
          <p:spPr>
            <a:xfrm rot="19102985">
              <a:off x="1798177" y="1887591"/>
              <a:ext cx="939675" cy="182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6"/>
          <p:cNvGrpSpPr/>
          <p:nvPr/>
        </p:nvGrpSpPr>
        <p:grpSpPr>
          <a:xfrm rot="5400000">
            <a:off x="2399737" y="2263918"/>
            <a:ext cx="1645440" cy="750944"/>
            <a:chOff x="1426011" y="1587375"/>
            <a:chExt cx="1722710" cy="745217"/>
          </a:xfrm>
        </p:grpSpPr>
        <p:sp>
          <p:nvSpPr>
            <p:cNvPr id="84"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79395" tIns="39698" rIns="79395" bIns="39698" numCol="1" anchor="t" anchorCtr="0" compatLnSpc="1"/>
            <a:lstStyle/>
            <a:p>
              <a:pPr>
                <a:lnSpc>
                  <a:spcPct val="120000"/>
                </a:lnSpc>
              </a:pPr>
              <a:endParaRPr lang="en-US"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rot="19102985">
              <a:off x="1798177" y="1887591"/>
              <a:ext cx="939675" cy="182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6"/>
          <p:cNvGrpSpPr/>
          <p:nvPr/>
        </p:nvGrpSpPr>
        <p:grpSpPr>
          <a:xfrm rot="5400000">
            <a:off x="3782361" y="2263918"/>
            <a:ext cx="1645440" cy="750944"/>
            <a:chOff x="1426011" y="1587375"/>
            <a:chExt cx="1722710" cy="745217"/>
          </a:xfrm>
        </p:grpSpPr>
        <p:sp>
          <p:nvSpPr>
            <p:cNvPr id="91"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79395" tIns="39698" rIns="79395" bIns="39698" numCol="1" anchor="t" anchorCtr="0" compatLnSpc="1"/>
            <a:lstStyle/>
            <a:p>
              <a:pPr>
                <a:lnSpc>
                  <a:spcPct val="120000"/>
                </a:lnSpc>
              </a:pPr>
              <a:endParaRPr lang="en-US"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rot="19102985">
              <a:off x="1798177" y="1887591"/>
              <a:ext cx="939675" cy="182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76"/>
          <p:cNvGrpSpPr/>
          <p:nvPr/>
        </p:nvGrpSpPr>
        <p:grpSpPr>
          <a:xfrm rot="5400000">
            <a:off x="5164985" y="2263918"/>
            <a:ext cx="1645440" cy="750944"/>
            <a:chOff x="1426011" y="1587375"/>
            <a:chExt cx="1722710" cy="745217"/>
          </a:xfrm>
        </p:grpSpPr>
        <p:sp>
          <p:nvSpPr>
            <p:cNvPr id="98"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79395" tIns="39698" rIns="79395" bIns="39698" numCol="1" anchor="t" anchorCtr="0" compatLnSpc="1"/>
            <a:lstStyle/>
            <a:p>
              <a:pPr>
                <a:lnSpc>
                  <a:spcPct val="120000"/>
                </a:lnSpc>
              </a:pPr>
              <a:endParaRPr lang="en-US"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 Placeholder 3"/>
            <p:cNvSpPr txBox="1"/>
            <p:nvPr/>
          </p:nvSpPr>
          <p:spPr>
            <a:xfrm rot="19102985">
              <a:off x="1798174" y="1887591"/>
              <a:ext cx="939675" cy="182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6"/>
          <p:cNvGrpSpPr/>
          <p:nvPr/>
        </p:nvGrpSpPr>
        <p:grpSpPr>
          <a:xfrm rot="5400000">
            <a:off x="6547609" y="2263918"/>
            <a:ext cx="1645440" cy="750944"/>
            <a:chOff x="1426011" y="1587375"/>
            <a:chExt cx="1722710" cy="745217"/>
          </a:xfrm>
        </p:grpSpPr>
        <p:sp>
          <p:nvSpPr>
            <p:cNvPr id="105"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79395" tIns="39698" rIns="79395" bIns="39698" numCol="1" anchor="t" anchorCtr="0" compatLnSpc="1"/>
            <a:lstStyle/>
            <a:p>
              <a:pPr>
                <a:lnSpc>
                  <a:spcPct val="120000"/>
                </a:lnSpc>
              </a:pPr>
              <a:endParaRPr lang="en-US"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Text Placeholder 3"/>
            <p:cNvSpPr txBox="1"/>
            <p:nvPr/>
          </p:nvSpPr>
          <p:spPr>
            <a:xfrm rot="19102985">
              <a:off x="1798177" y="1887591"/>
              <a:ext cx="939675" cy="182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1197699" y="3445298"/>
            <a:ext cx="1284273" cy="610942"/>
            <a:chOff x="764014" y="1572503"/>
            <a:chExt cx="1544637" cy="703623"/>
          </a:xfrm>
        </p:grpSpPr>
        <p:sp>
          <p:nvSpPr>
            <p:cNvPr id="108" name="Text Placeholder 3"/>
            <p:cNvSpPr txBox="1"/>
            <p:nvPr/>
          </p:nvSpPr>
          <p:spPr>
            <a:xfrm>
              <a:off x="996589" y="1572503"/>
              <a:ext cx="1079485" cy="2117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Text Placeholder 3"/>
            <p:cNvSpPr txBox="1"/>
            <p:nvPr/>
          </p:nvSpPr>
          <p:spPr>
            <a:xfrm>
              <a:off x="764014" y="1792068"/>
              <a:ext cx="1544637" cy="48405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2580323" y="3445293"/>
            <a:ext cx="1284273" cy="610942"/>
            <a:chOff x="764014" y="1572502"/>
            <a:chExt cx="1544637" cy="703626"/>
          </a:xfrm>
        </p:grpSpPr>
        <p:sp>
          <p:nvSpPr>
            <p:cNvPr id="111" name="Text Placeholder 3"/>
            <p:cNvSpPr txBox="1"/>
            <p:nvPr/>
          </p:nvSpPr>
          <p:spPr>
            <a:xfrm>
              <a:off x="996589" y="1572502"/>
              <a:ext cx="1079485" cy="2117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Text Placeholder 3"/>
            <p:cNvSpPr txBox="1"/>
            <p:nvPr/>
          </p:nvSpPr>
          <p:spPr>
            <a:xfrm>
              <a:off x="764014" y="1792068"/>
              <a:ext cx="1544637" cy="48406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5"/>
          <p:cNvGrpSpPr/>
          <p:nvPr/>
        </p:nvGrpSpPr>
        <p:grpSpPr>
          <a:xfrm>
            <a:off x="3962946" y="3445294"/>
            <a:ext cx="1284273" cy="610941"/>
            <a:chOff x="764014" y="1572503"/>
            <a:chExt cx="1544637" cy="703625"/>
          </a:xfrm>
        </p:grpSpPr>
        <p:sp>
          <p:nvSpPr>
            <p:cNvPr id="114" name="Text Placeholder 3"/>
            <p:cNvSpPr txBox="1"/>
            <p:nvPr/>
          </p:nvSpPr>
          <p:spPr>
            <a:xfrm>
              <a:off x="996589" y="1572503"/>
              <a:ext cx="1079485" cy="2117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 Placeholder 3"/>
            <p:cNvSpPr txBox="1"/>
            <p:nvPr/>
          </p:nvSpPr>
          <p:spPr>
            <a:xfrm>
              <a:off x="764014" y="1792068"/>
              <a:ext cx="1544637" cy="48406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5"/>
          <p:cNvGrpSpPr/>
          <p:nvPr/>
        </p:nvGrpSpPr>
        <p:grpSpPr>
          <a:xfrm>
            <a:off x="5345570" y="3445294"/>
            <a:ext cx="1284273" cy="610941"/>
            <a:chOff x="764014" y="1572503"/>
            <a:chExt cx="1544637" cy="703625"/>
          </a:xfrm>
        </p:grpSpPr>
        <p:sp>
          <p:nvSpPr>
            <p:cNvPr id="117" name="Text Placeholder 3"/>
            <p:cNvSpPr txBox="1"/>
            <p:nvPr/>
          </p:nvSpPr>
          <p:spPr>
            <a:xfrm>
              <a:off x="996589" y="1572503"/>
              <a:ext cx="1079485" cy="2117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Text Placeholder 3"/>
            <p:cNvSpPr txBox="1"/>
            <p:nvPr/>
          </p:nvSpPr>
          <p:spPr>
            <a:xfrm>
              <a:off x="764014" y="1792068"/>
              <a:ext cx="1544637" cy="48406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25"/>
          <p:cNvGrpSpPr/>
          <p:nvPr/>
        </p:nvGrpSpPr>
        <p:grpSpPr>
          <a:xfrm>
            <a:off x="6728194" y="3445295"/>
            <a:ext cx="1284273" cy="610941"/>
            <a:chOff x="764014" y="1572503"/>
            <a:chExt cx="1544637" cy="703625"/>
          </a:xfrm>
        </p:grpSpPr>
        <p:sp>
          <p:nvSpPr>
            <p:cNvPr id="120" name="Text Placeholder 3"/>
            <p:cNvSpPr txBox="1"/>
            <p:nvPr/>
          </p:nvSpPr>
          <p:spPr>
            <a:xfrm>
              <a:off x="996589" y="1572503"/>
              <a:ext cx="1079485" cy="2117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Text Placeholder 3"/>
            <p:cNvSpPr txBox="1"/>
            <p:nvPr/>
          </p:nvSpPr>
          <p:spPr>
            <a:xfrm>
              <a:off x="764014" y="1792068"/>
              <a:ext cx="1544637" cy="48406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4" accel="50000" decel="5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7"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ppt_h/2"/>
                                          </p:val>
                                        </p:tav>
                                        <p:tav tm="100000">
                                          <p:val>
                                            <p:strVal val="#ppt_y"/>
                                          </p:val>
                                        </p:tav>
                                      </p:tavLst>
                                    </p:anim>
                                    <p:anim calcmode="lin" valueType="num">
                                      <p:cBhvr>
                                        <p:cTn id="21" dur="500" fill="hold"/>
                                        <p:tgtEl>
                                          <p:spTgt spid="3"/>
                                        </p:tgtEl>
                                        <p:attrNameLst>
                                          <p:attrName>ppt_w</p:attrName>
                                        </p:attrNameLst>
                                      </p:cBhvr>
                                      <p:tavLst>
                                        <p:tav tm="0">
                                          <p:val>
                                            <p:strVal val="#ppt_w"/>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7"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ppt_h/2"/>
                                          </p:val>
                                        </p:tav>
                                        <p:tav tm="100000">
                                          <p:val>
                                            <p:strVal val="#ppt_y"/>
                                          </p:val>
                                        </p:tav>
                                      </p:tavLst>
                                    </p:anim>
                                    <p:anim calcmode="lin" valueType="num">
                                      <p:cBhvr>
                                        <p:cTn id="33" dur="500" fill="hold"/>
                                        <p:tgtEl>
                                          <p:spTgt spid="4"/>
                                        </p:tgtEl>
                                        <p:attrNameLst>
                                          <p:attrName>ppt_w</p:attrName>
                                        </p:attrNameLst>
                                      </p:cBhvr>
                                      <p:tavLst>
                                        <p:tav tm="0">
                                          <p:val>
                                            <p:strVal val="#ppt_w"/>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4" accel="50000" decel="5000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7"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ppt_h/2"/>
                                          </p:val>
                                        </p:tav>
                                        <p:tav tm="100000">
                                          <p:val>
                                            <p:strVal val="#ppt_y"/>
                                          </p:val>
                                        </p:tav>
                                      </p:tavLst>
                                    </p:anim>
                                    <p:anim calcmode="lin" valueType="num">
                                      <p:cBhvr>
                                        <p:cTn id="45" dur="500" fill="hold"/>
                                        <p:tgtEl>
                                          <p:spTgt spid="5"/>
                                        </p:tgtEl>
                                        <p:attrNameLst>
                                          <p:attrName>ppt_w</p:attrName>
                                        </p:attrNameLst>
                                      </p:cBhvr>
                                      <p:tavLst>
                                        <p:tav tm="0">
                                          <p:val>
                                            <p:strVal val="#ppt_w"/>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 presetClass="entr" presetSubtype="4" accel="50000" decel="50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7"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ppt_x</p:attrName>
                                        </p:attrNameLst>
                                      </p:cBhvr>
                                      <p:tavLst>
                                        <p:tav tm="0">
                                          <p:val>
                                            <p:strVal val="#ppt_x"/>
                                          </p:val>
                                        </p:tav>
                                        <p:tav tm="100000">
                                          <p:val>
                                            <p:strVal val="#ppt_x"/>
                                          </p:val>
                                        </p:tav>
                                      </p:tavLst>
                                    </p:anim>
                                    <p:anim calcmode="lin" valueType="num">
                                      <p:cBhvr>
                                        <p:cTn id="56" dur="500" fill="hold"/>
                                        <p:tgtEl>
                                          <p:spTgt spid="6"/>
                                        </p:tgtEl>
                                        <p:attrNameLst>
                                          <p:attrName>ppt_y</p:attrName>
                                        </p:attrNameLst>
                                      </p:cBhvr>
                                      <p:tavLst>
                                        <p:tav tm="0">
                                          <p:val>
                                            <p:strVal val="#ppt_y-#ppt_h/2"/>
                                          </p:val>
                                        </p:tav>
                                        <p:tav tm="100000">
                                          <p:val>
                                            <p:strVal val="#ppt_y"/>
                                          </p:val>
                                        </p:tav>
                                      </p:tavLst>
                                    </p:anim>
                                    <p:anim calcmode="lin" valueType="num">
                                      <p:cBhvr>
                                        <p:cTn id="57" dur="500" fill="hold"/>
                                        <p:tgtEl>
                                          <p:spTgt spid="6"/>
                                        </p:tgtEl>
                                        <p:attrNameLst>
                                          <p:attrName>ppt_w</p:attrName>
                                        </p:attrNameLst>
                                      </p:cBhvr>
                                      <p:tavLst>
                                        <p:tav tm="0">
                                          <p:val>
                                            <p:strVal val="#ppt_w"/>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childTnLst>
                                </p:cTn>
                              </p:par>
                            </p:childTnLst>
                          </p:cTn>
                        </p:par>
                        <p:par>
                          <p:cTn id="59" fill="hold">
                            <p:stCondLst>
                              <p:cond delay="4500"/>
                            </p:stCondLst>
                            <p:childTnLst>
                              <p:par>
                                <p:cTn id="60" presetID="2" presetClass="entr" presetSubtype="4" accel="50000" decel="5000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914943" y="1646429"/>
            <a:ext cx="3485608" cy="2308586"/>
            <a:chOff x="914943" y="1645921"/>
            <a:chExt cx="3485608" cy="2307873"/>
          </a:xfrm>
        </p:grpSpPr>
        <p:cxnSp>
          <p:nvCxnSpPr>
            <p:cNvPr id="4" name="Straight Connector 86"/>
            <p:cNvCxnSpPr/>
            <p:nvPr/>
          </p:nvCxnSpPr>
          <p:spPr>
            <a:xfrm>
              <a:off x="914943" y="1772972"/>
              <a:ext cx="2862000" cy="0"/>
            </a:xfrm>
            <a:prstGeom prst="line">
              <a:avLst/>
            </a:prstGeom>
            <a:noFill/>
            <a:ln w="50800">
              <a:solidFill>
                <a:schemeClr val="accent4"/>
              </a:solidFill>
              <a:headEnd type="oval"/>
              <a:tailEnd type="none"/>
            </a:ln>
          </p:spPr>
        </p:cxnSp>
        <p:cxnSp>
          <p:nvCxnSpPr>
            <p:cNvPr id="5" name="Straight Connector 85"/>
            <p:cNvCxnSpPr/>
            <p:nvPr/>
          </p:nvCxnSpPr>
          <p:spPr>
            <a:xfrm>
              <a:off x="1411722" y="2643421"/>
              <a:ext cx="2349000" cy="0"/>
            </a:xfrm>
            <a:prstGeom prst="line">
              <a:avLst/>
            </a:prstGeom>
            <a:noFill/>
            <a:ln w="50800">
              <a:solidFill>
                <a:schemeClr val="accent4"/>
              </a:solidFill>
              <a:tailEnd type="none"/>
            </a:ln>
          </p:spPr>
        </p:cxnSp>
        <p:cxnSp>
          <p:nvCxnSpPr>
            <p:cNvPr id="6" name="Straight Connector 13"/>
            <p:cNvCxnSpPr/>
            <p:nvPr/>
          </p:nvCxnSpPr>
          <p:spPr>
            <a:xfrm>
              <a:off x="1392672" y="3513869"/>
              <a:ext cx="2997000" cy="0"/>
            </a:xfrm>
            <a:prstGeom prst="line">
              <a:avLst/>
            </a:prstGeom>
            <a:noFill/>
            <a:ln w="50800">
              <a:solidFill>
                <a:schemeClr val="accent4"/>
              </a:solidFill>
              <a:tailEnd type="triangle"/>
            </a:ln>
          </p:spPr>
        </p:cxnSp>
        <p:sp>
          <p:nvSpPr>
            <p:cNvPr id="7" name="Oval 42"/>
            <p:cNvSpPr>
              <a:spLocks noChangeArrowheads="1"/>
            </p:cNvSpPr>
            <p:nvPr/>
          </p:nvSpPr>
          <p:spPr bwMode="auto">
            <a:xfrm>
              <a:off x="1421618"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8" name="TextBox 7"/>
            <p:cNvSpPr txBox="1"/>
            <p:nvPr/>
          </p:nvSpPr>
          <p:spPr>
            <a:xfrm>
              <a:off x="1287287" y="1885368"/>
              <a:ext cx="2360788"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Jan         Feb         Mar         Apr</a:t>
              </a:r>
              <a:endParaRPr lang="zh-CN" altLang="en-US" sz="1200" dirty="0">
                <a:solidFill>
                  <a:schemeClr val="tx1">
                    <a:lumMod val="75000"/>
                    <a:lumOff val="25000"/>
                  </a:schemeClr>
                </a:solidFill>
                <a:latin typeface="Helvetica Inserat LT Std" panose="020B0806030702050204" pitchFamily="34" charset="0"/>
              </a:endParaRPr>
            </a:p>
          </p:txBody>
        </p:sp>
        <p:sp>
          <p:nvSpPr>
            <p:cNvPr id="9" name="TextBox 8"/>
            <p:cNvSpPr txBox="1"/>
            <p:nvPr/>
          </p:nvSpPr>
          <p:spPr>
            <a:xfrm>
              <a:off x="1742562" y="3699878"/>
              <a:ext cx="2657989"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Aug         Sep         Oct         Nov</a:t>
              </a:r>
              <a:endParaRPr lang="zh-CN" altLang="en-US" sz="1200" dirty="0">
                <a:solidFill>
                  <a:schemeClr val="tx1">
                    <a:lumMod val="75000"/>
                    <a:lumOff val="25000"/>
                  </a:schemeClr>
                </a:solidFill>
                <a:latin typeface="Helvetica Inserat LT Std" panose="020B0806030702050204" pitchFamily="34" charset="0"/>
              </a:endParaRPr>
            </a:p>
          </p:txBody>
        </p:sp>
        <p:sp>
          <p:nvSpPr>
            <p:cNvPr id="10" name="Arc 1"/>
            <p:cNvSpPr/>
            <p:nvPr/>
          </p:nvSpPr>
          <p:spPr>
            <a:xfrm>
              <a:off x="3284698" y="1772973"/>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1" name="TextBox 10"/>
            <p:cNvSpPr txBox="1"/>
            <p:nvPr/>
          </p:nvSpPr>
          <p:spPr>
            <a:xfrm>
              <a:off x="1726198" y="2818223"/>
              <a:ext cx="2360788"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May        Jun          Jul</a:t>
              </a:r>
              <a:endParaRPr lang="zh-CN" altLang="en-US" sz="1200" dirty="0">
                <a:solidFill>
                  <a:schemeClr val="tx1">
                    <a:lumMod val="75000"/>
                    <a:lumOff val="25000"/>
                  </a:schemeClr>
                </a:solidFill>
                <a:latin typeface="Helvetica Inserat LT Std" panose="020B0806030702050204" pitchFamily="34" charset="0"/>
              </a:endParaRPr>
            </a:p>
          </p:txBody>
        </p:sp>
        <p:sp>
          <p:nvSpPr>
            <p:cNvPr id="12" name="Arc 69"/>
            <p:cNvSpPr/>
            <p:nvPr/>
          </p:nvSpPr>
          <p:spPr>
            <a:xfrm flipH="1">
              <a:off x="992497" y="2643421"/>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3" name="Oval 14"/>
            <p:cNvSpPr/>
            <p:nvPr/>
          </p:nvSpPr>
          <p:spPr>
            <a:xfrm>
              <a:off x="1029311" y="1645921"/>
              <a:ext cx="239447" cy="239447"/>
            </a:xfrm>
            <a:prstGeom prst="ellipse">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4" name="Oval 88"/>
            <p:cNvSpPr/>
            <p:nvPr/>
          </p:nvSpPr>
          <p:spPr>
            <a:xfrm>
              <a:off x="3492652" y="2525233"/>
              <a:ext cx="239447" cy="239447"/>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5" name="Oval 89"/>
            <p:cNvSpPr/>
            <p:nvPr/>
          </p:nvSpPr>
          <p:spPr>
            <a:xfrm>
              <a:off x="1370949" y="3387552"/>
              <a:ext cx="239447" cy="239447"/>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6" name="Oval 42"/>
            <p:cNvSpPr>
              <a:spLocks noChangeArrowheads="1"/>
            </p:cNvSpPr>
            <p:nvPr/>
          </p:nvSpPr>
          <p:spPr bwMode="auto">
            <a:xfrm>
              <a:off x="205013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7" name="Oval 42"/>
            <p:cNvSpPr>
              <a:spLocks noChangeArrowheads="1"/>
            </p:cNvSpPr>
            <p:nvPr/>
          </p:nvSpPr>
          <p:spPr bwMode="auto">
            <a:xfrm>
              <a:off x="269405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8" name="Oval 42"/>
            <p:cNvSpPr>
              <a:spLocks noChangeArrowheads="1"/>
            </p:cNvSpPr>
            <p:nvPr/>
          </p:nvSpPr>
          <p:spPr bwMode="auto">
            <a:xfrm>
              <a:off x="3340069"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9" name="Oval 42"/>
            <p:cNvSpPr>
              <a:spLocks noChangeArrowheads="1"/>
            </p:cNvSpPr>
            <p:nvPr/>
          </p:nvSpPr>
          <p:spPr bwMode="auto">
            <a:xfrm>
              <a:off x="186502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0" name="Oval 42"/>
            <p:cNvSpPr>
              <a:spLocks noChangeArrowheads="1"/>
            </p:cNvSpPr>
            <p:nvPr/>
          </p:nvSpPr>
          <p:spPr bwMode="auto">
            <a:xfrm>
              <a:off x="251050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1" name="Oval 42"/>
            <p:cNvSpPr>
              <a:spLocks noChangeArrowheads="1"/>
            </p:cNvSpPr>
            <p:nvPr/>
          </p:nvSpPr>
          <p:spPr bwMode="auto">
            <a:xfrm>
              <a:off x="3166156" y="25756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2" name="Oval 42"/>
            <p:cNvSpPr>
              <a:spLocks noChangeArrowheads="1"/>
            </p:cNvSpPr>
            <p:nvPr/>
          </p:nvSpPr>
          <p:spPr bwMode="auto">
            <a:xfrm>
              <a:off x="1865029" y="3445280"/>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3" name="Oval 42"/>
            <p:cNvSpPr>
              <a:spLocks noChangeArrowheads="1"/>
            </p:cNvSpPr>
            <p:nvPr/>
          </p:nvSpPr>
          <p:spPr bwMode="auto">
            <a:xfrm>
              <a:off x="2510509" y="3453148"/>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4" name="Oval 42"/>
            <p:cNvSpPr>
              <a:spLocks noChangeArrowheads="1"/>
            </p:cNvSpPr>
            <p:nvPr/>
          </p:nvSpPr>
          <p:spPr bwMode="auto">
            <a:xfrm>
              <a:off x="3166156"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5" name="Oval 42"/>
            <p:cNvSpPr>
              <a:spLocks noChangeArrowheads="1"/>
            </p:cNvSpPr>
            <p:nvPr/>
          </p:nvSpPr>
          <p:spPr bwMode="auto">
            <a:xfrm>
              <a:off x="3821804"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grpSp>
      <p:sp>
        <p:nvSpPr>
          <p:cNvPr id="29" name="文本框 8"/>
          <p:cNvSpPr txBox="1"/>
          <p:nvPr/>
        </p:nvSpPr>
        <p:spPr>
          <a:xfrm>
            <a:off x="4716017" y="1500926"/>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4716017" y="2368873"/>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716017" y="3170054"/>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8043" y="1532209"/>
            <a:ext cx="1478435" cy="1363058"/>
            <a:chOff x="3835686" y="2643180"/>
            <a:chExt cx="1478435" cy="1363058"/>
          </a:xfrm>
          <a:solidFill>
            <a:schemeClr val="accent1"/>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65823" y="1937778"/>
            <a:ext cx="746824" cy="2100342"/>
            <a:chOff x="4943466" y="3048749"/>
            <a:chExt cx="746824" cy="2100342"/>
          </a:xfrm>
          <a:solidFill>
            <a:schemeClr val="accent3"/>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840345" y="3105907"/>
            <a:ext cx="1481449" cy="1364683"/>
            <a:chOff x="3817988" y="4216878"/>
            <a:chExt cx="1481449" cy="1364683"/>
          </a:xfrm>
          <a:solidFill>
            <a:schemeClr val="accent2"/>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68640" y="987574"/>
            <a:ext cx="3268037" cy="786774"/>
            <a:chOff x="846283" y="2098545"/>
            <a:chExt cx="3268037" cy="786774"/>
          </a:xfrm>
        </p:grpSpPr>
        <p:grpSp>
          <p:nvGrpSpPr>
            <p:cNvPr id="12" name="组合 44"/>
            <p:cNvGrpSpPr/>
            <p:nvPr/>
          </p:nvGrpSpPr>
          <p:grpSpPr bwMode="auto">
            <a:xfrm flipH="1">
              <a:off x="846283" y="2421769"/>
              <a:ext cx="2077227" cy="369332"/>
              <a:chOff x="-255641" y="3102960"/>
              <a:chExt cx="2076385" cy="369332"/>
            </a:xfrm>
          </p:grpSpPr>
          <p:sp>
            <p:nvSpPr>
              <p:cNvPr id="15" name="TextBox 14"/>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255641"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3" name="TextBox 11"/>
            <p:cNvSpPr txBox="1">
              <a:spLocks noChangeArrowheads="1"/>
            </p:cNvSpPr>
            <p:nvPr/>
          </p:nvSpPr>
          <p:spPr bwMode="auto">
            <a:xfrm flipH="1">
              <a:off x="868638" y="2098545"/>
              <a:ext cx="145658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868639" y="2885319"/>
              <a:ext cx="3245681" cy="0"/>
            </a:xfrm>
            <a:prstGeom prst="line">
              <a:avLst/>
            </a:prstGeom>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2861" y="1707654"/>
            <a:ext cx="2548069" cy="786774"/>
            <a:chOff x="5770504" y="2818625"/>
            <a:chExt cx="2548069" cy="786774"/>
          </a:xfrm>
        </p:grpSpPr>
        <p:grpSp>
          <p:nvGrpSpPr>
            <p:cNvPr id="18" name="组合 44"/>
            <p:cNvGrpSpPr/>
            <p:nvPr/>
          </p:nvGrpSpPr>
          <p:grpSpPr bwMode="auto">
            <a:xfrm flipH="1">
              <a:off x="6042252" y="3141849"/>
              <a:ext cx="2065834" cy="369332"/>
              <a:chOff x="-244253" y="3102960"/>
              <a:chExt cx="2064997" cy="369332"/>
            </a:xfrm>
          </p:grpSpPr>
          <p:sp>
            <p:nvSpPr>
              <p:cNvPr id="21"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244253"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64607" y="2818625"/>
              <a:ext cx="145658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770504" y="3605399"/>
              <a:ext cx="2548069" cy="0"/>
            </a:xfrm>
            <a:prstGeom prst="line">
              <a:avLst/>
            </a:prstGeom>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72781" y="3486368"/>
            <a:ext cx="3263072" cy="759598"/>
            <a:chOff x="5050424" y="4597339"/>
            <a:chExt cx="3263072" cy="759598"/>
          </a:xfrm>
        </p:grpSpPr>
        <p:grpSp>
          <p:nvGrpSpPr>
            <p:cNvPr id="24" name="组合 44"/>
            <p:cNvGrpSpPr/>
            <p:nvPr/>
          </p:nvGrpSpPr>
          <p:grpSpPr bwMode="auto">
            <a:xfrm flipH="1">
              <a:off x="6168927" y="4886213"/>
              <a:ext cx="2083175" cy="369332"/>
              <a:chOff x="-261587" y="3102960"/>
              <a:chExt cx="2082331" cy="369332"/>
            </a:xfrm>
          </p:grpSpPr>
          <p:sp>
            <p:nvSpPr>
              <p:cNvPr id="27"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261587"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5" name="TextBox 11"/>
            <p:cNvSpPr txBox="1">
              <a:spLocks noChangeArrowheads="1"/>
            </p:cNvSpPr>
            <p:nvPr/>
          </p:nvSpPr>
          <p:spPr bwMode="auto">
            <a:xfrm flipH="1">
              <a:off x="6191282" y="4597339"/>
              <a:ext cx="145658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5050424" y="5349763"/>
              <a:ext cx="3263072" cy="7174"/>
            </a:xfrm>
            <a:prstGeom prst="line">
              <a:avLst/>
            </a:prstGeom>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85913" y="1935063"/>
            <a:ext cx="742098" cy="2105445"/>
            <a:chOff x="3463556" y="3046034"/>
            <a:chExt cx="742098" cy="2105445"/>
          </a:xfrm>
          <a:solidFill>
            <a:schemeClr val="accent4"/>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44256" y="2763597"/>
            <a:ext cx="2639983" cy="722234"/>
            <a:chOff x="821899" y="3874568"/>
            <a:chExt cx="2639983" cy="722234"/>
          </a:xfrm>
        </p:grpSpPr>
        <p:grpSp>
          <p:nvGrpSpPr>
            <p:cNvPr id="33" name="组合 44"/>
            <p:cNvGrpSpPr/>
            <p:nvPr/>
          </p:nvGrpSpPr>
          <p:grpSpPr bwMode="auto">
            <a:xfrm flipH="1">
              <a:off x="821899" y="4133252"/>
              <a:ext cx="2101611" cy="369332"/>
              <a:chOff x="-280015" y="3102960"/>
              <a:chExt cx="2100759" cy="369332"/>
            </a:xfrm>
          </p:grpSpPr>
          <p:sp>
            <p:nvSpPr>
              <p:cNvPr id="36"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280015"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74568"/>
              <a:ext cx="145658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26835" y="1592840"/>
            <a:ext cx="6912768" cy="1800756"/>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19672" y="3110780"/>
            <a:ext cx="6264696" cy="585886"/>
            <a:chOff x="1619672" y="3325841"/>
            <a:chExt cx="6264696" cy="585705"/>
          </a:xfrm>
          <a:solidFill>
            <a:srgbClr val="C42A13"/>
          </a:solidFill>
        </p:grpSpPr>
        <p:sp>
          <p:nvSpPr>
            <p:cNvPr id="4" name="圆角矩形 3"/>
            <p:cNvSpPr/>
            <p:nvPr/>
          </p:nvSpPr>
          <p:spPr>
            <a:xfrm>
              <a:off x="1619672" y="3325841"/>
              <a:ext cx="6264696" cy="4638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91680" y="3403872"/>
              <a:ext cx="6192688" cy="507674"/>
            </a:xfrm>
            <a:prstGeom prst="rect">
              <a:avLst/>
            </a:prstGeom>
            <a:noFill/>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a:t>
              </a:r>
            </a:p>
            <a:p>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510935" y="1348030"/>
            <a:ext cx="1377351" cy="1742360"/>
            <a:chOff x="1510934" y="1563638"/>
            <a:chExt cx="1377351" cy="1741822"/>
          </a:xfrm>
        </p:grpSpPr>
        <p:sp>
          <p:nvSpPr>
            <p:cNvPr id="7" name="矩形 6"/>
            <p:cNvSpPr/>
            <p:nvPr/>
          </p:nvSpPr>
          <p:spPr>
            <a:xfrm>
              <a:off x="15109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8" name="椭圆 7"/>
            <p:cNvSpPr/>
            <p:nvPr/>
          </p:nvSpPr>
          <p:spPr>
            <a:xfrm>
              <a:off x="1568005" y="1563638"/>
              <a:ext cx="1246474" cy="124647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0"/>
            <p:cNvSpPr>
              <a:spLocks noEditPoints="1"/>
            </p:cNvSpPr>
            <p:nvPr/>
          </p:nvSpPr>
          <p:spPr bwMode="auto">
            <a:xfrm>
              <a:off x="1763688" y="1994101"/>
              <a:ext cx="714523" cy="385548"/>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p>
          </p:txBody>
        </p:sp>
      </p:grpSp>
      <p:grpSp>
        <p:nvGrpSpPr>
          <p:cNvPr id="10" name="组合 9"/>
          <p:cNvGrpSpPr/>
          <p:nvPr/>
        </p:nvGrpSpPr>
        <p:grpSpPr>
          <a:xfrm>
            <a:off x="3305869" y="1348030"/>
            <a:ext cx="1377351" cy="1742360"/>
            <a:chOff x="3305868" y="1563638"/>
            <a:chExt cx="1377351" cy="1741822"/>
          </a:xfrm>
        </p:grpSpPr>
        <p:sp>
          <p:nvSpPr>
            <p:cNvPr id="11" name="矩形 10"/>
            <p:cNvSpPr/>
            <p:nvPr/>
          </p:nvSpPr>
          <p:spPr>
            <a:xfrm>
              <a:off x="3305868"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12" name="椭圆 11"/>
            <p:cNvSpPr/>
            <p:nvPr/>
          </p:nvSpPr>
          <p:spPr>
            <a:xfrm>
              <a:off x="3362939" y="1563638"/>
              <a:ext cx="1246474" cy="124647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632043" y="1837032"/>
              <a:ext cx="724999" cy="716617"/>
              <a:chOff x="11145838" y="3187700"/>
              <a:chExt cx="549276" cy="542925"/>
            </a:xfrm>
          </p:grpSpPr>
          <p:sp>
            <p:nvSpPr>
              <p:cNvPr id="14"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15"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grpSp>
      <p:grpSp>
        <p:nvGrpSpPr>
          <p:cNvPr id="16" name="组合 15"/>
          <p:cNvGrpSpPr/>
          <p:nvPr/>
        </p:nvGrpSpPr>
        <p:grpSpPr>
          <a:xfrm>
            <a:off x="5143135" y="1348030"/>
            <a:ext cx="1377351" cy="1742360"/>
            <a:chOff x="5143134" y="1563638"/>
            <a:chExt cx="1377351" cy="1741822"/>
          </a:xfrm>
        </p:grpSpPr>
        <p:sp>
          <p:nvSpPr>
            <p:cNvPr id="17" name="矩形 16"/>
            <p:cNvSpPr/>
            <p:nvPr/>
          </p:nvSpPr>
          <p:spPr>
            <a:xfrm>
              <a:off x="51431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18" name="椭圆 17"/>
            <p:cNvSpPr/>
            <p:nvPr/>
          </p:nvSpPr>
          <p:spPr>
            <a:xfrm>
              <a:off x="5200205" y="1563638"/>
              <a:ext cx="1246474" cy="1246474"/>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5475618" y="1967415"/>
              <a:ext cx="714523" cy="592990"/>
              <a:chOff x="7150101" y="5892800"/>
              <a:chExt cx="541338" cy="449263"/>
            </a:xfrm>
          </p:grpSpPr>
          <p:sp>
            <p:nvSpPr>
              <p:cNvPr id="20" name="Freeform 64"/>
              <p:cNvSpPr/>
              <p:nvPr/>
            </p:nvSpPr>
            <p:spPr bwMode="auto">
              <a:xfrm>
                <a:off x="7240588" y="6027738"/>
                <a:ext cx="112713" cy="157163"/>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 name="Freeform 65"/>
              <p:cNvSpPr>
                <a:spLocks noEditPoints="1"/>
              </p:cNvSpPr>
              <p:nvPr/>
            </p:nvSpPr>
            <p:spPr bwMode="auto">
              <a:xfrm>
                <a:off x="7150101" y="5892800"/>
                <a:ext cx="541338" cy="449263"/>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grpSp>
      <p:grpSp>
        <p:nvGrpSpPr>
          <p:cNvPr id="22" name="组合 21"/>
          <p:cNvGrpSpPr/>
          <p:nvPr/>
        </p:nvGrpSpPr>
        <p:grpSpPr>
          <a:xfrm>
            <a:off x="6785668" y="1356499"/>
            <a:ext cx="1377351" cy="1742360"/>
            <a:chOff x="6785667" y="1572104"/>
            <a:chExt cx="1377351" cy="1741822"/>
          </a:xfrm>
        </p:grpSpPr>
        <p:sp>
          <p:nvSpPr>
            <p:cNvPr id="23" name="矩形 22"/>
            <p:cNvSpPr/>
            <p:nvPr/>
          </p:nvSpPr>
          <p:spPr>
            <a:xfrm>
              <a:off x="6785667" y="2814287"/>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p>
          </p:txBody>
        </p:sp>
        <p:sp>
          <p:nvSpPr>
            <p:cNvPr id="24" name="椭圆 23"/>
            <p:cNvSpPr/>
            <p:nvPr/>
          </p:nvSpPr>
          <p:spPr>
            <a:xfrm>
              <a:off x="6842738" y="1572104"/>
              <a:ext cx="1246474" cy="1246474"/>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7228150" y="1853158"/>
              <a:ext cx="475649" cy="712427"/>
              <a:chOff x="658813" y="3189288"/>
              <a:chExt cx="360363" cy="539750"/>
            </a:xfrm>
          </p:grpSpPr>
          <p:sp>
            <p:nvSpPr>
              <p:cNvPr id="26"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7"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grpSp>
      <p:sp>
        <p:nvSpPr>
          <p:cNvPr id="28" name="TextBox 80"/>
          <p:cNvSpPr>
            <a:spLocks noChangeArrowheads="1"/>
          </p:cNvSpPr>
          <p:nvPr/>
        </p:nvSpPr>
        <p:spPr bwMode="auto">
          <a:xfrm>
            <a:off x="1292584" y="3721008"/>
            <a:ext cx="679662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500"/>
              </a:lnSpc>
              <a:spcBef>
                <a:spcPts val="600"/>
              </a:spcBef>
              <a:spcAft>
                <a:spcPts val="600"/>
              </a:spcAft>
              <a:buClr>
                <a:srgbClr val="074AA1"/>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250"/>
                                        <p:tgtEl>
                                          <p:spTgt spid="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p:cBhvr>
                                        <p:cTn id="3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7740352" cy="5146787"/>
          </a:xfrm>
          <a:prstGeom prst="rect">
            <a:avLst/>
          </a:prstGeom>
        </p:spPr>
      </p:pic>
      <p:grpSp>
        <p:nvGrpSpPr>
          <p:cNvPr id="2" name="组合 93"/>
          <p:cNvGrpSpPr/>
          <p:nvPr/>
        </p:nvGrpSpPr>
        <p:grpSpPr bwMode="auto">
          <a:xfrm>
            <a:off x="5076056" y="1892043"/>
            <a:ext cx="3313260" cy="679617"/>
            <a:chOff x="320318" y="607960"/>
            <a:chExt cx="4018359" cy="824600"/>
          </a:xfrm>
        </p:grpSpPr>
        <p:grpSp>
          <p:nvGrpSpPr>
            <p:cNvPr id="3" name="组合 91"/>
            <p:cNvGrpSpPr/>
            <p:nvPr/>
          </p:nvGrpSpPr>
          <p:grpSpPr bwMode="auto">
            <a:xfrm>
              <a:off x="320318" y="607960"/>
              <a:ext cx="883920" cy="824600"/>
              <a:chOff x="320318" y="607960"/>
              <a:chExt cx="883920" cy="824600"/>
            </a:xfrm>
          </p:grpSpPr>
          <p:sp>
            <p:nvSpPr>
              <p:cNvPr id="5" name="菱形 4"/>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6" name="文本框 90"/>
              <p:cNvSpPr txBox="1">
                <a:spLocks noChangeArrowheads="1"/>
              </p:cNvSpPr>
              <p:nvPr/>
            </p:nvSpPr>
            <p:spPr bwMode="auto">
              <a:xfrm>
                <a:off x="320318" y="835594"/>
                <a:ext cx="883920" cy="36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50" dirty="0">
                    <a:solidFill>
                      <a:schemeClr val="bg1"/>
                    </a:solidFill>
                    <a:latin typeface="Impact" panose="020B0806030902050204" pitchFamily="34" charset="0"/>
                  </a:rPr>
                  <a:t>02</a:t>
                </a:r>
                <a:endParaRPr lang="zh-CN" altLang="en-US" sz="1350" dirty="0">
                  <a:solidFill>
                    <a:schemeClr val="bg1"/>
                  </a:solidFill>
                  <a:latin typeface="Impact" panose="020B0806030902050204" pitchFamily="34" charset="0"/>
                </a:endParaRPr>
              </a:p>
            </p:txBody>
          </p:sp>
        </p:grpSp>
        <p:sp>
          <p:nvSpPr>
            <p:cNvPr id="4" name="文本框 92"/>
            <p:cNvSpPr txBox="1">
              <a:spLocks noChangeArrowheads="1"/>
            </p:cNvSpPr>
            <p:nvPr/>
          </p:nvSpPr>
          <p:spPr bwMode="auto">
            <a:xfrm>
              <a:off x="1275715" y="797914"/>
              <a:ext cx="3062962" cy="4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rPr>
                <a:t>自我评价</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5971358" y="2564184"/>
            <a:ext cx="904898"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7038972" y="2597950"/>
            <a:ext cx="1296499"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971358" y="2752564"/>
            <a:ext cx="904898"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7038972" y="2786330"/>
            <a:ext cx="1296499" cy="166199"/>
          </a:xfrm>
          <a:prstGeom prst="rect">
            <a:avLst/>
          </a:prstGeom>
          <a:noFill/>
        </p:spPr>
        <p:txBody>
          <a:bodyPr wrap="square" lIns="0" tIns="0" rIns="0" bIns="0" rtlCol="0">
            <a:spAutoFit/>
          </a:bodyPr>
          <a:lstStyle/>
          <a:p>
            <a:pPr>
              <a:lnSpc>
                <a:spcPct val="12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657587" y="3550201"/>
            <a:ext cx="1400312" cy="1399341"/>
          </a:xfrm>
          <a:prstGeom prst="ellipse">
            <a:avLst/>
          </a:prstGeom>
          <a:noFill/>
          <a:ln w="127000" cap="flat" cmpd="thinThick" algn="ctr">
            <a:solidFill>
              <a:schemeClr val="accent3"/>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6" y="3394472"/>
            <a:ext cx="2852271" cy="117465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6373"/>
            <a:ext cx="2110548" cy="2111422"/>
          </a:xfrm>
          <a:prstGeom prst="ellipse">
            <a:avLst/>
          </a:prstGeom>
          <a:noFill/>
          <a:ln w="127000" cap="flat" cmpd="thinThick" algn="ctr">
            <a:solidFill>
              <a:schemeClr val="accent2"/>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8" y="2669021"/>
            <a:ext cx="1725967" cy="549187"/>
          </a:xfrm>
          <a:prstGeom prst="bentConnector3">
            <a:avLst>
              <a:gd name="adj1" fmla="val 29667"/>
            </a:avLst>
          </a:prstGeom>
          <a:noFill/>
          <a:ln w="38100" algn="ctr">
            <a:solidFill>
              <a:schemeClr val="accent2"/>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4" y="2031397"/>
            <a:ext cx="2802985" cy="1335409"/>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4252"/>
            <a:ext cx="1725966" cy="549187"/>
          </a:xfrm>
          <a:prstGeom prst="bentConnector3">
            <a:avLst>
              <a:gd name="adj1" fmla="val 29667"/>
            </a:avLst>
          </a:prstGeom>
          <a:noFill/>
          <a:ln w="38100" algn="ctr">
            <a:solidFill>
              <a:schemeClr val="accent3"/>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525"/>
            <a:ext cx="1400314" cy="1399341"/>
          </a:xfrm>
          <a:prstGeom prst="ellipse">
            <a:avLst/>
          </a:prstGeom>
          <a:noFill/>
          <a:ln w="127000" cap="flat" cmpd="thinThick" algn="ctr">
            <a:solidFill>
              <a:schemeClr val="accent1"/>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849"/>
            <a:ext cx="3090680" cy="95543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575"/>
            <a:ext cx="1724416" cy="549187"/>
          </a:xfrm>
          <a:prstGeom prst="bentConnector3">
            <a:avLst>
              <a:gd name="adj1" fmla="val 29667"/>
            </a:avLst>
          </a:prstGeom>
          <a:noFill/>
          <a:ln w="38100" algn="ctr">
            <a:solidFill>
              <a:schemeClr val="accent1"/>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p14:dur="100" advClick="0" advTm="8000">
        <p:cut/>
      </p:transition>
    </mc:Choice>
    <mc:Fallback xmlns="">
      <p:transition advClick="0" advTm="8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75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P spid="20" grpId="0" animBg="1"/>
      <p:bldP spid="21" grpId="0"/>
    </p:bldLst>
  </p:timing>
</p:sld>
</file>

<file path=ppt/theme/theme1.xml><?xml version="1.0" encoding="utf-8"?>
<a:theme xmlns:a="http://schemas.openxmlformats.org/drawingml/2006/main" name="Office 主题">
  <a:themeElements>
    <a:clrScheme name="自定义 876">
      <a:dk1>
        <a:sysClr val="windowText" lastClr="000000"/>
      </a:dk1>
      <a:lt1>
        <a:sysClr val="window" lastClr="FFFFFF"/>
      </a:lt1>
      <a:dk2>
        <a:srgbClr val="1F497D"/>
      </a:dk2>
      <a:lt2>
        <a:srgbClr val="EEECE1"/>
      </a:lt2>
      <a:accent1>
        <a:srgbClr val="82A043"/>
      </a:accent1>
      <a:accent2>
        <a:srgbClr val="EBB83C"/>
      </a:accent2>
      <a:accent3>
        <a:srgbClr val="E33E39"/>
      </a:accent3>
      <a:accent4>
        <a:srgbClr val="82A043"/>
      </a:accent4>
      <a:accent5>
        <a:srgbClr val="EBB83C"/>
      </a:accent5>
      <a:accent6>
        <a:srgbClr val="E33E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自定义</PresentationFormat>
  <Paragraphs>234</Paragraphs>
  <Slides>24</Slides>
  <Notes>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Helvetica Inserat LT Std</vt:lpstr>
      <vt:lpstr>方正中等线简体</vt:lpstr>
      <vt:lpstr>思源黑体 CN Bold</vt:lpstr>
      <vt:lpstr>宋体</vt:lpstr>
      <vt:lpstr>微软雅黑</vt:lpstr>
      <vt:lpstr>Agency FB</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2018-05-16T07:52:00Z</dcterms:created>
  <dcterms:modified xsi:type="dcterms:W3CDTF">2021-01-05T10:12:41Z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