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81" r:id="rId5"/>
    <p:sldId id="259" r:id="rId6"/>
    <p:sldId id="260" r:id="rId7"/>
    <p:sldId id="261" r:id="rId8"/>
    <p:sldId id="262" r:id="rId9"/>
    <p:sldId id="282" r:id="rId10"/>
    <p:sldId id="264" r:id="rId11"/>
    <p:sldId id="265" r:id="rId12"/>
    <p:sldId id="266" r:id="rId13"/>
    <p:sldId id="267" r:id="rId14"/>
    <p:sldId id="268" r:id="rId15"/>
    <p:sldId id="283" r:id="rId16"/>
    <p:sldId id="270" r:id="rId17"/>
    <p:sldId id="271" r:id="rId18"/>
    <p:sldId id="272" r:id="rId19"/>
    <p:sldId id="273" r:id="rId20"/>
    <p:sldId id="28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1DD9E-EDF7-4F48-8DBB-CCF7CF18A7C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31B1B-8246-4F8C-98DA-170413CC6C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AC7D1B-A2AF-476C-A33D-1B9AAC4392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7D1B-A2AF-476C-A33D-1B9AAC43929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>
                <a:solidFill>
                  <a:prstClr val="black"/>
                </a:solidFill>
              </a:rPr>
              <a:t>18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7D1B-A2AF-476C-A33D-1B9AAC43929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AC7D1B-A2AF-476C-A33D-1B9AAC4392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ACD6-B84E-46E9-AEC8-A46527A8B4D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AC7D1B-A2AF-476C-A33D-1B9AAC43929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7D1B-A2AF-476C-A33D-1B9AAC4392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7D1B-A2AF-476C-A33D-1B9AAC43929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48F07-6AC5-47AF-9B36-9B4E83AB260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0045A-387C-4460-B697-9D0574C727C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4F2EC-3E0D-4ED3-AFC9-18ABE84A3E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350E-2427-4389-A570-ACD631FC2AC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A7AE-D57F-4BA7-A404-DDAB67D937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 advClick="0" advTm="3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07048525745&amp;di=2a1bf6b80de81c5f7f3cf82659cc6b3f&amp;imgtype=0&amp;src=http%3A%2F%2Ffile06.16sucai.com%2F2016%2F0809%2Fbe8d8d0374cb38fb6b34a37572fb79c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946" y="0"/>
            <a:ext cx="12242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9652199" y="3286202"/>
            <a:ext cx="569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美食</a:t>
            </a:r>
            <a:endParaRPr lang="en-US" altLang="zh-CN" sz="24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通用模板</a:t>
            </a:r>
            <a:endParaRPr lang="zh-CN" altLang="en-US" sz="4265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449703" y="87086"/>
            <a:ext cx="1093840" cy="6587841"/>
            <a:chOff x="5598724" y="65314"/>
            <a:chExt cx="820380" cy="4940881"/>
          </a:xfrm>
        </p:grpSpPr>
        <p:sp>
          <p:nvSpPr>
            <p:cNvPr id="6" name="文本框 5"/>
            <p:cNvSpPr txBox="1"/>
            <p:nvPr/>
          </p:nvSpPr>
          <p:spPr>
            <a:xfrm>
              <a:off x="5598724" y="731234"/>
              <a:ext cx="820380" cy="3146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sz="5335" dirty="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健康与饮食</a:t>
              </a:r>
              <a:endParaRPr lang="en-US" altLang="zh-CN" sz="5335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08914" y="65314"/>
              <a:ext cx="0" cy="4940881"/>
              <a:chOff x="6008914" y="65314"/>
              <a:chExt cx="0" cy="494088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008914" y="65314"/>
                <a:ext cx="0" cy="60060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008914" y="3993502"/>
                <a:ext cx="0" cy="10126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57dd85ce4126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355715" y="-930275"/>
            <a:ext cx="4740275" cy="4740275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椭圆 66"/>
          <p:cNvSpPr/>
          <p:nvPr/>
        </p:nvSpPr>
        <p:spPr>
          <a:xfrm>
            <a:off x="4289805" y="2273996"/>
            <a:ext cx="3111000" cy="3176265"/>
          </a:xfrm>
          <a:prstGeom prst="ellipse">
            <a:avLst/>
          </a:pr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67" tIns="21484" rIns="42967" bIns="21484" spcCol="0" rtlCol="0" anchor="ctr"/>
          <a:lstStyle/>
          <a:p>
            <a:pPr algn="ctr"/>
            <a:endParaRPr lang="zh-CN" altLang="en-US" sz="1705"/>
          </a:p>
        </p:txBody>
      </p:sp>
      <p:grpSp>
        <p:nvGrpSpPr>
          <p:cNvPr id="84" name="组合 83"/>
          <p:cNvGrpSpPr/>
          <p:nvPr/>
        </p:nvGrpSpPr>
        <p:grpSpPr>
          <a:xfrm>
            <a:off x="4211597" y="2021338"/>
            <a:ext cx="1414091" cy="1443757"/>
            <a:chOff x="8223541" y="4032225"/>
            <a:chExt cx="2880320" cy="2880320"/>
          </a:xfrm>
        </p:grpSpPr>
        <p:sp>
          <p:nvSpPr>
            <p:cNvPr id="55" name="泪滴形 54"/>
            <p:cNvSpPr/>
            <p:nvPr/>
          </p:nvSpPr>
          <p:spPr>
            <a:xfrm flipV="1">
              <a:off x="8223541" y="4032225"/>
              <a:ext cx="2880320" cy="288032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07618" y="5149463"/>
              <a:ext cx="1949303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5" dirty="0">
                  <a:solidFill>
                    <a:schemeClr val="bg1"/>
                  </a:solidFill>
                </a:rPr>
                <a:t>20%</a:t>
              </a:r>
              <a:endParaRPr lang="zh-CN" altLang="en-US" sz="31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097778" y="2021338"/>
            <a:ext cx="1414091" cy="1443757"/>
            <a:chOff x="12065445" y="4032225"/>
            <a:chExt cx="2880320" cy="2880320"/>
          </a:xfrm>
        </p:grpSpPr>
        <p:sp>
          <p:nvSpPr>
            <p:cNvPr id="56" name="泪滴形 55"/>
            <p:cNvSpPr/>
            <p:nvPr/>
          </p:nvSpPr>
          <p:spPr>
            <a:xfrm flipH="1" flipV="1">
              <a:off x="12065445" y="4032225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541498" y="4900656"/>
              <a:ext cx="2196243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5" dirty="0">
                  <a:solidFill>
                    <a:schemeClr val="bg1"/>
                  </a:solidFill>
                </a:rPr>
                <a:t>10%</a:t>
              </a:r>
              <a:endParaRPr lang="zh-CN" altLang="en-US" sz="31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97778" y="3963109"/>
            <a:ext cx="1414091" cy="1443757"/>
            <a:chOff x="12065445" y="7906092"/>
            <a:chExt cx="2880320" cy="2880320"/>
          </a:xfrm>
        </p:grpSpPr>
        <p:sp>
          <p:nvSpPr>
            <p:cNvPr id="54" name="泪滴形 53"/>
            <p:cNvSpPr/>
            <p:nvPr/>
          </p:nvSpPr>
          <p:spPr>
            <a:xfrm flipH="1">
              <a:off x="12065445" y="7906092"/>
              <a:ext cx="2880320" cy="288032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663452" y="8799758"/>
              <a:ext cx="1970018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5" dirty="0">
                  <a:solidFill>
                    <a:schemeClr val="bg1"/>
                  </a:solidFill>
                </a:rPr>
                <a:t>30%</a:t>
              </a:r>
              <a:endParaRPr lang="zh-CN" altLang="en-US" sz="311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211597" y="3963109"/>
            <a:ext cx="1414091" cy="1443757"/>
            <a:chOff x="8223541" y="7906092"/>
            <a:chExt cx="2880320" cy="2880320"/>
          </a:xfrm>
        </p:grpSpPr>
        <p:sp>
          <p:nvSpPr>
            <p:cNvPr id="3" name="泪滴形 2"/>
            <p:cNvSpPr/>
            <p:nvPr/>
          </p:nvSpPr>
          <p:spPr>
            <a:xfrm>
              <a:off x="8223541" y="7906092"/>
              <a:ext cx="2880320" cy="288032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840696" y="8799758"/>
              <a:ext cx="1930153" cy="11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115" dirty="0">
                  <a:solidFill>
                    <a:schemeClr val="bg1"/>
                  </a:solidFill>
                </a:rPr>
                <a:t>40%</a:t>
              </a:r>
              <a:endParaRPr lang="zh-CN" altLang="en-US" sz="3115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5536846" y="3385607"/>
            <a:ext cx="616913" cy="629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967" tIns="21484" rIns="42967" bIns="21484" spcCol="0" rtlCol="0" anchor="ctr"/>
          <a:lstStyle/>
          <a:p>
            <a:pPr algn="ctr"/>
            <a:endParaRPr lang="zh-CN" altLang="en-US" sz="1705"/>
          </a:p>
        </p:txBody>
      </p:sp>
      <p:grpSp>
        <p:nvGrpSpPr>
          <p:cNvPr id="2" name="组合 1"/>
          <p:cNvGrpSpPr/>
          <p:nvPr/>
        </p:nvGrpSpPr>
        <p:grpSpPr>
          <a:xfrm>
            <a:off x="1053670" y="2237774"/>
            <a:ext cx="2752775" cy="3303177"/>
            <a:chOff x="1110497" y="2359954"/>
            <a:chExt cx="2903317" cy="3483820"/>
          </a:xfrm>
        </p:grpSpPr>
        <p:sp>
          <p:nvSpPr>
            <p:cNvPr id="34" name="文本框 33"/>
            <p:cNvSpPr txBox="1">
              <a:spLocks noChangeArrowheads="1"/>
            </p:cNvSpPr>
            <p:nvPr/>
          </p:nvSpPr>
          <p:spPr bwMode="auto">
            <a:xfrm>
              <a:off x="1110497" y="2872905"/>
              <a:ext cx="2903317" cy="72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9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69948" y="2359954"/>
              <a:ext cx="2243866" cy="405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95" dirty="0">
                  <a:solidFill>
                    <a:srgbClr val="063A3C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1110497" y="5116043"/>
              <a:ext cx="2903317" cy="72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zh-CN" altLang="en-US" sz="9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769948" y="4603091"/>
              <a:ext cx="2243866" cy="405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95" dirty="0">
                  <a:solidFill>
                    <a:srgbClr val="063A3C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872895" y="2237774"/>
            <a:ext cx="2828803" cy="3303177"/>
            <a:chOff x="1030311" y="2359954"/>
            <a:chExt cx="2983503" cy="3483820"/>
          </a:xfrm>
        </p:grpSpPr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1110497" y="2872905"/>
              <a:ext cx="2903317" cy="72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30311" y="2359954"/>
              <a:ext cx="2401184" cy="405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95" dirty="0">
                  <a:solidFill>
                    <a:srgbClr val="063A3C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1110497" y="5116043"/>
              <a:ext cx="2903317" cy="727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99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051741" y="4603091"/>
              <a:ext cx="2401184" cy="405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95" dirty="0">
                  <a:solidFill>
                    <a:srgbClr val="063A3C"/>
                  </a:solidFill>
                  <a:ea typeface="微软雅黑" panose="020B0503020204020204" pitchFamily="34" charset="-122"/>
                </a:rPr>
                <a:t>请替换文字内容</a:t>
              </a:r>
            </a:p>
          </p:txBody>
        </p:sp>
      </p:grpSp>
      <p:sp>
        <p:nvSpPr>
          <p:cNvPr id="26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7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五边形 27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9" name="矩形 28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0" name="矩形 29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80131" y="1987033"/>
            <a:ext cx="5759949" cy="396833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5" name="直角三角形 11"/>
          <p:cNvSpPr/>
          <p:nvPr/>
        </p:nvSpPr>
        <p:spPr>
          <a:xfrm rot="16200000">
            <a:off x="11560710" y="6231150"/>
            <a:ext cx="834344" cy="445745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0-1" fmla="*/ 0 w 914400"/>
              <a:gd name="connsiteY0-2" fmla="*/ 902970 h 902970"/>
              <a:gd name="connsiteX1-3" fmla="*/ 0 w 914400"/>
              <a:gd name="connsiteY1-4" fmla="*/ 0 h 902970"/>
              <a:gd name="connsiteX2-5" fmla="*/ 914400 w 914400"/>
              <a:gd name="connsiteY2-6" fmla="*/ 902970 h 902970"/>
              <a:gd name="connsiteX3-7" fmla="*/ 0 w 914400"/>
              <a:gd name="connsiteY3-8" fmla="*/ 902970 h 902970"/>
              <a:gd name="connsiteX0-9" fmla="*/ 0 w 822960"/>
              <a:gd name="connsiteY0-10" fmla="*/ 902970 h 902970"/>
              <a:gd name="connsiteX1-11" fmla="*/ 0 w 822960"/>
              <a:gd name="connsiteY1-12" fmla="*/ 0 h 902970"/>
              <a:gd name="connsiteX2-13" fmla="*/ 822960 w 822960"/>
              <a:gd name="connsiteY2-14" fmla="*/ 902970 h 902970"/>
              <a:gd name="connsiteX3-15" fmla="*/ 0 w 822960"/>
              <a:gd name="connsiteY3-16" fmla="*/ 902970 h 902970"/>
              <a:gd name="connsiteX0-17" fmla="*/ 0 w 822960"/>
              <a:gd name="connsiteY0-18" fmla="*/ 331470 h 331470"/>
              <a:gd name="connsiteX1-19" fmla="*/ 34290 w 822960"/>
              <a:gd name="connsiteY1-20" fmla="*/ 0 h 331470"/>
              <a:gd name="connsiteX2-21" fmla="*/ 822960 w 822960"/>
              <a:gd name="connsiteY2-22" fmla="*/ 331470 h 331470"/>
              <a:gd name="connsiteX3-23" fmla="*/ 0 w 822960"/>
              <a:gd name="connsiteY3-24" fmla="*/ 331470 h 331470"/>
              <a:gd name="connsiteX0-25" fmla="*/ 0 w 822960"/>
              <a:gd name="connsiteY0-26" fmla="*/ 365760 h 365760"/>
              <a:gd name="connsiteX1-27" fmla="*/ 11430 w 822960"/>
              <a:gd name="connsiteY1-28" fmla="*/ 0 h 365760"/>
              <a:gd name="connsiteX2-29" fmla="*/ 822960 w 822960"/>
              <a:gd name="connsiteY2-30" fmla="*/ 365760 h 365760"/>
              <a:gd name="connsiteX3-31" fmla="*/ 0 w 822960"/>
              <a:gd name="connsiteY3-32" fmla="*/ 365760 h 365760"/>
              <a:gd name="connsiteX0-33" fmla="*/ 0 w 822960"/>
              <a:gd name="connsiteY0-34" fmla="*/ 377190 h 377190"/>
              <a:gd name="connsiteX1-35" fmla="*/ 11430 w 822960"/>
              <a:gd name="connsiteY1-36" fmla="*/ 0 h 377190"/>
              <a:gd name="connsiteX2-37" fmla="*/ 822960 w 822960"/>
              <a:gd name="connsiteY2-38" fmla="*/ 377190 h 377190"/>
              <a:gd name="connsiteX3-39" fmla="*/ 0 w 822960"/>
              <a:gd name="connsiteY3-40" fmla="*/ 377190 h 377190"/>
              <a:gd name="connsiteX0-41" fmla="*/ 11430 w 834390"/>
              <a:gd name="connsiteY0-42" fmla="*/ 422910 h 422910"/>
              <a:gd name="connsiteX1-43" fmla="*/ 0 w 834390"/>
              <a:gd name="connsiteY1-44" fmla="*/ 0 h 422910"/>
              <a:gd name="connsiteX2-45" fmla="*/ 834390 w 834390"/>
              <a:gd name="connsiteY2-46" fmla="*/ 422910 h 422910"/>
              <a:gd name="connsiteX3-47" fmla="*/ 11430 w 834390"/>
              <a:gd name="connsiteY3-48" fmla="*/ 422910 h 422910"/>
              <a:gd name="connsiteX0-49" fmla="*/ 0 w 834390"/>
              <a:gd name="connsiteY0-50" fmla="*/ 434340 h 434340"/>
              <a:gd name="connsiteX1-51" fmla="*/ 0 w 834390"/>
              <a:gd name="connsiteY1-52" fmla="*/ 0 h 434340"/>
              <a:gd name="connsiteX2-53" fmla="*/ 834390 w 834390"/>
              <a:gd name="connsiteY2-54" fmla="*/ 422910 h 434340"/>
              <a:gd name="connsiteX3-55" fmla="*/ 0 w 834390"/>
              <a:gd name="connsiteY3-56" fmla="*/ 434340 h 434340"/>
              <a:gd name="connsiteX0-57" fmla="*/ 0 w 834390"/>
              <a:gd name="connsiteY0-58" fmla="*/ 434340 h 434340"/>
              <a:gd name="connsiteX1-59" fmla="*/ 0 w 834390"/>
              <a:gd name="connsiteY1-60" fmla="*/ 0 h 434340"/>
              <a:gd name="connsiteX2-61" fmla="*/ 834390 w 834390"/>
              <a:gd name="connsiteY2-62" fmla="*/ 434340 h 434340"/>
              <a:gd name="connsiteX3-63" fmla="*/ 0 w 834390"/>
              <a:gd name="connsiteY3-64" fmla="*/ 434340 h 434340"/>
              <a:gd name="connsiteX0-65" fmla="*/ 0 w 834390"/>
              <a:gd name="connsiteY0-66" fmla="*/ 434340 h 445770"/>
              <a:gd name="connsiteX1-67" fmla="*/ 0 w 834390"/>
              <a:gd name="connsiteY1-68" fmla="*/ 0 h 445770"/>
              <a:gd name="connsiteX2-69" fmla="*/ 834390 w 834390"/>
              <a:gd name="connsiteY2-70" fmla="*/ 445770 h 445770"/>
              <a:gd name="connsiteX3-71" fmla="*/ 0 w 834390"/>
              <a:gd name="connsiteY3-72" fmla="*/ 434340 h 445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34390" h="445770">
                <a:moveTo>
                  <a:pt x="0" y="434340"/>
                </a:moveTo>
                <a:lnTo>
                  <a:pt x="0" y="0"/>
                </a:lnTo>
                <a:lnTo>
                  <a:pt x="834390" y="445770"/>
                </a:lnTo>
                <a:lnTo>
                  <a:pt x="0" y="434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grpSp>
        <p:nvGrpSpPr>
          <p:cNvPr id="4" name="组合 3"/>
          <p:cNvGrpSpPr/>
          <p:nvPr/>
        </p:nvGrpSpPr>
        <p:grpSpPr>
          <a:xfrm>
            <a:off x="1135871" y="1873923"/>
            <a:ext cx="4089319" cy="4086429"/>
            <a:chOff x="1197989" y="1976204"/>
            <a:chExt cx="4312954" cy="4309906"/>
          </a:xfrm>
        </p:grpSpPr>
        <p:sp>
          <p:nvSpPr>
            <p:cNvPr id="8" name="椭圆 7"/>
            <p:cNvSpPr/>
            <p:nvPr/>
          </p:nvSpPr>
          <p:spPr>
            <a:xfrm>
              <a:off x="1197991" y="2054988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9" name="椭圆 8"/>
            <p:cNvSpPr/>
            <p:nvPr/>
          </p:nvSpPr>
          <p:spPr>
            <a:xfrm>
              <a:off x="1197989" y="3702425"/>
              <a:ext cx="780667" cy="780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0" name="椭圆 9"/>
            <p:cNvSpPr/>
            <p:nvPr/>
          </p:nvSpPr>
          <p:spPr>
            <a:xfrm>
              <a:off x="1197990" y="5349863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0873" y="1976204"/>
              <a:ext cx="3180070" cy="928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30872" y="3710089"/>
              <a:ext cx="3180070" cy="928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30871" y="5357527"/>
              <a:ext cx="3180070" cy="928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28310" y="2196325"/>
              <a:ext cx="392260" cy="443592"/>
              <a:chOff x="3757613" y="2666471"/>
              <a:chExt cx="438150" cy="463550"/>
            </a:xfrm>
            <a:solidFill>
              <a:schemeClr val="bg1"/>
            </a:solidFill>
          </p:grpSpPr>
          <p:sp>
            <p:nvSpPr>
              <p:cNvPr id="17" name="Freeform 338"/>
              <p:cNvSpPr/>
              <p:nvPr/>
            </p:nvSpPr>
            <p:spPr bwMode="auto">
              <a:xfrm>
                <a:off x="3802063" y="2666471"/>
                <a:ext cx="192087" cy="241300"/>
              </a:xfrm>
              <a:custGeom>
                <a:avLst/>
                <a:gdLst>
                  <a:gd name="T0" fmla="*/ 13 w 51"/>
                  <a:gd name="T1" fmla="*/ 26 h 64"/>
                  <a:gd name="T2" fmla="*/ 25 w 51"/>
                  <a:gd name="T3" fmla="*/ 14 h 64"/>
                  <a:gd name="T4" fmla="*/ 37 w 51"/>
                  <a:gd name="T5" fmla="*/ 26 h 64"/>
                  <a:gd name="T6" fmla="*/ 37 w 51"/>
                  <a:gd name="T7" fmla="*/ 38 h 64"/>
                  <a:gd name="T8" fmla="*/ 51 w 51"/>
                  <a:gd name="T9" fmla="*/ 38 h 64"/>
                  <a:gd name="T10" fmla="*/ 51 w 51"/>
                  <a:gd name="T11" fmla="*/ 26 h 64"/>
                  <a:gd name="T12" fmla="*/ 25 w 51"/>
                  <a:gd name="T13" fmla="*/ 0 h 64"/>
                  <a:gd name="T14" fmla="*/ 0 w 51"/>
                  <a:gd name="T15" fmla="*/ 26 h 64"/>
                  <a:gd name="T16" fmla="*/ 0 w 51"/>
                  <a:gd name="T17" fmla="*/ 64 h 64"/>
                  <a:gd name="T18" fmla="*/ 13 w 51"/>
                  <a:gd name="T19" fmla="*/ 64 h 64"/>
                  <a:gd name="T20" fmla="*/ 13 w 51"/>
                  <a:gd name="T21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64">
                    <a:moveTo>
                      <a:pt x="13" y="26"/>
                    </a:moveTo>
                    <a:cubicBezTo>
                      <a:pt x="13" y="20"/>
                      <a:pt x="19" y="14"/>
                      <a:pt x="25" y="14"/>
                    </a:cubicBezTo>
                    <a:cubicBezTo>
                      <a:pt x="32" y="14"/>
                      <a:pt x="37" y="20"/>
                      <a:pt x="37" y="26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3" y="64"/>
                      <a:pt x="13" y="64"/>
                      <a:pt x="13" y="64"/>
                    </a:cubicBezTo>
                    <a:lnTo>
                      <a:pt x="1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18" name="Freeform 339"/>
              <p:cNvSpPr/>
              <p:nvPr/>
            </p:nvSpPr>
            <p:spPr bwMode="auto">
              <a:xfrm>
                <a:off x="3757613" y="2918883"/>
                <a:ext cx="273050" cy="68263"/>
              </a:xfrm>
              <a:custGeom>
                <a:avLst/>
                <a:gdLst>
                  <a:gd name="T0" fmla="*/ 8 w 73"/>
                  <a:gd name="T1" fmla="*/ 18 h 18"/>
                  <a:gd name="T2" fmla="*/ 15 w 73"/>
                  <a:gd name="T3" fmla="*/ 18 h 18"/>
                  <a:gd name="T4" fmla="*/ 29 w 73"/>
                  <a:gd name="T5" fmla="*/ 18 h 18"/>
                  <a:gd name="T6" fmla="*/ 39 w 73"/>
                  <a:gd name="T7" fmla="*/ 10 h 18"/>
                  <a:gd name="T8" fmla="*/ 43 w 73"/>
                  <a:gd name="T9" fmla="*/ 10 h 18"/>
                  <a:gd name="T10" fmla="*/ 73 w 73"/>
                  <a:gd name="T11" fmla="*/ 10 h 18"/>
                  <a:gd name="T12" fmla="*/ 73 w 73"/>
                  <a:gd name="T13" fmla="*/ 9 h 18"/>
                  <a:gd name="T14" fmla="*/ 64 w 73"/>
                  <a:gd name="T15" fmla="*/ 0 h 18"/>
                  <a:gd name="T16" fmla="*/ 8 w 73"/>
                  <a:gd name="T17" fmla="*/ 0 h 18"/>
                  <a:gd name="T18" fmla="*/ 0 w 73"/>
                  <a:gd name="T19" fmla="*/ 9 h 18"/>
                  <a:gd name="T20" fmla="*/ 8 w 7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8">
                    <a:moveTo>
                      <a:pt x="8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3"/>
                      <a:pt x="34" y="10"/>
                      <a:pt x="39" y="10"/>
                    </a:cubicBezTo>
                    <a:cubicBezTo>
                      <a:pt x="41" y="10"/>
                      <a:pt x="42" y="10"/>
                      <a:pt x="4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19" name="Freeform 340"/>
              <p:cNvSpPr/>
              <p:nvPr/>
            </p:nvSpPr>
            <p:spPr bwMode="auto">
              <a:xfrm>
                <a:off x="3757613" y="2990321"/>
                <a:ext cx="119062" cy="68263"/>
              </a:xfrm>
              <a:custGeom>
                <a:avLst/>
                <a:gdLst>
                  <a:gd name="T0" fmla="*/ 8 w 32"/>
                  <a:gd name="T1" fmla="*/ 18 h 18"/>
                  <a:gd name="T2" fmla="*/ 11 w 32"/>
                  <a:gd name="T3" fmla="*/ 18 h 18"/>
                  <a:gd name="T4" fmla="*/ 14 w 32"/>
                  <a:gd name="T5" fmla="*/ 18 h 18"/>
                  <a:gd name="T6" fmla="*/ 32 w 32"/>
                  <a:gd name="T7" fmla="*/ 18 h 18"/>
                  <a:gd name="T8" fmla="*/ 32 w 32"/>
                  <a:gd name="T9" fmla="*/ 10 h 18"/>
                  <a:gd name="T10" fmla="*/ 28 w 32"/>
                  <a:gd name="T11" fmla="*/ 1 h 18"/>
                  <a:gd name="T12" fmla="*/ 28 w 32"/>
                  <a:gd name="T13" fmla="*/ 0 h 18"/>
                  <a:gd name="T14" fmla="*/ 14 w 32"/>
                  <a:gd name="T15" fmla="*/ 0 h 18"/>
                  <a:gd name="T16" fmla="*/ 11 w 32"/>
                  <a:gd name="T17" fmla="*/ 0 h 18"/>
                  <a:gd name="T18" fmla="*/ 8 w 32"/>
                  <a:gd name="T19" fmla="*/ 0 h 18"/>
                  <a:gd name="T20" fmla="*/ 0 w 32"/>
                  <a:gd name="T21" fmla="*/ 9 h 18"/>
                  <a:gd name="T22" fmla="*/ 8 w 32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8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8"/>
                      <a:pt x="28" y="5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0" name="Freeform 341"/>
              <p:cNvSpPr/>
              <p:nvPr/>
            </p:nvSpPr>
            <p:spPr bwMode="auto">
              <a:xfrm>
                <a:off x="3929063" y="3009371"/>
                <a:ext cx="101600" cy="49213"/>
              </a:xfrm>
              <a:custGeom>
                <a:avLst/>
                <a:gdLst>
                  <a:gd name="T0" fmla="*/ 3 w 27"/>
                  <a:gd name="T1" fmla="*/ 0 h 13"/>
                  <a:gd name="T2" fmla="*/ 0 w 27"/>
                  <a:gd name="T3" fmla="*/ 5 h 13"/>
                  <a:gd name="T4" fmla="*/ 0 w 27"/>
                  <a:gd name="T5" fmla="*/ 13 h 13"/>
                  <a:gd name="T6" fmla="*/ 12 w 27"/>
                  <a:gd name="T7" fmla="*/ 13 h 13"/>
                  <a:gd name="T8" fmla="*/ 16 w 27"/>
                  <a:gd name="T9" fmla="*/ 13 h 13"/>
                  <a:gd name="T10" fmla="*/ 18 w 27"/>
                  <a:gd name="T11" fmla="*/ 13 h 13"/>
                  <a:gd name="T12" fmla="*/ 27 w 27"/>
                  <a:gd name="T13" fmla="*/ 4 h 13"/>
                  <a:gd name="T14" fmla="*/ 26 w 27"/>
                  <a:gd name="T15" fmla="*/ 0 h 13"/>
                  <a:gd name="T16" fmla="*/ 3 w 2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3">
                    <a:moveTo>
                      <a:pt x="3" y="0"/>
                    </a:moveTo>
                    <a:cubicBezTo>
                      <a:pt x="3" y="2"/>
                      <a:pt x="1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3" y="13"/>
                      <a:pt x="27" y="9"/>
                      <a:pt x="27" y="4"/>
                    </a:cubicBezTo>
                    <a:cubicBezTo>
                      <a:pt x="27" y="3"/>
                      <a:pt x="27" y="1"/>
                      <a:pt x="2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1" name="Freeform 342"/>
              <p:cNvSpPr/>
              <p:nvPr/>
            </p:nvSpPr>
            <p:spPr bwMode="auto">
              <a:xfrm>
                <a:off x="3757613" y="3064933"/>
                <a:ext cx="273050" cy="65088"/>
              </a:xfrm>
              <a:custGeom>
                <a:avLst/>
                <a:gdLst>
                  <a:gd name="T0" fmla="*/ 64 w 73"/>
                  <a:gd name="T1" fmla="*/ 0 h 17"/>
                  <a:gd name="T2" fmla="*/ 61 w 73"/>
                  <a:gd name="T3" fmla="*/ 0 h 17"/>
                  <a:gd name="T4" fmla="*/ 57 w 73"/>
                  <a:gd name="T5" fmla="*/ 0 h 17"/>
                  <a:gd name="T6" fmla="*/ 46 w 73"/>
                  <a:gd name="T7" fmla="*/ 0 h 17"/>
                  <a:gd name="T8" fmla="*/ 46 w 73"/>
                  <a:gd name="T9" fmla="*/ 2 h 17"/>
                  <a:gd name="T10" fmla="*/ 39 w 73"/>
                  <a:gd name="T11" fmla="*/ 9 h 17"/>
                  <a:gd name="T12" fmla="*/ 32 w 73"/>
                  <a:gd name="T13" fmla="*/ 2 h 17"/>
                  <a:gd name="T14" fmla="*/ 32 w 73"/>
                  <a:gd name="T15" fmla="*/ 0 h 17"/>
                  <a:gd name="T16" fmla="*/ 15 w 73"/>
                  <a:gd name="T17" fmla="*/ 0 h 17"/>
                  <a:gd name="T18" fmla="*/ 10 w 73"/>
                  <a:gd name="T19" fmla="*/ 0 h 17"/>
                  <a:gd name="T20" fmla="*/ 8 w 73"/>
                  <a:gd name="T21" fmla="*/ 0 h 17"/>
                  <a:gd name="T22" fmla="*/ 0 w 73"/>
                  <a:gd name="T23" fmla="*/ 9 h 17"/>
                  <a:gd name="T24" fmla="*/ 8 w 73"/>
                  <a:gd name="T25" fmla="*/ 17 h 17"/>
                  <a:gd name="T26" fmla="*/ 64 w 73"/>
                  <a:gd name="T27" fmla="*/ 17 h 17"/>
                  <a:gd name="T28" fmla="*/ 73 w 73"/>
                  <a:gd name="T29" fmla="*/ 9 h 17"/>
                  <a:gd name="T30" fmla="*/ 64 w 7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7">
                    <a:moveTo>
                      <a:pt x="64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6"/>
                      <a:pt x="43" y="9"/>
                      <a:pt x="39" y="9"/>
                    </a:cubicBezTo>
                    <a:cubicBezTo>
                      <a:pt x="35" y="9"/>
                      <a:pt x="32" y="6"/>
                      <a:pt x="32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9" y="17"/>
                      <a:pt x="73" y="13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2" name="Freeform 343"/>
              <p:cNvSpPr>
                <a:spLocks noEditPoints="1"/>
              </p:cNvSpPr>
              <p:nvPr/>
            </p:nvSpPr>
            <p:spPr bwMode="auto">
              <a:xfrm>
                <a:off x="3876676" y="2907771"/>
                <a:ext cx="319087" cy="153988"/>
              </a:xfrm>
              <a:custGeom>
                <a:avLst/>
                <a:gdLst>
                  <a:gd name="T0" fmla="*/ 71 w 85"/>
                  <a:gd name="T1" fmla="*/ 0 h 41"/>
                  <a:gd name="T2" fmla="*/ 52 w 85"/>
                  <a:gd name="T3" fmla="*/ 16 h 41"/>
                  <a:gd name="T4" fmla="*/ 41 w 85"/>
                  <a:gd name="T5" fmla="*/ 16 h 41"/>
                  <a:gd name="T6" fmla="*/ 39 w 85"/>
                  <a:gd name="T7" fmla="*/ 16 h 41"/>
                  <a:gd name="T8" fmla="*/ 4 w 85"/>
                  <a:gd name="T9" fmla="*/ 16 h 41"/>
                  <a:gd name="T10" fmla="*/ 0 w 85"/>
                  <a:gd name="T11" fmla="*/ 22 h 41"/>
                  <a:gd name="T12" fmla="*/ 0 w 85"/>
                  <a:gd name="T13" fmla="*/ 24 h 41"/>
                  <a:gd name="T14" fmla="*/ 36 w 85"/>
                  <a:gd name="T15" fmla="*/ 24 h 41"/>
                  <a:gd name="T16" fmla="*/ 41 w 85"/>
                  <a:gd name="T17" fmla="*/ 24 h 41"/>
                  <a:gd name="T18" fmla="*/ 49 w 85"/>
                  <a:gd name="T19" fmla="*/ 24 h 41"/>
                  <a:gd name="T20" fmla="*/ 56 w 85"/>
                  <a:gd name="T21" fmla="*/ 41 h 41"/>
                  <a:gd name="T22" fmla="*/ 77 w 85"/>
                  <a:gd name="T23" fmla="*/ 20 h 41"/>
                  <a:gd name="T24" fmla="*/ 71 w 85"/>
                  <a:gd name="T25" fmla="*/ 0 h 41"/>
                  <a:gd name="T26" fmla="*/ 69 w 85"/>
                  <a:gd name="T27" fmla="*/ 20 h 41"/>
                  <a:gd name="T28" fmla="*/ 59 w 85"/>
                  <a:gd name="T29" fmla="*/ 33 h 41"/>
                  <a:gd name="T30" fmla="*/ 58 w 85"/>
                  <a:gd name="T31" fmla="*/ 20 h 41"/>
                  <a:gd name="T32" fmla="*/ 69 w 85"/>
                  <a:gd name="T33" fmla="*/ 8 h 41"/>
                  <a:gd name="T34" fmla="*/ 69 w 85"/>
                  <a:gd name="T35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41">
                    <a:moveTo>
                      <a:pt x="71" y="0"/>
                    </a:moveTo>
                    <a:cubicBezTo>
                      <a:pt x="60" y="0"/>
                      <a:pt x="55" y="9"/>
                      <a:pt x="5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8"/>
                      <a:pt x="1" y="20"/>
                      <a:pt x="0" y="22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6" y="32"/>
                      <a:pt x="45" y="41"/>
                      <a:pt x="56" y="41"/>
                    </a:cubicBezTo>
                    <a:cubicBezTo>
                      <a:pt x="70" y="41"/>
                      <a:pt x="74" y="29"/>
                      <a:pt x="77" y="20"/>
                    </a:cubicBezTo>
                    <a:cubicBezTo>
                      <a:pt x="80" y="12"/>
                      <a:pt x="85" y="0"/>
                      <a:pt x="71" y="0"/>
                    </a:cubicBezTo>
                    <a:close/>
                    <a:moveTo>
                      <a:pt x="69" y="20"/>
                    </a:moveTo>
                    <a:cubicBezTo>
                      <a:pt x="65" y="31"/>
                      <a:pt x="64" y="33"/>
                      <a:pt x="59" y="33"/>
                    </a:cubicBezTo>
                    <a:cubicBezTo>
                      <a:pt x="54" y="33"/>
                      <a:pt x="54" y="31"/>
                      <a:pt x="58" y="20"/>
                    </a:cubicBezTo>
                    <a:cubicBezTo>
                      <a:pt x="62" y="9"/>
                      <a:pt x="64" y="8"/>
                      <a:pt x="69" y="8"/>
                    </a:cubicBezTo>
                    <a:cubicBezTo>
                      <a:pt x="73" y="8"/>
                      <a:pt x="73" y="9"/>
                      <a:pt x="6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424138" y="3882872"/>
              <a:ext cx="358426" cy="419773"/>
              <a:chOff x="4365625" y="4534958"/>
              <a:chExt cx="311150" cy="349251"/>
            </a:xfrm>
            <a:solidFill>
              <a:schemeClr val="bg1"/>
            </a:solidFill>
          </p:grpSpPr>
          <p:sp>
            <p:nvSpPr>
              <p:cNvPr id="24" name="Freeform 558"/>
              <p:cNvSpPr>
                <a:spLocks noEditPoints="1"/>
              </p:cNvSpPr>
              <p:nvPr/>
            </p:nvSpPr>
            <p:spPr bwMode="auto">
              <a:xfrm>
                <a:off x="4368800" y="4730221"/>
                <a:ext cx="131762" cy="153988"/>
              </a:xfrm>
              <a:custGeom>
                <a:avLst/>
                <a:gdLst>
                  <a:gd name="T0" fmla="*/ 32 w 35"/>
                  <a:gd name="T1" fmla="*/ 8 h 41"/>
                  <a:gd name="T2" fmla="*/ 32 w 35"/>
                  <a:gd name="T3" fmla="*/ 7 h 41"/>
                  <a:gd name="T4" fmla="*/ 31 w 35"/>
                  <a:gd name="T5" fmla="*/ 7 h 41"/>
                  <a:gd name="T6" fmla="*/ 30 w 35"/>
                  <a:gd name="T7" fmla="*/ 6 h 41"/>
                  <a:gd name="T8" fmla="*/ 30 w 35"/>
                  <a:gd name="T9" fmla="*/ 6 h 41"/>
                  <a:gd name="T10" fmla="*/ 29 w 35"/>
                  <a:gd name="T11" fmla="*/ 6 h 41"/>
                  <a:gd name="T12" fmla="*/ 28 w 35"/>
                  <a:gd name="T13" fmla="*/ 5 h 41"/>
                  <a:gd name="T14" fmla="*/ 27 w 35"/>
                  <a:gd name="T15" fmla="*/ 4 h 41"/>
                  <a:gd name="T16" fmla="*/ 25 w 35"/>
                  <a:gd name="T17" fmla="*/ 0 h 41"/>
                  <a:gd name="T18" fmla="*/ 23 w 35"/>
                  <a:gd name="T19" fmla="*/ 2 h 41"/>
                  <a:gd name="T20" fmla="*/ 3 w 35"/>
                  <a:gd name="T21" fmla="*/ 27 h 41"/>
                  <a:gd name="T22" fmla="*/ 4 w 35"/>
                  <a:gd name="T23" fmla="*/ 38 h 41"/>
                  <a:gd name="T24" fmla="*/ 4 w 35"/>
                  <a:gd name="T25" fmla="*/ 38 h 41"/>
                  <a:gd name="T26" fmla="*/ 15 w 35"/>
                  <a:gd name="T27" fmla="*/ 37 h 41"/>
                  <a:gd name="T28" fmla="*/ 34 w 35"/>
                  <a:gd name="T29" fmla="*/ 15 h 41"/>
                  <a:gd name="T30" fmla="*/ 35 w 35"/>
                  <a:gd name="T31" fmla="*/ 13 h 41"/>
                  <a:gd name="T32" fmla="*/ 32 w 35"/>
                  <a:gd name="T33" fmla="*/ 10 h 41"/>
                  <a:gd name="T34" fmla="*/ 32 w 35"/>
                  <a:gd name="T35" fmla="*/ 8 h 41"/>
                  <a:gd name="T36" fmla="*/ 13 w 35"/>
                  <a:gd name="T37" fmla="*/ 34 h 41"/>
                  <a:gd name="T38" fmla="*/ 6 w 35"/>
                  <a:gd name="T39" fmla="*/ 35 h 41"/>
                  <a:gd name="T40" fmla="*/ 6 w 35"/>
                  <a:gd name="T41" fmla="*/ 28 h 41"/>
                  <a:gd name="T42" fmla="*/ 13 w 35"/>
                  <a:gd name="T43" fmla="*/ 28 h 41"/>
                  <a:gd name="T44" fmla="*/ 13 w 35"/>
                  <a:gd name="T4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1">
                    <a:moveTo>
                      <a:pt x="32" y="8"/>
                    </a:moveTo>
                    <a:cubicBezTo>
                      <a:pt x="32" y="8"/>
                      <a:pt x="32" y="8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8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6" y="1"/>
                      <a:pt x="25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30"/>
                      <a:pt x="0" y="35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7" y="41"/>
                      <a:pt x="12" y="40"/>
                      <a:pt x="15" y="37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2" y="8"/>
                    </a:cubicBezTo>
                    <a:close/>
                    <a:moveTo>
                      <a:pt x="13" y="34"/>
                    </a:moveTo>
                    <a:cubicBezTo>
                      <a:pt x="11" y="36"/>
                      <a:pt x="8" y="37"/>
                      <a:pt x="6" y="35"/>
                    </a:cubicBezTo>
                    <a:cubicBezTo>
                      <a:pt x="4" y="33"/>
                      <a:pt x="4" y="30"/>
                      <a:pt x="6" y="28"/>
                    </a:cubicBezTo>
                    <a:cubicBezTo>
                      <a:pt x="7" y="26"/>
                      <a:pt x="10" y="26"/>
                      <a:pt x="13" y="28"/>
                    </a:cubicBezTo>
                    <a:cubicBezTo>
                      <a:pt x="15" y="29"/>
                      <a:pt x="15" y="32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5" name="Freeform 559"/>
              <p:cNvSpPr/>
              <p:nvPr/>
            </p:nvSpPr>
            <p:spPr bwMode="auto">
              <a:xfrm>
                <a:off x="4500563" y="4534958"/>
                <a:ext cx="176212" cy="187325"/>
              </a:xfrm>
              <a:custGeom>
                <a:avLst/>
                <a:gdLst>
                  <a:gd name="T0" fmla="*/ 47 w 47"/>
                  <a:gd name="T1" fmla="*/ 22 h 50"/>
                  <a:gd name="T2" fmla="*/ 43 w 47"/>
                  <a:gd name="T3" fmla="*/ 19 h 50"/>
                  <a:gd name="T4" fmla="*/ 38 w 47"/>
                  <a:gd name="T5" fmla="*/ 24 h 50"/>
                  <a:gd name="T6" fmla="*/ 37 w 47"/>
                  <a:gd name="T7" fmla="*/ 25 h 50"/>
                  <a:gd name="T8" fmla="*/ 36 w 47"/>
                  <a:gd name="T9" fmla="*/ 26 h 50"/>
                  <a:gd name="T10" fmla="*/ 32 w 47"/>
                  <a:gd name="T11" fmla="*/ 27 h 50"/>
                  <a:gd name="T12" fmla="*/ 28 w 47"/>
                  <a:gd name="T13" fmla="*/ 27 h 50"/>
                  <a:gd name="T14" fmla="*/ 24 w 47"/>
                  <a:gd name="T15" fmla="*/ 25 h 50"/>
                  <a:gd name="T16" fmla="*/ 21 w 47"/>
                  <a:gd name="T17" fmla="*/ 20 h 50"/>
                  <a:gd name="T18" fmla="*/ 20 w 47"/>
                  <a:gd name="T19" fmla="*/ 16 h 50"/>
                  <a:gd name="T20" fmla="*/ 20 w 47"/>
                  <a:gd name="T21" fmla="*/ 13 h 50"/>
                  <a:gd name="T22" fmla="*/ 21 w 47"/>
                  <a:gd name="T23" fmla="*/ 11 h 50"/>
                  <a:gd name="T24" fmla="*/ 21 w 47"/>
                  <a:gd name="T25" fmla="*/ 10 h 50"/>
                  <a:gd name="T26" fmla="*/ 26 w 47"/>
                  <a:gd name="T27" fmla="*/ 5 h 50"/>
                  <a:gd name="T28" fmla="*/ 22 w 47"/>
                  <a:gd name="T29" fmla="*/ 1 h 50"/>
                  <a:gd name="T30" fmla="*/ 12 w 47"/>
                  <a:gd name="T31" fmla="*/ 7 h 50"/>
                  <a:gd name="T32" fmla="*/ 8 w 47"/>
                  <a:gd name="T33" fmla="*/ 19 h 50"/>
                  <a:gd name="T34" fmla="*/ 8 w 47"/>
                  <a:gd name="T35" fmla="*/ 22 h 50"/>
                  <a:gd name="T36" fmla="*/ 8 w 47"/>
                  <a:gd name="T37" fmla="*/ 23 h 50"/>
                  <a:gd name="T38" fmla="*/ 7 w 47"/>
                  <a:gd name="T39" fmla="*/ 29 h 50"/>
                  <a:gd name="T40" fmla="*/ 4 w 47"/>
                  <a:gd name="T41" fmla="*/ 35 h 50"/>
                  <a:gd name="T42" fmla="*/ 0 w 47"/>
                  <a:gd name="T43" fmla="*/ 40 h 50"/>
                  <a:gd name="T44" fmla="*/ 0 w 47"/>
                  <a:gd name="T45" fmla="*/ 40 h 50"/>
                  <a:gd name="T46" fmla="*/ 7 w 47"/>
                  <a:gd name="T47" fmla="*/ 44 h 50"/>
                  <a:gd name="T48" fmla="*/ 8 w 47"/>
                  <a:gd name="T49" fmla="*/ 44 h 50"/>
                  <a:gd name="T50" fmla="*/ 8 w 47"/>
                  <a:gd name="T51" fmla="*/ 46 h 50"/>
                  <a:gd name="T52" fmla="*/ 8 w 47"/>
                  <a:gd name="T53" fmla="*/ 47 h 50"/>
                  <a:gd name="T54" fmla="*/ 9 w 47"/>
                  <a:gd name="T55" fmla="*/ 47 h 50"/>
                  <a:gd name="T56" fmla="*/ 10 w 47"/>
                  <a:gd name="T57" fmla="*/ 48 h 50"/>
                  <a:gd name="T58" fmla="*/ 10 w 47"/>
                  <a:gd name="T59" fmla="*/ 49 h 50"/>
                  <a:gd name="T60" fmla="*/ 11 w 47"/>
                  <a:gd name="T61" fmla="*/ 48 h 50"/>
                  <a:gd name="T62" fmla="*/ 12 w 47"/>
                  <a:gd name="T63" fmla="*/ 49 h 50"/>
                  <a:gd name="T64" fmla="*/ 13 w 47"/>
                  <a:gd name="T65" fmla="*/ 50 h 50"/>
                  <a:gd name="T66" fmla="*/ 15 w 47"/>
                  <a:gd name="T67" fmla="*/ 48 h 50"/>
                  <a:gd name="T68" fmla="*/ 22 w 47"/>
                  <a:gd name="T69" fmla="*/ 42 h 50"/>
                  <a:gd name="T70" fmla="*/ 28 w 47"/>
                  <a:gd name="T71" fmla="*/ 40 h 50"/>
                  <a:gd name="T72" fmla="*/ 29 w 47"/>
                  <a:gd name="T73" fmla="*/ 40 h 50"/>
                  <a:gd name="T74" fmla="*/ 32 w 47"/>
                  <a:gd name="T75" fmla="*/ 39 h 50"/>
                  <a:gd name="T76" fmla="*/ 43 w 47"/>
                  <a:gd name="T77" fmla="*/ 33 h 50"/>
                  <a:gd name="T78" fmla="*/ 47 w 47"/>
                  <a:gd name="T7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" h="50">
                    <a:moveTo>
                      <a:pt x="47" y="22"/>
                    </a:moveTo>
                    <a:cubicBezTo>
                      <a:pt x="47" y="17"/>
                      <a:pt x="45" y="16"/>
                      <a:pt x="43" y="19"/>
                    </a:cubicBezTo>
                    <a:cubicBezTo>
                      <a:pt x="41" y="21"/>
                      <a:pt x="38" y="24"/>
                      <a:pt x="38" y="24"/>
                    </a:cubicBezTo>
                    <a:cubicBezTo>
                      <a:pt x="38" y="24"/>
                      <a:pt x="38" y="24"/>
                      <a:pt x="37" y="25"/>
                    </a:cubicBezTo>
                    <a:cubicBezTo>
                      <a:pt x="37" y="25"/>
                      <a:pt x="36" y="26"/>
                      <a:pt x="36" y="26"/>
                    </a:cubicBezTo>
                    <a:cubicBezTo>
                      <a:pt x="35" y="26"/>
                      <a:pt x="33" y="27"/>
                      <a:pt x="32" y="27"/>
                    </a:cubicBezTo>
                    <a:cubicBezTo>
                      <a:pt x="31" y="27"/>
                      <a:pt x="29" y="27"/>
                      <a:pt x="28" y="27"/>
                    </a:cubicBezTo>
                    <a:cubicBezTo>
                      <a:pt x="26" y="26"/>
                      <a:pt x="25" y="26"/>
                      <a:pt x="24" y="25"/>
                    </a:cubicBezTo>
                    <a:cubicBezTo>
                      <a:pt x="22" y="23"/>
                      <a:pt x="21" y="22"/>
                      <a:pt x="21" y="20"/>
                    </a:cubicBezTo>
                    <a:cubicBezTo>
                      <a:pt x="20" y="19"/>
                      <a:pt x="20" y="18"/>
                      <a:pt x="20" y="16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4" y="7"/>
                      <a:pt x="26" y="5"/>
                    </a:cubicBezTo>
                    <a:cubicBezTo>
                      <a:pt x="28" y="2"/>
                      <a:pt x="27" y="0"/>
                      <a:pt x="22" y="1"/>
                    </a:cubicBezTo>
                    <a:cubicBezTo>
                      <a:pt x="22" y="1"/>
                      <a:pt x="17" y="2"/>
                      <a:pt x="12" y="7"/>
                    </a:cubicBezTo>
                    <a:cubicBezTo>
                      <a:pt x="9" y="10"/>
                      <a:pt x="8" y="14"/>
                      <a:pt x="8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5"/>
                      <a:pt x="8" y="27"/>
                      <a:pt x="7" y="29"/>
                    </a:cubicBezTo>
                    <a:cubicBezTo>
                      <a:pt x="7" y="31"/>
                      <a:pt x="5" y="33"/>
                      <a:pt x="4" y="3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40"/>
                      <a:pt x="6" y="41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7"/>
                      <a:pt x="9" y="47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9"/>
                    </a:cubicBezTo>
                    <a:cubicBezTo>
                      <a:pt x="10" y="48"/>
                      <a:pt x="10" y="48"/>
                      <a:pt x="11" y="48"/>
                    </a:cubicBezTo>
                    <a:cubicBezTo>
                      <a:pt x="11" y="48"/>
                      <a:pt x="12" y="49"/>
                      <a:pt x="12" y="49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7" y="45"/>
                      <a:pt x="20" y="42"/>
                      <a:pt x="22" y="42"/>
                    </a:cubicBezTo>
                    <a:cubicBezTo>
                      <a:pt x="24" y="41"/>
                      <a:pt x="26" y="40"/>
                      <a:pt x="28" y="40"/>
                    </a:cubicBezTo>
                    <a:cubicBezTo>
                      <a:pt x="28" y="40"/>
                      <a:pt x="28" y="40"/>
                      <a:pt x="29" y="40"/>
                    </a:cubicBezTo>
                    <a:cubicBezTo>
                      <a:pt x="30" y="40"/>
                      <a:pt x="31" y="40"/>
                      <a:pt x="32" y="39"/>
                    </a:cubicBezTo>
                    <a:cubicBezTo>
                      <a:pt x="36" y="38"/>
                      <a:pt x="40" y="36"/>
                      <a:pt x="43" y="33"/>
                    </a:cubicBezTo>
                    <a:cubicBezTo>
                      <a:pt x="47" y="27"/>
                      <a:pt x="47" y="22"/>
                      <a:pt x="4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6" name="Freeform 560"/>
              <p:cNvSpPr>
                <a:spLocks noEditPoints="1"/>
              </p:cNvSpPr>
              <p:nvPr/>
            </p:nvSpPr>
            <p:spPr bwMode="auto">
              <a:xfrm>
                <a:off x="4467225" y="4688946"/>
                <a:ext cx="171450" cy="187325"/>
              </a:xfrm>
              <a:custGeom>
                <a:avLst/>
                <a:gdLst>
                  <a:gd name="T0" fmla="*/ 20 w 46"/>
                  <a:gd name="T1" fmla="*/ 9 h 50"/>
                  <a:gd name="T2" fmla="*/ 17 w 46"/>
                  <a:gd name="T3" fmla="*/ 8 h 50"/>
                  <a:gd name="T4" fmla="*/ 15 w 46"/>
                  <a:gd name="T5" fmla="*/ 4 h 50"/>
                  <a:gd name="T6" fmla="*/ 15 w 46"/>
                  <a:gd name="T7" fmla="*/ 4 h 50"/>
                  <a:gd name="T8" fmla="*/ 4 w 46"/>
                  <a:gd name="T9" fmla="*/ 3 h 50"/>
                  <a:gd name="T10" fmla="*/ 3 w 46"/>
                  <a:gd name="T11" fmla="*/ 14 h 50"/>
                  <a:gd name="T12" fmla="*/ 3 w 46"/>
                  <a:gd name="T13" fmla="*/ 15 h 50"/>
                  <a:gd name="T14" fmla="*/ 6 w 46"/>
                  <a:gd name="T15" fmla="*/ 16 h 50"/>
                  <a:gd name="T16" fmla="*/ 8 w 46"/>
                  <a:gd name="T17" fmla="*/ 20 h 50"/>
                  <a:gd name="T18" fmla="*/ 31 w 46"/>
                  <a:gd name="T19" fmla="*/ 47 h 50"/>
                  <a:gd name="T20" fmla="*/ 42 w 46"/>
                  <a:gd name="T21" fmla="*/ 48 h 50"/>
                  <a:gd name="T22" fmla="*/ 43 w 46"/>
                  <a:gd name="T23" fmla="*/ 37 h 50"/>
                  <a:gd name="T24" fmla="*/ 20 w 46"/>
                  <a:gd name="T25" fmla="*/ 9 h 50"/>
                  <a:gd name="T26" fmla="*/ 40 w 46"/>
                  <a:gd name="T27" fmla="*/ 45 h 50"/>
                  <a:gd name="T28" fmla="*/ 34 w 46"/>
                  <a:gd name="T29" fmla="*/ 45 h 50"/>
                  <a:gd name="T30" fmla="*/ 33 w 46"/>
                  <a:gd name="T31" fmla="*/ 38 h 50"/>
                  <a:gd name="T32" fmla="*/ 40 w 46"/>
                  <a:gd name="T33" fmla="*/ 38 h 50"/>
                  <a:gd name="T34" fmla="*/ 40 w 46"/>
                  <a:gd name="T3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50">
                    <a:moveTo>
                      <a:pt x="20" y="9"/>
                    </a:moveTo>
                    <a:cubicBezTo>
                      <a:pt x="18" y="10"/>
                      <a:pt x="18" y="9"/>
                      <a:pt x="17" y="8"/>
                    </a:cubicBezTo>
                    <a:cubicBezTo>
                      <a:pt x="15" y="6"/>
                      <a:pt x="14" y="6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1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8" y="18"/>
                      <a:pt x="9" y="18"/>
                      <a:pt x="8" y="2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4" y="50"/>
                      <a:pt x="39" y="50"/>
                      <a:pt x="42" y="48"/>
                    </a:cubicBezTo>
                    <a:cubicBezTo>
                      <a:pt x="45" y="45"/>
                      <a:pt x="46" y="40"/>
                      <a:pt x="43" y="37"/>
                    </a:cubicBezTo>
                    <a:lnTo>
                      <a:pt x="20" y="9"/>
                    </a:lnTo>
                    <a:close/>
                    <a:moveTo>
                      <a:pt x="40" y="45"/>
                    </a:moveTo>
                    <a:cubicBezTo>
                      <a:pt x="39" y="47"/>
                      <a:pt x="36" y="47"/>
                      <a:pt x="34" y="45"/>
                    </a:cubicBezTo>
                    <a:cubicBezTo>
                      <a:pt x="32" y="44"/>
                      <a:pt x="31" y="41"/>
                      <a:pt x="33" y="38"/>
                    </a:cubicBezTo>
                    <a:cubicBezTo>
                      <a:pt x="35" y="36"/>
                      <a:pt x="38" y="36"/>
                      <a:pt x="40" y="38"/>
                    </a:cubicBezTo>
                    <a:cubicBezTo>
                      <a:pt x="42" y="40"/>
                      <a:pt x="42" y="43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7" name="Freeform 561"/>
              <p:cNvSpPr/>
              <p:nvPr/>
            </p:nvSpPr>
            <p:spPr bwMode="auto">
              <a:xfrm>
                <a:off x="4365625" y="4565121"/>
                <a:ext cx="55562" cy="58738"/>
              </a:xfrm>
              <a:custGeom>
                <a:avLst/>
                <a:gdLst>
                  <a:gd name="T0" fmla="*/ 10 w 15"/>
                  <a:gd name="T1" fmla="*/ 16 h 16"/>
                  <a:gd name="T2" fmla="*/ 14 w 15"/>
                  <a:gd name="T3" fmla="*/ 12 h 16"/>
                  <a:gd name="T4" fmla="*/ 14 w 15"/>
                  <a:gd name="T5" fmla="*/ 9 h 16"/>
                  <a:gd name="T6" fmla="*/ 6 w 15"/>
                  <a:gd name="T7" fmla="*/ 2 h 16"/>
                  <a:gd name="T8" fmla="*/ 4 w 15"/>
                  <a:gd name="T9" fmla="*/ 1 h 16"/>
                  <a:gd name="T10" fmla="*/ 4 w 15"/>
                  <a:gd name="T11" fmla="*/ 1 h 16"/>
                  <a:gd name="T12" fmla="*/ 2 w 15"/>
                  <a:gd name="T13" fmla="*/ 2 h 16"/>
                  <a:gd name="T14" fmla="*/ 2 w 15"/>
                  <a:gd name="T15" fmla="*/ 2 h 16"/>
                  <a:gd name="T16" fmla="*/ 0 w 15"/>
                  <a:gd name="T17" fmla="*/ 4 h 16"/>
                  <a:gd name="T18" fmla="*/ 0 w 15"/>
                  <a:gd name="T19" fmla="*/ 5 h 16"/>
                  <a:gd name="T20" fmla="*/ 1 w 15"/>
                  <a:gd name="T21" fmla="*/ 7 h 16"/>
                  <a:gd name="T22" fmla="*/ 7 w 15"/>
                  <a:gd name="T23" fmla="*/ 15 h 16"/>
                  <a:gd name="T24" fmla="*/ 10 w 15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5" y="10"/>
                      <a:pt x="14" y="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9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8" name="Freeform 562"/>
              <p:cNvSpPr/>
              <p:nvPr/>
            </p:nvSpPr>
            <p:spPr bwMode="auto">
              <a:xfrm>
                <a:off x="4406900" y="4612746"/>
                <a:ext cx="79375" cy="90488"/>
              </a:xfrm>
              <a:custGeom>
                <a:avLst/>
                <a:gdLst>
                  <a:gd name="T0" fmla="*/ 0 w 21"/>
                  <a:gd name="T1" fmla="*/ 4 h 24"/>
                  <a:gd name="T2" fmla="*/ 17 w 21"/>
                  <a:gd name="T3" fmla="*/ 24 h 24"/>
                  <a:gd name="T4" fmla="*/ 19 w 21"/>
                  <a:gd name="T5" fmla="*/ 22 h 24"/>
                  <a:gd name="T6" fmla="*/ 21 w 21"/>
                  <a:gd name="T7" fmla="*/ 20 h 24"/>
                  <a:gd name="T8" fmla="*/ 4 w 21"/>
                  <a:gd name="T9" fmla="*/ 0 h 24"/>
                  <a:gd name="T10" fmla="*/ 4 w 21"/>
                  <a:gd name="T11" fmla="*/ 1 h 24"/>
                  <a:gd name="T12" fmla="*/ 0 w 21"/>
                  <a:gd name="T13" fmla="*/ 4 h 24"/>
                  <a:gd name="T14" fmla="*/ 0 w 21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4">
                    <a:moveTo>
                      <a:pt x="0" y="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387974" y="5510704"/>
              <a:ext cx="411783" cy="456104"/>
              <a:chOff x="7880351" y="202671"/>
              <a:chExt cx="415925" cy="376237"/>
            </a:xfrm>
            <a:solidFill>
              <a:schemeClr val="bg1"/>
            </a:solidFill>
          </p:grpSpPr>
          <p:sp>
            <p:nvSpPr>
              <p:cNvPr id="30" name="Freeform 154"/>
              <p:cNvSpPr/>
              <p:nvPr/>
            </p:nvSpPr>
            <p:spPr bwMode="auto">
              <a:xfrm>
                <a:off x="7880351" y="413808"/>
                <a:ext cx="41275" cy="28575"/>
              </a:xfrm>
              <a:custGeom>
                <a:avLst/>
                <a:gdLst>
                  <a:gd name="T0" fmla="*/ 9 w 11"/>
                  <a:gd name="T1" fmla="*/ 2 h 8"/>
                  <a:gd name="T2" fmla="*/ 5 w 11"/>
                  <a:gd name="T3" fmla="*/ 0 h 8"/>
                  <a:gd name="T4" fmla="*/ 4 w 11"/>
                  <a:gd name="T5" fmla="*/ 0 h 8"/>
                  <a:gd name="T6" fmla="*/ 1 w 11"/>
                  <a:gd name="T7" fmla="*/ 1 h 8"/>
                  <a:gd name="T8" fmla="*/ 2 w 11"/>
                  <a:gd name="T9" fmla="*/ 5 h 8"/>
                  <a:gd name="T10" fmla="*/ 7 w 11"/>
                  <a:gd name="T11" fmla="*/ 7 h 8"/>
                  <a:gd name="T12" fmla="*/ 11 w 11"/>
                  <a:gd name="T13" fmla="*/ 6 h 8"/>
                  <a:gd name="T14" fmla="*/ 9 w 11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9" y="2"/>
                    </a:move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5"/>
                      <a:pt x="4" y="6"/>
                      <a:pt x="7" y="7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1" y="4"/>
                      <a:pt x="11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1" name="Freeform 155"/>
              <p:cNvSpPr/>
              <p:nvPr/>
            </p:nvSpPr>
            <p:spPr bwMode="auto">
              <a:xfrm>
                <a:off x="8007351" y="458258"/>
                <a:ext cx="60325" cy="33338"/>
              </a:xfrm>
              <a:custGeom>
                <a:avLst/>
                <a:gdLst>
                  <a:gd name="T0" fmla="*/ 14 w 16"/>
                  <a:gd name="T1" fmla="*/ 2 h 9"/>
                  <a:gd name="T2" fmla="*/ 4 w 16"/>
                  <a:gd name="T3" fmla="*/ 0 h 9"/>
                  <a:gd name="T4" fmla="*/ 3 w 16"/>
                  <a:gd name="T5" fmla="*/ 0 h 9"/>
                  <a:gd name="T6" fmla="*/ 0 w 16"/>
                  <a:gd name="T7" fmla="*/ 2 h 9"/>
                  <a:gd name="T8" fmla="*/ 2 w 16"/>
                  <a:gd name="T9" fmla="*/ 6 h 9"/>
                  <a:gd name="T10" fmla="*/ 12 w 16"/>
                  <a:gd name="T11" fmla="*/ 8 h 9"/>
                  <a:gd name="T12" fmla="*/ 16 w 16"/>
                  <a:gd name="T13" fmla="*/ 6 h 9"/>
                  <a:gd name="T14" fmla="*/ 14 w 16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4" y="2"/>
                    </a:moveTo>
                    <a:cubicBezTo>
                      <a:pt x="10" y="2"/>
                      <a:pt x="7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6" y="7"/>
                      <a:pt x="9" y="7"/>
                      <a:pt x="12" y="8"/>
                    </a:cubicBezTo>
                    <a:cubicBezTo>
                      <a:pt x="14" y="9"/>
                      <a:pt x="16" y="8"/>
                      <a:pt x="16" y="6"/>
                    </a:cubicBezTo>
                    <a:cubicBezTo>
                      <a:pt x="16" y="4"/>
                      <a:pt x="15" y="3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2" name="Freeform 156"/>
              <p:cNvSpPr/>
              <p:nvPr/>
            </p:nvSpPr>
            <p:spPr bwMode="auto">
              <a:xfrm>
                <a:off x="7932738" y="431271"/>
                <a:ext cx="63500" cy="38100"/>
              </a:xfrm>
              <a:custGeom>
                <a:avLst/>
                <a:gdLst>
                  <a:gd name="T0" fmla="*/ 14 w 17"/>
                  <a:gd name="T1" fmla="*/ 4 h 10"/>
                  <a:gd name="T2" fmla="*/ 5 w 17"/>
                  <a:gd name="T3" fmla="*/ 1 h 10"/>
                  <a:gd name="T4" fmla="*/ 4 w 17"/>
                  <a:gd name="T5" fmla="*/ 0 h 10"/>
                  <a:gd name="T6" fmla="*/ 1 w 17"/>
                  <a:gd name="T7" fmla="*/ 2 h 10"/>
                  <a:gd name="T8" fmla="*/ 2 w 17"/>
                  <a:gd name="T9" fmla="*/ 6 h 10"/>
                  <a:gd name="T10" fmla="*/ 12 w 17"/>
                  <a:gd name="T11" fmla="*/ 10 h 10"/>
                  <a:gd name="T12" fmla="*/ 16 w 17"/>
                  <a:gd name="T13" fmla="*/ 8 h 10"/>
                  <a:gd name="T14" fmla="*/ 14 w 1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4" y="4"/>
                    </a:moveTo>
                    <a:cubicBezTo>
                      <a:pt x="11" y="3"/>
                      <a:pt x="8" y="2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6" y="7"/>
                      <a:pt x="9" y="8"/>
                      <a:pt x="12" y="10"/>
                    </a:cubicBezTo>
                    <a:cubicBezTo>
                      <a:pt x="14" y="10"/>
                      <a:pt x="16" y="9"/>
                      <a:pt x="16" y="8"/>
                    </a:cubicBezTo>
                    <a:cubicBezTo>
                      <a:pt x="17" y="6"/>
                      <a:pt x="16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3" name="Freeform 157"/>
              <p:cNvSpPr/>
              <p:nvPr/>
            </p:nvSpPr>
            <p:spPr bwMode="auto">
              <a:xfrm>
                <a:off x="8081963" y="472546"/>
                <a:ext cx="30163" cy="15875"/>
              </a:xfrm>
              <a:custGeom>
                <a:avLst/>
                <a:gdLst>
                  <a:gd name="T0" fmla="*/ 0 w 8"/>
                  <a:gd name="T1" fmla="*/ 3 h 4"/>
                  <a:gd name="T2" fmla="*/ 0 w 8"/>
                  <a:gd name="T3" fmla="*/ 4 h 4"/>
                  <a:gd name="T4" fmla="*/ 2 w 8"/>
                  <a:gd name="T5" fmla="*/ 3 h 4"/>
                  <a:gd name="T6" fmla="*/ 8 w 8"/>
                  <a:gd name="T7" fmla="*/ 2 h 4"/>
                  <a:gd name="T8" fmla="*/ 8 w 8"/>
                  <a:gd name="T9" fmla="*/ 1 h 4"/>
                  <a:gd name="T10" fmla="*/ 4 w 8"/>
                  <a:gd name="T11" fmla="*/ 1 h 4"/>
                  <a:gd name="T12" fmla="*/ 3 w 8"/>
                  <a:gd name="T13" fmla="*/ 0 h 4"/>
                  <a:gd name="T14" fmla="*/ 0 w 8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3"/>
                      <a:pt x="6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4" name="Freeform 158"/>
              <p:cNvSpPr>
                <a:spLocks noEditPoints="1"/>
              </p:cNvSpPr>
              <p:nvPr/>
            </p:nvSpPr>
            <p:spPr bwMode="auto">
              <a:xfrm>
                <a:off x="7935913" y="318558"/>
                <a:ext cx="338138" cy="153988"/>
              </a:xfrm>
              <a:custGeom>
                <a:avLst/>
                <a:gdLst>
                  <a:gd name="T0" fmla="*/ 43 w 90"/>
                  <a:gd name="T1" fmla="*/ 22 h 41"/>
                  <a:gd name="T2" fmla="*/ 88 w 90"/>
                  <a:gd name="T3" fmla="*/ 41 h 41"/>
                  <a:gd name="T4" fmla="*/ 89 w 90"/>
                  <a:gd name="T5" fmla="*/ 40 h 41"/>
                  <a:gd name="T6" fmla="*/ 78 w 90"/>
                  <a:gd name="T7" fmla="*/ 24 h 41"/>
                  <a:gd name="T8" fmla="*/ 30 w 90"/>
                  <a:gd name="T9" fmla="*/ 4 h 41"/>
                  <a:gd name="T10" fmla="*/ 28 w 90"/>
                  <a:gd name="T11" fmla="*/ 3 h 41"/>
                  <a:gd name="T12" fmla="*/ 7 w 90"/>
                  <a:gd name="T13" fmla="*/ 3 h 41"/>
                  <a:gd name="T14" fmla="*/ 7 w 90"/>
                  <a:gd name="T15" fmla="*/ 3 h 41"/>
                  <a:gd name="T16" fmla="*/ 3 w 90"/>
                  <a:gd name="T17" fmla="*/ 8 h 41"/>
                  <a:gd name="T18" fmla="*/ 17 w 90"/>
                  <a:gd name="T19" fmla="*/ 30 h 41"/>
                  <a:gd name="T20" fmla="*/ 38 w 90"/>
                  <a:gd name="T21" fmla="*/ 30 h 41"/>
                  <a:gd name="T22" fmla="*/ 42 w 90"/>
                  <a:gd name="T23" fmla="*/ 25 h 41"/>
                  <a:gd name="T24" fmla="*/ 43 w 90"/>
                  <a:gd name="T25" fmla="*/ 22 h 41"/>
                  <a:gd name="T26" fmla="*/ 49 w 90"/>
                  <a:gd name="T27" fmla="*/ 16 h 41"/>
                  <a:gd name="T28" fmla="*/ 54 w 90"/>
                  <a:gd name="T29" fmla="*/ 17 h 41"/>
                  <a:gd name="T30" fmla="*/ 53 w 90"/>
                  <a:gd name="T31" fmla="*/ 22 h 41"/>
                  <a:gd name="T32" fmla="*/ 48 w 90"/>
                  <a:gd name="T33" fmla="*/ 21 h 41"/>
                  <a:gd name="T34" fmla="*/ 49 w 90"/>
                  <a:gd name="T35" fmla="*/ 16 h 41"/>
                  <a:gd name="T36" fmla="*/ 33 w 90"/>
                  <a:gd name="T37" fmla="*/ 21 h 41"/>
                  <a:gd name="T38" fmla="*/ 32 w 90"/>
                  <a:gd name="T39" fmla="*/ 22 h 41"/>
                  <a:gd name="T40" fmla="*/ 21 w 90"/>
                  <a:gd name="T41" fmla="*/ 21 h 41"/>
                  <a:gd name="T42" fmla="*/ 12 w 90"/>
                  <a:gd name="T43" fmla="*/ 12 h 41"/>
                  <a:gd name="T44" fmla="*/ 13 w 90"/>
                  <a:gd name="T45" fmla="*/ 11 h 41"/>
                  <a:gd name="T46" fmla="*/ 24 w 90"/>
                  <a:gd name="T47" fmla="*/ 12 h 41"/>
                  <a:gd name="T48" fmla="*/ 33 w 90"/>
                  <a:gd name="T49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41">
                    <a:moveTo>
                      <a:pt x="43" y="22"/>
                    </a:moveTo>
                    <a:cubicBezTo>
                      <a:pt x="88" y="41"/>
                      <a:pt x="88" y="41"/>
                      <a:pt x="88" y="41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0" y="38"/>
                      <a:pt x="89" y="29"/>
                      <a:pt x="78" y="2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1" y="0"/>
                      <a:pt x="12" y="0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0" y="16"/>
                      <a:pt x="6" y="26"/>
                      <a:pt x="17" y="30"/>
                    </a:cubicBezTo>
                    <a:cubicBezTo>
                      <a:pt x="24" y="34"/>
                      <a:pt x="32" y="33"/>
                      <a:pt x="38" y="30"/>
                    </a:cubicBezTo>
                    <a:cubicBezTo>
                      <a:pt x="40" y="29"/>
                      <a:pt x="41" y="27"/>
                      <a:pt x="42" y="25"/>
                    </a:cubicBezTo>
                    <a:cubicBezTo>
                      <a:pt x="42" y="24"/>
                      <a:pt x="43" y="23"/>
                      <a:pt x="43" y="22"/>
                    </a:cubicBezTo>
                    <a:close/>
                    <a:moveTo>
                      <a:pt x="49" y="16"/>
                    </a:moveTo>
                    <a:cubicBezTo>
                      <a:pt x="50" y="15"/>
                      <a:pt x="52" y="16"/>
                      <a:pt x="54" y="17"/>
                    </a:cubicBezTo>
                    <a:cubicBezTo>
                      <a:pt x="55" y="19"/>
                      <a:pt x="54" y="21"/>
                      <a:pt x="53" y="22"/>
                    </a:cubicBezTo>
                    <a:cubicBezTo>
                      <a:pt x="51" y="23"/>
                      <a:pt x="49" y="23"/>
                      <a:pt x="48" y="21"/>
                    </a:cubicBezTo>
                    <a:cubicBezTo>
                      <a:pt x="47" y="19"/>
                      <a:pt x="47" y="17"/>
                      <a:pt x="49" y="16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3" y="21"/>
                      <a:pt x="32" y="22"/>
                    </a:cubicBezTo>
                    <a:cubicBezTo>
                      <a:pt x="30" y="23"/>
                      <a:pt x="26" y="23"/>
                      <a:pt x="21" y="21"/>
                    </a:cubicBezTo>
                    <a:cubicBezTo>
                      <a:pt x="14" y="18"/>
                      <a:pt x="11" y="14"/>
                      <a:pt x="12" y="12"/>
                    </a:cubicBezTo>
                    <a:cubicBezTo>
                      <a:pt x="12" y="12"/>
                      <a:pt x="12" y="12"/>
                      <a:pt x="13" y="11"/>
                    </a:cubicBezTo>
                    <a:cubicBezTo>
                      <a:pt x="15" y="10"/>
                      <a:pt x="19" y="10"/>
                      <a:pt x="24" y="12"/>
                    </a:cubicBezTo>
                    <a:cubicBezTo>
                      <a:pt x="31" y="15"/>
                      <a:pt x="34" y="20"/>
                      <a:pt x="3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5" name="Freeform 159"/>
              <p:cNvSpPr/>
              <p:nvPr/>
            </p:nvSpPr>
            <p:spPr bwMode="auto">
              <a:xfrm>
                <a:off x="8108951" y="413808"/>
                <a:ext cx="55563" cy="77788"/>
              </a:xfrm>
              <a:custGeom>
                <a:avLst/>
                <a:gdLst>
                  <a:gd name="T0" fmla="*/ 13 w 15"/>
                  <a:gd name="T1" fmla="*/ 6 h 21"/>
                  <a:gd name="T2" fmla="*/ 0 w 15"/>
                  <a:gd name="T3" fmla="*/ 0 h 21"/>
                  <a:gd name="T4" fmla="*/ 4 w 15"/>
                  <a:gd name="T5" fmla="*/ 18 h 21"/>
                  <a:gd name="T6" fmla="*/ 6 w 15"/>
                  <a:gd name="T7" fmla="*/ 17 h 21"/>
                  <a:gd name="T8" fmla="*/ 11 w 15"/>
                  <a:gd name="T9" fmla="*/ 21 h 21"/>
                  <a:gd name="T10" fmla="*/ 12 w 15"/>
                  <a:gd name="T11" fmla="*/ 21 h 21"/>
                  <a:gd name="T12" fmla="*/ 15 w 15"/>
                  <a:gd name="T13" fmla="*/ 17 h 21"/>
                  <a:gd name="T14" fmla="*/ 13 w 15"/>
                  <a:gd name="T1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1">
                    <a:moveTo>
                      <a:pt x="13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6" y="17"/>
                    </a:cubicBezTo>
                    <a:cubicBezTo>
                      <a:pt x="8" y="17"/>
                      <a:pt x="11" y="19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9"/>
                      <a:pt x="13" y="17"/>
                      <a:pt x="15" y="17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8078788" y="202671"/>
                <a:ext cx="120650" cy="161925"/>
              </a:xfrm>
              <a:custGeom>
                <a:avLst/>
                <a:gdLst>
                  <a:gd name="T0" fmla="*/ 2 w 32"/>
                  <a:gd name="T1" fmla="*/ 28 h 43"/>
                  <a:gd name="T2" fmla="*/ 4 w 32"/>
                  <a:gd name="T3" fmla="*/ 38 h 43"/>
                  <a:gd name="T4" fmla="*/ 17 w 32"/>
                  <a:gd name="T5" fmla="*/ 43 h 43"/>
                  <a:gd name="T6" fmla="*/ 17 w 32"/>
                  <a:gd name="T7" fmla="*/ 43 h 43"/>
                  <a:gd name="T8" fmla="*/ 20 w 32"/>
                  <a:gd name="T9" fmla="*/ 43 h 43"/>
                  <a:gd name="T10" fmla="*/ 26 w 32"/>
                  <a:gd name="T11" fmla="*/ 39 h 43"/>
                  <a:gd name="T12" fmla="*/ 30 w 32"/>
                  <a:gd name="T13" fmla="*/ 19 h 43"/>
                  <a:gd name="T14" fmla="*/ 11 w 32"/>
                  <a:gd name="T15" fmla="*/ 1 h 43"/>
                  <a:gd name="T16" fmla="*/ 6 w 32"/>
                  <a:gd name="T17" fmla="*/ 4 h 43"/>
                  <a:gd name="T18" fmla="*/ 6 w 32"/>
                  <a:gd name="T19" fmla="*/ 4 h 43"/>
                  <a:gd name="T20" fmla="*/ 1 w 32"/>
                  <a:gd name="T21" fmla="*/ 25 h 43"/>
                  <a:gd name="T22" fmla="*/ 2 w 32"/>
                  <a:gd name="T23" fmla="*/ 28 h 43"/>
                  <a:gd name="T24" fmla="*/ 13 w 32"/>
                  <a:gd name="T25" fmla="*/ 11 h 43"/>
                  <a:gd name="T26" fmla="*/ 13 w 32"/>
                  <a:gd name="T27" fmla="*/ 11 h 43"/>
                  <a:gd name="T28" fmla="*/ 21 w 32"/>
                  <a:gd name="T29" fmla="*/ 21 h 43"/>
                  <a:gd name="T30" fmla="*/ 19 w 32"/>
                  <a:gd name="T31" fmla="*/ 32 h 43"/>
                  <a:gd name="T32" fmla="*/ 18 w 32"/>
                  <a:gd name="T33" fmla="*/ 33 h 43"/>
                  <a:gd name="T34" fmla="*/ 11 w 32"/>
                  <a:gd name="T35" fmla="*/ 23 h 43"/>
                  <a:gd name="T36" fmla="*/ 13 w 32"/>
                  <a:gd name="T3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43">
                    <a:moveTo>
                      <a:pt x="2" y="2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0" y="43"/>
                    </a:cubicBezTo>
                    <a:cubicBezTo>
                      <a:pt x="22" y="42"/>
                      <a:pt x="24" y="41"/>
                      <a:pt x="26" y="39"/>
                    </a:cubicBezTo>
                    <a:cubicBezTo>
                      <a:pt x="30" y="35"/>
                      <a:pt x="32" y="27"/>
                      <a:pt x="30" y="19"/>
                    </a:cubicBezTo>
                    <a:cubicBezTo>
                      <a:pt x="28" y="7"/>
                      <a:pt x="19" y="0"/>
                      <a:pt x="11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" y="9"/>
                      <a:pt x="0" y="17"/>
                      <a:pt x="1" y="25"/>
                    </a:cubicBezTo>
                    <a:cubicBezTo>
                      <a:pt x="1" y="25"/>
                      <a:pt x="2" y="28"/>
                      <a:pt x="2" y="28"/>
                    </a:cubicBezTo>
                    <a:close/>
                    <a:moveTo>
                      <a:pt x="13" y="11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5" y="11"/>
                      <a:pt x="19" y="14"/>
                      <a:pt x="21" y="21"/>
                    </a:cubicBezTo>
                    <a:cubicBezTo>
                      <a:pt x="22" y="26"/>
                      <a:pt x="21" y="31"/>
                      <a:pt x="19" y="32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6" y="33"/>
                      <a:pt x="12" y="30"/>
                      <a:pt x="11" y="23"/>
                    </a:cubicBezTo>
                    <a:cubicBezTo>
                      <a:pt x="10" y="18"/>
                      <a:pt x="11" y="13"/>
                      <a:pt x="1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7" name="Freeform 161"/>
              <p:cNvSpPr/>
              <p:nvPr/>
            </p:nvSpPr>
            <p:spPr bwMode="auto">
              <a:xfrm>
                <a:off x="7880351" y="543983"/>
                <a:ext cx="41275" cy="34925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3 h 9"/>
                  <a:gd name="T4" fmla="*/ 1 w 11"/>
                  <a:gd name="T5" fmla="*/ 7 h 9"/>
                  <a:gd name="T6" fmla="*/ 4 w 11"/>
                  <a:gd name="T7" fmla="*/ 9 h 9"/>
                  <a:gd name="T8" fmla="*/ 5 w 11"/>
                  <a:gd name="T9" fmla="*/ 8 h 9"/>
                  <a:gd name="T10" fmla="*/ 9 w 11"/>
                  <a:gd name="T11" fmla="*/ 6 h 9"/>
                  <a:gd name="T12" fmla="*/ 11 w 11"/>
                  <a:gd name="T13" fmla="*/ 3 h 9"/>
                  <a:gd name="T14" fmla="*/ 7 w 11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4" y="2"/>
                      <a:pt x="2" y="3"/>
                      <a:pt x="2" y="3"/>
                    </a:cubicBezTo>
                    <a:cubicBezTo>
                      <a:pt x="1" y="4"/>
                      <a:pt x="0" y="6"/>
                      <a:pt x="1" y="7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5" y="8"/>
                    </a:cubicBezTo>
                    <a:cubicBezTo>
                      <a:pt x="5" y="8"/>
                      <a:pt x="6" y="8"/>
                      <a:pt x="9" y="6"/>
                    </a:cubicBezTo>
                    <a:cubicBezTo>
                      <a:pt x="11" y="6"/>
                      <a:pt x="11" y="4"/>
                      <a:pt x="11" y="3"/>
                    </a:cubicBezTo>
                    <a:cubicBezTo>
                      <a:pt x="10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8" name="Freeform 162"/>
              <p:cNvSpPr/>
              <p:nvPr/>
            </p:nvSpPr>
            <p:spPr bwMode="auto">
              <a:xfrm>
                <a:off x="7932738" y="518583"/>
                <a:ext cx="63500" cy="36513"/>
              </a:xfrm>
              <a:custGeom>
                <a:avLst/>
                <a:gdLst>
                  <a:gd name="T0" fmla="*/ 12 w 17"/>
                  <a:gd name="T1" fmla="*/ 1 h 10"/>
                  <a:gd name="T2" fmla="*/ 2 w 17"/>
                  <a:gd name="T3" fmla="*/ 4 h 10"/>
                  <a:gd name="T4" fmla="*/ 1 w 17"/>
                  <a:gd name="T5" fmla="*/ 8 h 10"/>
                  <a:gd name="T6" fmla="*/ 4 w 17"/>
                  <a:gd name="T7" fmla="*/ 10 h 10"/>
                  <a:gd name="T8" fmla="*/ 5 w 17"/>
                  <a:gd name="T9" fmla="*/ 10 h 10"/>
                  <a:gd name="T10" fmla="*/ 14 w 17"/>
                  <a:gd name="T11" fmla="*/ 6 h 10"/>
                  <a:gd name="T12" fmla="*/ 16 w 17"/>
                  <a:gd name="T13" fmla="*/ 3 h 10"/>
                  <a:gd name="T14" fmla="*/ 12 w 17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2" y="1"/>
                    </a:moveTo>
                    <a:cubicBezTo>
                      <a:pt x="9" y="2"/>
                      <a:pt x="6" y="3"/>
                      <a:pt x="2" y="4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2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8" y="8"/>
                      <a:pt x="11" y="7"/>
                      <a:pt x="14" y="6"/>
                    </a:cubicBezTo>
                    <a:cubicBezTo>
                      <a:pt x="16" y="6"/>
                      <a:pt x="17" y="4"/>
                      <a:pt x="16" y="3"/>
                    </a:cubicBezTo>
                    <a:cubicBezTo>
                      <a:pt x="16" y="1"/>
                      <a:pt x="14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9" name="Freeform 163"/>
              <p:cNvSpPr/>
              <p:nvPr/>
            </p:nvSpPr>
            <p:spPr bwMode="auto">
              <a:xfrm>
                <a:off x="8081963" y="483658"/>
                <a:ext cx="60325" cy="30163"/>
              </a:xfrm>
              <a:custGeom>
                <a:avLst/>
                <a:gdLst>
                  <a:gd name="T0" fmla="*/ 13 w 16"/>
                  <a:gd name="T1" fmla="*/ 0 h 8"/>
                  <a:gd name="T2" fmla="*/ 3 w 16"/>
                  <a:gd name="T3" fmla="*/ 2 h 8"/>
                  <a:gd name="T4" fmla="*/ 0 w 16"/>
                  <a:gd name="T5" fmla="*/ 5 h 8"/>
                  <a:gd name="T6" fmla="*/ 3 w 16"/>
                  <a:gd name="T7" fmla="*/ 8 h 8"/>
                  <a:gd name="T8" fmla="*/ 4 w 16"/>
                  <a:gd name="T9" fmla="*/ 8 h 8"/>
                  <a:gd name="T10" fmla="*/ 14 w 16"/>
                  <a:gd name="T11" fmla="*/ 6 h 8"/>
                  <a:gd name="T12" fmla="*/ 16 w 16"/>
                  <a:gd name="T13" fmla="*/ 3 h 8"/>
                  <a:gd name="T14" fmla="*/ 13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3" y="0"/>
                    </a:moveTo>
                    <a:cubicBezTo>
                      <a:pt x="10" y="1"/>
                      <a:pt x="6" y="1"/>
                      <a:pt x="3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7" y="7"/>
                      <a:pt x="10" y="7"/>
                      <a:pt x="14" y="6"/>
                    </a:cubicBezTo>
                    <a:cubicBezTo>
                      <a:pt x="15" y="6"/>
                      <a:pt x="16" y="5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0" name="Freeform 164"/>
              <p:cNvSpPr/>
              <p:nvPr/>
            </p:nvSpPr>
            <p:spPr bwMode="auto">
              <a:xfrm>
                <a:off x="8007351" y="499533"/>
                <a:ext cx="60325" cy="30163"/>
              </a:xfrm>
              <a:custGeom>
                <a:avLst/>
                <a:gdLst>
                  <a:gd name="T0" fmla="*/ 12 w 16"/>
                  <a:gd name="T1" fmla="*/ 0 h 8"/>
                  <a:gd name="T2" fmla="*/ 2 w 16"/>
                  <a:gd name="T3" fmla="*/ 3 h 8"/>
                  <a:gd name="T4" fmla="*/ 0 w 16"/>
                  <a:gd name="T5" fmla="*/ 6 h 8"/>
                  <a:gd name="T6" fmla="*/ 3 w 16"/>
                  <a:gd name="T7" fmla="*/ 8 h 8"/>
                  <a:gd name="T8" fmla="*/ 4 w 16"/>
                  <a:gd name="T9" fmla="*/ 8 h 8"/>
                  <a:gd name="T10" fmla="*/ 14 w 16"/>
                  <a:gd name="T11" fmla="*/ 6 h 8"/>
                  <a:gd name="T12" fmla="*/ 16 w 16"/>
                  <a:gd name="T13" fmla="*/ 2 h 8"/>
                  <a:gd name="T14" fmla="*/ 12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7" y="7"/>
                      <a:pt x="10" y="7"/>
                      <a:pt x="14" y="6"/>
                    </a:cubicBezTo>
                    <a:cubicBezTo>
                      <a:pt x="15" y="5"/>
                      <a:pt x="16" y="4"/>
                      <a:pt x="16" y="2"/>
                    </a:cubicBezTo>
                    <a:cubicBezTo>
                      <a:pt x="16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1" name="Freeform 165"/>
              <p:cNvSpPr/>
              <p:nvPr/>
            </p:nvSpPr>
            <p:spPr bwMode="auto">
              <a:xfrm>
                <a:off x="8158163" y="480483"/>
                <a:ext cx="63500" cy="22225"/>
              </a:xfrm>
              <a:custGeom>
                <a:avLst/>
                <a:gdLst>
                  <a:gd name="T0" fmla="*/ 14 w 17"/>
                  <a:gd name="T1" fmla="*/ 0 h 6"/>
                  <a:gd name="T2" fmla="*/ 9 w 17"/>
                  <a:gd name="T3" fmla="*/ 0 h 6"/>
                  <a:gd name="T4" fmla="*/ 3 w 17"/>
                  <a:gd name="T5" fmla="*/ 1 h 6"/>
                  <a:gd name="T6" fmla="*/ 1 w 17"/>
                  <a:gd name="T7" fmla="*/ 4 h 6"/>
                  <a:gd name="T8" fmla="*/ 4 w 17"/>
                  <a:gd name="T9" fmla="*/ 6 h 6"/>
                  <a:gd name="T10" fmla="*/ 4 w 17"/>
                  <a:gd name="T11" fmla="*/ 6 h 6"/>
                  <a:gd name="T12" fmla="*/ 9 w 17"/>
                  <a:gd name="T13" fmla="*/ 6 h 6"/>
                  <a:gd name="T14" fmla="*/ 14 w 17"/>
                  <a:gd name="T15" fmla="*/ 6 h 6"/>
                  <a:gd name="T16" fmla="*/ 17 w 17"/>
                  <a:gd name="T17" fmla="*/ 3 h 6"/>
                  <a:gd name="T18" fmla="*/ 14 w 17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6"/>
                      <a:pt x="9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7" y="5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2" name="Freeform 166"/>
              <p:cNvSpPr/>
              <p:nvPr/>
            </p:nvSpPr>
            <p:spPr bwMode="auto">
              <a:xfrm>
                <a:off x="8235951" y="480483"/>
                <a:ext cx="60325" cy="22225"/>
              </a:xfrm>
              <a:custGeom>
                <a:avLst/>
                <a:gdLst>
                  <a:gd name="T0" fmla="*/ 13 w 16"/>
                  <a:gd name="T1" fmla="*/ 0 h 6"/>
                  <a:gd name="T2" fmla="*/ 3 w 16"/>
                  <a:gd name="T3" fmla="*/ 0 h 6"/>
                  <a:gd name="T4" fmla="*/ 0 w 16"/>
                  <a:gd name="T5" fmla="*/ 3 h 6"/>
                  <a:gd name="T6" fmla="*/ 3 w 16"/>
                  <a:gd name="T7" fmla="*/ 6 h 6"/>
                  <a:gd name="T8" fmla="*/ 13 w 16"/>
                  <a:gd name="T9" fmla="*/ 6 h 6"/>
                  <a:gd name="T10" fmla="*/ 16 w 16"/>
                  <a:gd name="T11" fmla="*/ 3 h 6"/>
                  <a:gd name="T12" fmla="*/ 13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6" y="5"/>
                      <a:pt x="16" y="3"/>
                    </a:cubicBezTo>
                    <a:cubicBezTo>
                      <a:pt x="16" y="2"/>
                      <a:pt x="1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sp>
        <p:nvSpPr>
          <p:cNvPr id="46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47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8" name="五边形 47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1" name="矩形 50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2" name="矩形 51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flipV="1">
            <a:off x="3222113" y="3911090"/>
            <a:ext cx="2743248" cy="2155989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 flipH="1" flipV="1">
            <a:off x="6099647" y="3911090"/>
            <a:ext cx="2743248" cy="2155989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 flipH="1">
            <a:off x="6099647" y="1632249"/>
            <a:ext cx="2743248" cy="2155989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3222113" y="1632249"/>
            <a:ext cx="2743248" cy="2155989"/>
          </a:xfrm>
          <a:prstGeom prst="round2DiagRect">
            <a:avLst>
              <a:gd name="adj1" fmla="val 30369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GB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52509" y="2869669"/>
            <a:ext cx="1959990" cy="1959990"/>
            <a:chOff x="5115951" y="2869638"/>
            <a:chExt cx="1960098" cy="1960098"/>
          </a:xfrm>
          <a:effectLst/>
        </p:grpSpPr>
        <p:sp>
          <p:nvSpPr>
            <p:cNvPr id="30" name="Oval 29"/>
            <p:cNvSpPr/>
            <p:nvPr/>
          </p:nvSpPr>
          <p:spPr>
            <a:xfrm>
              <a:off x="5115951" y="2869638"/>
              <a:ext cx="1960098" cy="1960098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803263" y="3214932"/>
              <a:ext cx="585475" cy="59856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9442" y="3859173"/>
              <a:ext cx="1415850" cy="572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</a:t>
              </a:r>
              <a:endParaRPr lang="en-GB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565374" y="2246631"/>
            <a:ext cx="2015162" cy="87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658662" y="2246631"/>
            <a:ext cx="1587665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658662" y="4539398"/>
            <a:ext cx="1587665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565375" y="4539398"/>
            <a:ext cx="1610273" cy="77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656680" y="263668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562019" y="2253753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656680" y="4852320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562019" y="446938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977181" y="263668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8977181" y="2253753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977181" y="4852320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8977181" y="446938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3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五边形 23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5" name="矩形 24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3" name="矩形 32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0" grpId="0" animBg="1"/>
      <p:bldP spid="26" grpId="0" animBg="1"/>
      <p:bldP spid="4" grpId="0"/>
      <p:bldP spid="69" grpId="0"/>
      <p:bldP spid="70" grpId="0"/>
      <p:bldP spid="71" grpId="0"/>
      <p:bldP spid="27" grpId="0"/>
      <p:bldP spid="28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716558" y="1282064"/>
            <a:ext cx="5113347" cy="5097173"/>
            <a:chOff x="628869" y="1055642"/>
            <a:chExt cx="5113627" cy="5097453"/>
          </a:xfrm>
          <a:solidFill>
            <a:schemeClr val="bg1"/>
          </a:solidFill>
        </p:grpSpPr>
        <p:grpSp>
          <p:nvGrpSpPr>
            <p:cNvPr id="5" name="Group 4"/>
            <p:cNvGrpSpPr/>
            <p:nvPr/>
          </p:nvGrpSpPr>
          <p:grpSpPr>
            <a:xfrm>
              <a:off x="628869" y="1231504"/>
              <a:ext cx="4921591" cy="4921591"/>
              <a:chOff x="3389124" y="722124"/>
              <a:chExt cx="5413750" cy="5413750"/>
            </a:xfrm>
            <a:grpFill/>
          </p:grpSpPr>
          <p:sp>
            <p:nvSpPr>
              <p:cNvPr id="6" name="Block Arc 5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0800000"/>
                  <a:gd name="adj2" fmla="val 16200000"/>
                  <a:gd name="adj3" fmla="val 4642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Block Arc 7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0"/>
                  <a:gd name="adj2" fmla="val 5400000"/>
                  <a:gd name="adj3" fmla="val 4642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4012380" y="1345380"/>
                <a:ext cx="4167238" cy="4167238"/>
              </a:xfrm>
              <a:prstGeom prst="blockArc">
                <a:avLst>
                  <a:gd name="adj1" fmla="val 16200000"/>
                  <a:gd name="adj2" fmla="val 0"/>
                  <a:gd name="adj3" fmla="val 4642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lnSpc>
                    <a:spcPct val="130000"/>
                  </a:lnSpc>
                </a:pPr>
                <a:endParaRPr lang="zh-CN" alt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36554" y="2469554"/>
                <a:ext cx="1918890" cy="1918890"/>
              </a:xfrm>
              <a:custGeom>
                <a:avLst/>
                <a:gdLst>
                  <a:gd name="connsiteX0" fmla="*/ 0 w 1918890"/>
                  <a:gd name="connsiteY0" fmla="*/ 959445 h 1918890"/>
                  <a:gd name="connsiteX1" fmla="*/ 959445 w 1918890"/>
                  <a:gd name="connsiteY1" fmla="*/ 0 h 1918890"/>
                  <a:gd name="connsiteX2" fmla="*/ 1918890 w 1918890"/>
                  <a:gd name="connsiteY2" fmla="*/ 959445 h 1918890"/>
                  <a:gd name="connsiteX3" fmla="*/ 959445 w 1918890"/>
                  <a:gd name="connsiteY3" fmla="*/ 1918890 h 1918890"/>
                  <a:gd name="connsiteX4" fmla="*/ 0 w 1918890"/>
                  <a:gd name="connsiteY4" fmla="*/ 959445 h 191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890" h="1918890">
                    <a:moveTo>
                      <a:pt x="0" y="959445"/>
                    </a:moveTo>
                    <a:cubicBezTo>
                      <a:pt x="0" y="429558"/>
                      <a:pt x="429558" y="0"/>
                      <a:pt x="959445" y="0"/>
                    </a:cubicBezTo>
                    <a:cubicBezTo>
                      <a:pt x="1489332" y="0"/>
                      <a:pt x="1918890" y="429558"/>
                      <a:pt x="1918890" y="959445"/>
                    </a:cubicBezTo>
                    <a:cubicBezTo>
                      <a:pt x="1918890" y="1489332"/>
                      <a:pt x="1489332" y="1918890"/>
                      <a:pt x="959445" y="1918890"/>
                    </a:cubicBezTo>
                    <a:cubicBezTo>
                      <a:pt x="429558" y="1918890"/>
                      <a:pt x="0" y="1489332"/>
                      <a:pt x="0" y="959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5607" tIns="335607" rIns="335607" bIns="335607" numCol="1" spcCol="1270" anchor="ctr" anchorCtr="0">
                <a:noAutofit/>
              </a:bodyPr>
              <a:lstStyle/>
              <a:p>
                <a:pPr algn="ctr" defTabSz="1911350">
                  <a:lnSpc>
                    <a:spcPct val="130000"/>
                  </a:lnSpc>
                  <a:spcAft>
                    <a:spcPct val="35000"/>
                  </a:spcAft>
                </a:pPr>
                <a:r>
                  <a: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</a:t>
                </a:r>
                <a:endParaRPr lang="en-GB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424388" y="722124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798" tIns="234798" rIns="234798" bIns="234798" numCol="1" spcCol="1270" anchor="ctr" anchorCtr="0">
                <a:noAutofit/>
              </a:bodyPr>
              <a:lstStyle/>
              <a:p>
                <a:pPr algn="ctr" defTabSz="1333500">
                  <a:lnSpc>
                    <a:spcPct val="130000"/>
                  </a:lnSpc>
                  <a:spcAft>
                    <a:spcPct val="35000"/>
                  </a:spcAft>
                </a:pPr>
                <a:endParaRPr lang="en-GB" sz="3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459651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798" tIns="234798" rIns="234798" bIns="234798" numCol="1" spcCol="1270" anchor="ctr" anchorCtr="0">
                <a:noAutofit/>
              </a:bodyPr>
              <a:lstStyle/>
              <a:p>
                <a:pPr algn="ctr" defTabSz="1333500">
                  <a:lnSpc>
                    <a:spcPct val="130000"/>
                  </a:lnSpc>
                  <a:spcAft>
                    <a:spcPct val="35000"/>
                  </a:spcAft>
                </a:pPr>
                <a:endParaRPr lang="en-GB" sz="3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424388" y="4792651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798" tIns="234798" rIns="234798" bIns="234798" numCol="1" spcCol="1270" anchor="ctr" anchorCtr="0">
                <a:noAutofit/>
              </a:bodyPr>
              <a:lstStyle/>
              <a:p>
                <a:pPr algn="ctr" defTabSz="1333500">
                  <a:lnSpc>
                    <a:spcPct val="130000"/>
                  </a:lnSpc>
                  <a:spcAft>
                    <a:spcPct val="35000"/>
                  </a:spcAft>
                </a:pPr>
                <a:endParaRPr lang="en-GB" sz="3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389124" y="2757387"/>
                <a:ext cx="1343223" cy="1343223"/>
              </a:xfrm>
              <a:custGeom>
                <a:avLst/>
                <a:gdLst>
                  <a:gd name="connsiteX0" fmla="*/ 0 w 1343223"/>
                  <a:gd name="connsiteY0" fmla="*/ 671612 h 1343223"/>
                  <a:gd name="connsiteX1" fmla="*/ 671612 w 1343223"/>
                  <a:gd name="connsiteY1" fmla="*/ 0 h 1343223"/>
                  <a:gd name="connsiteX2" fmla="*/ 1343224 w 1343223"/>
                  <a:gd name="connsiteY2" fmla="*/ 671612 h 1343223"/>
                  <a:gd name="connsiteX3" fmla="*/ 671612 w 1343223"/>
                  <a:gd name="connsiteY3" fmla="*/ 1343224 h 1343223"/>
                  <a:gd name="connsiteX4" fmla="*/ 0 w 1343223"/>
                  <a:gd name="connsiteY4" fmla="*/ 671612 h 134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3223" h="1343223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4798" tIns="234798" rIns="234798" bIns="234798" numCol="1" spcCol="1270" anchor="ctr" anchorCtr="0">
                <a:noAutofit/>
              </a:bodyPr>
              <a:lstStyle/>
              <a:p>
                <a:pPr algn="ctr" defTabSz="1333500">
                  <a:lnSpc>
                    <a:spcPct val="130000"/>
                  </a:lnSpc>
                  <a:spcAft>
                    <a:spcPct val="35000"/>
                  </a:spcAft>
                </a:pPr>
                <a:endParaRPr lang="en-GB" sz="3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5226341" y="3081743"/>
              <a:ext cx="516155" cy="51615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2540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84066" y="1055642"/>
              <a:ext cx="516155" cy="516155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184065" y="4817432"/>
              <a:ext cx="516155" cy="516155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26583" y="3081742"/>
              <a:ext cx="516155" cy="51615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7129" y="1110386"/>
              <a:ext cx="470026" cy="40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49405" y="3134418"/>
              <a:ext cx="470026" cy="4001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7129" y="4875455"/>
              <a:ext cx="470026" cy="40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GB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7105" y="3134418"/>
              <a:ext cx="470026" cy="40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857494" y="5305091"/>
              <a:ext cx="464344" cy="465138"/>
              <a:chOff x="9145588" y="4435475"/>
              <a:chExt cx="464344" cy="465138"/>
            </a:xfrm>
            <a:grpFill/>
          </p:grpSpPr>
          <p:sp>
            <p:nvSpPr>
              <p:cNvPr id="2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857494" y="1625047"/>
              <a:ext cx="465138" cy="435769"/>
              <a:chOff x="5368132" y="3540125"/>
              <a:chExt cx="465138" cy="435769"/>
            </a:xfrm>
            <a:grpFill/>
          </p:grpSpPr>
          <p:sp>
            <p:nvSpPr>
              <p:cNvPr id="36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11113" y="3453380"/>
              <a:ext cx="464344" cy="464344"/>
              <a:chOff x="4439444" y="1652588"/>
              <a:chExt cx="464344" cy="464344"/>
            </a:xfrm>
            <a:grpFill/>
          </p:grpSpPr>
          <p:sp>
            <p:nvSpPr>
              <p:cNvPr id="3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03250" y="3510927"/>
              <a:ext cx="464344" cy="362744"/>
              <a:chOff x="2581275" y="1710532"/>
              <a:chExt cx="464344" cy="362744"/>
            </a:xfrm>
            <a:grpFill/>
          </p:grpSpPr>
          <p:sp>
            <p:nvSpPr>
              <p:cNvPr id="43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23"/>
          <p:cNvSpPr txBox="1"/>
          <p:nvPr/>
        </p:nvSpPr>
        <p:spPr>
          <a:xfrm>
            <a:off x="7252935" y="1794033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24"/>
          <p:cNvSpPr txBox="1"/>
          <p:nvPr/>
        </p:nvSpPr>
        <p:spPr>
          <a:xfrm>
            <a:off x="7252935" y="141109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TextBox 23"/>
          <p:cNvSpPr txBox="1"/>
          <p:nvPr/>
        </p:nvSpPr>
        <p:spPr>
          <a:xfrm>
            <a:off x="7252935" y="2945009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24"/>
          <p:cNvSpPr txBox="1"/>
          <p:nvPr/>
        </p:nvSpPr>
        <p:spPr>
          <a:xfrm>
            <a:off x="7252935" y="2562074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7" name="TextBox 23"/>
          <p:cNvSpPr txBox="1"/>
          <p:nvPr/>
        </p:nvSpPr>
        <p:spPr>
          <a:xfrm>
            <a:off x="7252935" y="4176056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TextBox 24"/>
          <p:cNvSpPr txBox="1"/>
          <p:nvPr/>
        </p:nvSpPr>
        <p:spPr>
          <a:xfrm>
            <a:off x="7252935" y="379312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9" name="TextBox 23"/>
          <p:cNvSpPr txBox="1"/>
          <p:nvPr/>
        </p:nvSpPr>
        <p:spPr>
          <a:xfrm>
            <a:off x="7252935" y="5327033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24"/>
          <p:cNvSpPr txBox="1"/>
          <p:nvPr/>
        </p:nvSpPr>
        <p:spPr>
          <a:xfrm>
            <a:off x="7252935" y="494409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6" name="五边形 55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7" name="矩形 56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8" name="矩形 57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5433" y="1554447"/>
            <a:ext cx="7924800" cy="3504629"/>
            <a:chOff x="3184075" y="1165835"/>
            <a:chExt cx="5943600" cy="2628472"/>
          </a:xfrm>
        </p:grpSpPr>
        <p:sp>
          <p:nvSpPr>
            <p:cNvPr id="2" name="矩形 1"/>
            <p:cNvSpPr/>
            <p:nvPr/>
          </p:nvSpPr>
          <p:spPr>
            <a:xfrm>
              <a:off x="3184075" y="1167885"/>
              <a:ext cx="5943600" cy="2593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22857" y="1375169"/>
              <a:ext cx="924380" cy="21784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31591" y="1165835"/>
              <a:ext cx="815657" cy="252476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5865" dirty="0">
                  <a:cs typeface="+mn-ea"/>
                  <a:sym typeface="+mn-lt"/>
                </a:rPr>
                <a:t>第三章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30460" y="1268912"/>
              <a:ext cx="646283" cy="25253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935" dirty="0"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9614" y="1651996"/>
              <a:ext cx="1615827" cy="17592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/>
                <a:t>标题数字等都可以通过点击和重新输入进行更改，顶部“开始”面板中可以对字体、字号、颜色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8" y="459767"/>
            <a:ext cx="4167621" cy="6251947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7150015" y="2841664"/>
            <a:ext cx="2104499" cy="2426278"/>
            <a:chOff x="7255304" y="2715149"/>
            <a:chExt cx="2315077" cy="2669052"/>
          </a:xfrm>
        </p:grpSpPr>
        <p:grpSp>
          <p:nvGrpSpPr>
            <p:cNvPr id="52" name="Group 51"/>
            <p:cNvGrpSpPr/>
            <p:nvPr/>
          </p:nvGrpSpPr>
          <p:grpSpPr>
            <a:xfrm flipV="1">
              <a:off x="7255304" y="2715149"/>
              <a:ext cx="2315077" cy="2669052"/>
              <a:chOff x="1923786" y="2403728"/>
              <a:chExt cx="2315077" cy="2669052"/>
            </a:xfrm>
          </p:grpSpPr>
          <p:sp>
            <p:nvSpPr>
              <p:cNvPr id="65" name="Flowchart: Decision 64"/>
              <p:cNvSpPr/>
              <p:nvPr/>
            </p:nvSpPr>
            <p:spPr>
              <a:xfrm>
                <a:off x="1923786" y="2403728"/>
                <a:ext cx="2315077" cy="2315077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1016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lowchart: Decision 65"/>
              <p:cNvSpPr/>
              <p:nvPr/>
            </p:nvSpPr>
            <p:spPr>
              <a:xfrm>
                <a:off x="1923786" y="2757703"/>
                <a:ext cx="2315077" cy="2315077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103821" y="3563137"/>
              <a:ext cx="618042" cy="619099"/>
              <a:chOff x="9145588" y="4435475"/>
              <a:chExt cx="464344" cy="465138"/>
            </a:xfrm>
            <a:solidFill>
              <a:schemeClr val="accent5"/>
            </a:solidFill>
          </p:grpSpPr>
          <p:sp>
            <p:nvSpPr>
              <p:cNvPr id="5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2936373" y="2836504"/>
            <a:ext cx="2104499" cy="2426278"/>
            <a:chOff x="2625150" y="2715149"/>
            <a:chExt cx="2315077" cy="2669052"/>
          </a:xfrm>
        </p:grpSpPr>
        <p:grpSp>
          <p:nvGrpSpPr>
            <p:cNvPr id="68" name="Group 67"/>
            <p:cNvGrpSpPr/>
            <p:nvPr/>
          </p:nvGrpSpPr>
          <p:grpSpPr>
            <a:xfrm flipV="1">
              <a:off x="2625150" y="2715149"/>
              <a:ext cx="2315077" cy="2669052"/>
              <a:chOff x="1923786" y="2403728"/>
              <a:chExt cx="2315077" cy="2669052"/>
            </a:xfrm>
          </p:grpSpPr>
          <p:sp>
            <p:nvSpPr>
              <p:cNvPr id="72" name="Flowchart: Decision 71"/>
              <p:cNvSpPr/>
              <p:nvPr/>
            </p:nvSpPr>
            <p:spPr>
              <a:xfrm>
                <a:off x="1923786" y="2403728"/>
                <a:ext cx="2315077" cy="2315077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1016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lowchart: Decision 72"/>
              <p:cNvSpPr/>
              <p:nvPr/>
            </p:nvSpPr>
            <p:spPr>
              <a:xfrm>
                <a:off x="1923786" y="2757702"/>
                <a:ext cx="2315077" cy="2315078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549099" y="3562079"/>
              <a:ext cx="467178" cy="619099"/>
              <a:chOff x="3582988" y="3510757"/>
              <a:chExt cx="319088" cy="465138"/>
            </a:xfrm>
            <a:solidFill>
              <a:schemeClr val="accent2"/>
            </a:solidFill>
          </p:grpSpPr>
          <p:sp>
            <p:nvSpPr>
              <p:cNvPr id="70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831949" y="2485728"/>
            <a:ext cx="2104499" cy="2426278"/>
            <a:chOff x="310073" y="2361174"/>
            <a:chExt cx="2315077" cy="2669052"/>
          </a:xfrm>
          <a:effectLst/>
        </p:grpSpPr>
        <p:grpSp>
          <p:nvGrpSpPr>
            <p:cNvPr id="75" name="Group 74"/>
            <p:cNvGrpSpPr/>
            <p:nvPr/>
          </p:nvGrpSpPr>
          <p:grpSpPr>
            <a:xfrm>
              <a:off x="310073" y="2361174"/>
              <a:ext cx="2315077" cy="2669052"/>
              <a:chOff x="1923786" y="2403728"/>
              <a:chExt cx="2315077" cy="2669052"/>
            </a:xfrm>
          </p:grpSpPr>
          <p:sp>
            <p:nvSpPr>
              <p:cNvPr id="79" name="Flowchart: Decision 78"/>
              <p:cNvSpPr/>
              <p:nvPr/>
            </p:nvSpPr>
            <p:spPr>
              <a:xfrm>
                <a:off x="1923786" y="2403728"/>
                <a:ext cx="2315077" cy="2315077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1016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lowchart: Decision 79"/>
              <p:cNvSpPr/>
              <p:nvPr/>
            </p:nvSpPr>
            <p:spPr>
              <a:xfrm>
                <a:off x="1923786" y="2757703"/>
                <a:ext cx="2315077" cy="2315077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234022" y="3562078"/>
              <a:ext cx="463795" cy="619099"/>
              <a:chOff x="2639219" y="3510757"/>
              <a:chExt cx="348456" cy="465138"/>
            </a:xfrm>
            <a:solidFill>
              <a:schemeClr val="accent1"/>
            </a:solidFill>
          </p:grpSpPr>
          <p:sp>
            <p:nvSpPr>
              <p:cNvPr id="77" name="AutoShape 115"/>
              <p:cNvSpPr/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045517" y="2482548"/>
            <a:ext cx="2104499" cy="2426278"/>
            <a:chOff x="4940227" y="2361174"/>
            <a:chExt cx="2315077" cy="2669052"/>
          </a:xfrm>
        </p:grpSpPr>
        <p:grpSp>
          <p:nvGrpSpPr>
            <p:cNvPr id="82" name="Group 81"/>
            <p:cNvGrpSpPr/>
            <p:nvPr/>
          </p:nvGrpSpPr>
          <p:grpSpPr>
            <a:xfrm>
              <a:off x="4940227" y="2361174"/>
              <a:ext cx="2315077" cy="2669052"/>
              <a:chOff x="1923786" y="2403728"/>
              <a:chExt cx="2315077" cy="2669052"/>
            </a:xfrm>
          </p:grpSpPr>
          <p:sp>
            <p:nvSpPr>
              <p:cNvPr id="87" name="Flowchart: Decision 86"/>
              <p:cNvSpPr/>
              <p:nvPr/>
            </p:nvSpPr>
            <p:spPr>
              <a:xfrm>
                <a:off x="1923786" y="2403728"/>
                <a:ext cx="2315077" cy="2315077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1016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lowchart: Decision 87"/>
              <p:cNvSpPr/>
              <p:nvPr/>
            </p:nvSpPr>
            <p:spPr>
              <a:xfrm>
                <a:off x="1923786" y="2757703"/>
                <a:ext cx="2315077" cy="2315077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5788744" y="3563137"/>
              <a:ext cx="618042" cy="618042"/>
              <a:chOff x="4439444" y="2582069"/>
              <a:chExt cx="464344" cy="464344"/>
            </a:xfrm>
            <a:solidFill>
              <a:schemeClr val="accent4"/>
            </a:solidFill>
          </p:grpSpPr>
          <p:sp>
            <p:nvSpPr>
              <p:cNvPr id="84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9254512" y="2476264"/>
            <a:ext cx="2104499" cy="2426278"/>
            <a:chOff x="9565736" y="2354890"/>
            <a:chExt cx="2315077" cy="2669052"/>
          </a:xfrm>
        </p:grpSpPr>
        <p:grpSp>
          <p:nvGrpSpPr>
            <p:cNvPr id="102" name="Group 101"/>
            <p:cNvGrpSpPr/>
            <p:nvPr/>
          </p:nvGrpSpPr>
          <p:grpSpPr>
            <a:xfrm>
              <a:off x="9565736" y="2354890"/>
              <a:ext cx="2315077" cy="2669052"/>
              <a:chOff x="1923786" y="2403728"/>
              <a:chExt cx="2315077" cy="2669052"/>
            </a:xfrm>
          </p:grpSpPr>
          <p:sp>
            <p:nvSpPr>
              <p:cNvPr id="107" name="Flowchart: Decision 106"/>
              <p:cNvSpPr/>
              <p:nvPr/>
            </p:nvSpPr>
            <p:spPr>
              <a:xfrm>
                <a:off x="1923786" y="2403728"/>
                <a:ext cx="2315077" cy="2315077"/>
              </a:xfrm>
              <a:prstGeom prst="flowChartDecision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90500" dist="1016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lowchart: Decision 107"/>
              <p:cNvSpPr/>
              <p:nvPr/>
            </p:nvSpPr>
            <p:spPr>
              <a:xfrm>
                <a:off x="1923786" y="2757703"/>
                <a:ext cx="2315077" cy="2315077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10463950" y="3529523"/>
              <a:ext cx="510778" cy="561856"/>
              <a:chOff x="4439444" y="1652588"/>
              <a:chExt cx="464344" cy="464344"/>
            </a:xfrm>
            <a:solidFill>
              <a:schemeClr val="accent3"/>
            </a:solidFill>
          </p:grpSpPr>
          <p:sp>
            <p:nvSpPr>
              <p:cNvPr id="104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2" name="TextBox 23"/>
          <p:cNvSpPr txBox="1"/>
          <p:nvPr/>
        </p:nvSpPr>
        <p:spPr>
          <a:xfrm>
            <a:off x="923227" y="173446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3" name="TextBox 24"/>
          <p:cNvSpPr txBox="1"/>
          <p:nvPr/>
        </p:nvSpPr>
        <p:spPr>
          <a:xfrm>
            <a:off x="923227" y="135153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4" name="TextBox 23"/>
          <p:cNvSpPr txBox="1"/>
          <p:nvPr/>
        </p:nvSpPr>
        <p:spPr>
          <a:xfrm>
            <a:off x="3003794" y="5754131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5" name="TextBox 24"/>
          <p:cNvSpPr txBox="1"/>
          <p:nvPr/>
        </p:nvSpPr>
        <p:spPr>
          <a:xfrm>
            <a:off x="3003794" y="5371196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6" name="TextBox 23"/>
          <p:cNvSpPr txBox="1"/>
          <p:nvPr/>
        </p:nvSpPr>
        <p:spPr>
          <a:xfrm>
            <a:off x="4916620" y="173446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TextBox 24"/>
          <p:cNvSpPr txBox="1"/>
          <p:nvPr/>
        </p:nvSpPr>
        <p:spPr>
          <a:xfrm>
            <a:off x="4916619" y="135153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18" name="TextBox 23"/>
          <p:cNvSpPr txBox="1"/>
          <p:nvPr/>
        </p:nvSpPr>
        <p:spPr>
          <a:xfrm>
            <a:off x="6883341" y="5754131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9" name="TextBox 24"/>
          <p:cNvSpPr txBox="1"/>
          <p:nvPr/>
        </p:nvSpPr>
        <p:spPr>
          <a:xfrm>
            <a:off x="6883340" y="5371196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20" name="TextBox 23"/>
          <p:cNvSpPr txBox="1"/>
          <p:nvPr/>
        </p:nvSpPr>
        <p:spPr>
          <a:xfrm>
            <a:off x="8953800" y="173446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1" name="TextBox 24"/>
          <p:cNvSpPr txBox="1"/>
          <p:nvPr/>
        </p:nvSpPr>
        <p:spPr>
          <a:xfrm>
            <a:off x="8953800" y="135153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90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1" name="五边形 90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2" name="矩形 91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3" name="矩形 92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9333" y="3465945"/>
            <a:ext cx="12191331" cy="400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 rot="19685279">
            <a:off x="4720642" y="3496569"/>
            <a:ext cx="2754188" cy="562630"/>
          </a:xfrm>
          <a:prstGeom prst="roundRect">
            <a:avLst>
              <a:gd name="adj" fmla="val 50000"/>
            </a:avLst>
          </a:prstGeom>
          <a:solidFill>
            <a:schemeClr val="accent2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圆角矩形 54"/>
          <p:cNvSpPr/>
          <p:nvPr/>
        </p:nvSpPr>
        <p:spPr>
          <a:xfrm rot="19685279">
            <a:off x="7743047" y="3496569"/>
            <a:ext cx="2754188" cy="562630"/>
          </a:xfrm>
          <a:prstGeom prst="roundRect">
            <a:avLst>
              <a:gd name="adj" fmla="val 50000"/>
            </a:avLst>
          </a:prstGeom>
          <a:solidFill>
            <a:schemeClr val="accent2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19685279">
            <a:off x="1698237" y="3496569"/>
            <a:ext cx="2754188" cy="562630"/>
          </a:xfrm>
          <a:prstGeom prst="roundRect">
            <a:avLst>
              <a:gd name="adj" fmla="val 50000"/>
            </a:avLst>
          </a:prstGeom>
          <a:solidFill>
            <a:schemeClr val="accent1"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/>
        </p:nvSpPr>
        <p:spPr>
          <a:xfrm rot="1914721" flipV="1">
            <a:off x="3209440" y="3496568"/>
            <a:ext cx="2754188" cy="562630"/>
          </a:xfrm>
          <a:prstGeom prst="roundRect">
            <a:avLst>
              <a:gd name="adj" fmla="val 50000"/>
            </a:avLst>
          </a:prstGeom>
          <a:solidFill>
            <a:schemeClr val="accent2">
              <a:alpha val="72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 rot="1914721" flipV="1">
            <a:off x="6231845" y="3496568"/>
            <a:ext cx="2754188" cy="562630"/>
          </a:xfrm>
          <a:prstGeom prst="roundRect">
            <a:avLst>
              <a:gd name="adj" fmla="val 50000"/>
            </a:avLst>
          </a:prstGeom>
          <a:solidFill>
            <a:schemeClr val="accent1"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36307" y="3978325"/>
            <a:ext cx="953142" cy="562630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857472" y="3973140"/>
            <a:ext cx="953142" cy="56263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878636" y="3973140"/>
            <a:ext cx="953142" cy="56263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360223" y="3019998"/>
            <a:ext cx="953142" cy="56263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381387" y="3025183"/>
            <a:ext cx="953142" cy="562630"/>
          </a:xfrm>
          <a:prstGeom prst="ellipse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402551" y="3025183"/>
            <a:ext cx="953142" cy="562630"/>
          </a:xfrm>
          <a:prstGeom prst="ellipse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1277" y="4069799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92441" y="4069799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113605" y="4069799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566166" y="3116657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87330" y="3116657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608494" y="3116657"/>
            <a:ext cx="4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84932" y="2824743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447866" y="1546082"/>
            <a:ext cx="1560681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021628" y="1990682"/>
            <a:ext cx="198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A_矩形 75"/>
          <p:cNvSpPr/>
          <p:nvPr>
            <p:custDataLst>
              <p:tags r:id="rId1"/>
            </p:custDataLst>
          </p:nvPr>
        </p:nvSpPr>
        <p:spPr>
          <a:xfrm>
            <a:off x="698839" y="2024142"/>
            <a:ext cx="2789316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5345364" y="2824743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4708298" y="1546082"/>
            <a:ext cx="1478282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5282060" y="1990682"/>
            <a:ext cx="198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A_矩形 75"/>
          <p:cNvSpPr/>
          <p:nvPr>
            <p:custDataLst>
              <p:tags r:id="rId2"/>
            </p:custDataLst>
          </p:nvPr>
        </p:nvSpPr>
        <p:spPr>
          <a:xfrm>
            <a:off x="3959271" y="2024142"/>
            <a:ext cx="2789316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直接连接符 111"/>
          <p:cNvCxnSpPr/>
          <p:nvPr/>
        </p:nvCxnSpPr>
        <p:spPr>
          <a:xfrm>
            <a:off x="8367522" y="2824743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7519330" y="1562502"/>
            <a:ext cx="1781657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14" name="直接连接符 113"/>
          <p:cNvCxnSpPr/>
          <p:nvPr/>
        </p:nvCxnSpPr>
        <p:spPr>
          <a:xfrm>
            <a:off x="8304218" y="1990682"/>
            <a:ext cx="198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A_矩形 75"/>
          <p:cNvSpPr/>
          <p:nvPr>
            <p:custDataLst>
              <p:tags r:id="rId3"/>
            </p:custDataLst>
          </p:nvPr>
        </p:nvSpPr>
        <p:spPr>
          <a:xfrm>
            <a:off x="6981430" y="2024142"/>
            <a:ext cx="2789316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6" name="直接连接符 115"/>
          <p:cNvCxnSpPr/>
          <p:nvPr/>
        </p:nvCxnSpPr>
        <p:spPr>
          <a:xfrm>
            <a:off x="3842880" y="4039024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3185137" y="4708157"/>
            <a:ext cx="1496758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18" name="直接连接符 117"/>
          <p:cNvCxnSpPr/>
          <p:nvPr/>
        </p:nvCxnSpPr>
        <p:spPr>
          <a:xfrm>
            <a:off x="3758899" y="5152756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A_矩形 75"/>
          <p:cNvSpPr/>
          <p:nvPr>
            <p:custDataLst>
              <p:tags r:id="rId4"/>
            </p:custDataLst>
          </p:nvPr>
        </p:nvSpPr>
        <p:spPr>
          <a:xfrm>
            <a:off x="2512672" y="5202637"/>
            <a:ext cx="2706961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6844325" y="4039024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186581" y="4708157"/>
            <a:ext cx="1468859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22" name="直接连接符 121"/>
          <p:cNvCxnSpPr/>
          <p:nvPr/>
        </p:nvCxnSpPr>
        <p:spPr>
          <a:xfrm>
            <a:off x="6760343" y="5152756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A_矩形 75"/>
          <p:cNvSpPr/>
          <p:nvPr>
            <p:custDataLst>
              <p:tags r:id="rId5"/>
            </p:custDataLst>
          </p:nvPr>
        </p:nvSpPr>
        <p:spPr>
          <a:xfrm>
            <a:off x="5514116" y="5202637"/>
            <a:ext cx="2706961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10052151" y="4039024"/>
            <a:ext cx="0" cy="692003"/>
          </a:xfrm>
          <a:prstGeom prst="line">
            <a:avLst/>
          </a:prstGeom>
          <a:ln w="15875" cap="rnd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9394407" y="4708157"/>
            <a:ext cx="1629856" cy="442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27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9968169" y="5152756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A_矩形 75"/>
          <p:cNvSpPr/>
          <p:nvPr>
            <p:custDataLst>
              <p:tags r:id="rId6"/>
            </p:custDataLst>
          </p:nvPr>
        </p:nvSpPr>
        <p:spPr>
          <a:xfrm>
            <a:off x="8721942" y="5202637"/>
            <a:ext cx="2706961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45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五边形 51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3" name="矩形 52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8" name="矩形 57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5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3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4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54" grpId="0" animBg="1"/>
          <p:bldP spid="55" grpId="0" animBg="1"/>
          <p:bldP spid="5" grpId="0" animBg="1"/>
          <p:bldP spid="56" grpId="0" animBg="1"/>
          <p:bldP spid="57" grpId="0" animBg="1"/>
          <p:bldP spid="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6" grpId="0"/>
          <p:bldP spid="59" grpId="0"/>
          <p:bldP spid="60" grpId="0"/>
          <p:bldP spid="61" grpId="0"/>
          <p:bldP spid="62" grpId="0"/>
          <p:bldP spid="63" grpId="0"/>
          <p:bldP spid="70" grpId="0"/>
          <p:bldP spid="72" grpId="0"/>
          <p:bldP spid="109" grpId="0"/>
          <p:bldP spid="111" grpId="0"/>
          <p:bldP spid="113" grpId="0"/>
          <p:bldP spid="115" grpId="0"/>
          <p:bldP spid="117" grpId="0"/>
          <p:bldP spid="119" grpId="0"/>
          <p:bldP spid="121" grpId="0"/>
          <p:bldP spid="123" grpId="0"/>
          <p:bldP spid="125" grpId="0"/>
          <p:bldP spid="1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1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1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54" grpId="0" animBg="1"/>
          <p:bldP spid="55" grpId="0" animBg="1"/>
          <p:bldP spid="5" grpId="0" animBg="1"/>
          <p:bldP spid="56" grpId="0" animBg="1"/>
          <p:bldP spid="57" grpId="0" animBg="1"/>
          <p:bldP spid="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6" grpId="0"/>
          <p:bldP spid="59" grpId="0"/>
          <p:bldP spid="60" grpId="0"/>
          <p:bldP spid="61" grpId="0"/>
          <p:bldP spid="62" grpId="0"/>
          <p:bldP spid="63" grpId="0"/>
          <p:bldP spid="70" grpId="0"/>
          <p:bldP spid="72" grpId="0"/>
          <p:bldP spid="109" grpId="0"/>
          <p:bldP spid="111" grpId="0"/>
          <p:bldP spid="113" grpId="0"/>
          <p:bldP spid="115" grpId="0"/>
          <p:bldP spid="117" grpId="0"/>
          <p:bldP spid="119" grpId="0"/>
          <p:bldP spid="121" grpId="0"/>
          <p:bldP spid="123" grpId="0"/>
          <p:bldP spid="125" grpId="0"/>
          <p:bldP spid="127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3057" y="1372497"/>
            <a:ext cx="9542649" cy="3237529"/>
            <a:chOff x="1237208" y="1447357"/>
            <a:chExt cx="10064513" cy="3414581"/>
          </a:xfrm>
        </p:grpSpPr>
        <p:sp>
          <p:nvSpPr>
            <p:cNvPr id="12" name="矩形 11"/>
            <p:cNvSpPr/>
            <p:nvPr/>
          </p:nvSpPr>
          <p:spPr>
            <a:xfrm>
              <a:off x="1237208" y="1447357"/>
              <a:ext cx="4755913" cy="340884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3" name="矩形 12"/>
            <p:cNvSpPr/>
            <p:nvPr/>
          </p:nvSpPr>
          <p:spPr>
            <a:xfrm>
              <a:off x="6545808" y="1447357"/>
              <a:ext cx="4755913" cy="340884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7" name="矩形 6"/>
            <p:cNvSpPr/>
            <p:nvPr/>
          </p:nvSpPr>
          <p:spPr>
            <a:xfrm>
              <a:off x="1237208" y="3949257"/>
              <a:ext cx="4755913" cy="90694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8" name="矩形 7"/>
            <p:cNvSpPr/>
            <p:nvPr/>
          </p:nvSpPr>
          <p:spPr>
            <a:xfrm>
              <a:off x="6545808" y="3954994"/>
              <a:ext cx="4755913" cy="90694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9" name="矩形 8"/>
            <p:cNvSpPr/>
            <p:nvPr/>
          </p:nvSpPr>
          <p:spPr>
            <a:xfrm>
              <a:off x="2541314" y="4159286"/>
              <a:ext cx="2142413" cy="486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028944" y="4159286"/>
              <a:ext cx="2142413" cy="486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73055" y="5016028"/>
            <a:ext cx="9572184" cy="967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89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8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2" name="矩形 21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3" name="矩形 22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0"/>
          <p:cNvSpPr/>
          <p:nvPr/>
        </p:nvSpPr>
        <p:spPr>
          <a:xfrm>
            <a:off x="0" y="981707"/>
            <a:ext cx="12192000" cy="28417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81043" y="3209564"/>
            <a:ext cx="1700259" cy="1046537"/>
            <a:chOff x="2561724" y="5350551"/>
            <a:chExt cx="3400926" cy="2093433"/>
          </a:xfrm>
        </p:grpSpPr>
        <p:sp>
          <p:nvSpPr>
            <p:cNvPr id="37" name="Trapecio 36"/>
            <p:cNvSpPr/>
            <p:nvPr/>
          </p:nvSpPr>
          <p:spPr>
            <a:xfrm>
              <a:off x="2561724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endParaRPr lang="es-SV" sz="170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Redondear rectángulo de esquina del mismo lado 1"/>
            <p:cNvSpPr/>
            <p:nvPr/>
          </p:nvSpPr>
          <p:spPr>
            <a:xfrm>
              <a:off x="2867467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r>
                <a:rPr lang="es-SV" sz="333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918844" y="3209564"/>
            <a:ext cx="1700259" cy="1046537"/>
            <a:chOff x="7837961" y="5350551"/>
            <a:chExt cx="3400926" cy="2093433"/>
          </a:xfrm>
        </p:grpSpPr>
        <p:sp>
          <p:nvSpPr>
            <p:cNvPr id="38" name="Trapecio 37"/>
            <p:cNvSpPr/>
            <p:nvPr/>
          </p:nvSpPr>
          <p:spPr>
            <a:xfrm>
              <a:off x="7837961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endParaRPr lang="es-SV" sz="170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Redondear rectángulo de esquina del mismo lado 18"/>
            <p:cNvSpPr/>
            <p:nvPr/>
          </p:nvSpPr>
          <p:spPr>
            <a:xfrm>
              <a:off x="8143704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r>
                <a:rPr lang="es-SV" sz="333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602059" y="3209564"/>
            <a:ext cx="1700259" cy="1046537"/>
            <a:chOff x="13205034" y="5350551"/>
            <a:chExt cx="3400926" cy="2093433"/>
          </a:xfrm>
        </p:grpSpPr>
        <p:sp>
          <p:nvSpPr>
            <p:cNvPr id="39" name="Trapecio 38"/>
            <p:cNvSpPr/>
            <p:nvPr/>
          </p:nvSpPr>
          <p:spPr>
            <a:xfrm>
              <a:off x="13205034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endParaRPr lang="es-SV" sz="170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Redondear rectángulo de esquina del mismo lado 19"/>
            <p:cNvSpPr/>
            <p:nvPr/>
          </p:nvSpPr>
          <p:spPr>
            <a:xfrm>
              <a:off x="13510777" y="5350551"/>
              <a:ext cx="2789441" cy="2093433"/>
            </a:xfrm>
            <a:prstGeom prst="round2SameRect">
              <a:avLst>
                <a:gd name="adj1" fmla="val 0"/>
                <a:gd name="adj2" fmla="val 1001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r>
                <a:rPr lang="es-SV" sz="333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304804" y="3209564"/>
            <a:ext cx="1700259" cy="1046537"/>
            <a:chOff x="18611173" y="5350551"/>
            <a:chExt cx="3400926" cy="2093433"/>
          </a:xfrm>
        </p:grpSpPr>
        <p:sp>
          <p:nvSpPr>
            <p:cNvPr id="40" name="Trapecio 39"/>
            <p:cNvSpPr/>
            <p:nvPr/>
          </p:nvSpPr>
          <p:spPr>
            <a:xfrm>
              <a:off x="18611173" y="5350551"/>
              <a:ext cx="3400926" cy="407406"/>
            </a:xfrm>
            <a:prstGeom prst="trapezoid">
              <a:avLst>
                <a:gd name="adj" fmla="val 7806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endParaRPr lang="es-SV" sz="1705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Redondear rectángulo de esquina del mismo lado 20"/>
            <p:cNvSpPr/>
            <p:nvPr/>
          </p:nvSpPr>
          <p:spPr>
            <a:xfrm>
              <a:off x="18916916" y="5350551"/>
              <a:ext cx="2789441" cy="2093433"/>
            </a:xfrm>
            <a:prstGeom prst="round2SameRect">
              <a:avLst>
                <a:gd name="adj1" fmla="val 0"/>
                <a:gd name="adj2" fmla="val 91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62050"/>
              <a:r>
                <a:rPr lang="es-SV" sz="3335" dirty="0">
                  <a:solidFill>
                    <a:srgbClr val="FFFFFF"/>
                  </a:solidFill>
                  <a:latin typeface="Arial" panose="020B0604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18837" y="504280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318837" y="472621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3784331" y="504280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3784331" y="472621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6168544" y="504280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6168544" y="472621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643069" y="504280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643068" y="472621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44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5" name="五边形 44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6" name="矩形 45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7" name="矩形 46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/>
      <p:bldP spid="27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5433" y="1554447"/>
            <a:ext cx="7924800" cy="3504629"/>
            <a:chOff x="3184075" y="1165835"/>
            <a:chExt cx="5943600" cy="2628472"/>
          </a:xfrm>
        </p:grpSpPr>
        <p:sp>
          <p:nvSpPr>
            <p:cNvPr id="2" name="矩形 1"/>
            <p:cNvSpPr/>
            <p:nvPr/>
          </p:nvSpPr>
          <p:spPr>
            <a:xfrm>
              <a:off x="3184075" y="1167885"/>
              <a:ext cx="5943600" cy="2593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22857" y="1375169"/>
              <a:ext cx="924380" cy="21784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31594" y="1165835"/>
              <a:ext cx="815657" cy="252476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5865" dirty="0">
                  <a:cs typeface="+mn-ea"/>
                  <a:sym typeface="+mn-lt"/>
                </a:rPr>
                <a:t>第四章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30460" y="1268912"/>
              <a:ext cx="646283" cy="25253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935" dirty="0"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9614" y="1651996"/>
              <a:ext cx="1615827" cy="17592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/>
                <a:t>标题数字等都可以通过点击和重新输入进行更改，顶部“开始”面板中可以对字体、字号、颜色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8" y="459767"/>
            <a:ext cx="4167621" cy="6251947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平行四边形 3"/>
          <p:cNvSpPr/>
          <p:nvPr/>
        </p:nvSpPr>
        <p:spPr>
          <a:xfrm>
            <a:off x="5168349" y="0"/>
            <a:ext cx="7023651" cy="6858000"/>
          </a:xfrm>
          <a:prstGeom prst="parallelogram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93951" y="174535"/>
            <a:ext cx="22397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/>
            <a:r>
              <a:rPr lang="zh-CN" altLang="en-US" sz="7200" b="1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24" name="矩形 23"/>
          <p:cNvSpPr/>
          <p:nvPr/>
        </p:nvSpPr>
        <p:spPr>
          <a:xfrm>
            <a:off x="6803814" y="1447129"/>
            <a:ext cx="490220" cy="49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altLang="zh-CN" sz="2665" b="1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395633" y="1405641"/>
            <a:ext cx="215918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93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您的标题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60727" y="2021168"/>
            <a:ext cx="82837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输入您的副标题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781800" y="2499535"/>
            <a:ext cx="4588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536690" y="2816189"/>
            <a:ext cx="490220" cy="49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altLang="zh-CN" sz="2665" b="1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2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90371" y="2772611"/>
            <a:ext cx="249696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93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您的标题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60727" y="3390228"/>
            <a:ext cx="82837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输入您的副标题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264966" y="3948108"/>
            <a:ext cx="4588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291579" y="4196254"/>
            <a:ext cx="490220" cy="49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altLang="zh-CN" sz="2665" b="1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3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803813" y="4153658"/>
            <a:ext cx="256547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93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您的标题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155193" y="4798303"/>
            <a:ext cx="82837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输入您的副标题</a:t>
            </a: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5968153" y="5273144"/>
            <a:ext cx="4071731" cy="67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036882" y="5566525"/>
            <a:ext cx="490220" cy="490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r>
              <a:rPr lang="en-US" altLang="zh-CN" sz="2665" b="1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4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744767" y="5505902"/>
            <a:ext cx="229321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93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您的标题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693319" y="6174460"/>
            <a:ext cx="82837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dirty="0">
                <a:solidFill>
                  <a:prstClr val="black"/>
                </a:solidFill>
                <a:latin typeface="Calibri" panose="020F0502020204030204"/>
                <a:ea typeface="等线" panose="02010600030101010101" charset="-122"/>
                <a:cs typeface="+mn-ea"/>
                <a:sym typeface="+mn-lt"/>
              </a:rPr>
              <a:t>输入您的副标题</a:t>
            </a:r>
          </a:p>
        </p:txBody>
      </p:sp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bldLvl="0" animBg="1"/>
      <p:bldP spid="25" grpId="0"/>
      <p:bldP spid="26" grpId="0"/>
      <p:bldP spid="26" grpId="1"/>
      <p:bldP spid="28" grpId="0" bldLvl="0" animBg="1"/>
      <p:bldP spid="29" grpId="0"/>
      <p:bldP spid="30" grpId="0"/>
      <p:bldP spid="30" grpId="1"/>
      <p:bldP spid="32" grpId="0" bldLvl="0" animBg="1"/>
      <p:bldP spid="33" grpId="0"/>
      <p:bldP spid="34" grpId="0"/>
      <p:bldP spid="34" grpId="1"/>
      <p:bldP spid="36" grpId="0" bldLvl="0" animBg="1"/>
      <p:bldP spid="37" grpId="0"/>
      <p:bldP spid="38" grpId="0"/>
      <p:bldP spid="3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79"/>
          <p:cNvSpPr/>
          <p:nvPr/>
        </p:nvSpPr>
        <p:spPr>
          <a:xfrm>
            <a:off x="6003640" y="3576331"/>
            <a:ext cx="184720" cy="400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01672" y="3418349"/>
            <a:ext cx="1142859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493407" y="3834049"/>
            <a:ext cx="198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_矩形 75"/>
          <p:cNvSpPr/>
          <p:nvPr>
            <p:custDataLst>
              <p:tags r:id="rId1"/>
            </p:custDataLst>
          </p:nvPr>
        </p:nvSpPr>
        <p:spPr>
          <a:xfrm>
            <a:off x="927193" y="3872182"/>
            <a:ext cx="2902690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Block Arc 6"/>
          <p:cNvSpPr/>
          <p:nvPr/>
        </p:nvSpPr>
        <p:spPr>
          <a:xfrm>
            <a:off x="4218237" y="1708319"/>
            <a:ext cx="1424165" cy="1424166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Block Arc 7"/>
          <p:cNvSpPr/>
          <p:nvPr/>
        </p:nvSpPr>
        <p:spPr>
          <a:xfrm rot="10800000">
            <a:off x="4218238" y="2920004"/>
            <a:ext cx="1424165" cy="1424166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Block Arc 8"/>
          <p:cNvSpPr/>
          <p:nvPr/>
        </p:nvSpPr>
        <p:spPr>
          <a:xfrm>
            <a:off x="5442274" y="2928850"/>
            <a:ext cx="1424165" cy="1424166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Block Arc 9"/>
          <p:cNvSpPr/>
          <p:nvPr/>
        </p:nvSpPr>
        <p:spPr>
          <a:xfrm rot="10800000">
            <a:off x="5442275" y="4150654"/>
            <a:ext cx="1424165" cy="1424166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Block Arc 10"/>
          <p:cNvSpPr/>
          <p:nvPr/>
        </p:nvSpPr>
        <p:spPr>
          <a:xfrm>
            <a:off x="6657466" y="4159500"/>
            <a:ext cx="1424165" cy="1424166"/>
          </a:xfrm>
          <a:prstGeom prst="blockArc">
            <a:avLst>
              <a:gd name="adj1" fmla="val 10800000"/>
              <a:gd name="adj2" fmla="val 5445255"/>
              <a:gd name="adj3" fmla="val 145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Oval 11"/>
          <p:cNvSpPr/>
          <p:nvPr/>
        </p:nvSpPr>
        <p:spPr>
          <a:xfrm>
            <a:off x="4594181" y="2084264"/>
            <a:ext cx="672276" cy="67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Oval 12"/>
          <p:cNvSpPr/>
          <p:nvPr/>
        </p:nvSpPr>
        <p:spPr>
          <a:xfrm>
            <a:off x="4598603" y="3295950"/>
            <a:ext cx="672276" cy="6722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Oval 13"/>
          <p:cNvSpPr/>
          <p:nvPr/>
        </p:nvSpPr>
        <p:spPr>
          <a:xfrm>
            <a:off x="5822640" y="3304795"/>
            <a:ext cx="672276" cy="67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Oval 14"/>
          <p:cNvSpPr/>
          <p:nvPr/>
        </p:nvSpPr>
        <p:spPr>
          <a:xfrm>
            <a:off x="5822640" y="4535446"/>
            <a:ext cx="672276" cy="6722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Oval 15"/>
          <p:cNvSpPr/>
          <p:nvPr/>
        </p:nvSpPr>
        <p:spPr>
          <a:xfrm>
            <a:off x="7028990" y="4526599"/>
            <a:ext cx="672276" cy="67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58"/>
          <p:cNvGrpSpPr/>
          <p:nvPr/>
        </p:nvGrpSpPr>
        <p:grpSpPr>
          <a:xfrm>
            <a:off x="4773311" y="3476407"/>
            <a:ext cx="314014" cy="271403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17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</p:grpSp>
      <p:sp>
        <p:nvSpPr>
          <p:cNvPr id="20" name="Freeform 245"/>
          <p:cNvSpPr/>
          <p:nvPr/>
        </p:nvSpPr>
        <p:spPr bwMode="auto">
          <a:xfrm>
            <a:off x="4752147" y="2262098"/>
            <a:ext cx="290944" cy="29094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grpSp>
        <p:nvGrpSpPr>
          <p:cNvPr id="21" name="Group 121"/>
          <p:cNvGrpSpPr/>
          <p:nvPr/>
        </p:nvGrpSpPr>
        <p:grpSpPr>
          <a:xfrm>
            <a:off x="6048323" y="4711428"/>
            <a:ext cx="247094" cy="332912"/>
            <a:chOff x="1982788" y="820738"/>
            <a:chExt cx="1060450" cy="1428750"/>
          </a:xfrm>
          <a:solidFill>
            <a:schemeClr val="bg1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l="0" t="0" r="r" b="b"/>
              <a:pathLst>
                <a:path w="180" h="156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avLst/>
              <a:gdLst/>
              <a:ahLst/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l="0" t="0" r="r" b="b"/>
              <a:pathLst>
                <a:path w="280" h="378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</p:grpSp>
      <p:sp>
        <p:nvSpPr>
          <p:cNvPr id="24" name="Freeform 63"/>
          <p:cNvSpPr>
            <a:spLocks noEditPoints="1"/>
          </p:cNvSpPr>
          <p:nvPr/>
        </p:nvSpPr>
        <p:spPr bwMode="auto">
          <a:xfrm>
            <a:off x="7185736" y="4711430"/>
            <a:ext cx="337596" cy="245704"/>
          </a:xfrm>
          <a:custGeom>
            <a:avLst/>
            <a:gdLst/>
            <a:ahLst/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l="0" t="0" r="r" b="b"/>
            <a:pathLst>
              <a:path w="78" h="57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5" name="Freeform 57"/>
          <p:cNvSpPr>
            <a:spLocks noEditPoints="1"/>
          </p:cNvSpPr>
          <p:nvPr/>
        </p:nvSpPr>
        <p:spPr bwMode="auto">
          <a:xfrm>
            <a:off x="6032377" y="3517268"/>
            <a:ext cx="278985" cy="247326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35" tIns="45718" rIns="91435" bIns="4571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66" name="矩形 65"/>
          <p:cNvSpPr/>
          <p:nvPr/>
        </p:nvSpPr>
        <p:spPr>
          <a:xfrm>
            <a:off x="4070900" y="4636372"/>
            <a:ext cx="1142859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862636" y="5052071"/>
            <a:ext cx="19825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A_矩形 75"/>
          <p:cNvSpPr/>
          <p:nvPr>
            <p:custDataLst>
              <p:tags r:id="rId2"/>
            </p:custDataLst>
          </p:nvPr>
        </p:nvSpPr>
        <p:spPr>
          <a:xfrm>
            <a:off x="2296420" y="5090204"/>
            <a:ext cx="2902690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324795" y="4554204"/>
            <a:ext cx="1142859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8432329" y="4978913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A_矩形 75"/>
          <p:cNvSpPr/>
          <p:nvPr>
            <p:custDataLst>
              <p:tags r:id="rId3"/>
            </p:custDataLst>
          </p:nvPr>
        </p:nvSpPr>
        <p:spPr>
          <a:xfrm>
            <a:off x="8324795" y="5008037"/>
            <a:ext cx="2902690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181936" y="2902213"/>
            <a:ext cx="1142859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7289470" y="3326921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A_矩形 75"/>
          <p:cNvSpPr/>
          <p:nvPr>
            <p:custDataLst>
              <p:tags r:id="rId4"/>
            </p:custDataLst>
          </p:nvPr>
        </p:nvSpPr>
        <p:spPr>
          <a:xfrm>
            <a:off x="7181936" y="3356045"/>
            <a:ext cx="2902690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886130" y="1650595"/>
            <a:ext cx="1142859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895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993664" y="2075304"/>
            <a:ext cx="19825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A_矩形 75"/>
          <p:cNvSpPr/>
          <p:nvPr>
            <p:custDataLst>
              <p:tags r:id="rId5"/>
            </p:custDataLst>
          </p:nvPr>
        </p:nvSpPr>
        <p:spPr>
          <a:xfrm>
            <a:off x="5886131" y="2104428"/>
            <a:ext cx="2902690" cy="88043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9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0" name="五边形 39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4" name="矩形 43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5" name="矩形 44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0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41" grpId="0"/>
          <p:bldP spid="43" grpId="0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20" grpId="0" animBg="1"/>
          <p:bldP spid="24" grpId="0" animBg="1"/>
          <p:bldP spid="25" grpId="0" animBg="1"/>
          <p:bldP spid="66" grpId="0"/>
          <p:bldP spid="68" grpId="0"/>
          <p:bldP spid="69" grpId="0"/>
          <p:bldP spid="71" grpId="0"/>
          <p:bldP spid="72" grpId="0"/>
          <p:bldP spid="74" grpId="0"/>
          <p:bldP spid="75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0" grpId="0" animBg="1"/>
          <p:bldP spid="41" grpId="0"/>
          <p:bldP spid="43" grpId="0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20" grpId="0" animBg="1"/>
          <p:bldP spid="24" grpId="0" animBg="1"/>
          <p:bldP spid="25" grpId="0" animBg="1"/>
          <p:bldP spid="66" grpId="0"/>
          <p:bldP spid="68" grpId="0"/>
          <p:bldP spid="69" grpId="0"/>
          <p:bldP spid="71" grpId="0"/>
          <p:bldP spid="72" grpId="0"/>
          <p:bldP spid="74" grpId="0"/>
          <p:bldP spid="75" grpId="0"/>
          <p:bldP spid="7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09627" y="1739287"/>
            <a:ext cx="1781809" cy="2238985"/>
            <a:chOff x="1676795" y="1900014"/>
            <a:chExt cx="1781907" cy="2239107"/>
          </a:xfrm>
          <a:effectLst/>
        </p:grpSpPr>
        <p:sp>
          <p:nvSpPr>
            <p:cNvPr id="14" name="Oval 13"/>
            <p:cNvSpPr/>
            <p:nvPr/>
          </p:nvSpPr>
          <p:spPr>
            <a:xfrm>
              <a:off x="1676795" y="1900014"/>
              <a:ext cx="1781907" cy="178190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110548" y="3224721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2457065" y="3483019"/>
              <a:ext cx="221366" cy="397804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75278" y="2208425"/>
              <a:ext cx="1210655" cy="8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  <a:endPara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73069" y="2202713"/>
            <a:ext cx="1781809" cy="2238985"/>
            <a:chOff x="3872946" y="1688394"/>
            <a:chExt cx="1781907" cy="2239107"/>
          </a:xfrm>
          <a:effectLst/>
        </p:grpSpPr>
        <p:grpSp>
          <p:nvGrpSpPr>
            <p:cNvPr id="19" name="Group 18"/>
            <p:cNvGrpSpPr/>
            <p:nvPr/>
          </p:nvGrpSpPr>
          <p:grpSpPr>
            <a:xfrm>
              <a:off x="3872946" y="1688394"/>
              <a:ext cx="1781907" cy="2239107"/>
              <a:chOff x="1676795" y="1900014"/>
              <a:chExt cx="1781907" cy="223910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676795" y="1900014"/>
                <a:ext cx="1781907" cy="178190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110548" y="3224721"/>
                <a:ext cx="914400" cy="9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75278" y="2208425"/>
                <a:ext cx="1210655" cy="8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42%</a:t>
                </a:r>
                <a:endParaRPr lang="en-GB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AutoShape 14"/>
            <p:cNvSpPr/>
            <p:nvPr/>
          </p:nvSpPr>
          <p:spPr bwMode="auto">
            <a:xfrm>
              <a:off x="4576946" y="3299844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30000"/>
                </a:lnSpc>
              </a:pPr>
              <a:endParaRPr lang="en-GB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36510" y="1739287"/>
            <a:ext cx="1781809" cy="2238985"/>
            <a:chOff x="6536533" y="1688394"/>
            <a:chExt cx="1781907" cy="2239107"/>
          </a:xfrm>
          <a:effectLst/>
        </p:grpSpPr>
        <p:grpSp>
          <p:nvGrpSpPr>
            <p:cNvPr id="24" name="Group 23"/>
            <p:cNvGrpSpPr/>
            <p:nvPr/>
          </p:nvGrpSpPr>
          <p:grpSpPr>
            <a:xfrm>
              <a:off x="6536533" y="1688394"/>
              <a:ext cx="1781907" cy="2239107"/>
              <a:chOff x="1676795" y="1900014"/>
              <a:chExt cx="1781907" cy="223910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76795" y="1900014"/>
                <a:ext cx="1781907" cy="178190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110548" y="3224721"/>
                <a:ext cx="914400" cy="914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75278" y="2212657"/>
                <a:ext cx="1172564" cy="8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11%</a:t>
                </a:r>
                <a:endParaRPr lang="en-GB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AutoShape 13"/>
            <p:cNvSpPr/>
            <p:nvPr/>
          </p:nvSpPr>
          <p:spPr bwMode="auto">
            <a:xfrm>
              <a:off x="7280037" y="3288061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30000"/>
                </a:lnSpc>
              </a:pPr>
              <a:endParaRPr lang="en-GB" sz="170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00562" y="2202713"/>
            <a:ext cx="1781809" cy="2238985"/>
            <a:chOff x="9200732" y="1688394"/>
            <a:chExt cx="1781907" cy="2239107"/>
          </a:xfrm>
          <a:effectLst/>
        </p:grpSpPr>
        <p:grpSp>
          <p:nvGrpSpPr>
            <p:cNvPr id="29" name="Group 28"/>
            <p:cNvGrpSpPr/>
            <p:nvPr/>
          </p:nvGrpSpPr>
          <p:grpSpPr>
            <a:xfrm>
              <a:off x="9200732" y="1688394"/>
              <a:ext cx="1781907" cy="2239107"/>
              <a:chOff x="1676795" y="1900014"/>
              <a:chExt cx="1781907" cy="223910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676795" y="1900014"/>
                <a:ext cx="1781907" cy="178190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110548" y="3224721"/>
                <a:ext cx="914400" cy="91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705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975278" y="2208425"/>
                <a:ext cx="1210655" cy="8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75%</a:t>
                </a:r>
                <a:endParaRPr lang="en-GB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9887068" y="3306780"/>
              <a:ext cx="409233" cy="327040"/>
            </a:xfrm>
            <a:custGeom>
              <a:avLst/>
              <a:gdLst>
                <a:gd name="T0" fmla="*/ 200 w 400"/>
                <a:gd name="T1" fmla="*/ 120 h 320"/>
                <a:gd name="T2" fmla="*/ 140 w 400"/>
                <a:gd name="T3" fmla="*/ 180 h 320"/>
                <a:gd name="T4" fmla="*/ 200 w 400"/>
                <a:gd name="T5" fmla="*/ 240 h 320"/>
                <a:gd name="T6" fmla="*/ 260 w 400"/>
                <a:gd name="T7" fmla="*/ 180 h 320"/>
                <a:gd name="T8" fmla="*/ 200 w 400"/>
                <a:gd name="T9" fmla="*/ 120 h 320"/>
                <a:gd name="T10" fmla="*/ 360 w 400"/>
                <a:gd name="T11" fmla="*/ 60 h 320"/>
                <a:gd name="T12" fmla="*/ 312 w 400"/>
                <a:gd name="T13" fmla="*/ 60 h 320"/>
                <a:gd name="T14" fmla="*/ 296 w 400"/>
                <a:gd name="T15" fmla="*/ 49 h 320"/>
                <a:gd name="T16" fmla="*/ 284 w 400"/>
                <a:gd name="T17" fmla="*/ 11 h 320"/>
                <a:gd name="T18" fmla="*/ 268 w 400"/>
                <a:gd name="T19" fmla="*/ 0 h 320"/>
                <a:gd name="T20" fmla="*/ 132 w 400"/>
                <a:gd name="T21" fmla="*/ 0 h 320"/>
                <a:gd name="T22" fmla="*/ 116 w 400"/>
                <a:gd name="T23" fmla="*/ 11 h 320"/>
                <a:gd name="T24" fmla="*/ 104 w 400"/>
                <a:gd name="T25" fmla="*/ 49 h 320"/>
                <a:gd name="T26" fmla="*/ 88 w 400"/>
                <a:gd name="T27" fmla="*/ 60 h 320"/>
                <a:gd name="T28" fmla="*/ 40 w 400"/>
                <a:gd name="T29" fmla="*/ 60 h 320"/>
                <a:gd name="T30" fmla="*/ 0 w 400"/>
                <a:gd name="T31" fmla="*/ 100 h 320"/>
                <a:gd name="T32" fmla="*/ 0 w 400"/>
                <a:gd name="T33" fmla="*/ 280 h 320"/>
                <a:gd name="T34" fmla="*/ 40 w 400"/>
                <a:gd name="T35" fmla="*/ 320 h 320"/>
                <a:gd name="T36" fmla="*/ 360 w 400"/>
                <a:gd name="T37" fmla="*/ 320 h 320"/>
                <a:gd name="T38" fmla="*/ 400 w 400"/>
                <a:gd name="T39" fmla="*/ 280 h 320"/>
                <a:gd name="T40" fmla="*/ 400 w 400"/>
                <a:gd name="T41" fmla="*/ 100 h 320"/>
                <a:gd name="T42" fmla="*/ 360 w 400"/>
                <a:gd name="T43" fmla="*/ 60 h 320"/>
                <a:gd name="T44" fmla="*/ 200 w 400"/>
                <a:gd name="T45" fmla="*/ 280 h 320"/>
                <a:gd name="T46" fmla="*/ 100 w 400"/>
                <a:gd name="T47" fmla="*/ 180 h 320"/>
                <a:gd name="T48" fmla="*/ 200 w 400"/>
                <a:gd name="T49" fmla="*/ 80 h 320"/>
                <a:gd name="T50" fmla="*/ 300 w 400"/>
                <a:gd name="T51" fmla="*/ 180 h 320"/>
                <a:gd name="T52" fmla="*/ 200 w 400"/>
                <a:gd name="T53" fmla="*/ 280 h 320"/>
                <a:gd name="T54" fmla="*/ 346 w 400"/>
                <a:gd name="T55" fmla="*/ 128 h 320"/>
                <a:gd name="T56" fmla="*/ 332 w 400"/>
                <a:gd name="T57" fmla="*/ 114 h 320"/>
                <a:gd name="T58" fmla="*/ 346 w 400"/>
                <a:gd name="T59" fmla="*/ 100 h 320"/>
                <a:gd name="T60" fmla="*/ 360 w 400"/>
                <a:gd name="T61" fmla="*/ 114 h 320"/>
                <a:gd name="T62" fmla="*/ 346 w 400"/>
                <a:gd name="T63" fmla="*/ 12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32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170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23"/>
          <p:cNvSpPr txBox="1"/>
          <p:nvPr/>
        </p:nvSpPr>
        <p:spPr>
          <a:xfrm>
            <a:off x="940742" y="53964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4"/>
          <p:cNvSpPr txBox="1"/>
          <p:nvPr/>
        </p:nvSpPr>
        <p:spPr>
          <a:xfrm>
            <a:off x="940741" y="501347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3734365" y="53964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3734365" y="501347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492959" y="53964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492958" y="501347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9286582" y="53964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9286582" y="5013470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5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6" name="五边形 35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2" name="矩形 41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3" name="矩形 42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3633104" y="1400862"/>
            <a:ext cx="4925791" cy="4925791"/>
          </a:xfrm>
          <a:prstGeom prst="diamond">
            <a:avLst/>
          </a:prstGeom>
          <a:solidFill>
            <a:schemeClr val="accent2"/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130000"/>
              </a:lnSpc>
            </a:pPr>
            <a:endParaRPr lang="zh-CN" altLang="en-US" sz="17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01053" y="1868811"/>
            <a:ext cx="1921058" cy="1921058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66" tIns="301266" rIns="301266" bIns="301266" numCol="1" spcCol="1270" anchor="ctr" anchorCtr="0">
            <a:noAutofit/>
          </a:bodyPr>
          <a:lstStyle/>
          <a:p>
            <a:pPr algn="ctr" defTabSz="2311400">
              <a:spcAft>
                <a:spcPct val="35000"/>
              </a:spcAft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GB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69886" y="1868811"/>
            <a:ext cx="1921058" cy="1921058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66" tIns="301266" rIns="301266" bIns="301266" numCol="1" spcCol="1270" anchor="ctr" anchorCtr="0">
            <a:noAutofit/>
          </a:bodyPr>
          <a:lstStyle/>
          <a:p>
            <a:pPr algn="ctr" defTabSz="2311400">
              <a:spcAft>
                <a:spcPct val="35000"/>
              </a:spcAft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GB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101053" y="3937644"/>
            <a:ext cx="1921058" cy="1921058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66" tIns="301266" rIns="301266" bIns="301266" numCol="1" spcCol="1270" anchor="ctr" anchorCtr="0">
            <a:noAutofit/>
          </a:bodyPr>
          <a:lstStyle/>
          <a:p>
            <a:pPr algn="ctr" defTabSz="2311400">
              <a:spcAft>
                <a:spcPct val="35000"/>
              </a:spcAft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GB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69886" y="3937644"/>
            <a:ext cx="1921058" cy="1921058"/>
          </a:xfrm>
          <a:custGeom>
            <a:avLst/>
            <a:gdLst>
              <a:gd name="connsiteX0" fmla="*/ 0 w 2113280"/>
              <a:gd name="connsiteY0" fmla="*/ 352220 h 2113280"/>
              <a:gd name="connsiteX1" fmla="*/ 352220 w 2113280"/>
              <a:gd name="connsiteY1" fmla="*/ 0 h 2113280"/>
              <a:gd name="connsiteX2" fmla="*/ 1761060 w 2113280"/>
              <a:gd name="connsiteY2" fmla="*/ 0 h 2113280"/>
              <a:gd name="connsiteX3" fmla="*/ 2113280 w 2113280"/>
              <a:gd name="connsiteY3" fmla="*/ 352220 h 2113280"/>
              <a:gd name="connsiteX4" fmla="*/ 2113280 w 2113280"/>
              <a:gd name="connsiteY4" fmla="*/ 1761060 h 2113280"/>
              <a:gd name="connsiteX5" fmla="*/ 1761060 w 2113280"/>
              <a:gd name="connsiteY5" fmla="*/ 2113280 h 2113280"/>
              <a:gd name="connsiteX6" fmla="*/ 352220 w 2113280"/>
              <a:gd name="connsiteY6" fmla="*/ 2113280 h 2113280"/>
              <a:gd name="connsiteX7" fmla="*/ 0 w 2113280"/>
              <a:gd name="connsiteY7" fmla="*/ 1761060 h 2113280"/>
              <a:gd name="connsiteX8" fmla="*/ 0 w 2113280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3280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1761060" y="0"/>
                </a:lnTo>
                <a:cubicBezTo>
                  <a:pt x="1955586" y="0"/>
                  <a:pt x="2113280" y="157694"/>
                  <a:pt x="2113280" y="352220"/>
                </a:cubicBezTo>
                <a:lnTo>
                  <a:pt x="2113280" y="1761060"/>
                </a:lnTo>
                <a:cubicBezTo>
                  <a:pt x="2113280" y="1955586"/>
                  <a:pt x="1955586" y="2113280"/>
                  <a:pt x="1761060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266" tIns="301266" rIns="301266" bIns="301266" numCol="1" spcCol="1270" anchor="ctr" anchorCtr="0">
            <a:noAutofit/>
          </a:bodyPr>
          <a:lstStyle/>
          <a:p>
            <a:pPr algn="ctr" defTabSz="2311400">
              <a:spcAft>
                <a:spcPct val="35000"/>
              </a:spcAft>
            </a:pPr>
            <a:r>
              <a:rPr lang="zh-CN" altLang="en-US" sz="3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GB" sz="3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123994" y="263668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2029333" y="2253753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1123994" y="4852320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2029333" y="446938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8706670" y="2636688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8706670" y="2253753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8706670" y="4852320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706670" y="446938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6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18" name="矩形 17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19" name="矩形 18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3640" y="3576331"/>
            <a:ext cx="184720" cy="400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任意多边形: 形状 8"/>
          <p:cNvSpPr/>
          <p:nvPr/>
        </p:nvSpPr>
        <p:spPr>
          <a:xfrm>
            <a:off x="335" y="3304709"/>
            <a:ext cx="12176818" cy="819099"/>
          </a:xfrm>
          <a:custGeom>
            <a:avLst/>
            <a:gdLst>
              <a:gd name="connsiteX0" fmla="*/ 0 w 12177486"/>
              <a:gd name="connsiteY0" fmla="*/ 805696 h 823872"/>
              <a:gd name="connsiteX1" fmla="*/ 3788229 w 12177486"/>
              <a:gd name="connsiteY1" fmla="*/ 326725 h 823872"/>
              <a:gd name="connsiteX2" fmla="*/ 6821715 w 12177486"/>
              <a:gd name="connsiteY2" fmla="*/ 820210 h 823872"/>
              <a:gd name="connsiteX3" fmla="*/ 9913257 w 12177486"/>
              <a:gd name="connsiteY3" fmla="*/ 7410 h 823872"/>
              <a:gd name="connsiteX4" fmla="*/ 12177486 w 12177486"/>
              <a:gd name="connsiteY4" fmla="*/ 486382 h 823872"/>
              <a:gd name="connsiteX0-1" fmla="*/ 0 w 12177486"/>
              <a:gd name="connsiteY0-2" fmla="*/ 805696 h 825056"/>
              <a:gd name="connsiteX1-3" fmla="*/ 3788229 w 12177486"/>
              <a:gd name="connsiteY1-4" fmla="*/ 326725 h 825056"/>
              <a:gd name="connsiteX2-5" fmla="*/ 6821715 w 12177486"/>
              <a:gd name="connsiteY2-6" fmla="*/ 820210 h 825056"/>
              <a:gd name="connsiteX3-7" fmla="*/ 9913257 w 12177486"/>
              <a:gd name="connsiteY3-8" fmla="*/ 7410 h 825056"/>
              <a:gd name="connsiteX4-9" fmla="*/ 12177486 w 12177486"/>
              <a:gd name="connsiteY4-10" fmla="*/ 486382 h 825056"/>
              <a:gd name="connsiteX0-11" fmla="*/ 0 w 12177486"/>
              <a:gd name="connsiteY0-12" fmla="*/ 805696 h 831751"/>
              <a:gd name="connsiteX1-13" fmla="*/ 3788229 w 12177486"/>
              <a:gd name="connsiteY1-14" fmla="*/ 326725 h 831751"/>
              <a:gd name="connsiteX2-15" fmla="*/ 6821715 w 12177486"/>
              <a:gd name="connsiteY2-16" fmla="*/ 820210 h 831751"/>
              <a:gd name="connsiteX3-17" fmla="*/ 9913257 w 12177486"/>
              <a:gd name="connsiteY3-18" fmla="*/ 7410 h 831751"/>
              <a:gd name="connsiteX4-19" fmla="*/ 12177486 w 12177486"/>
              <a:gd name="connsiteY4-20" fmla="*/ 486382 h 831751"/>
              <a:gd name="connsiteX0-21" fmla="*/ 0 w 12177486"/>
              <a:gd name="connsiteY0-22" fmla="*/ 803846 h 829901"/>
              <a:gd name="connsiteX1-23" fmla="*/ 3788229 w 12177486"/>
              <a:gd name="connsiteY1-24" fmla="*/ 324875 h 829901"/>
              <a:gd name="connsiteX2-25" fmla="*/ 6821715 w 12177486"/>
              <a:gd name="connsiteY2-26" fmla="*/ 818360 h 829901"/>
              <a:gd name="connsiteX3-27" fmla="*/ 9913257 w 12177486"/>
              <a:gd name="connsiteY3-28" fmla="*/ 5560 h 829901"/>
              <a:gd name="connsiteX4-29" fmla="*/ 12177486 w 12177486"/>
              <a:gd name="connsiteY4-30" fmla="*/ 484532 h 829901"/>
              <a:gd name="connsiteX0-31" fmla="*/ 0 w 12177486"/>
              <a:gd name="connsiteY0-32" fmla="*/ 798305 h 824360"/>
              <a:gd name="connsiteX1-33" fmla="*/ 3788229 w 12177486"/>
              <a:gd name="connsiteY1-34" fmla="*/ 319334 h 824360"/>
              <a:gd name="connsiteX2-35" fmla="*/ 6821715 w 12177486"/>
              <a:gd name="connsiteY2-36" fmla="*/ 812819 h 824360"/>
              <a:gd name="connsiteX3-37" fmla="*/ 9913257 w 12177486"/>
              <a:gd name="connsiteY3-38" fmla="*/ 19 h 824360"/>
              <a:gd name="connsiteX4-39" fmla="*/ 12177486 w 12177486"/>
              <a:gd name="connsiteY4-40" fmla="*/ 478991 h 824360"/>
              <a:gd name="connsiteX0-41" fmla="*/ 0 w 12177486"/>
              <a:gd name="connsiteY0-42" fmla="*/ 798305 h 819144"/>
              <a:gd name="connsiteX1-43" fmla="*/ 3788229 w 12177486"/>
              <a:gd name="connsiteY1-44" fmla="*/ 319334 h 819144"/>
              <a:gd name="connsiteX2-45" fmla="*/ 6821715 w 12177486"/>
              <a:gd name="connsiteY2-46" fmla="*/ 812819 h 819144"/>
              <a:gd name="connsiteX3-47" fmla="*/ 9913257 w 12177486"/>
              <a:gd name="connsiteY3-48" fmla="*/ 19 h 819144"/>
              <a:gd name="connsiteX4-49" fmla="*/ 12177486 w 12177486"/>
              <a:gd name="connsiteY4-50" fmla="*/ 478991 h 8191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77486" h="819144">
                <a:moveTo>
                  <a:pt x="0" y="798305"/>
                </a:moveTo>
                <a:cubicBezTo>
                  <a:pt x="1325638" y="557610"/>
                  <a:pt x="3009417" y="65455"/>
                  <a:pt x="3788229" y="319334"/>
                </a:cubicBezTo>
                <a:cubicBezTo>
                  <a:pt x="4567041" y="573213"/>
                  <a:pt x="5800877" y="866038"/>
                  <a:pt x="6821715" y="812819"/>
                </a:cubicBezTo>
                <a:cubicBezTo>
                  <a:pt x="7842553" y="759600"/>
                  <a:pt x="8883469" y="2317"/>
                  <a:pt x="9913257" y="19"/>
                </a:cubicBezTo>
                <a:cubicBezTo>
                  <a:pt x="10943045" y="-2279"/>
                  <a:pt x="11491686" y="211686"/>
                  <a:pt x="12177486" y="478991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89" name="椭圆 88"/>
          <p:cNvSpPr/>
          <p:nvPr/>
        </p:nvSpPr>
        <p:spPr>
          <a:xfrm>
            <a:off x="1887465" y="3646718"/>
            <a:ext cx="117547" cy="117547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0" name="椭圆 89"/>
          <p:cNvSpPr/>
          <p:nvPr/>
        </p:nvSpPr>
        <p:spPr>
          <a:xfrm>
            <a:off x="3947516" y="3646718"/>
            <a:ext cx="117547" cy="117547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1" name="椭圆 90"/>
          <p:cNvSpPr/>
          <p:nvPr/>
        </p:nvSpPr>
        <p:spPr>
          <a:xfrm>
            <a:off x="6032116" y="4052750"/>
            <a:ext cx="117547" cy="117547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3" name="椭圆 92"/>
          <p:cNvSpPr/>
          <p:nvPr/>
        </p:nvSpPr>
        <p:spPr>
          <a:xfrm>
            <a:off x="8082061" y="3700796"/>
            <a:ext cx="117547" cy="117547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94" name="椭圆 93"/>
          <p:cNvSpPr/>
          <p:nvPr/>
        </p:nvSpPr>
        <p:spPr>
          <a:xfrm>
            <a:off x="10166305" y="3251449"/>
            <a:ext cx="117547" cy="117547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grpSp>
        <p:nvGrpSpPr>
          <p:cNvPr id="95" name="组合 94"/>
          <p:cNvGrpSpPr/>
          <p:nvPr/>
        </p:nvGrpSpPr>
        <p:grpSpPr>
          <a:xfrm>
            <a:off x="1472653" y="3966776"/>
            <a:ext cx="1064715" cy="1064715"/>
            <a:chOff x="1676400" y="4740492"/>
            <a:chExt cx="685800" cy="685800"/>
          </a:xfrm>
        </p:grpSpPr>
        <p:sp>
          <p:nvSpPr>
            <p:cNvPr id="96" name="椭圆 95"/>
            <p:cNvSpPr/>
            <p:nvPr/>
          </p:nvSpPr>
          <p:spPr>
            <a:xfrm>
              <a:off x="1676400" y="4740492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97" name="Freeform 109"/>
            <p:cNvSpPr>
              <a:spLocks noChangeArrowheads="1"/>
            </p:cNvSpPr>
            <p:nvPr/>
          </p:nvSpPr>
          <p:spPr bwMode="auto">
            <a:xfrm>
              <a:off x="1827792" y="4880339"/>
              <a:ext cx="383016" cy="383014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1800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597431" y="2507334"/>
            <a:ext cx="1064715" cy="1064715"/>
            <a:chOff x="8299836" y="4588092"/>
            <a:chExt cx="685800" cy="685800"/>
          </a:xfrm>
        </p:grpSpPr>
        <p:sp>
          <p:nvSpPr>
            <p:cNvPr id="99" name="椭圆 98"/>
            <p:cNvSpPr/>
            <p:nvPr/>
          </p:nvSpPr>
          <p:spPr>
            <a:xfrm>
              <a:off x="8299836" y="4588092"/>
              <a:ext cx="685800" cy="68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100" name="Freeform 81"/>
            <p:cNvSpPr>
              <a:spLocks noChangeArrowheads="1"/>
            </p:cNvSpPr>
            <p:nvPr/>
          </p:nvSpPr>
          <p:spPr bwMode="auto">
            <a:xfrm>
              <a:off x="8456763" y="4786246"/>
              <a:ext cx="371946" cy="285600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1800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692719" y="3579164"/>
            <a:ext cx="1064715" cy="1064715"/>
            <a:chOff x="9955694" y="2892642"/>
            <a:chExt cx="685800" cy="685800"/>
          </a:xfrm>
        </p:grpSpPr>
        <p:sp>
          <p:nvSpPr>
            <p:cNvPr id="102" name="椭圆 101"/>
            <p:cNvSpPr/>
            <p:nvPr/>
          </p:nvSpPr>
          <p:spPr>
            <a:xfrm>
              <a:off x="9955694" y="289264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103" name="Freeform 85"/>
            <p:cNvSpPr>
              <a:spLocks noChangeArrowheads="1"/>
            </p:cNvSpPr>
            <p:nvPr/>
          </p:nvSpPr>
          <p:spPr bwMode="auto">
            <a:xfrm>
              <a:off x="10130332" y="3043021"/>
              <a:ext cx="336524" cy="383014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1800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582685" y="4382286"/>
            <a:ext cx="1064715" cy="1064715"/>
            <a:chOff x="4988118" y="4988142"/>
            <a:chExt cx="685800" cy="685800"/>
          </a:xfrm>
        </p:grpSpPr>
        <p:sp>
          <p:nvSpPr>
            <p:cNvPr id="109" name="椭圆 108"/>
            <p:cNvSpPr/>
            <p:nvPr/>
          </p:nvSpPr>
          <p:spPr>
            <a:xfrm>
              <a:off x="4988118" y="498814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110" name="Freeform 159"/>
            <p:cNvSpPr>
              <a:spLocks noChangeArrowheads="1"/>
            </p:cNvSpPr>
            <p:nvPr/>
          </p:nvSpPr>
          <p:spPr bwMode="auto">
            <a:xfrm>
              <a:off x="5139510" y="5151163"/>
              <a:ext cx="383016" cy="37194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18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532703" y="2397028"/>
            <a:ext cx="1064715" cy="1064715"/>
            <a:chOff x="3332259" y="3083142"/>
            <a:chExt cx="685800" cy="685800"/>
          </a:xfrm>
        </p:grpSpPr>
        <p:sp>
          <p:nvSpPr>
            <p:cNvPr id="112" name="椭圆 111"/>
            <p:cNvSpPr/>
            <p:nvPr/>
          </p:nvSpPr>
          <p:spPr>
            <a:xfrm>
              <a:off x="3332259" y="3083142"/>
              <a:ext cx="685800" cy="685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sp>
          <p:nvSpPr>
            <p:cNvPr id="113" name="Freeform 160"/>
            <p:cNvSpPr>
              <a:spLocks noChangeArrowheads="1"/>
            </p:cNvSpPr>
            <p:nvPr/>
          </p:nvSpPr>
          <p:spPr bwMode="auto">
            <a:xfrm>
              <a:off x="3530439" y="3240069"/>
              <a:ext cx="309956" cy="37194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 sz="1800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437302" y="2499053"/>
            <a:ext cx="1819575" cy="114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3131219" y="3916239"/>
            <a:ext cx="1819575" cy="114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221922" y="2828686"/>
            <a:ext cx="2048119" cy="114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7477533" y="4102502"/>
            <a:ext cx="2231116" cy="114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9246133" y="2206992"/>
            <a:ext cx="2416025" cy="88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1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14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0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2" name="矩形 31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3" name="矩形 32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8" grpId="0" animBg="1"/>
          <p:bldP spid="89" grpId="0" animBg="1"/>
          <p:bldP spid="90" grpId="0" animBg="1"/>
          <p:bldP spid="91" grpId="0" animBg="1"/>
          <p:bldP spid="93" grpId="0" animBg="1"/>
          <p:bldP spid="94" grpId="0" animBg="1"/>
          <p:bldP spid="114" grpId="0"/>
          <p:bldP spid="115" grpId="0"/>
          <p:bldP spid="116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ac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8" grpId="0" animBg="1"/>
          <p:bldP spid="89" grpId="0" animBg="1"/>
          <p:bldP spid="90" grpId="0" animBg="1"/>
          <p:bldP spid="91" grpId="0" animBg="1"/>
          <p:bldP spid="93" grpId="0" animBg="1"/>
          <p:bldP spid="94" grpId="0" animBg="1"/>
          <p:bldP spid="114" grpId="0"/>
          <p:bldP spid="115" grpId="0"/>
          <p:bldP spid="116" grpId="0"/>
          <p:bldP spid="118" grpId="0"/>
          <p:bldP spid="119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30421" y="3902503"/>
            <a:ext cx="9974170" cy="0"/>
          </a:xfrm>
          <a:prstGeom prst="line">
            <a:avLst/>
          </a:prstGeom>
          <a:ln w="952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16135" y="3059588"/>
            <a:ext cx="428602" cy="842916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201877" y="2945293"/>
            <a:ext cx="157155" cy="1571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12598" y="2134521"/>
            <a:ext cx="642902" cy="642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01875" y="2023799"/>
            <a:ext cx="864347" cy="864347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76943" y="2085968"/>
            <a:ext cx="2075652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37663" y="3919202"/>
            <a:ext cx="428602" cy="842916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159086" y="4703811"/>
            <a:ext cx="157155" cy="157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569751" y="5044282"/>
            <a:ext cx="642902" cy="642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59028" y="4933559"/>
            <a:ext cx="864347" cy="864347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4096" y="4995729"/>
            <a:ext cx="2075652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2986" y="3059588"/>
            <a:ext cx="428602" cy="842916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338727" y="2945293"/>
            <a:ext cx="157155" cy="1571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449449" y="2134521"/>
            <a:ext cx="642902" cy="642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338727" y="2023799"/>
            <a:ext cx="864347" cy="864347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313795" y="2085968"/>
            <a:ext cx="2059369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374515" y="3919202"/>
            <a:ext cx="428602" cy="842916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295938" y="4703811"/>
            <a:ext cx="157155" cy="1571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706602" y="5044282"/>
            <a:ext cx="642902" cy="642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35" tIns="45718" rIns="91435" bIns="457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595879" y="4933559"/>
            <a:ext cx="864347" cy="864347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705">
                <a:latin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570948" y="4995729"/>
            <a:ext cx="2059369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0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41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2" name="五边形 41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3" name="矩形 42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4" name="矩形 43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5" grpId="0" animBg="1"/>
      <p:bldP spid="16" grpId="0" animBg="1"/>
      <p:bldP spid="20" grpId="0"/>
      <p:bldP spid="22" grpId="0" animBg="1"/>
      <p:bldP spid="23" grpId="0" animBg="1"/>
      <p:bldP spid="27" grpId="0"/>
      <p:bldP spid="29" grpId="0" animBg="1"/>
      <p:bldP spid="30" grpId="0" animBg="1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07048525745&amp;di=2a1bf6b80de81c5f7f3cf82659cc6b3f&amp;imgtype=0&amp;src=http%3A%2F%2Ffile06.16sucai.com%2F2016%2F0809%2Fbe8d8d0374cb38fb6b34a37572fb79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946" y="0"/>
            <a:ext cx="12242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667461" y="3286202"/>
            <a:ext cx="569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美食</a:t>
            </a:r>
            <a:endParaRPr lang="en-US" altLang="zh-CN" sz="240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defTabSz="609600"/>
            <a:r>
              <a:rPr lang="zh-CN" altLang="en-US" sz="2400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通用模板</a:t>
            </a:r>
            <a:endParaRPr lang="zh-CN" altLang="en-US" sz="4265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464965" y="87086"/>
            <a:ext cx="1093840" cy="6587841"/>
            <a:chOff x="5598724" y="65314"/>
            <a:chExt cx="820380" cy="4940881"/>
          </a:xfrm>
        </p:grpSpPr>
        <p:sp>
          <p:nvSpPr>
            <p:cNvPr id="13" name="文本框 12"/>
            <p:cNvSpPr txBox="1"/>
            <p:nvPr/>
          </p:nvSpPr>
          <p:spPr>
            <a:xfrm>
              <a:off x="5598724" y="1052438"/>
              <a:ext cx="820380" cy="253127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609600"/>
              <a:r>
                <a:rPr lang="zh-CN" altLang="en-US" sz="5335" dirty="0">
                  <a:solidFill>
                    <a:prstClr val="white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谢谢观看</a:t>
              </a:r>
              <a:endParaRPr lang="en-US" altLang="zh-CN" sz="5335" dirty="0">
                <a:solidFill>
                  <a:prstClr val="white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08914" y="65314"/>
              <a:ext cx="0" cy="600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008914" y="3993502"/>
              <a:ext cx="0" cy="10126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5433" y="1554447"/>
            <a:ext cx="7924800" cy="3504629"/>
            <a:chOff x="3184075" y="1165835"/>
            <a:chExt cx="5943600" cy="2628472"/>
          </a:xfrm>
        </p:grpSpPr>
        <p:sp>
          <p:nvSpPr>
            <p:cNvPr id="2" name="矩形 1"/>
            <p:cNvSpPr/>
            <p:nvPr/>
          </p:nvSpPr>
          <p:spPr>
            <a:xfrm>
              <a:off x="3184075" y="1167885"/>
              <a:ext cx="5943600" cy="2593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22857" y="1375169"/>
              <a:ext cx="924380" cy="21784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31581" y="1165835"/>
              <a:ext cx="815657" cy="252476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5865" dirty="0">
                  <a:cs typeface="+mn-ea"/>
                  <a:sym typeface="+mn-lt"/>
                </a:rPr>
                <a:t>第一章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30460" y="1268912"/>
              <a:ext cx="646283" cy="25253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935" dirty="0"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9614" y="1651996"/>
              <a:ext cx="1615827" cy="17592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/>
                <a:t>标题数字等都可以通过点击和重新输入进行更改，顶部“开始”面板中可以对字体、字号、颜色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8" y="459767"/>
            <a:ext cx="4167621" cy="6251947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48790" y="1531725"/>
            <a:ext cx="4300492" cy="4124102"/>
            <a:chOff x="1106145" y="1615292"/>
            <a:chExt cx="4535675" cy="4349639"/>
          </a:xfrm>
        </p:grpSpPr>
        <p:sp>
          <p:nvSpPr>
            <p:cNvPr id="8" name="矩形 7"/>
            <p:cNvSpPr/>
            <p:nvPr/>
          </p:nvSpPr>
          <p:spPr>
            <a:xfrm>
              <a:off x="1106145" y="1615292"/>
              <a:ext cx="4535675" cy="2312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22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69144" y="4600177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0" name="椭圆 9"/>
            <p:cNvSpPr/>
            <p:nvPr/>
          </p:nvSpPr>
          <p:spPr>
            <a:xfrm>
              <a:off x="2906834" y="4600177"/>
              <a:ext cx="780667" cy="780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1" name="椭圆 10"/>
            <p:cNvSpPr/>
            <p:nvPr/>
          </p:nvSpPr>
          <p:spPr>
            <a:xfrm>
              <a:off x="4496076" y="4600176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06145" y="5590481"/>
              <a:ext cx="1121251" cy="374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7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712904" y="5590481"/>
              <a:ext cx="1121251" cy="374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7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348117" y="5585523"/>
              <a:ext cx="1121251" cy="374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70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</a:t>
              </a:r>
              <a:endParaRPr lang="zh-CN" altLang="en-US" sz="170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54451" y="4689401"/>
              <a:ext cx="401431" cy="505783"/>
              <a:chOff x="5951469" y="4470684"/>
              <a:chExt cx="204316" cy="228354"/>
            </a:xfrm>
            <a:solidFill>
              <a:schemeClr val="bg1"/>
            </a:solidFill>
          </p:grpSpPr>
          <p:sp>
            <p:nvSpPr>
              <p:cNvPr id="22" name="Freeform 1213"/>
              <p:cNvSpPr/>
              <p:nvPr/>
            </p:nvSpPr>
            <p:spPr bwMode="auto">
              <a:xfrm>
                <a:off x="6035599" y="4470684"/>
                <a:ext cx="16641" cy="85979"/>
              </a:xfrm>
              <a:custGeom>
                <a:avLst/>
                <a:gdLst>
                  <a:gd name="T0" fmla="*/ 5 w 15"/>
                  <a:gd name="T1" fmla="*/ 37 h 79"/>
                  <a:gd name="T2" fmla="*/ 2 w 15"/>
                  <a:gd name="T3" fmla="*/ 46 h 79"/>
                  <a:gd name="T4" fmla="*/ 4 w 15"/>
                  <a:gd name="T5" fmla="*/ 77 h 79"/>
                  <a:gd name="T6" fmla="*/ 7 w 15"/>
                  <a:gd name="T7" fmla="*/ 79 h 79"/>
                  <a:gd name="T8" fmla="*/ 8 w 15"/>
                  <a:gd name="T9" fmla="*/ 78 h 79"/>
                  <a:gd name="T10" fmla="*/ 10 w 15"/>
                  <a:gd name="T11" fmla="*/ 74 h 79"/>
                  <a:gd name="T12" fmla="*/ 8 w 15"/>
                  <a:gd name="T13" fmla="*/ 47 h 79"/>
                  <a:gd name="T14" fmla="*/ 10 w 15"/>
                  <a:gd name="T15" fmla="*/ 39 h 79"/>
                  <a:gd name="T16" fmla="*/ 13 w 15"/>
                  <a:gd name="T17" fmla="*/ 30 h 79"/>
                  <a:gd name="T18" fmla="*/ 7 w 15"/>
                  <a:gd name="T19" fmla="*/ 2 h 79"/>
                  <a:gd name="T20" fmla="*/ 3 w 15"/>
                  <a:gd name="T21" fmla="*/ 0 h 79"/>
                  <a:gd name="T22" fmla="*/ 2 w 15"/>
                  <a:gd name="T23" fmla="*/ 4 h 79"/>
                  <a:gd name="T24" fmla="*/ 7 w 15"/>
                  <a:gd name="T25" fmla="*/ 29 h 79"/>
                  <a:gd name="T26" fmla="*/ 5 w 15"/>
                  <a:gd name="T27" fmla="*/ 3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79">
                    <a:moveTo>
                      <a:pt x="5" y="37"/>
                    </a:moveTo>
                    <a:cubicBezTo>
                      <a:pt x="4" y="40"/>
                      <a:pt x="2" y="43"/>
                      <a:pt x="2" y="46"/>
                    </a:cubicBezTo>
                    <a:cubicBezTo>
                      <a:pt x="0" y="56"/>
                      <a:pt x="0" y="69"/>
                      <a:pt x="4" y="77"/>
                    </a:cubicBezTo>
                    <a:cubicBezTo>
                      <a:pt x="5" y="78"/>
                      <a:pt x="6" y="79"/>
                      <a:pt x="7" y="79"/>
                    </a:cubicBezTo>
                    <a:cubicBezTo>
                      <a:pt x="7" y="79"/>
                      <a:pt x="8" y="79"/>
                      <a:pt x="8" y="78"/>
                    </a:cubicBezTo>
                    <a:cubicBezTo>
                      <a:pt x="10" y="78"/>
                      <a:pt x="10" y="76"/>
                      <a:pt x="10" y="74"/>
                    </a:cubicBezTo>
                    <a:cubicBezTo>
                      <a:pt x="6" y="67"/>
                      <a:pt x="6" y="55"/>
                      <a:pt x="8" y="47"/>
                    </a:cubicBezTo>
                    <a:cubicBezTo>
                      <a:pt x="8" y="44"/>
                      <a:pt x="9" y="42"/>
                      <a:pt x="10" y="39"/>
                    </a:cubicBezTo>
                    <a:cubicBezTo>
                      <a:pt x="12" y="37"/>
                      <a:pt x="13" y="34"/>
                      <a:pt x="13" y="30"/>
                    </a:cubicBezTo>
                    <a:cubicBezTo>
                      <a:pt x="15" y="21"/>
                      <a:pt x="11" y="11"/>
                      <a:pt x="7" y="2"/>
                    </a:cubicBezTo>
                    <a:cubicBezTo>
                      <a:pt x="6" y="0"/>
                      <a:pt x="5" y="0"/>
                      <a:pt x="3" y="0"/>
                    </a:cubicBezTo>
                    <a:cubicBezTo>
                      <a:pt x="2" y="1"/>
                      <a:pt x="1" y="3"/>
                      <a:pt x="2" y="4"/>
                    </a:cubicBezTo>
                    <a:cubicBezTo>
                      <a:pt x="4" y="10"/>
                      <a:pt x="9" y="20"/>
                      <a:pt x="7" y="29"/>
                    </a:cubicBezTo>
                    <a:cubicBezTo>
                      <a:pt x="7" y="32"/>
                      <a:pt x="6" y="34"/>
                      <a:pt x="5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3" name="Freeform 1214"/>
              <p:cNvSpPr/>
              <p:nvPr/>
            </p:nvSpPr>
            <p:spPr bwMode="auto">
              <a:xfrm>
                <a:off x="6010638" y="4501193"/>
                <a:ext cx="18490" cy="55470"/>
              </a:xfrm>
              <a:custGeom>
                <a:avLst/>
                <a:gdLst>
                  <a:gd name="T0" fmla="*/ 6 w 17"/>
                  <a:gd name="T1" fmla="*/ 27 h 51"/>
                  <a:gd name="T2" fmla="*/ 9 w 17"/>
                  <a:gd name="T3" fmla="*/ 31 h 51"/>
                  <a:gd name="T4" fmla="*/ 7 w 17"/>
                  <a:gd name="T5" fmla="*/ 46 h 51"/>
                  <a:gd name="T6" fmla="*/ 8 w 17"/>
                  <a:gd name="T7" fmla="*/ 50 h 51"/>
                  <a:gd name="T8" fmla="*/ 10 w 17"/>
                  <a:gd name="T9" fmla="*/ 51 h 51"/>
                  <a:gd name="T10" fmla="*/ 12 w 17"/>
                  <a:gd name="T11" fmla="*/ 50 h 51"/>
                  <a:gd name="T12" fmla="*/ 14 w 17"/>
                  <a:gd name="T13" fmla="*/ 29 h 51"/>
                  <a:gd name="T14" fmla="*/ 11 w 17"/>
                  <a:gd name="T15" fmla="*/ 23 h 51"/>
                  <a:gd name="T16" fmla="*/ 8 w 17"/>
                  <a:gd name="T17" fmla="*/ 19 h 51"/>
                  <a:gd name="T18" fmla="*/ 13 w 17"/>
                  <a:gd name="T19" fmla="*/ 5 h 51"/>
                  <a:gd name="T20" fmla="*/ 13 w 17"/>
                  <a:gd name="T21" fmla="*/ 1 h 51"/>
                  <a:gd name="T22" fmla="*/ 9 w 17"/>
                  <a:gd name="T23" fmla="*/ 1 h 51"/>
                  <a:gd name="T24" fmla="*/ 2 w 17"/>
                  <a:gd name="T25" fmla="*/ 21 h 51"/>
                  <a:gd name="T26" fmla="*/ 6 w 17"/>
                  <a:gd name="T27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1">
                    <a:moveTo>
                      <a:pt x="6" y="27"/>
                    </a:moveTo>
                    <a:cubicBezTo>
                      <a:pt x="7" y="28"/>
                      <a:pt x="8" y="30"/>
                      <a:pt x="9" y="31"/>
                    </a:cubicBezTo>
                    <a:cubicBezTo>
                      <a:pt x="10" y="36"/>
                      <a:pt x="10" y="43"/>
                      <a:pt x="7" y="46"/>
                    </a:cubicBezTo>
                    <a:cubicBezTo>
                      <a:pt x="6" y="47"/>
                      <a:pt x="6" y="49"/>
                      <a:pt x="8" y="50"/>
                    </a:cubicBezTo>
                    <a:cubicBezTo>
                      <a:pt x="8" y="51"/>
                      <a:pt x="9" y="51"/>
                      <a:pt x="10" y="51"/>
                    </a:cubicBezTo>
                    <a:cubicBezTo>
                      <a:pt x="10" y="51"/>
                      <a:pt x="11" y="51"/>
                      <a:pt x="12" y="50"/>
                    </a:cubicBezTo>
                    <a:cubicBezTo>
                      <a:pt x="17" y="44"/>
                      <a:pt x="16" y="36"/>
                      <a:pt x="14" y="29"/>
                    </a:cubicBezTo>
                    <a:cubicBezTo>
                      <a:pt x="14" y="27"/>
                      <a:pt x="12" y="25"/>
                      <a:pt x="11" y="23"/>
                    </a:cubicBezTo>
                    <a:cubicBezTo>
                      <a:pt x="10" y="22"/>
                      <a:pt x="9" y="20"/>
                      <a:pt x="8" y="19"/>
                    </a:cubicBezTo>
                    <a:cubicBezTo>
                      <a:pt x="7" y="14"/>
                      <a:pt x="11" y="8"/>
                      <a:pt x="13" y="5"/>
                    </a:cubicBezTo>
                    <a:cubicBezTo>
                      <a:pt x="14" y="4"/>
                      <a:pt x="14" y="2"/>
                      <a:pt x="13" y="1"/>
                    </a:cubicBezTo>
                    <a:cubicBezTo>
                      <a:pt x="11" y="0"/>
                      <a:pt x="10" y="0"/>
                      <a:pt x="9" y="1"/>
                    </a:cubicBezTo>
                    <a:cubicBezTo>
                      <a:pt x="6" y="6"/>
                      <a:pt x="0" y="13"/>
                      <a:pt x="2" y="21"/>
                    </a:cubicBezTo>
                    <a:cubicBezTo>
                      <a:pt x="3" y="23"/>
                      <a:pt x="5" y="25"/>
                      <a:pt x="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4" name="Freeform 1215"/>
              <p:cNvSpPr/>
              <p:nvPr/>
            </p:nvSpPr>
            <p:spPr bwMode="auto">
              <a:xfrm>
                <a:off x="6055476" y="4498883"/>
                <a:ext cx="20802" cy="57782"/>
              </a:xfrm>
              <a:custGeom>
                <a:avLst/>
                <a:gdLst>
                  <a:gd name="T0" fmla="*/ 7 w 19"/>
                  <a:gd name="T1" fmla="*/ 28 h 53"/>
                  <a:gd name="T2" fmla="*/ 11 w 19"/>
                  <a:gd name="T3" fmla="*/ 33 h 53"/>
                  <a:gd name="T4" fmla="*/ 9 w 19"/>
                  <a:gd name="T5" fmla="*/ 48 h 53"/>
                  <a:gd name="T6" fmla="*/ 8 w 19"/>
                  <a:gd name="T7" fmla="*/ 52 h 53"/>
                  <a:gd name="T8" fmla="*/ 11 w 19"/>
                  <a:gd name="T9" fmla="*/ 53 h 53"/>
                  <a:gd name="T10" fmla="*/ 13 w 19"/>
                  <a:gd name="T11" fmla="*/ 52 h 53"/>
                  <a:gd name="T12" fmla="*/ 16 w 19"/>
                  <a:gd name="T13" fmla="*/ 30 h 53"/>
                  <a:gd name="T14" fmla="*/ 12 w 19"/>
                  <a:gd name="T15" fmla="*/ 24 h 53"/>
                  <a:gd name="T16" fmla="*/ 8 w 19"/>
                  <a:gd name="T17" fmla="*/ 20 h 53"/>
                  <a:gd name="T18" fmla="*/ 15 w 19"/>
                  <a:gd name="T19" fmla="*/ 6 h 53"/>
                  <a:gd name="T20" fmla="*/ 15 w 19"/>
                  <a:gd name="T21" fmla="*/ 1 h 53"/>
                  <a:gd name="T22" fmla="*/ 11 w 19"/>
                  <a:gd name="T23" fmla="*/ 2 h 53"/>
                  <a:gd name="T24" fmla="*/ 3 w 19"/>
                  <a:gd name="T25" fmla="*/ 22 h 53"/>
                  <a:gd name="T26" fmla="*/ 7 w 19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3">
                    <a:moveTo>
                      <a:pt x="7" y="28"/>
                    </a:moveTo>
                    <a:cubicBezTo>
                      <a:pt x="9" y="30"/>
                      <a:pt x="10" y="31"/>
                      <a:pt x="11" y="33"/>
                    </a:cubicBezTo>
                    <a:cubicBezTo>
                      <a:pt x="12" y="37"/>
                      <a:pt x="13" y="44"/>
                      <a:pt x="9" y="48"/>
                    </a:cubicBezTo>
                    <a:cubicBezTo>
                      <a:pt x="7" y="49"/>
                      <a:pt x="7" y="51"/>
                      <a:pt x="8" y="52"/>
                    </a:cubicBezTo>
                    <a:cubicBezTo>
                      <a:pt x="9" y="52"/>
                      <a:pt x="10" y="53"/>
                      <a:pt x="11" y="53"/>
                    </a:cubicBezTo>
                    <a:cubicBezTo>
                      <a:pt x="11" y="53"/>
                      <a:pt x="12" y="53"/>
                      <a:pt x="13" y="52"/>
                    </a:cubicBezTo>
                    <a:cubicBezTo>
                      <a:pt x="19" y="46"/>
                      <a:pt x="19" y="37"/>
                      <a:pt x="16" y="30"/>
                    </a:cubicBezTo>
                    <a:cubicBezTo>
                      <a:pt x="15" y="28"/>
                      <a:pt x="13" y="26"/>
                      <a:pt x="12" y="24"/>
                    </a:cubicBezTo>
                    <a:cubicBezTo>
                      <a:pt x="10" y="22"/>
                      <a:pt x="9" y="21"/>
                      <a:pt x="8" y="20"/>
                    </a:cubicBezTo>
                    <a:cubicBezTo>
                      <a:pt x="7" y="15"/>
                      <a:pt x="12" y="9"/>
                      <a:pt x="15" y="6"/>
                    </a:cubicBezTo>
                    <a:cubicBezTo>
                      <a:pt x="16" y="5"/>
                      <a:pt x="16" y="3"/>
                      <a:pt x="15" y="1"/>
                    </a:cubicBezTo>
                    <a:cubicBezTo>
                      <a:pt x="14" y="0"/>
                      <a:pt x="12" y="0"/>
                      <a:pt x="11" y="2"/>
                    </a:cubicBezTo>
                    <a:cubicBezTo>
                      <a:pt x="7" y="6"/>
                      <a:pt x="0" y="14"/>
                      <a:pt x="3" y="22"/>
                    </a:cubicBezTo>
                    <a:cubicBezTo>
                      <a:pt x="4" y="24"/>
                      <a:pt x="5" y="26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5" name="Freeform 1216"/>
              <p:cNvSpPr>
                <a:spLocks noEditPoints="1"/>
              </p:cNvSpPr>
              <p:nvPr/>
            </p:nvSpPr>
            <p:spPr bwMode="auto">
              <a:xfrm>
                <a:off x="6070731" y="4577465"/>
                <a:ext cx="85054" cy="77659"/>
              </a:xfrm>
              <a:custGeom>
                <a:avLst/>
                <a:gdLst>
                  <a:gd name="T0" fmla="*/ 39 w 78"/>
                  <a:gd name="T1" fmla="*/ 71 h 71"/>
                  <a:gd name="T2" fmla="*/ 0 w 78"/>
                  <a:gd name="T3" fmla="*/ 36 h 71"/>
                  <a:gd name="T4" fmla="*/ 39 w 78"/>
                  <a:gd name="T5" fmla="*/ 0 h 71"/>
                  <a:gd name="T6" fmla="*/ 78 w 78"/>
                  <a:gd name="T7" fmla="*/ 36 h 71"/>
                  <a:gd name="T8" fmla="*/ 39 w 78"/>
                  <a:gd name="T9" fmla="*/ 71 h 71"/>
                  <a:gd name="T10" fmla="*/ 39 w 78"/>
                  <a:gd name="T11" fmla="*/ 12 h 71"/>
                  <a:gd name="T12" fmla="*/ 11 w 78"/>
                  <a:gd name="T13" fmla="*/ 36 h 71"/>
                  <a:gd name="T14" fmla="*/ 39 w 78"/>
                  <a:gd name="T15" fmla="*/ 60 h 71"/>
                  <a:gd name="T16" fmla="*/ 67 w 78"/>
                  <a:gd name="T17" fmla="*/ 36 h 71"/>
                  <a:gd name="T18" fmla="*/ 39 w 78"/>
                  <a:gd name="T19" fmla="*/ 1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1">
                    <a:moveTo>
                      <a:pt x="39" y="71"/>
                    </a:moveTo>
                    <a:cubicBezTo>
                      <a:pt x="17" y="71"/>
                      <a:pt x="0" y="55"/>
                      <a:pt x="0" y="36"/>
                    </a:cubicBezTo>
                    <a:cubicBezTo>
                      <a:pt x="0" y="16"/>
                      <a:pt x="17" y="0"/>
                      <a:pt x="39" y="0"/>
                    </a:cubicBezTo>
                    <a:cubicBezTo>
                      <a:pt x="61" y="0"/>
                      <a:pt x="78" y="16"/>
                      <a:pt x="78" y="36"/>
                    </a:cubicBezTo>
                    <a:cubicBezTo>
                      <a:pt x="78" y="55"/>
                      <a:pt x="61" y="71"/>
                      <a:pt x="39" y="71"/>
                    </a:cubicBezTo>
                    <a:close/>
                    <a:moveTo>
                      <a:pt x="39" y="12"/>
                    </a:moveTo>
                    <a:cubicBezTo>
                      <a:pt x="23" y="12"/>
                      <a:pt x="11" y="22"/>
                      <a:pt x="11" y="36"/>
                    </a:cubicBezTo>
                    <a:cubicBezTo>
                      <a:pt x="11" y="49"/>
                      <a:pt x="23" y="60"/>
                      <a:pt x="39" y="60"/>
                    </a:cubicBezTo>
                    <a:cubicBezTo>
                      <a:pt x="54" y="60"/>
                      <a:pt x="67" y="49"/>
                      <a:pt x="67" y="36"/>
                    </a:cubicBezTo>
                    <a:cubicBezTo>
                      <a:pt x="67" y="22"/>
                      <a:pt x="54" y="12"/>
                      <a:pt x="3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6" name="Freeform 1217"/>
              <p:cNvSpPr/>
              <p:nvPr/>
            </p:nvSpPr>
            <p:spPr bwMode="auto">
              <a:xfrm>
                <a:off x="5972271" y="4568683"/>
                <a:ext cx="145610" cy="97535"/>
              </a:xfrm>
              <a:custGeom>
                <a:avLst/>
                <a:gdLst>
                  <a:gd name="T0" fmla="*/ 18 w 133"/>
                  <a:gd name="T1" fmla="*/ 89 h 89"/>
                  <a:gd name="T2" fmla="*/ 115 w 133"/>
                  <a:gd name="T3" fmla="*/ 89 h 89"/>
                  <a:gd name="T4" fmla="*/ 133 w 133"/>
                  <a:gd name="T5" fmla="*/ 54 h 89"/>
                  <a:gd name="T6" fmla="*/ 133 w 133"/>
                  <a:gd name="T7" fmla="*/ 0 h 89"/>
                  <a:gd name="T8" fmla="*/ 0 w 133"/>
                  <a:gd name="T9" fmla="*/ 0 h 89"/>
                  <a:gd name="T10" fmla="*/ 0 w 133"/>
                  <a:gd name="T11" fmla="*/ 54 h 89"/>
                  <a:gd name="T12" fmla="*/ 18 w 133"/>
                  <a:gd name="T1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89">
                    <a:moveTo>
                      <a:pt x="18" y="89"/>
                    </a:moveTo>
                    <a:cubicBezTo>
                      <a:pt x="115" y="89"/>
                      <a:pt x="115" y="89"/>
                      <a:pt x="115" y="89"/>
                    </a:cubicBezTo>
                    <a:cubicBezTo>
                      <a:pt x="126" y="81"/>
                      <a:pt x="133" y="69"/>
                      <a:pt x="133" y="54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69"/>
                      <a:pt x="7" y="81"/>
                      <a:pt x="18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27" name="Freeform 1218"/>
              <p:cNvSpPr/>
              <p:nvPr/>
            </p:nvSpPr>
            <p:spPr bwMode="auto">
              <a:xfrm>
                <a:off x="5951469" y="4667142"/>
                <a:ext cx="187212" cy="31896"/>
              </a:xfrm>
              <a:custGeom>
                <a:avLst/>
                <a:gdLst>
                  <a:gd name="T0" fmla="*/ 171 w 171"/>
                  <a:gd name="T1" fmla="*/ 0 h 29"/>
                  <a:gd name="T2" fmla="*/ 86 w 171"/>
                  <a:gd name="T3" fmla="*/ 29 h 29"/>
                  <a:gd name="T4" fmla="*/ 0 w 171"/>
                  <a:gd name="T5" fmla="*/ 0 h 29"/>
                  <a:gd name="T6" fmla="*/ 171 w 17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29">
                    <a:moveTo>
                      <a:pt x="171" y="0"/>
                    </a:moveTo>
                    <a:cubicBezTo>
                      <a:pt x="158" y="17"/>
                      <a:pt x="124" y="29"/>
                      <a:pt x="86" y="29"/>
                    </a:cubicBezTo>
                    <a:cubicBezTo>
                      <a:pt x="47" y="29"/>
                      <a:pt x="14" y="17"/>
                      <a:pt x="0" y="0"/>
                    </a:cubicBezTo>
                    <a:cubicBezTo>
                      <a:pt x="171" y="0"/>
                      <a:pt x="171" y="0"/>
                      <a:pt x="17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122299" y="4759898"/>
              <a:ext cx="373835" cy="447609"/>
              <a:chOff x="5586753" y="1161422"/>
              <a:chExt cx="189062" cy="271804"/>
            </a:xfrm>
            <a:solidFill>
              <a:schemeClr val="bg1"/>
            </a:solidFill>
          </p:grpSpPr>
          <p:sp>
            <p:nvSpPr>
              <p:cNvPr id="29" name="Freeform 473"/>
              <p:cNvSpPr/>
              <p:nvPr/>
            </p:nvSpPr>
            <p:spPr bwMode="auto">
              <a:xfrm>
                <a:off x="5592299" y="1244165"/>
                <a:ext cx="178891" cy="189061"/>
              </a:xfrm>
              <a:custGeom>
                <a:avLst/>
                <a:gdLst>
                  <a:gd name="T0" fmla="*/ 125 w 164"/>
                  <a:gd name="T1" fmla="*/ 12 h 173"/>
                  <a:gd name="T2" fmla="*/ 125 w 164"/>
                  <a:gd name="T3" fmla="*/ 12 h 173"/>
                  <a:gd name="T4" fmla="*/ 120 w 164"/>
                  <a:gd name="T5" fmla="*/ 9 h 173"/>
                  <a:gd name="T6" fmla="*/ 118 w 164"/>
                  <a:gd name="T7" fmla="*/ 8 h 173"/>
                  <a:gd name="T8" fmla="*/ 114 w 164"/>
                  <a:gd name="T9" fmla="*/ 6 h 173"/>
                  <a:gd name="T10" fmla="*/ 111 w 164"/>
                  <a:gd name="T11" fmla="*/ 5 h 173"/>
                  <a:gd name="T12" fmla="*/ 107 w 164"/>
                  <a:gd name="T13" fmla="*/ 4 h 173"/>
                  <a:gd name="T14" fmla="*/ 105 w 164"/>
                  <a:gd name="T15" fmla="*/ 3 h 173"/>
                  <a:gd name="T16" fmla="*/ 98 w 164"/>
                  <a:gd name="T17" fmla="*/ 2 h 173"/>
                  <a:gd name="T18" fmla="*/ 96 w 164"/>
                  <a:gd name="T19" fmla="*/ 1 h 173"/>
                  <a:gd name="T20" fmla="*/ 91 w 164"/>
                  <a:gd name="T21" fmla="*/ 1 h 173"/>
                  <a:gd name="T22" fmla="*/ 89 w 164"/>
                  <a:gd name="T23" fmla="*/ 0 h 173"/>
                  <a:gd name="T24" fmla="*/ 82 w 164"/>
                  <a:gd name="T25" fmla="*/ 0 h 173"/>
                  <a:gd name="T26" fmla="*/ 82 w 164"/>
                  <a:gd name="T27" fmla="*/ 0 h 173"/>
                  <a:gd name="T28" fmla="*/ 82 w 164"/>
                  <a:gd name="T29" fmla="*/ 0 h 173"/>
                  <a:gd name="T30" fmla="*/ 82 w 164"/>
                  <a:gd name="T31" fmla="*/ 0 h 173"/>
                  <a:gd name="T32" fmla="*/ 82 w 164"/>
                  <a:gd name="T33" fmla="*/ 0 h 173"/>
                  <a:gd name="T34" fmla="*/ 82 w 164"/>
                  <a:gd name="T35" fmla="*/ 0 h 173"/>
                  <a:gd name="T36" fmla="*/ 74 w 164"/>
                  <a:gd name="T37" fmla="*/ 0 h 173"/>
                  <a:gd name="T38" fmla="*/ 72 w 164"/>
                  <a:gd name="T39" fmla="*/ 0 h 173"/>
                  <a:gd name="T40" fmla="*/ 67 w 164"/>
                  <a:gd name="T41" fmla="*/ 1 h 173"/>
                  <a:gd name="T42" fmla="*/ 65 w 164"/>
                  <a:gd name="T43" fmla="*/ 1 h 173"/>
                  <a:gd name="T44" fmla="*/ 58 w 164"/>
                  <a:gd name="T45" fmla="*/ 3 h 173"/>
                  <a:gd name="T46" fmla="*/ 57 w 164"/>
                  <a:gd name="T47" fmla="*/ 4 h 173"/>
                  <a:gd name="T48" fmla="*/ 52 w 164"/>
                  <a:gd name="T49" fmla="*/ 5 h 173"/>
                  <a:gd name="T50" fmla="*/ 50 w 164"/>
                  <a:gd name="T51" fmla="*/ 6 h 173"/>
                  <a:gd name="T52" fmla="*/ 45 w 164"/>
                  <a:gd name="T53" fmla="*/ 8 h 173"/>
                  <a:gd name="T54" fmla="*/ 43 w 164"/>
                  <a:gd name="T55" fmla="*/ 9 h 173"/>
                  <a:gd name="T56" fmla="*/ 38 w 164"/>
                  <a:gd name="T57" fmla="*/ 12 h 173"/>
                  <a:gd name="T58" fmla="*/ 38 w 164"/>
                  <a:gd name="T59" fmla="*/ 12 h 173"/>
                  <a:gd name="T60" fmla="*/ 0 w 164"/>
                  <a:gd name="T61" fmla="*/ 76 h 173"/>
                  <a:gd name="T62" fmla="*/ 18 w 164"/>
                  <a:gd name="T63" fmla="*/ 67 h 173"/>
                  <a:gd name="T64" fmla="*/ 39 w 164"/>
                  <a:gd name="T65" fmla="*/ 79 h 173"/>
                  <a:gd name="T66" fmla="*/ 39 w 164"/>
                  <a:gd name="T67" fmla="*/ 80 h 173"/>
                  <a:gd name="T68" fmla="*/ 60 w 164"/>
                  <a:gd name="T69" fmla="*/ 67 h 173"/>
                  <a:gd name="T70" fmla="*/ 78 w 164"/>
                  <a:gd name="T71" fmla="*/ 74 h 173"/>
                  <a:gd name="T72" fmla="*/ 78 w 164"/>
                  <a:gd name="T73" fmla="*/ 158 h 173"/>
                  <a:gd name="T74" fmla="*/ 70 w 164"/>
                  <a:gd name="T75" fmla="*/ 166 h 173"/>
                  <a:gd name="T76" fmla="*/ 66 w 164"/>
                  <a:gd name="T77" fmla="*/ 170 h 173"/>
                  <a:gd name="T78" fmla="*/ 70 w 164"/>
                  <a:gd name="T79" fmla="*/ 173 h 173"/>
                  <a:gd name="T80" fmla="*/ 85 w 164"/>
                  <a:gd name="T81" fmla="*/ 158 h 173"/>
                  <a:gd name="T82" fmla="*/ 85 w 164"/>
                  <a:gd name="T83" fmla="*/ 74 h 173"/>
                  <a:gd name="T84" fmla="*/ 103 w 164"/>
                  <a:gd name="T85" fmla="*/ 68 h 173"/>
                  <a:gd name="T86" fmla="*/ 124 w 164"/>
                  <a:gd name="T87" fmla="*/ 80 h 173"/>
                  <a:gd name="T88" fmla="*/ 124 w 164"/>
                  <a:gd name="T89" fmla="*/ 80 h 173"/>
                  <a:gd name="T90" fmla="*/ 145 w 164"/>
                  <a:gd name="T91" fmla="*/ 68 h 173"/>
                  <a:gd name="T92" fmla="*/ 164 w 164"/>
                  <a:gd name="T93" fmla="*/ 76 h 173"/>
                  <a:gd name="T94" fmla="*/ 125 w 164"/>
                  <a:gd name="T95" fmla="*/ 1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4" h="173">
                    <a:moveTo>
                      <a:pt x="125" y="12"/>
                    </a:moveTo>
                    <a:cubicBezTo>
                      <a:pt x="125" y="12"/>
                      <a:pt x="125" y="12"/>
                      <a:pt x="125" y="12"/>
                    </a:cubicBezTo>
                    <a:cubicBezTo>
                      <a:pt x="123" y="11"/>
                      <a:pt x="122" y="10"/>
                      <a:pt x="120" y="9"/>
                    </a:cubicBezTo>
                    <a:cubicBezTo>
                      <a:pt x="119" y="9"/>
                      <a:pt x="118" y="9"/>
                      <a:pt x="118" y="8"/>
                    </a:cubicBezTo>
                    <a:cubicBezTo>
                      <a:pt x="116" y="8"/>
                      <a:pt x="115" y="7"/>
                      <a:pt x="114" y="6"/>
                    </a:cubicBezTo>
                    <a:cubicBezTo>
                      <a:pt x="113" y="6"/>
                      <a:pt x="112" y="6"/>
                      <a:pt x="111" y="5"/>
                    </a:cubicBezTo>
                    <a:cubicBezTo>
                      <a:pt x="110" y="5"/>
                      <a:pt x="108" y="4"/>
                      <a:pt x="107" y="4"/>
                    </a:cubicBezTo>
                    <a:cubicBezTo>
                      <a:pt x="106" y="4"/>
                      <a:pt x="105" y="3"/>
                      <a:pt x="105" y="3"/>
                    </a:cubicBezTo>
                    <a:cubicBezTo>
                      <a:pt x="103" y="3"/>
                      <a:pt x="100" y="2"/>
                      <a:pt x="98" y="2"/>
                    </a:cubicBezTo>
                    <a:cubicBezTo>
                      <a:pt x="97" y="1"/>
                      <a:pt x="97" y="1"/>
                      <a:pt x="96" y="1"/>
                    </a:cubicBezTo>
                    <a:cubicBezTo>
                      <a:pt x="94" y="1"/>
                      <a:pt x="93" y="1"/>
                      <a:pt x="91" y="1"/>
                    </a:cubicBezTo>
                    <a:cubicBezTo>
                      <a:pt x="90" y="0"/>
                      <a:pt x="89" y="0"/>
                      <a:pt x="89" y="0"/>
                    </a:cubicBezTo>
                    <a:cubicBezTo>
                      <a:pt x="86" y="0"/>
                      <a:pt x="84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9" y="0"/>
                      <a:pt x="77" y="0"/>
                      <a:pt x="74" y="0"/>
                    </a:cubicBezTo>
                    <a:cubicBezTo>
                      <a:pt x="74" y="0"/>
                      <a:pt x="73" y="0"/>
                      <a:pt x="72" y="0"/>
                    </a:cubicBezTo>
                    <a:cubicBezTo>
                      <a:pt x="70" y="0"/>
                      <a:pt x="69" y="1"/>
                      <a:pt x="67" y="1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3" y="2"/>
                      <a:pt x="61" y="2"/>
                      <a:pt x="58" y="3"/>
                    </a:cubicBezTo>
                    <a:cubicBezTo>
                      <a:pt x="58" y="3"/>
                      <a:pt x="57" y="3"/>
                      <a:pt x="57" y="4"/>
                    </a:cubicBezTo>
                    <a:cubicBezTo>
                      <a:pt x="55" y="4"/>
                      <a:pt x="53" y="5"/>
                      <a:pt x="52" y="5"/>
                    </a:cubicBezTo>
                    <a:cubicBezTo>
                      <a:pt x="51" y="6"/>
                      <a:pt x="50" y="6"/>
                      <a:pt x="50" y="6"/>
                    </a:cubicBezTo>
                    <a:cubicBezTo>
                      <a:pt x="48" y="7"/>
                      <a:pt x="47" y="7"/>
                      <a:pt x="45" y="8"/>
                    </a:cubicBezTo>
                    <a:cubicBezTo>
                      <a:pt x="45" y="8"/>
                      <a:pt x="44" y="9"/>
                      <a:pt x="43" y="9"/>
                    </a:cubicBezTo>
                    <a:cubicBezTo>
                      <a:pt x="42" y="10"/>
                      <a:pt x="40" y="11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16" y="26"/>
                      <a:pt x="1" y="49"/>
                      <a:pt x="0" y="76"/>
                    </a:cubicBezTo>
                    <a:cubicBezTo>
                      <a:pt x="4" y="71"/>
                      <a:pt x="11" y="67"/>
                      <a:pt x="18" y="67"/>
                    </a:cubicBezTo>
                    <a:cubicBezTo>
                      <a:pt x="27" y="67"/>
                      <a:pt x="35" y="72"/>
                      <a:pt x="39" y="79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3" y="72"/>
                      <a:pt x="51" y="67"/>
                      <a:pt x="60" y="67"/>
                    </a:cubicBezTo>
                    <a:cubicBezTo>
                      <a:pt x="66" y="67"/>
                      <a:pt x="73" y="70"/>
                      <a:pt x="78" y="74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8" y="162"/>
                      <a:pt x="75" y="166"/>
                      <a:pt x="70" y="166"/>
                    </a:cubicBezTo>
                    <a:cubicBezTo>
                      <a:pt x="68" y="166"/>
                      <a:pt x="66" y="168"/>
                      <a:pt x="66" y="170"/>
                    </a:cubicBezTo>
                    <a:cubicBezTo>
                      <a:pt x="66" y="172"/>
                      <a:pt x="68" y="173"/>
                      <a:pt x="70" y="173"/>
                    </a:cubicBezTo>
                    <a:cubicBezTo>
                      <a:pt x="78" y="173"/>
                      <a:pt x="85" y="167"/>
                      <a:pt x="85" y="158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90" y="71"/>
                      <a:pt x="97" y="68"/>
                      <a:pt x="103" y="68"/>
                    </a:cubicBezTo>
                    <a:cubicBezTo>
                      <a:pt x="112" y="68"/>
                      <a:pt x="120" y="73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9" y="72"/>
                      <a:pt x="136" y="68"/>
                      <a:pt x="145" y="68"/>
                    </a:cubicBezTo>
                    <a:cubicBezTo>
                      <a:pt x="153" y="68"/>
                      <a:pt x="159" y="71"/>
                      <a:pt x="164" y="76"/>
                    </a:cubicBezTo>
                    <a:cubicBezTo>
                      <a:pt x="162" y="49"/>
                      <a:pt x="147" y="26"/>
                      <a:pt x="12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0" name="Freeform 474"/>
              <p:cNvSpPr/>
              <p:nvPr/>
            </p:nvSpPr>
            <p:spPr bwMode="auto">
              <a:xfrm>
                <a:off x="5676430" y="1161422"/>
                <a:ext cx="18490" cy="27273"/>
              </a:xfrm>
              <a:custGeom>
                <a:avLst/>
                <a:gdLst>
                  <a:gd name="T0" fmla="*/ 8 w 17"/>
                  <a:gd name="T1" fmla="*/ 25 h 25"/>
                  <a:gd name="T2" fmla="*/ 15 w 17"/>
                  <a:gd name="T3" fmla="*/ 23 h 25"/>
                  <a:gd name="T4" fmla="*/ 17 w 17"/>
                  <a:gd name="T5" fmla="*/ 17 h 25"/>
                  <a:gd name="T6" fmla="*/ 10 w 17"/>
                  <a:gd name="T7" fmla="*/ 3 h 25"/>
                  <a:gd name="T8" fmla="*/ 8 w 17"/>
                  <a:gd name="T9" fmla="*/ 0 h 25"/>
                  <a:gd name="T10" fmla="*/ 7 w 17"/>
                  <a:gd name="T11" fmla="*/ 3 h 25"/>
                  <a:gd name="T12" fmla="*/ 0 w 17"/>
                  <a:gd name="T13" fmla="*/ 17 h 25"/>
                  <a:gd name="T14" fmla="*/ 8 w 17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8" y="25"/>
                    </a:moveTo>
                    <a:cubicBezTo>
                      <a:pt x="11" y="25"/>
                      <a:pt x="13" y="25"/>
                      <a:pt x="15" y="23"/>
                    </a:cubicBezTo>
                    <a:cubicBezTo>
                      <a:pt x="16" y="21"/>
                      <a:pt x="17" y="19"/>
                      <a:pt x="17" y="17"/>
                    </a:cubicBezTo>
                    <a:cubicBezTo>
                      <a:pt x="17" y="14"/>
                      <a:pt x="13" y="7"/>
                      <a:pt x="10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7"/>
                      <a:pt x="0" y="14"/>
                      <a:pt x="0" y="17"/>
                    </a:cubicBezTo>
                    <a:cubicBezTo>
                      <a:pt x="0" y="22"/>
                      <a:pt x="4" y="25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1" name="Freeform 475"/>
              <p:cNvSpPr/>
              <p:nvPr/>
            </p:nvSpPr>
            <p:spPr bwMode="auto">
              <a:xfrm>
                <a:off x="5694919" y="1204874"/>
                <a:ext cx="18490" cy="28660"/>
              </a:xfrm>
              <a:custGeom>
                <a:avLst/>
                <a:gdLst>
                  <a:gd name="T0" fmla="*/ 9 w 17"/>
                  <a:gd name="T1" fmla="*/ 26 h 26"/>
                  <a:gd name="T2" fmla="*/ 15 w 17"/>
                  <a:gd name="T3" fmla="*/ 23 h 26"/>
                  <a:gd name="T4" fmla="*/ 17 w 17"/>
                  <a:gd name="T5" fmla="*/ 17 h 26"/>
                  <a:gd name="T6" fmla="*/ 10 w 17"/>
                  <a:gd name="T7" fmla="*/ 3 h 26"/>
                  <a:gd name="T8" fmla="*/ 9 w 17"/>
                  <a:gd name="T9" fmla="*/ 0 h 26"/>
                  <a:gd name="T10" fmla="*/ 7 w 17"/>
                  <a:gd name="T11" fmla="*/ 3 h 26"/>
                  <a:gd name="T12" fmla="*/ 0 w 17"/>
                  <a:gd name="T13" fmla="*/ 17 h 26"/>
                  <a:gd name="T14" fmla="*/ 9 w 17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6">
                    <a:moveTo>
                      <a:pt x="9" y="26"/>
                    </a:moveTo>
                    <a:cubicBezTo>
                      <a:pt x="11" y="26"/>
                      <a:pt x="13" y="25"/>
                      <a:pt x="15" y="23"/>
                    </a:cubicBezTo>
                    <a:cubicBezTo>
                      <a:pt x="16" y="21"/>
                      <a:pt x="17" y="19"/>
                      <a:pt x="17" y="17"/>
                    </a:cubicBezTo>
                    <a:cubicBezTo>
                      <a:pt x="17" y="14"/>
                      <a:pt x="13" y="7"/>
                      <a:pt x="10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7"/>
                      <a:pt x="0" y="14"/>
                      <a:pt x="0" y="17"/>
                    </a:cubicBezTo>
                    <a:cubicBezTo>
                      <a:pt x="0" y="22"/>
                      <a:pt x="4" y="26"/>
                      <a:pt x="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2" name="Freeform 476"/>
              <p:cNvSpPr/>
              <p:nvPr/>
            </p:nvSpPr>
            <p:spPr bwMode="auto">
              <a:xfrm>
                <a:off x="5657477" y="1204874"/>
                <a:ext cx="19877" cy="28660"/>
              </a:xfrm>
              <a:custGeom>
                <a:avLst/>
                <a:gdLst>
                  <a:gd name="T0" fmla="*/ 9 w 18"/>
                  <a:gd name="T1" fmla="*/ 26 h 26"/>
                  <a:gd name="T2" fmla="*/ 15 w 18"/>
                  <a:gd name="T3" fmla="*/ 23 h 26"/>
                  <a:gd name="T4" fmla="*/ 18 w 18"/>
                  <a:gd name="T5" fmla="*/ 17 h 26"/>
                  <a:gd name="T6" fmla="*/ 11 w 18"/>
                  <a:gd name="T7" fmla="*/ 3 h 26"/>
                  <a:gd name="T8" fmla="*/ 9 w 18"/>
                  <a:gd name="T9" fmla="*/ 0 h 26"/>
                  <a:gd name="T10" fmla="*/ 7 w 18"/>
                  <a:gd name="T11" fmla="*/ 3 h 26"/>
                  <a:gd name="T12" fmla="*/ 0 w 18"/>
                  <a:gd name="T13" fmla="*/ 17 h 26"/>
                  <a:gd name="T14" fmla="*/ 9 w 18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6">
                    <a:moveTo>
                      <a:pt x="9" y="26"/>
                    </a:moveTo>
                    <a:cubicBezTo>
                      <a:pt x="12" y="26"/>
                      <a:pt x="14" y="25"/>
                      <a:pt x="15" y="23"/>
                    </a:cubicBezTo>
                    <a:cubicBezTo>
                      <a:pt x="17" y="21"/>
                      <a:pt x="18" y="19"/>
                      <a:pt x="18" y="17"/>
                    </a:cubicBezTo>
                    <a:cubicBezTo>
                      <a:pt x="18" y="14"/>
                      <a:pt x="14" y="7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7"/>
                      <a:pt x="0" y="14"/>
                      <a:pt x="0" y="17"/>
                    </a:cubicBezTo>
                    <a:cubicBezTo>
                      <a:pt x="0" y="22"/>
                      <a:pt x="4" y="26"/>
                      <a:pt x="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3" name="Freeform 477"/>
              <p:cNvSpPr/>
              <p:nvPr/>
            </p:nvSpPr>
            <p:spPr bwMode="auto">
              <a:xfrm>
                <a:off x="5724504" y="1219203"/>
                <a:ext cx="19415" cy="28197"/>
              </a:xfrm>
              <a:custGeom>
                <a:avLst/>
                <a:gdLst>
                  <a:gd name="T0" fmla="*/ 9 w 18"/>
                  <a:gd name="T1" fmla="*/ 26 h 26"/>
                  <a:gd name="T2" fmla="*/ 18 w 18"/>
                  <a:gd name="T3" fmla="*/ 17 h 26"/>
                  <a:gd name="T4" fmla="*/ 11 w 18"/>
                  <a:gd name="T5" fmla="*/ 3 h 26"/>
                  <a:gd name="T6" fmla="*/ 9 w 18"/>
                  <a:gd name="T7" fmla="*/ 0 h 26"/>
                  <a:gd name="T8" fmla="*/ 7 w 18"/>
                  <a:gd name="T9" fmla="*/ 3 h 26"/>
                  <a:gd name="T10" fmla="*/ 0 w 18"/>
                  <a:gd name="T11" fmla="*/ 17 h 26"/>
                  <a:gd name="T12" fmla="*/ 3 w 18"/>
                  <a:gd name="T13" fmla="*/ 24 h 26"/>
                  <a:gd name="T14" fmla="*/ 9 w 18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6">
                    <a:moveTo>
                      <a:pt x="9" y="26"/>
                    </a:moveTo>
                    <a:cubicBezTo>
                      <a:pt x="14" y="26"/>
                      <a:pt x="17" y="22"/>
                      <a:pt x="18" y="17"/>
                    </a:cubicBezTo>
                    <a:cubicBezTo>
                      <a:pt x="18" y="14"/>
                      <a:pt x="13" y="8"/>
                      <a:pt x="11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4" y="8"/>
                      <a:pt x="0" y="14"/>
                      <a:pt x="0" y="17"/>
                    </a:cubicBezTo>
                    <a:cubicBezTo>
                      <a:pt x="0" y="20"/>
                      <a:pt x="1" y="22"/>
                      <a:pt x="3" y="24"/>
                    </a:cubicBezTo>
                    <a:cubicBezTo>
                      <a:pt x="4" y="25"/>
                      <a:pt x="6" y="26"/>
                      <a:pt x="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4" name="Freeform 478"/>
              <p:cNvSpPr/>
              <p:nvPr/>
            </p:nvSpPr>
            <p:spPr bwMode="auto">
              <a:xfrm>
                <a:off x="5756862" y="1253873"/>
                <a:ext cx="18953" cy="27735"/>
              </a:xfrm>
              <a:custGeom>
                <a:avLst/>
                <a:gdLst>
                  <a:gd name="T0" fmla="*/ 10 w 17"/>
                  <a:gd name="T1" fmla="*/ 3 h 25"/>
                  <a:gd name="T2" fmla="*/ 8 w 17"/>
                  <a:gd name="T3" fmla="*/ 0 h 25"/>
                  <a:gd name="T4" fmla="*/ 7 w 17"/>
                  <a:gd name="T5" fmla="*/ 3 h 25"/>
                  <a:gd name="T6" fmla="*/ 0 w 17"/>
                  <a:gd name="T7" fmla="*/ 17 h 25"/>
                  <a:gd name="T8" fmla="*/ 2 w 17"/>
                  <a:gd name="T9" fmla="*/ 23 h 25"/>
                  <a:gd name="T10" fmla="*/ 8 w 17"/>
                  <a:gd name="T11" fmla="*/ 25 h 25"/>
                  <a:gd name="T12" fmla="*/ 17 w 17"/>
                  <a:gd name="T13" fmla="*/ 17 h 25"/>
                  <a:gd name="T14" fmla="*/ 10 w 17"/>
                  <a:gd name="T15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10" y="3"/>
                    </a:moveTo>
                    <a:cubicBezTo>
                      <a:pt x="10" y="2"/>
                      <a:pt x="9" y="1"/>
                      <a:pt x="8" y="0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7"/>
                      <a:pt x="0" y="14"/>
                      <a:pt x="0" y="17"/>
                    </a:cubicBezTo>
                    <a:cubicBezTo>
                      <a:pt x="0" y="19"/>
                      <a:pt x="1" y="21"/>
                      <a:pt x="2" y="23"/>
                    </a:cubicBezTo>
                    <a:cubicBezTo>
                      <a:pt x="4" y="24"/>
                      <a:pt x="6" y="25"/>
                      <a:pt x="8" y="25"/>
                    </a:cubicBezTo>
                    <a:cubicBezTo>
                      <a:pt x="13" y="25"/>
                      <a:pt x="17" y="21"/>
                      <a:pt x="17" y="17"/>
                    </a:cubicBezTo>
                    <a:cubicBezTo>
                      <a:pt x="17" y="14"/>
                      <a:pt x="13" y="7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5" name="Freeform 479"/>
              <p:cNvSpPr/>
              <p:nvPr/>
            </p:nvSpPr>
            <p:spPr bwMode="auto">
              <a:xfrm>
                <a:off x="5620498" y="1219203"/>
                <a:ext cx="19877" cy="28197"/>
              </a:xfrm>
              <a:custGeom>
                <a:avLst/>
                <a:gdLst>
                  <a:gd name="T0" fmla="*/ 9 w 18"/>
                  <a:gd name="T1" fmla="*/ 26 h 26"/>
                  <a:gd name="T2" fmla="*/ 15 w 18"/>
                  <a:gd name="T3" fmla="*/ 24 h 26"/>
                  <a:gd name="T4" fmla="*/ 18 w 18"/>
                  <a:gd name="T5" fmla="*/ 17 h 26"/>
                  <a:gd name="T6" fmla="*/ 11 w 18"/>
                  <a:gd name="T7" fmla="*/ 3 h 26"/>
                  <a:gd name="T8" fmla="*/ 9 w 18"/>
                  <a:gd name="T9" fmla="*/ 0 h 26"/>
                  <a:gd name="T10" fmla="*/ 7 w 18"/>
                  <a:gd name="T11" fmla="*/ 3 h 26"/>
                  <a:gd name="T12" fmla="*/ 0 w 18"/>
                  <a:gd name="T13" fmla="*/ 17 h 26"/>
                  <a:gd name="T14" fmla="*/ 9 w 18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6">
                    <a:moveTo>
                      <a:pt x="9" y="26"/>
                    </a:moveTo>
                    <a:cubicBezTo>
                      <a:pt x="11" y="26"/>
                      <a:pt x="14" y="25"/>
                      <a:pt x="15" y="24"/>
                    </a:cubicBezTo>
                    <a:cubicBezTo>
                      <a:pt x="17" y="22"/>
                      <a:pt x="18" y="20"/>
                      <a:pt x="18" y="17"/>
                    </a:cubicBezTo>
                    <a:cubicBezTo>
                      <a:pt x="18" y="14"/>
                      <a:pt x="14" y="8"/>
                      <a:pt x="11" y="3"/>
                    </a:cubicBezTo>
                    <a:cubicBezTo>
                      <a:pt x="10" y="2"/>
                      <a:pt x="10" y="1"/>
                      <a:pt x="9" y="0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8"/>
                      <a:pt x="0" y="14"/>
                      <a:pt x="0" y="17"/>
                    </a:cubicBezTo>
                    <a:cubicBezTo>
                      <a:pt x="0" y="22"/>
                      <a:pt x="4" y="26"/>
                      <a:pt x="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6" name="Freeform 480"/>
              <p:cNvSpPr/>
              <p:nvPr/>
            </p:nvSpPr>
            <p:spPr bwMode="auto">
              <a:xfrm>
                <a:off x="5586753" y="1253873"/>
                <a:ext cx="19415" cy="27735"/>
              </a:xfrm>
              <a:custGeom>
                <a:avLst/>
                <a:gdLst>
                  <a:gd name="T0" fmla="*/ 15 w 18"/>
                  <a:gd name="T1" fmla="*/ 23 h 25"/>
                  <a:gd name="T2" fmla="*/ 18 w 18"/>
                  <a:gd name="T3" fmla="*/ 17 h 25"/>
                  <a:gd name="T4" fmla="*/ 11 w 18"/>
                  <a:gd name="T5" fmla="*/ 3 h 25"/>
                  <a:gd name="T6" fmla="*/ 9 w 18"/>
                  <a:gd name="T7" fmla="*/ 0 h 25"/>
                  <a:gd name="T8" fmla="*/ 7 w 18"/>
                  <a:gd name="T9" fmla="*/ 3 h 25"/>
                  <a:gd name="T10" fmla="*/ 0 w 18"/>
                  <a:gd name="T11" fmla="*/ 17 h 25"/>
                  <a:gd name="T12" fmla="*/ 9 w 18"/>
                  <a:gd name="T13" fmla="*/ 25 h 25"/>
                  <a:gd name="T14" fmla="*/ 15 w 18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5">
                    <a:moveTo>
                      <a:pt x="15" y="23"/>
                    </a:moveTo>
                    <a:cubicBezTo>
                      <a:pt x="17" y="21"/>
                      <a:pt x="18" y="19"/>
                      <a:pt x="18" y="17"/>
                    </a:cubicBezTo>
                    <a:cubicBezTo>
                      <a:pt x="18" y="14"/>
                      <a:pt x="13" y="7"/>
                      <a:pt x="11" y="3"/>
                    </a:cubicBezTo>
                    <a:cubicBezTo>
                      <a:pt x="10" y="2"/>
                      <a:pt x="9" y="1"/>
                      <a:pt x="9" y="0"/>
                    </a:cubicBezTo>
                    <a:cubicBezTo>
                      <a:pt x="8" y="1"/>
                      <a:pt x="8" y="2"/>
                      <a:pt x="7" y="3"/>
                    </a:cubicBezTo>
                    <a:cubicBezTo>
                      <a:pt x="4" y="7"/>
                      <a:pt x="0" y="14"/>
                      <a:pt x="0" y="17"/>
                    </a:cubicBezTo>
                    <a:cubicBezTo>
                      <a:pt x="0" y="21"/>
                      <a:pt x="4" y="25"/>
                      <a:pt x="9" y="25"/>
                    </a:cubicBezTo>
                    <a:cubicBezTo>
                      <a:pt x="11" y="25"/>
                      <a:pt x="13" y="24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727429" y="4842106"/>
              <a:ext cx="335779" cy="329237"/>
              <a:chOff x="8166614" y="1279026"/>
              <a:chExt cx="228649" cy="280338"/>
            </a:xfrm>
            <a:solidFill>
              <a:schemeClr val="bg1"/>
            </a:solidFill>
          </p:grpSpPr>
          <p:sp>
            <p:nvSpPr>
              <p:cNvPr id="38" name="Freeform 145"/>
              <p:cNvSpPr>
                <a:spLocks noEditPoints="1"/>
              </p:cNvSpPr>
              <p:nvPr/>
            </p:nvSpPr>
            <p:spPr bwMode="auto">
              <a:xfrm>
                <a:off x="8189722" y="1330715"/>
                <a:ext cx="182432" cy="228649"/>
              </a:xfrm>
              <a:custGeom>
                <a:avLst/>
                <a:gdLst>
                  <a:gd name="T0" fmla="*/ 0 w 127"/>
                  <a:gd name="T1" fmla="*/ 0 h 159"/>
                  <a:gd name="T2" fmla="*/ 5 w 127"/>
                  <a:gd name="T3" fmla="*/ 138 h 159"/>
                  <a:gd name="T4" fmla="*/ 26 w 127"/>
                  <a:gd name="T5" fmla="*/ 159 h 159"/>
                  <a:gd name="T6" fmla="*/ 101 w 127"/>
                  <a:gd name="T7" fmla="*/ 159 h 159"/>
                  <a:gd name="T8" fmla="*/ 122 w 127"/>
                  <a:gd name="T9" fmla="*/ 138 h 159"/>
                  <a:gd name="T10" fmla="*/ 127 w 127"/>
                  <a:gd name="T11" fmla="*/ 0 h 159"/>
                  <a:gd name="T12" fmla="*/ 0 w 127"/>
                  <a:gd name="T13" fmla="*/ 0 h 159"/>
                  <a:gd name="T14" fmla="*/ 42 w 127"/>
                  <a:gd name="T15" fmla="*/ 110 h 159"/>
                  <a:gd name="T16" fmla="*/ 39 w 127"/>
                  <a:gd name="T17" fmla="*/ 113 h 159"/>
                  <a:gd name="T18" fmla="*/ 35 w 127"/>
                  <a:gd name="T19" fmla="*/ 110 h 159"/>
                  <a:gd name="T20" fmla="*/ 35 w 127"/>
                  <a:gd name="T21" fmla="*/ 42 h 159"/>
                  <a:gd name="T22" fmla="*/ 39 w 127"/>
                  <a:gd name="T23" fmla="*/ 39 h 159"/>
                  <a:gd name="T24" fmla="*/ 42 w 127"/>
                  <a:gd name="T25" fmla="*/ 42 h 159"/>
                  <a:gd name="T26" fmla="*/ 42 w 127"/>
                  <a:gd name="T27" fmla="*/ 110 h 159"/>
                  <a:gd name="T28" fmla="*/ 69 w 127"/>
                  <a:gd name="T29" fmla="*/ 127 h 159"/>
                  <a:gd name="T30" fmla="*/ 65 w 127"/>
                  <a:gd name="T31" fmla="*/ 130 h 159"/>
                  <a:gd name="T32" fmla="*/ 61 w 127"/>
                  <a:gd name="T33" fmla="*/ 127 h 159"/>
                  <a:gd name="T34" fmla="*/ 61 w 127"/>
                  <a:gd name="T35" fmla="*/ 27 h 159"/>
                  <a:gd name="T36" fmla="*/ 65 w 127"/>
                  <a:gd name="T37" fmla="*/ 24 h 159"/>
                  <a:gd name="T38" fmla="*/ 69 w 127"/>
                  <a:gd name="T39" fmla="*/ 27 h 159"/>
                  <a:gd name="T40" fmla="*/ 69 w 127"/>
                  <a:gd name="T41" fmla="*/ 127 h 159"/>
                  <a:gd name="T42" fmla="*/ 93 w 127"/>
                  <a:gd name="T43" fmla="*/ 110 h 159"/>
                  <a:gd name="T44" fmla="*/ 89 w 127"/>
                  <a:gd name="T45" fmla="*/ 113 h 159"/>
                  <a:gd name="T46" fmla="*/ 85 w 127"/>
                  <a:gd name="T47" fmla="*/ 110 h 159"/>
                  <a:gd name="T48" fmla="*/ 85 w 127"/>
                  <a:gd name="T49" fmla="*/ 42 h 159"/>
                  <a:gd name="T50" fmla="*/ 89 w 127"/>
                  <a:gd name="T51" fmla="*/ 39 h 159"/>
                  <a:gd name="T52" fmla="*/ 93 w 127"/>
                  <a:gd name="T53" fmla="*/ 42 h 159"/>
                  <a:gd name="T54" fmla="*/ 93 w 127"/>
                  <a:gd name="T55" fmla="*/ 11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7" h="159">
                    <a:moveTo>
                      <a:pt x="0" y="0"/>
                    </a:moveTo>
                    <a:cubicBezTo>
                      <a:pt x="5" y="138"/>
                      <a:pt x="5" y="138"/>
                      <a:pt x="5" y="138"/>
                    </a:cubicBezTo>
                    <a:cubicBezTo>
                      <a:pt x="5" y="149"/>
                      <a:pt x="15" y="159"/>
                      <a:pt x="26" y="159"/>
                    </a:cubicBezTo>
                    <a:cubicBezTo>
                      <a:pt x="101" y="159"/>
                      <a:pt x="101" y="159"/>
                      <a:pt x="101" y="159"/>
                    </a:cubicBezTo>
                    <a:cubicBezTo>
                      <a:pt x="113" y="159"/>
                      <a:pt x="122" y="149"/>
                      <a:pt x="122" y="138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0" y="0"/>
                    </a:lnTo>
                    <a:close/>
                    <a:moveTo>
                      <a:pt x="42" y="110"/>
                    </a:moveTo>
                    <a:cubicBezTo>
                      <a:pt x="42" y="112"/>
                      <a:pt x="41" y="113"/>
                      <a:pt x="39" y="113"/>
                    </a:cubicBezTo>
                    <a:cubicBezTo>
                      <a:pt x="37" y="113"/>
                      <a:pt x="35" y="112"/>
                      <a:pt x="35" y="11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0"/>
                      <a:pt x="37" y="39"/>
                      <a:pt x="39" y="39"/>
                    </a:cubicBezTo>
                    <a:cubicBezTo>
                      <a:pt x="41" y="39"/>
                      <a:pt x="42" y="40"/>
                      <a:pt x="42" y="42"/>
                    </a:cubicBezTo>
                    <a:lnTo>
                      <a:pt x="42" y="110"/>
                    </a:lnTo>
                    <a:close/>
                    <a:moveTo>
                      <a:pt x="69" y="127"/>
                    </a:moveTo>
                    <a:cubicBezTo>
                      <a:pt x="69" y="129"/>
                      <a:pt x="67" y="130"/>
                      <a:pt x="65" y="130"/>
                    </a:cubicBezTo>
                    <a:cubicBezTo>
                      <a:pt x="63" y="130"/>
                      <a:pt x="61" y="129"/>
                      <a:pt x="61" y="1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63" y="24"/>
                      <a:pt x="65" y="24"/>
                    </a:cubicBezTo>
                    <a:cubicBezTo>
                      <a:pt x="67" y="24"/>
                      <a:pt x="69" y="26"/>
                      <a:pt x="69" y="27"/>
                    </a:cubicBezTo>
                    <a:lnTo>
                      <a:pt x="69" y="127"/>
                    </a:lnTo>
                    <a:close/>
                    <a:moveTo>
                      <a:pt x="93" y="110"/>
                    </a:moveTo>
                    <a:cubicBezTo>
                      <a:pt x="93" y="112"/>
                      <a:pt x="91" y="113"/>
                      <a:pt x="89" y="113"/>
                    </a:cubicBezTo>
                    <a:cubicBezTo>
                      <a:pt x="87" y="113"/>
                      <a:pt x="85" y="112"/>
                      <a:pt x="85" y="110"/>
                    </a:cubicBezTo>
                    <a:cubicBezTo>
                      <a:pt x="85" y="42"/>
                      <a:pt x="85" y="42"/>
                      <a:pt x="85" y="42"/>
                    </a:cubicBezTo>
                    <a:cubicBezTo>
                      <a:pt x="85" y="40"/>
                      <a:pt x="87" y="39"/>
                      <a:pt x="89" y="39"/>
                    </a:cubicBezTo>
                    <a:cubicBezTo>
                      <a:pt x="91" y="39"/>
                      <a:pt x="93" y="40"/>
                      <a:pt x="93" y="42"/>
                    </a:cubicBezTo>
                    <a:lnTo>
                      <a:pt x="93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39" name="Freeform 146"/>
              <p:cNvSpPr>
                <a:spLocks noEditPoints="1"/>
              </p:cNvSpPr>
              <p:nvPr/>
            </p:nvSpPr>
            <p:spPr bwMode="auto">
              <a:xfrm>
                <a:off x="8166614" y="1279026"/>
                <a:ext cx="228649" cy="51689"/>
              </a:xfrm>
              <a:custGeom>
                <a:avLst/>
                <a:gdLst>
                  <a:gd name="T0" fmla="*/ 154 w 159"/>
                  <a:gd name="T1" fmla="*/ 26 h 36"/>
                  <a:gd name="T2" fmla="*/ 119 w 159"/>
                  <a:gd name="T3" fmla="*/ 26 h 36"/>
                  <a:gd name="T4" fmla="*/ 119 w 159"/>
                  <a:gd name="T5" fmla="*/ 13 h 36"/>
                  <a:gd name="T6" fmla="*/ 105 w 159"/>
                  <a:gd name="T7" fmla="*/ 0 h 36"/>
                  <a:gd name="T8" fmla="*/ 54 w 159"/>
                  <a:gd name="T9" fmla="*/ 0 h 36"/>
                  <a:gd name="T10" fmla="*/ 41 w 159"/>
                  <a:gd name="T11" fmla="*/ 13 h 36"/>
                  <a:gd name="T12" fmla="*/ 41 w 159"/>
                  <a:gd name="T13" fmla="*/ 26 h 36"/>
                  <a:gd name="T14" fmla="*/ 5 w 159"/>
                  <a:gd name="T15" fmla="*/ 26 h 36"/>
                  <a:gd name="T16" fmla="*/ 0 w 159"/>
                  <a:gd name="T17" fmla="*/ 31 h 36"/>
                  <a:gd name="T18" fmla="*/ 5 w 159"/>
                  <a:gd name="T19" fmla="*/ 36 h 36"/>
                  <a:gd name="T20" fmla="*/ 154 w 159"/>
                  <a:gd name="T21" fmla="*/ 36 h 36"/>
                  <a:gd name="T22" fmla="*/ 159 w 159"/>
                  <a:gd name="T23" fmla="*/ 31 h 36"/>
                  <a:gd name="T24" fmla="*/ 154 w 159"/>
                  <a:gd name="T25" fmla="*/ 26 h 36"/>
                  <a:gd name="T26" fmla="*/ 109 w 159"/>
                  <a:gd name="T27" fmla="*/ 26 h 36"/>
                  <a:gd name="T28" fmla="*/ 51 w 159"/>
                  <a:gd name="T29" fmla="*/ 26 h 36"/>
                  <a:gd name="T30" fmla="*/ 51 w 159"/>
                  <a:gd name="T31" fmla="*/ 13 h 36"/>
                  <a:gd name="T32" fmla="*/ 54 w 159"/>
                  <a:gd name="T33" fmla="*/ 10 h 36"/>
                  <a:gd name="T34" fmla="*/ 105 w 159"/>
                  <a:gd name="T35" fmla="*/ 10 h 36"/>
                  <a:gd name="T36" fmla="*/ 109 w 159"/>
                  <a:gd name="T37" fmla="*/ 13 h 36"/>
                  <a:gd name="T38" fmla="*/ 109 w 159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36">
                    <a:moveTo>
                      <a:pt x="154" y="26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6"/>
                      <a:pt x="113" y="0"/>
                      <a:pt x="10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7" y="0"/>
                      <a:pt x="41" y="6"/>
                      <a:pt x="41" y="13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0" y="29"/>
                      <a:pt x="0" y="31"/>
                    </a:cubicBezTo>
                    <a:cubicBezTo>
                      <a:pt x="0" y="34"/>
                      <a:pt x="3" y="36"/>
                      <a:pt x="5" y="36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7" y="36"/>
                      <a:pt x="159" y="34"/>
                      <a:pt x="159" y="31"/>
                    </a:cubicBezTo>
                    <a:cubicBezTo>
                      <a:pt x="159" y="29"/>
                      <a:pt x="157" y="26"/>
                      <a:pt x="154" y="26"/>
                    </a:cubicBezTo>
                    <a:close/>
                    <a:moveTo>
                      <a:pt x="109" y="26"/>
                    </a:move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1"/>
                      <a:pt x="52" y="10"/>
                      <a:pt x="54" y="10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7" y="10"/>
                      <a:pt x="109" y="11"/>
                      <a:pt x="109" y="13"/>
                    </a:cubicBezTo>
                    <a:lnTo>
                      <a:pt x="10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8" rIns="91435" bIns="45718" numCol="1" anchor="t" anchorCtr="0" compatLnSpc="1"/>
              <a:lstStyle/>
              <a:p>
                <a:endParaRPr lang="zh-CN" altLang="en-US" sz="1705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6008699" y="1464009"/>
            <a:ext cx="6183301" cy="411454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40" b="-1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40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41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2" name="五边形 41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8" name="矩形 47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49" name="矩形 48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椭圆 10"/>
          <p:cNvSpPr>
            <a:spLocks noChangeArrowheads="1"/>
          </p:cNvSpPr>
          <p:nvPr/>
        </p:nvSpPr>
        <p:spPr bwMode="auto">
          <a:xfrm>
            <a:off x="1816629" y="1997253"/>
            <a:ext cx="2142860" cy="2142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椭圆 11"/>
          <p:cNvSpPr>
            <a:spLocks noChangeArrowheads="1"/>
          </p:cNvSpPr>
          <p:nvPr/>
        </p:nvSpPr>
        <p:spPr bwMode="auto">
          <a:xfrm>
            <a:off x="3429330" y="1997253"/>
            <a:ext cx="2142860" cy="2142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椭圆 12"/>
          <p:cNvSpPr>
            <a:spLocks noChangeArrowheads="1"/>
          </p:cNvSpPr>
          <p:nvPr/>
        </p:nvSpPr>
        <p:spPr bwMode="auto">
          <a:xfrm>
            <a:off x="5062667" y="1997253"/>
            <a:ext cx="2142860" cy="21428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椭圆 13"/>
          <p:cNvSpPr>
            <a:spLocks noChangeArrowheads="1"/>
          </p:cNvSpPr>
          <p:nvPr/>
        </p:nvSpPr>
        <p:spPr bwMode="auto">
          <a:xfrm>
            <a:off x="8203940" y="1997253"/>
            <a:ext cx="2142860" cy="21428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369011" y="2349634"/>
            <a:ext cx="7234933" cy="719049"/>
            <a:chOff x="2497771" y="2477931"/>
            <a:chExt cx="7630593" cy="758372"/>
          </a:xfrm>
        </p:grpSpPr>
        <p:pic>
          <p:nvPicPr>
            <p:cNvPr id="17419" name="图片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322" y="2601815"/>
              <a:ext cx="788506" cy="569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图片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426" y="2601815"/>
              <a:ext cx="619421" cy="606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图片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5283" y="2477931"/>
              <a:ext cx="693081" cy="69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图片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771" y="2601815"/>
              <a:ext cx="878908" cy="63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2430916" y="3200428"/>
            <a:ext cx="7109801" cy="727284"/>
            <a:chOff x="2563063" y="3375253"/>
            <a:chExt cx="7498619" cy="767058"/>
          </a:xfrm>
        </p:grpSpPr>
        <p:sp>
          <p:nvSpPr>
            <p:cNvPr id="17423" name="文本框 18"/>
            <p:cNvSpPr>
              <a:spLocks noChangeArrowheads="1"/>
            </p:cNvSpPr>
            <p:nvPr/>
          </p:nvSpPr>
          <p:spPr bwMode="auto">
            <a:xfrm>
              <a:off x="4280699" y="3445566"/>
              <a:ext cx="678296" cy="68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6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4" name="文本框 19"/>
            <p:cNvSpPr>
              <a:spLocks noChangeArrowheads="1"/>
            </p:cNvSpPr>
            <p:nvPr/>
          </p:nvSpPr>
          <p:spPr bwMode="auto">
            <a:xfrm>
              <a:off x="6070322" y="3428825"/>
              <a:ext cx="678296" cy="68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5" name="文本框 20"/>
            <p:cNvSpPr>
              <a:spLocks noChangeArrowheads="1"/>
            </p:cNvSpPr>
            <p:nvPr/>
          </p:nvSpPr>
          <p:spPr bwMode="auto">
            <a:xfrm>
              <a:off x="9383386" y="3375253"/>
              <a:ext cx="678296" cy="68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6" name="文本框 21"/>
            <p:cNvSpPr>
              <a:spLocks noChangeArrowheads="1"/>
            </p:cNvSpPr>
            <p:nvPr/>
          </p:nvSpPr>
          <p:spPr bwMode="auto">
            <a:xfrm>
              <a:off x="2563063" y="3460633"/>
              <a:ext cx="678296" cy="68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421723" y="5096310"/>
            <a:ext cx="2340207" cy="8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1723" y="4609955"/>
            <a:ext cx="2203658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9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3805936" y="5096310"/>
            <a:ext cx="2340207" cy="8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05937" y="4609955"/>
            <a:ext cx="2203658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9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161250" y="5096310"/>
            <a:ext cx="2340207" cy="8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61250" y="4609955"/>
            <a:ext cx="2203658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9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502114" y="5096310"/>
            <a:ext cx="2340207" cy="8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502114" y="4609955"/>
            <a:ext cx="2203658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9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29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1" name="矩形 30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2" name="矩形 31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74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5" grpId="1" animBg="1"/>
      <p:bldP spid="17416" grpId="0" animBg="1"/>
      <p:bldP spid="17416" grpId="1" animBg="1"/>
      <p:bldP spid="17417" grpId="0" animBg="1"/>
      <p:bldP spid="17417" grpId="1" animBg="1"/>
      <p:bldP spid="17418" grpId="0" animBg="1"/>
      <p:bldP spid="17418" grpId="1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5" y="1488181"/>
            <a:ext cx="12191331" cy="2532437"/>
            <a:chOff x="353" y="1569367"/>
            <a:chExt cx="12858044" cy="2670930"/>
          </a:xfrm>
        </p:grpSpPr>
        <p:sp>
          <p:nvSpPr>
            <p:cNvPr id="6" name="矩形 5"/>
            <p:cNvSpPr/>
            <p:nvPr/>
          </p:nvSpPr>
          <p:spPr>
            <a:xfrm>
              <a:off x="353" y="1569368"/>
              <a:ext cx="542449" cy="26709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7" name="矩形 6"/>
            <p:cNvSpPr/>
            <p:nvPr/>
          </p:nvSpPr>
          <p:spPr>
            <a:xfrm>
              <a:off x="8951777" y="1569367"/>
              <a:ext cx="3906620" cy="2670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87075" y="2198847"/>
              <a:ext cx="3368808" cy="15748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5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5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953" y="1569368"/>
              <a:ext cx="8229247" cy="267092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6403" y="4053017"/>
            <a:ext cx="11221618" cy="1938375"/>
            <a:chOff x="1029800" y="4274468"/>
            <a:chExt cx="11835300" cy="2044380"/>
          </a:xfrm>
        </p:grpSpPr>
        <p:sp>
          <p:nvSpPr>
            <p:cNvPr id="8" name="矩形 7"/>
            <p:cNvSpPr/>
            <p:nvPr/>
          </p:nvSpPr>
          <p:spPr>
            <a:xfrm>
              <a:off x="1029800" y="4579214"/>
              <a:ext cx="152689" cy="6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9" name="矩形 8"/>
            <p:cNvSpPr/>
            <p:nvPr/>
          </p:nvSpPr>
          <p:spPr>
            <a:xfrm>
              <a:off x="1409699" y="4587535"/>
              <a:ext cx="5717251" cy="65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29800" y="5652996"/>
              <a:ext cx="152689" cy="6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09699" y="5661317"/>
              <a:ext cx="5717251" cy="65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126951" y="4274468"/>
              <a:ext cx="5738149" cy="2044379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</p:grpSp>
      <p:sp>
        <p:nvSpPr>
          <p:cNvPr id="18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9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6" name="矩形 25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7" name="矩形 26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/>
          <p:nvPr/>
        </p:nvSpPr>
        <p:spPr>
          <a:xfrm>
            <a:off x="2639772" y="1049225"/>
            <a:ext cx="6897054" cy="28417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901" b="-30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latin typeface="Arial" panose="020B0604020202020204" pitchFamily="34" charset="0"/>
            </a:endParaRPr>
          </a:p>
        </p:txBody>
      </p:sp>
      <p:grpSp>
        <p:nvGrpSpPr>
          <p:cNvPr id="23" name="Group 9"/>
          <p:cNvGrpSpPr/>
          <p:nvPr/>
        </p:nvGrpSpPr>
        <p:grpSpPr>
          <a:xfrm>
            <a:off x="-10310" y="1049224"/>
            <a:ext cx="2910129" cy="2841789"/>
            <a:chOff x="-7985" y="901147"/>
            <a:chExt cx="2182717" cy="2131459"/>
          </a:xfrm>
          <a:solidFill>
            <a:schemeClr val="accent2"/>
          </a:solidFill>
        </p:grpSpPr>
        <p:sp>
          <p:nvSpPr>
            <p:cNvPr id="26" name="Rectangle 12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</a:endParaRPr>
            </a:p>
          </p:txBody>
        </p:sp>
        <p:sp>
          <p:nvSpPr>
            <p:cNvPr id="25" name="Isosceles Triangle 11"/>
            <p:cNvSpPr/>
            <p:nvPr/>
          </p:nvSpPr>
          <p:spPr>
            <a:xfrm rot="5400000">
              <a:off x="1846781" y="1869353"/>
              <a:ext cx="460856" cy="19504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9"/>
          <p:cNvGrpSpPr/>
          <p:nvPr/>
        </p:nvGrpSpPr>
        <p:grpSpPr>
          <a:xfrm>
            <a:off x="9248236" y="1049224"/>
            <a:ext cx="2943430" cy="2841789"/>
            <a:chOff x="-203033" y="901147"/>
            <a:chExt cx="2207694" cy="2131459"/>
          </a:xfrm>
          <a:solidFill>
            <a:srgbClr val="3F3F3F"/>
          </a:solidFill>
        </p:grpSpPr>
        <p:sp>
          <p:nvSpPr>
            <p:cNvPr id="34" name="Rectangle 25"/>
            <p:cNvSpPr/>
            <p:nvPr/>
          </p:nvSpPr>
          <p:spPr>
            <a:xfrm>
              <a:off x="-7985" y="901147"/>
              <a:ext cx="2012646" cy="21314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</a:endParaRPr>
            </a:p>
          </p:txBody>
        </p:sp>
        <p:sp>
          <p:nvSpPr>
            <p:cNvPr id="33" name="Isosceles Triangle 24"/>
            <p:cNvSpPr/>
            <p:nvPr/>
          </p:nvSpPr>
          <p:spPr>
            <a:xfrm rot="16200000">
              <a:off x="-335937" y="1869354"/>
              <a:ext cx="460856" cy="19504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</a:endParaRPr>
            </a:p>
          </p:txBody>
        </p:sp>
      </p:grpSp>
      <p:sp>
        <p:nvSpPr>
          <p:cNvPr id="37" name="Rounded Rectangle 31"/>
          <p:cNvSpPr/>
          <p:nvPr/>
        </p:nvSpPr>
        <p:spPr>
          <a:xfrm>
            <a:off x="3705249" y="3365202"/>
            <a:ext cx="1013267" cy="101326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" name="Rounded Rectangle 32"/>
          <p:cNvSpPr/>
          <p:nvPr/>
        </p:nvSpPr>
        <p:spPr>
          <a:xfrm>
            <a:off x="4968559" y="3365202"/>
            <a:ext cx="1013267" cy="101326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13"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" name="Rounded Rectangle 33"/>
          <p:cNvSpPr/>
          <p:nvPr/>
        </p:nvSpPr>
        <p:spPr>
          <a:xfrm>
            <a:off x="6231869" y="3365202"/>
            <a:ext cx="1013267" cy="1013267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0" name="Rounded Rectangle 34"/>
          <p:cNvSpPr/>
          <p:nvPr/>
        </p:nvSpPr>
        <p:spPr>
          <a:xfrm>
            <a:off x="7495177" y="3365202"/>
            <a:ext cx="1013267" cy="101326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56" tIns="0" rIns="0"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78074" y="2418747"/>
            <a:ext cx="2372607" cy="32577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zh-CN" altLang="en-US" sz="1515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365442" y="2744013"/>
            <a:ext cx="2197871" cy="6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6" name="矩形 45"/>
          <p:cNvSpPr/>
          <p:nvPr/>
        </p:nvSpPr>
        <p:spPr>
          <a:xfrm>
            <a:off x="9649606" y="2541435"/>
            <a:ext cx="2372607" cy="325773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zh-CN" altLang="en-US" sz="1515" dirty="0">
                <a:solidFill>
                  <a:schemeClr val="bg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9747203" y="2866701"/>
            <a:ext cx="2177412" cy="6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6" tIns="45713" rIns="91426" bIns="4571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855" dirty="0">
                <a:solidFill>
                  <a:schemeClr val="bg1"/>
                </a:solidFill>
                <a:latin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718282" y="3533299"/>
            <a:ext cx="985828" cy="67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一直在</a:t>
            </a: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进步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036610" y="3502522"/>
            <a:ext cx="877163" cy="738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大项目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210152" y="3540992"/>
            <a:ext cx="105670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团队业绩</a:t>
            </a:r>
            <a:endParaRPr lang="en-US" altLang="zh-CN" sz="17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5176" y="3548688"/>
            <a:ext cx="1013269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8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latin typeface="Arial" panose="020B0604020202020204" pitchFamily="34" charset="0"/>
              </a:rPr>
              <a:t>年度销售冠军</a:t>
            </a:r>
          </a:p>
        </p:txBody>
      </p:sp>
      <p:sp>
        <p:nvSpPr>
          <p:cNvPr id="32" name="Freeform 145"/>
          <p:cNvSpPr>
            <a:spLocks noChangeAspect="1" noEditPoints="1"/>
          </p:cNvSpPr>
          <p:nvPr/>
        </p:nvSpPr>
        <p:spPr bwMode="auto">
          <a:xfrm>
            <a:off x="995047" y="1492791"/>
            <a:ext cx="672664" cy="670107"/>
          </a:xfrm>
          <a:custGeom>
            <a:avLst/>
            <a:gdLst>
              <a:gd name="T0" fmla="*/ 95 w 111"/>
              <a:gd name="T1" fmla="*/ 16 h 111"/>
              <a:gd name="T2" fmla="*/ 95 w 111"/>
              <a:gd name="T3" fmla="*/ 94 h 111"/>
              <a:gd name="T4" fmla="*/ 16 w 111"/>
              <a:gd name="T5" fmla="*/ 94 h 111"/>
              <a:gd name="T6" fmla="*/ 16 w 111"/>
              <a:gd name="T7" fmla="*/ 16 h 111"/>
              <a:gd name="T8" fmla="*/ 51 w 111"/>
              <a:gd name="T9" fmla="*/ 100 h 111"/>
              <a:gd name="T10" fmla="*/ 38 w 111"/>
              <a:gd name="T11" fmla="*/ 85 h 111"/>
              <a:gd name="T12" fmla="*/ 51 w 111"/>
              <a:gd name="T13" fmla="*/ 100 h 111"/>
              <a:gd name="T14" fmla="*/ 51 w 111"/>
              <a:gd name="T15" fmla="*/ 60 h 111"/>
              <a:gd name="T16" fmla="*/ 35 w 111"/>
              <a:gd name="T17" fmla="*/ 75 h 111"/>
              <a:gd name="T18" fmla="*/ 51 w 111"/>
              <a:gd name="T19" fmla="*/ 50 h 111"/>
              <a:gd name="T20" fmla="*/ 35 w 111"/>
              <a:gd name="T21" fmla="*/ 36 h 111"/>
              <a:gd name="T22" fmla="*/ 51 w 111"/>
              <a:gd name="T23" fmla="*/ 50 h 111"/>
              <a:gd name="T24" fmla="*/ 51 w 111"/>
              <a:gd name="T25" fmla="*/ 10 h 111"/>
              <a:gd name="T26" fmla="*/ 38 w 111"/>
              <a:gd name="T27" fmla="*/ 25 h 111"/>
              <a:gd name="T28" fmla="*/ 61 w 111"/>
              <a:gd name="T29" fmla="*/ 10 h 111"/>
              <a:gd name="T30" fmla="*/ 73 w 111"/>
              <a:gd name="T31" fmla="*/ 25 h 111"/>
              <a:gd name="T32" fmla="*/ 61 w 111"/>
              <a:gd name="T33" fmla="*/ 10 h 111"/>
              <a:gd name="T34" fmla="*/ 61 w 111"/>
              <a:gd name="T35" fmla="*/ 50 h 111"/>
              <a:gd name="T36" fmla="*/ 77 w 111"/>
              <a:gd name="T37" fmla="*/ 36 h 111"/>
              <a:gd name="T38" fmla="*/ 61 w 111"/>
              <a:gd name="T39" fmla="*/ 60 h 111"/>
              <a:gd name="T40" fmla="*/ 77 w 111"/>
              <a:gd name="T41" fmla="*/ 75 h 111"/>
              <a:gd name="T42" fmla="*/ 61 w 111"/>
              <a:gd name="T43" fmla="*/ 60 h 111"/>
              <a:gd name="T44" fmla="*/ 61 w 111"/>
              <a:gd name="T45" fmla="*/ 100 h 111"/>
              <a:gd name="T46" fmla="*/ 73 w 111"/>
              <a:gd name="T47" fmla="*/ 85 h 111"/>
              <a:gd name="T48" fmla="*/ 11 w 111"/>
              <a:gd name="T49" fmla="*/ 50 h 111"/>
              <a:gd name="T50" fmla="*/ 24 w 111"/>
              <a:gd name="T51" fmla="*/ 39 h 111"/>
              <a:gd name="T52" fmla="*/ 11 w 111"/>
              <a:gd name="T53" fmla="*/ 50 h 111"/>
              <a:gd name="T54" fmla="*/ 100 w 111"/>
              <a:gd name="T55" fmla="*/ 50 h 111"/>
              <a:gd name="T56" fmla="*/ 87 w 111"/>
              <a:gd name="T57" fmla="*/ 39 h 111"/>
              <a:gd name="T58" fmla="*/ 100 w 111"/>
              <a:gd name="T59" fmla="*/ 60 h 111"/>
              <a:gd name="T60" fmla="*/ 87 w 111"/>
              <a:gd name="T61" fmla="*/ 71 h 111"/>
              <a:gd name="T62" fmla="*/ 100 w 111"/>
              <a:gd name="T63" fmla="*/ 60 h 111"/>
              <a:gd name="T64" fmla="*/ 11 w 111"/>
              <a:gd name="T65" fmla="*/ 60 h 111"/>
              <a:gd name="T66" fmla="*/ 24 w 111"/>
              <a:gd name="T67" fmla="*/ 71 h 111"/>
              <a:gd name="T68" fmla="*/ 96 w 111"/>
              <a:gd name="T69" fmla="*/ 77 h 111"/>
              <a:gd name="T70" fmla="*/ 84 w 111"/>
              <a:gd name="T71" fmla="*/ 82 h 111"/>
              <a:gd name="T72" fmla="*/ 79 w 111"/>
              <a:gd name="T73" fmla="*/ 95 h 111"/>
              <a:gd name="T74" fmla="*/ 96 w 111"/>
              <a:gd name="T75" fmla="*/ 77 h 111"/>
              <a:gd name="T76" fmla="*/ 18 w 111"/>
              <a:gd name="T77" fmla="*/ 78 h 111"/>
              <a:gd name="T78" fmla="*/ 23 w 111"/>
              <a:gd name="T79" fmla="*/ 88 h 111"/>
              <a:gd name="T80" fmla="*/ 32 w 111"/>
              <a:gd name="T81" fmla="*/ 93 h 111"/>
              <a:gd name="T82" fmla="*/ 15 w 111"/>
              <a:gd name="T83" fmla="*/ 33 h 111"/>
              <a:gd name="T84" fmla="*/ 27 w 111"/>
              <a:gd name="T85" fmla="*/ 28 h 111"/>
              <a:gd name="T86" fmla="*/ 33 w 111"/>
              <a:gd name="T87" fmla="*/ 16 h 111"/>
              <a:gd name="T88" fmla="*/ 15 w 111"/>
              <a:gd name="T89" fmla="*/ 33 h 111"/>
              <a:gd name="T90" fmla="*/ 94 w 111"/>
              <a:gd name="T91" fmla="*/ 32 h 111"/>
              <a:gd name="T92" fmla="*/ 88 w 111"/>
              <a:gd name="T93" fmla="*/ 23 h 111"/>
              <a:gd name="T94" fmla="*/ 80 w 111"/>
              <a:gd name="T95" fmla="*/ 1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1">
                <a:moveTo>
                  <a:pt x="56" y="0"/>
                </a:moveTo>
                <a:cubicBezTo>
                  <a:pt x="71" y="0"/>
                  <a:pt x="85" y="6"/>
                  <a:pt x="95" y="16"/>
                </a:cubicBezTo>
                <a:cubicBezTo>
                  <a:pt x="105" y="26"/>
                  <a:pt x="111" y="40"/>
                  <a:pt x="111" y="55"/>
                </a:cubicBezTo>
                <a:cubicBezTo>
                  <a:pt x="111" y="71"/>
                  <a:pt x="105" y="84"/>
                  <a:pt x="95" y="94"/>
                </a:cubicBezTo>
                <a:cubicBezTo>
                  <a:pt x="85" y="104"/>
                  <a:pt x="71" y="111"/>
                  <a:pt x="56" y="111"/>
                </a:cubicBezTo>
                <a:cubicBezTo>
                  <a:pt x="40" y="111"/>
                  <a:pt x="27" y="104"/>
                  <a:pt x="16" y="94"/>
                </a:cubicBezTo>
                <a:cubicBezTo>
                  <a:pt x="6" y="84"/>
                  <a:pt x="0" y="71"/>
                  <a:pt x="0" y="55"/>
                </a:cubicBezTo>
                <a:cubicBezTo>
                  <a:pt x="0" y="40"/>
                  <a:pt x="6" y="26"/>
                  <a:pt x="16" y="16"/>
                </a:cubicBezTo>
                <a:cubicBezTo>
                  <a:pt x="27" y="6"/>
                  <a:pt x="40" y="0"/>
                  <a:pt x="56" y="0"/>
                </a:cubicBezTo>
                <a:close/>
                <a:moveTo>
                  <a:pt x="51" y="100"/>
                </a:moveTo>
                <a:cubicBezTo>
                  <a:pt x="51" y="87"/>
                  <a:pt x="51" y="87"/>
                  <a:pt x="51" y="87"/>
                </a:cubicBezTo>
                <a:cubicBezTo>
                  <a:pt x="47" y="87"/>
                  <a:pt x="42" y="86"/>
                  <a:pt x="38" y="85"/>
                </a:cubicBezTo>
                <a:cubicBezTo>
                  <a:pt x="39" y="87"/>
                  <a:pt x="40" y="88"/>
                  <a:pt x="40" y="89"/>
                </a:cubicBezTo>
                <a:cubicBezTo>
                  <a:pt x="43" y="94"/>
                  <a:pt x="47" y="98"/>
                  <a:pt x="51" y="100"/>
                </a:cubicBezTo>
                <a:close/>
                <a:moveTo>
                  <a:pt x="51" y="77"/>
                </a:moveTo>
                <a:cubicBezTo>
                  <a:pt x="51" y="60"/>
                  <a:pt x="51" y="60"/>
                  <a:pt x="51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5"/>
                  <a:pt x="34" y="70"/>
                  <a:pt x="35" y="75"/>
                </a:cubicBezTo>
                <a:cubicBezTo>
                  <a:pt x="40" y="76"/>
                  <a:pt x="45" y="77"/>
                  <a:pt x="51" y="77"/>
                </a:cubicBezTo>
                <a:close/>
                <a:moveTo>
                  <a:pt x="51" y="50"/>
                </a:moveTo>
                <a:cubicBezTo>
                  <a:pt x="51" y="33"/>
                  <a:pt x="51" y="33"/>
                  <a:pt x="51" y="33"/>
                </a:cubicBezTo>
                <a:cubicBezTo>
                  <a:pt x="45" y="34"/>
                  <a:pt x="40" y="34"/>
                  <a:pt x="35" y="36"/>
                </a:cubicBezTo>
                <a:cubicBezTo>
                  <a:pt x="34" y="40"/>
                  <a:pt x="33" y="45"/>
                  <a:pt x="33" y="50"/>
                </a:cubicBezTo>
                <a:cubicBezTo>
                  <a:pt x="51" y="50"/>
                  <a:pt x="51" y="50"/>
                  <a:pt x="51" y="50"/>
                </a:cubicBezTo>
                <a:close/>
                <a:moveTo>
                  <a:pt x="51" y="24"/>
                </a:moveTo>
                <a:cubicBezTo>
                  <a:pt x="51" y="10"/>
                  <a:pt x="51" y="10"/>
                  <a:pt x="51" y="10"/>
                </a:cubicBezTo>
                <a:cubicBezTo>
                  <a:pt x="47" y="12"/>
                  <a:pt x="43" y="16"/>
                  <a:pt x="40" y="22"/>
                </a:cubicBezTo>
                <a:cubicBezTo>
                  <a:pt x="40" y="23"/>
                  <a:pt x="39" y="24"/>
                  <a:pt x="38" y="25"/>
                </a:cubicBezTo>
                <a:cubicBezTo>
                  <a:pt x="42" y="24"/>
                  <a:pt x="47" y="24"/>
                  <a:pt x="51" y="24"/>
                </a:cubicBezTo>
                <a:close/>
                <a:moveTo>
                  <a:pt x="61" y="10"/>
                </a:move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9" y="24"/>
                  <a:pt x="73" y="25"/>
                </a:cubicBezTo>
                <a:cubicBezTo>
                  <a:pt x="72" y="24"/>
                  <a:pt x="72" y="23"/>
                  <a:pt x="71" y="22"/>
                </a:cubicBezTo>
                <a:cubicBezTo>
                  <a:pt x="68" y="16"/>
                  <a:pt x="65" y="12"/>
                  <a:pt x="61" y="10"/>
                </a:cubicBezTo>
                <a:close/>
                <a:moveTo>
                  <a:pt x="61" y="33"/>
                </a:moveTo>
                <a:cubicBezTo>
                  <a:pt x="61" y="50"/>
                  <a:pt x="61" y="50"/>
                  <a:pt x="6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8" y="45"/>
                  <a:pt x="78" y="40"/>
                  <a:pt x="77" y="36"/>
                </a:cubicBezTo>
                <a:cubicBezTo>
                  <a:pt x="72" y="34"/>
                  <a:pt x="66" y="34"/>
                  <a:pt x="61" y="33"/>
                </a:cubicBezTo>
                <a:close/>
                <a:moveTo>
                  <a:pt x="61" y="60"/>
                </a:moveTo>
                <a:cubicBezTo>
                  <a:pt x="61" y="77"/>
                  <a:pt x="61" y="77"/>
                  <a:pt x="61" y="77"/>
                </a:cubicBezTo>
                <a:cubicBezTo>
                  <a:pt x="66" y="77"/>
                  <a:pt x="72" y="76"/>
                  <a:pt x="77" y="75"/>
                </a:cubicBezTo>
                <a:cubicBezTo>
                  <a:pt x="78" y="70"/>
                  <a:pt x="78" y="65"/>
                  <a:pt x="79" y="60"/>
                </a:cubicBezTo>
                <a:cubicBezTo>
                  <a:pt x="61" y="60"/>
                  <a:pt x="61" y="60"/>
                  <a:pt x="61" y="60"/>
                </a:cubicBezTo>
                <a:close/>
                <a:moveTo>
                  <a:pt x="61" y="87"/>
                </a:moveTo>
                <a:cubicBezTo>
                  <a:pt x="61" y="100"/>
                  <a:pt x="61" y="100"/>
                  <a:pt x="61" y="100"/>
                </a:cubicBezTo>
                <a:cubicBezTo>
                  <a:pt x="65" y="98"/>
                  <a:pt x="68" y="94"/>
                  <a:pt x="71" y="89"/>
                </a:cubicBezTo>
                <a:cubicBezTo>
                  <a:pt x="72" y="88"/>
                  <a:pt x="72" y="87"/>
                  <a:pt x="73" y="85"/>
                </a:cubicBezTo>
                <a:cubicBezTo>
                  <a:pt x="69" y="86"/>
                  <a:pt x="65" y="87"/>
                  <a:pt x="61" y="87"/>
                </a:cubicBezTo>
                <a:close/>
                <a:moveTo>
                  <a:pt x="11" y="50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47"/>
                  <a:pt x="24" y="43"/>
                  <a:pt x="24" y="39"/>
                </a:cubicBezTo>
                <a:cubicBezTo>
                  <a:pt x="24" y="40"/>
                  <a:pt x="23" y="40"/>
                  <a:pt x="22" y="40"/>
                </a:cubicBezTo>
                <a:cubicBezTo>
                  <a:pt x="17" y="43"/>
                  <a:pt x="13" y="47"/>
                  <a:pt x="11" y="50"/>
                </a:cubicBezTo>
                <a:close/>
                <a:moveTo>
                  <a:pt x="88" y="50"/>
                </a:moveTo>
                <a:cubicBezTo>
                  <a:pt x="100" y="50"/>
                  <a:pt x="100" y="50"/>
                  <a:pt x="100" y="50"/>
                </a:cubicBezTo>
                <a:cubicBezTo>
                  <a:pt x="99" y="47"/>
                  <a:pt x="95" y="43"/>
                  <a:pt x="89" y="40"/>
                </a:cubicBezTo>
                <a:cubicBezTo>
                  <a:pt x="89" y="40"/>
                  <a:pt x="88" y="40"/>
                  <a:pt x="87" y="39"/>
                </a:cubicBezTo>
                <a:cubicBezTo>
                  <a:pt x="88" y="43"/>
                  <a:pt x="88" y="47"/>
                  <a:pt x="88" y="50"/>
                </a:cubicBezTo>
                <a:close/>
                <a:moveTo>
                  <a:pt x="100" y="60"/>
                </a:moveTo>
                <a:cubicBezTo>
                  <a:pt x="88" y="60"/>
                  <a:pt x="88" y="60"/>
                  <a:pt x="88" y="60"/>
                </a:cubicBezTo>
                <a:cubicBezTo>
                  <a:pt x="88" y="64"/>
                  <a:pt x="88" y="67"/>
                  <a:pt x="87" y="71"/>
                </a:cubicBezTo>
                <a:cubicBezTo>
                  <a:pt x="88" y="71"/>
                  <a:pt x="89" y="70"/>
                  <a:pt x="89" y="70"/>
                </a:cubicBezTo>
                <a:cubicBezTo>
                  <a:pt x="95" y="67"/>
                  <a:pt x="99" y="64"/>
                  <a:pt x="100" y="60"/>
                </a:cubicBezTo>
                <a:close/>
                <a:moveTo>
                  <a:pt x="23" y="60"/>
                </a:moveTo>
                <a:cubicBezTo>
                  <a:pt x="11" y="60"/>
                  <a:pt x="11" y="60"/>
                  <a:pt x="11" y="60"/>
                </a:cubicBezTo>
                <a:cubicBezTo>
                  <a:pt x="13" y="64"/>
                  <a:pt x="17" y="67"/>
                  <a:pt x="22" y="70"/>
                </a:cubicBezTo>
                <a:cubicBezTo>
                  <a:pt x="23" y="70"/>
                  <a:pt x="24" y="71"/>
                  <a:pt x="24" y="71"/>
                </a:cubicBezTo>
                <a:cubicBezTo>
                  <a:pt x="24" y="67"/>
                  <a:pt x="23" y="64"/>
                  <a:pt x="23" y="60"/>
                </a:cubicBezTo>
                <a:close/>
                <a:moveTo>
                  <a:pt x="96" y="77"/>
                </a:moveTo>
                <a:cubicBezTo>
                  <a:pt x="95" y="78"/>
                  <a:pt x="95" y="78"/>
                  <a:pt x="94" y="78"/>
                </a:cubicBezTo>
                <a:cubicBezTo>
                  <a:pt x="91" y="80"/>
                  <a:pt x="88" y="81"/>
                  <a:pt x="84" y="82"/>
                </a:cubicBezTo>
                <a:cubicBezTo>
                  <a:pt x="83" y="86"/>
                  <a:pt x="81" y="90"/>
                  <a:pt x="80" y="93"/>
                </a:cubicBezTo>
                <a:cubicBezTo>
                  <a:pt x="79" y="94"/>
                  <a:pt x="79" y="94"/>
                  <a:pt x="79" y="95"/>
                </a:cubicBezTo>
                <a:cubicBezTo>
                  <a:pt x="82" y="93"/>
                  <a:pt x="85" y="90"/>
                  <a:pt x="88" y="88"/>
                </a:cubicBezTo>
                <a:cubicBezTo>
                  <a:pt x="91" y="85"/>
                  <a:pt x="94" y="81"/>
                  <a:pt x="96" y="77"/>
                </a:cubicBezTo>
                <a:close/>
                <a:moveTo>
                  <a:pt x="27" y="82"/>
                </a:moveTo>
                <a:cubicBezTo>
                  <a:pt x="24" y="81"/>
                  <a:pt x="20" y="80"/>
                  <a:pt x="18" y="78"/>
                </a:cubicBezTo>
                <a:cubicBezTo>
                  <a:pt x="17" y="78"/>
                  <a:pt x="16" y="78"/>
                  <a:pt x="15" y="77"/>
                </a:cubicBezTo>
                <a:cubicBezTo>
                  <a:pt x="18" y="81"/>
                  <a:pt x="20" y="85"/>
                  <a:pt x="23" y="88"/>
                </a:cubicBezTo>
                <a:cubicBezTo>
                  <a:pt x="26" y="90"/>
                  <a:pt x="29" y="93"/>
                  <a:pt x="33" y="95"/>
                </a:cubicBezTo>
                <a:cubicBezTo>
                  <a:pt x="32" y="94"/>
                  <a:pt x="32" y="94"/>
                  <a:pt x="32" y="93"/>
                </a:cubicBezTo>
                <a:cubicBezTo>
                  <a:pt x="30" y="90"/>
                  <a:pt x="28" y="86"/>
                  <a:pt x="27" y="82"/>
                </a:cubicBezTo>
                <a:close/>
                <a:moveTo>
                  <a:pt x="15" y="33"/>
                </a:moveTo>
                <a:cubicBezTo>
                  <a:pt x="16" y="33"/>
                  <a:pt x="17" y="32"/>
                  <a:pt x="18" y="32"/>
                </a:cubicBezTo>
                <a:cubicBezTo>
                  <a:pt x="20" y="30"/>
                  <a:pt x="24" y="29"/>
                  <a:pt x="27" y="28"/>
                </a:cubicBezTo>
                <a:cubicBezTo>
                  <a:pt x="28" y="24"/>
                  <a:pt x="30" y="20"/>
                  <a:pt x="32" y="17"/>
                </a:cubicBezTo>
                <a:cubicBezTo>
                  <a:pt x="32" y="17"/>
                  <a:pt x="32" y="16"/>
                  <a:pt x="33" y="16"/>
                </a:cubicBezTo>
                <a:cubicBezTo>
                  <a:pt x="29" y="18"/>
                  <a:pt x="26" y="20"/>
                  <a:pt x="23" y="23"/>
                </a:cubicBezTo>
                <a:cubicBezTo>
                  <a:pt x="20" y="26"/>
                  <a:pt x="18" y="29"/>
                  <a:pt x="15" y="33"/>
                </a:cubicBezTo>
                <a:close/>
                <a:moveTo>
                  <a:pt x="84" y="28"/>
                </a:moveTo>
                <a:cubicBezTo>
                  <a:pt x="88" y="29"/>
                  <a:pt x="91" y="30"/>
                  <a:pt x="94" y="32"/>
                </a:cubicBezTo>
                <a:cubicBezTo>
                  <a:pt x="95" y="32"/>
                  <a:pt x="95" y="33"/>
                  <a:pt x="96" y="33"/>
                </a:cubicBezTo>
                <a:cubicBezTo>
                  <a:pt x="94" y="29"/>
                  <a:pt x="91" y="26"/>
                  <a:pt x="88" y="23"/>
                </a:cubicBezTo>
                <a:cubicBezTo>
                  <a:pt x="85" y="20"/>
                  <a:pt x="82" y="18"/>
                  <a:pt x="79" y="16"/>
                </a:cubicBezTo>
                <a:cubicBezTo>
                  <a:pt x="79" y="16"/>
                  <a:pt x="79" y="17"/>
                  <a:pt x="80" y="17"/>
                </a:cubicBezTo>
                <a:cubicBezTo>
                  <a:pt x="81" y="20"/>
                  <a:pt x="83" y="24"/>
                  <a:pt x="8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35" name="Freeform 331"/>
          <p:cNvSpPr/>
          <p:nvPr/>
        </p:nvSpPr>
        <p:spPr bwMode="auto">
          <a:xfrm>
            <a:off x="10469265" y="1560803"/>
            <a:ext cx="733287" cy="534080"/>
          </a:xfrm>
          <a:custGeom>
            <a:avLst/>
            <a:gdLst>
              <a:gd name="T0" fmla="*/ 260 w 288"/>
              <a:gd name="T1" fmla="*/ 0 h 210"/>
              <a:gd name="T2" fmla="*/ 232 w 288"/>
              <a:gd name="T3" fmla="*/ 28 h 210"/>
              <a:gd name="T4" fmla="*/ 239 w 288"/>
              <a:gd name="T5" fmla="*/ 46 h 210"/>
              <a:gd name="T6" fmla="*/ 191 w 288"/>
              <a:gd name="T7" fmla="*/ 117 h 210"/>
              <a:gd name="T8" fmla="*/ 183 w 288"/>
              <a:gd name="T9" fmla="*/ 116 h 210"/>
              <a:gd name="T10" fmla="*/ 170 w 288"/>
              <a:gd name="T11" fmla="*/ 119 h 210"/>
              <a:gd name="T12" fmla="*/ 130 w 288"/>
              <a:gd name="T13" fmla="*/ 79 h 210"/>
              <a:gd name="T14" fmla="*/ 133 w 288"/>
              <a:gd name="T15" fmla="*/ 67 h 210"/>
              <a:gd name="T16" fmla="*/ 105 w 288"/>
              <a:gd name="T17" fmla="*/ 39 h 210"/>
              <a:gd name="T18" fmla="*/ 78 w 288"/>
              <a:gd name="T19" fmla="*/ 67 h 210"/>
              <a:gd name="T20" fmla="*/ 84 w 288"/>
              <a:gd name="T21" fmla="*/ 84 h 210"/>
              <a:gd name="T22" fmla="*/ 36 w 288"/>
              <a:gd name="T23" fmla="*/ 156 h 210"/>
              <a:gd name="T24" fmla="*/ 28 w 288"/>
              <a:gd name="T25" fmla="*/ 155 h 210"/>
              <a:gd name="T26" fmla="*/ 0 w 288"/>
              <a:gd name="T27" fmla="*/ 183 h 210"/>
              <a:gd name="T28" fmla="*/ 28 w 288"/>
              <a:gd name="T29" fmla="*/ 210 h 210"/>
              <a:gd name="T30" fmla="*/ 56 w 288"/>
              <a:gd name="T31" fmla="*/ 183 h 210"/>
              <a:gd name="T32" fmla="*/ 50 w 288"/>
              <a:gd name="T33" fmla="*/ 166 h 210"/>
              <a:gd name="T34" fmla="*/ 98 w 288"/>
              <a:gd name="T35" fmla="*/ 94 h 210"/>
              <a:gd name="T36" fmla="*/ 105 w 288"/>
              <a:gd name="T37" fmla="*/ 95 h 210"/>
              <a:gd name="T38" fmla="*/ 118 w 288"/>
              <a:gd name="T39" fmla="*/ 92 h 210"/>
              <a:gd name="T40" fmla="*/ 158 w 288"/>
              <a:gd name="T41" fmla="*/ 132 h 210"/>
              <a:gd name="T42" fmla="*/ 155 w 288"/>
              <a:gd name="T43" fmla="*/ 144 h 210"/>
              <a:gd name="T44" fmla="*/ 183 w 288"/>
              <a:gd name="T45" fmla="*/ 172 h 210"/>
              <a:gd name="T46" fmla="*/ 211 w 288"/>
              <a:gd name="T47" fmla="*/ 144 h 210"/>
              <a:gd name="T48" fmla="*/ 205 w 288"/>
              <a:gd name="T49" fmla="*/ 127 h 210"/>
              <a:gd name="T50" fmla="*/ 253 w 288"/>
              <a:gd name="T51" fmla="*/ 55 h 210"/>
              <a:gd name="T52" fmla="*/ 260 w 288"/>
              <a:gd name="T53" fmla="*/ 56 h 210"/>
              <a:gd name="T54" fmla="*/ 288 w 288"/>
              <a:gd name="T55" fmla="*/ 28 h 210"/>
              <a:gd name="T56" fmla="*/ 260 w 288"/>
              <a:gd name="T5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10">
                <a:moveTo>
                  <a:pt x="260" y="0"/>
                </a:moveTo>
                <a:cubicBezTo>
                  <a:pt x="245" y="0"/>
                  <a:pt x="232" y="12"/>
                  <a:pt x="232" y="28"/>
                </a:cubicBezTo>
                <a:cubicBezTo>
                  <a:pt x="232" y="34"/>
                  <a:pt x="235" y="41"/>
                  <a:pt x="239" y="46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8" y="116"/>
                  <a:pt x="186" y="116"/>
                  <a:pt x="183" y="116"/>
                </a:cubicBezTo>
                <a:cubicBezTo>
                  <a:pt x="178" y="116"/>
                  <a:pt x="174" y="117"/>
                  <a:pt x="170" y="11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76"/>
                  <a:pt x="133" y="71"/>
                  <a:pt x="133" y="67"/>
                </a:cubicBezTo>
                <a:cubicBezTo>
                  <a:pt x="133" y="51"/>
                  <a:pt x="121" y="39"/>
                  <a:pt x="105" y="39"/>
                </a:cubicBezTo>
                <a:cubicBezTo>
                  <a:pt x="90" y="39"/>
                  <a:pt x="78" y="51"/>
                  <a:pt x="78" y="67"/>
                </a:cubicBezTo>
                <a:cubicBezTo>
                  <a:pt x="78" y="73"/>
                  <a:pt x="80" y="79"/>
                  <a:pt x="84" y="8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34" y="155"/>
                  <a:pt x="31" y="155"/>
                  <a:pt x="28" y="155"/>
                </a:cubicBezTo>
                <a:cubicBezTo>
                  <a:pt x="13" y="155"/>
                  <a:pt x="0" y="167"/>
                  <a:pt x="0" y="183"/>
                </a:cubicBezTo>
                <a:cubicBezTo>
                  <a:pt x="0" y="198"/>
                  <a:pt x="13" y="210"/>
                  <a:pt x="28" y="210"/>
                </a:cubicBezTo>
                <a:cubicBezTo>
                  <a:pt x="43" y="210"/>
                  <a:pt x="56" y="198"/>
                  <a:pt x="56" y="183"/>
                </a:cubicBezTo>
                <a:cubicBezTo>
                  <a:pt x="56" y="176"/>
                  <a:pt x="54" y="170"/>
                  <a:pt x="50" y="166"/>
                </a:cubicBezTo>
                <a:cubicBezTo>
                  <a:pt x="98" y="94"/>
                  <a:pt x="98" y="94"/>
                  <a:pt x="98" y="94"/>
                </a:cubicBezTo>
                <a:cubicBezTo>
                  <a:pt x="100" y="94"/>
                  <a:pt x="103" y="95"/>
                  <a:pt x="105" y="95"/>
                </a:cubicBezTo>
                <a:cubicBezTo>
                  <a:pt x="110" y="95"/>
                  <a:pt x="114" y="93"/>
                  <a:pt x="118" y="92"/>
                </a:cubicBezTo>
                <a:cubicBezTo>
                  <a:pt x="158" y="132"/>
                  <a:pt x="158" y="132"/>
                  <a:pt x="158" y="132"/>
                </a:cubicBezTo>
                <a:cubicBezTo>
                  <a:pt x="156" y="135"/>
                  <a:pt x="155" y="140"/>
                  <a:pt x="155" y="144"/>
                </a:cubicBezTo>
                <a:cubicBezTo>
                  <a:pt x="155" y="159"/>
                  <a:pt x="167" y="172"/>
                  <a:pt x="183" y="172"/>
                </a:cubicBezTo>
                <a:cubicBezTo>
                  <a:pt x="198" y="172"/>
                  <a:pt x="211" y="159"/>
                  <a:pt x="211" y="144"/>
                </a:cubicBezTo>
                <a:cubicBezTo>
                  <a:pt x="211" y="138"/>
                  <a:pt x="209" y="132"/>
                  <a:pt x="205" y="127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8" y="56"/>
                  <a:pt x="260" y="56"/>
                </a:cubicBezTo>
                <a:cubicBezTo>
                  <a:pt x="276" y="56"/>
                  <a:pt x="288" y="43"/>
                  <a:pt x="288" y="28"/>
                </a:cubicBezTo>
                <a:cubicBezTo>
                  <a:pt x="288" y="12"/>
                  <a:pt x="276" y="0"/>
                  <a:pt x="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5" tIns="45718" rIns="91435" bIns="45718" numCol="1" anchor="t" anchorCtr="0" compatLnSpc="1"/>
          <a:lstStyle/>
          <a:p>
            <a:endParaRPr lang="zh-CN" altLang="en-US" sz="1705">
              <a:latin typeface="Arial" panose="020B0604020202020204" pitchFamily="34" charset="0"/>
            </a:endParaRPr>
          </a:p>
        </p:txBody>
      </p:sp>
      <p:sp>
        <p:nvSpPr>
          <p:cNvPr id="41" name="TextBox 23"/>
          <p:cNvSpPr txBox="1"/>
          <p:nvPr/>
        </p:nvSpPr>
        <p:spPr>
          <a:xfrm>
            <a:off x="1318837" y="54676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24"/>
          <p:cNvSpPr txBox="1"/>
          <p:nvPr/>
        </p:nvSpPr>
        <p:spPr>
          <a:xfrm>
            <a:off x="1318837" y="515100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TextBox 23"/>
          <p:cNvSpPr txBox="1"/>
          <p:nvPr/>
        </p:nvSpPr>
        <p:spPr>
          <a:xfrm>
            <a:off x="3784331" y="54676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3784331" y="515100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6168544" y="54676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6168544" y="515100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643069" y="5467605"/>
            <a:ext cx="2447750" cy="68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85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Box 24"/>
          <p:cNvSpPr txBox="1"/>
          <p:nvPr/>
        </p:nvSpPr>
        <p:spPr>
          <a:xfrm>
            <a:off x="8643068" y="5151008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57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8" name="五边形 57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64" name="矩形 63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65" name="矩形 64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49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50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6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73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74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6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 p14:presetBounceEnd="1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7000">
                                          <p:cBhvr additive="base"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7000">
                                          <p:cBhvr additive="base"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625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25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625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125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  <p:bldP spid="41" grpId="0"/>
          <p:bldP spid="42" grpId="0"/>
          <p:bldP spid="43" grpId="0"/>
          <p:bldP spid="48" grpId="0"/>
          <p:bldP spid="49" grpId="0"/>
          <p:bldP spid="50" grpId="0"/>
          <p:bldP spid="51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3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4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4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4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1" presetClass="entr" presetSubtype="0" fill="hold" grpId="0" nodeType="withEffect">
                                      <p:stCondLst>
                                        <p:cond delay="8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50" tmFilter="0,0; .5, 1; 1, 1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9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71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6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1" presetClass="entr" presetSubtype="0" fill="hold" grpId="0" nodeType="withEffect">
                                      <p:stCondLst>
                                        <p:cond delay="65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250" tmFilter="0,0; .5, 1; 1, 1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62"/>
                                </p:stCondLst>
                                <p:childTnLst>
                                  <p:par>
                                    <p:cTn id="83" presetID="2" presetClass="entr" presetSubtype="2" accel="514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2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25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7625"/>
                                </p:stCondLst>
                                <p:childTnLst>
                                  <p:par>
                                    <p:cTn id="9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0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25"/>
                                </p:stCondLst>
                                <p:childTnLst>
                                  <p:par>
                                    <p:cTn id="10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0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8625"/>
                                </p:stCondLst>
                                <p:childTnLst>
                                  <p:par>
                                    <p:cTn id="11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125"/>
                                </p:stCondLst>
                                <p:childTnLst>
                                  <p:par>
                                    <p:cTn id="122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2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37" grpId="0" animBg="1"/>
          <p:bldP spid="38" grpId="0" animBg="1"/>
          <p:bldP spid="39" grpId="0" animBg="1"/>
          <p:bldP spid="40" grpId="0" animBg="1"/>
          <p:bldP spid="44" grpId="0"/>
          <p:bldP spid="45" grpId="0"/>
          <p:bldP spid="46" grpId="0"/>
          <p:bldP spid="47" grpId="0"/>
          <p:bldP spid="52" grpId="0"/>
          <p:bldP spid="53" grpId="0"/>
          <p:bldP spid="54" grpId="0"/>
          <p:bldP spid="55" grpId="0"/>
          <p:bldP spid="32" grpId="0" animBg="1"/>
          <p:bldP spid="35" grpId="0" animBg="1"/>
          <p:bldP spid="41" grpId="0"/>
          <p:bldP spid="42" grpId="0"/>
          <p:bldP spid="43" grpId="0"/>
          <p:bldP spid="48" grpId="0"/>
          <p:bldP spid="49" grpId="0"/>
          <p:bldP spid="50" grpId="0"/>
          <p:bldP spid="51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5433" y="1554447"/>
            <a:ext cx="7924800" cy="3504629"/>
            <a:chOff x="3184075" y="1165835"/>
            <a:chExt cx="5943600" cy="2628472"/>
          </a:xfrm>
        </p:grpSpPr>
        <p:sp>
          <p:nvSpPr>
            <p:cNvPr id="2" name="矩形 1"/>
            <p:cNvSpPr/>
            <p:nvPr/>
          </p:nvSpPr>
          <p:spPr>
            <a:xfrm>
              <a:off x="3184075" y="1167885"/>
              <a:ext cx="5943600" cy="25930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022857" y="1375169"/>
              <a:ext cx="924380" cy="21784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131588" y="1165835"/>
              <a:ext cx="815657" cy="2524760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5865" dirty="0">
                  <a:cs typeface="+mn-ea"/>
                  <a:sym typeface="+mn-lt"/>
                </a:rPr>
                <a:t>第二章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330460" y="1268912"/>
              <a:ext cx="646283" cy="25253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2935" dirty="0">
                  <a:cs typeface="+mn-ea"/>
                  <a:sym typeface="+mn-lt"/>
                </a:rPr>
                <a:t>单击此处输入标题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99614" y="1651996"/>
              <a:ext cx="1615827" cy="17592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dirty="0"/>
                <a:t>标题数字等都可以通过点击和重新输入进行更改，顶部“开始”面板中可以对字体、字号、颜色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8" y="459767"/>
            <a:ext cx="4167621" cy="6251947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152078" y="1776271"/>
            <a:ext cx="6340666" cy="4251112"/>
            <a:chOff x="3152534" y="1775635"/>
            <a:chExt cx="6343100" cy="4252744"/>
          </a:xfrm>
        </p:grpSpPr>
        <p:grpSp>
          <p:nvGrpSpPr>
            <p:cNvPr id="33" name="Group 20"/>
            <p:cNvGrpSpPr>
              <a:grpSpLocks noChangeAspect="1"/>
            </p:cNvGrpSpPr>
            <p:nvPr/>
          </p:nvGrpSpPr>
          <p:grpSpPr bwMode="auto">
            <a:xfrm rot="17150482">
              <a:off x="4197712" y="730457"/>
              <a:ext cx="4252744" cy="6343100"/>
              <a:chOff x="3206" y="300"/>
              <a:chExt cx="3011" cy="4491"/>
            </a:xfrm>
          </p:grpSpPr>
          <p:sp>
            <p:nvSpPr>
              <p:cNvPr id="43" name="AutoShape 19"/>
              <p:cNvSpPr>
                <a:spLocks noChangeAspect="1" noChangeArrowheads="1" noTextEdit="1"/>
              </p:cNvSpPr>
              <p:nvPr/>
            </p:nvSpPr>
            <p:spPr bwMode="auto">
              <a:xfrm>
                <a:off x="3206" y="300"/>
                <a:ext cx="3011" cy="4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3482" y="300"/>
                <a:ext cx="1063" cy="106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5" name="Freeform 22"/>
              <p:cNvSpPr/>
              <p:nvPr/>
            </p:nvSpPr>
            <p:spPr bwMode="auto">
              <a:xfrm>
                <a:off x="4237" y="920"/>
                <a:ext cx="776" cy="762"/>
              </a:xfrm>
              <a:custGeom>
                <a:avLst/>
                <a:gdLst>
                  <a:gd name="T0" fmla="*/ 175 w 453"/>
                  <a:gd name="T1" fmla="*/ 0 h 445"/>
                  <a:gd name="T2" fmla="*/ 453 w 453"/>
                  <a:gd name="T3" fmla="*/ 200 h 445"/>
                  <a:gd name="T4" fmla="*/ 266 w 453"/>
                  <a:gd name="T5" fmla="*/ 445 h 445"/>
                  <a:gd name="T6" fmla="*/ 0 w 453"/>
                  <a:gd name="T7" fmla="*/ 230 h 445"/>
                  <a:gd name="T8" fmla="*/ 175 w 453"/>
                  <a:gd name="T9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45">
                    <a:moveTo>
                      <a:pt x="175" y="0"/>
                    </a:moveTo>
                    <a:cubicBezTo>
                      <a:pt x="148" y="159"/>
                      <a:pt x="291" y="280"/>
                      <a:pt x="453" y="200"/>
                    </a:cubicBezTo>
                    <a:cubicBezTo>
                      <a:pt x="266" y="445"/>
                      <a:pt x="266" y="445"/>
                      <a:pt x="266" y="445"/>
                    </a:cubicBezTo>
                    <a:cubicBezTo>
                      <a:pt x="300" y="268"/>
                      <a:pt x="146" y="162"/>
                      <a:pt x="0" y="23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6" name="Freeform 23"/>
              <p:cNvSpPr/>
              <p:nvPr/>
            </p:nvSpPr>
            <p:spPr bwMode="auto">
              <a:xfrm>
                <a:off x="4153" y="1893"/>
                <a:ext cx="867" cy="848"/>
              </a:xfrm>
              <a:custGeom>
                <a:avLst/>
                <a:gdLst>
                  <a:gd name="T0" fmla="*/ 506 w 506"/>
                  <a:gd name="T1" fmla="*/ 258 h 495"/>
                  <a:gd name="T2" fmla="*/ 204 w 506"/>
                  <a:gd name="T3" fmla="*/ 495 h 495"/>
                  <a:gd name="T4" fmla="*/ 0 w 506"/>
                  <a:gd name="T5" fmla="*/ 222 h 495"/>
                  <a:gd name="T6" fmla="*/ 313 w 506"/>
                  <a:gd name="T7" fmla="*/ 0 h 495"/>
                  <a:gd name="T8" fmla="*/ 506 w 506"/>
                  <a:gd name="T9" fmla="*/ 258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6" h="495">
                    <a:moveTo>
                      <a:pt x="506" y="258"/>
                    </a:moveTo>
                    <a:cubicBezTo>
                      <a:pt x="341" y="178"/>
                      <a:pt x="168" y="297"/>
                      <a:pt x="204" y="495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179" y="313"/>
                      <a:pt x="342" y="180"/>
                      <a:pt x="313" y="0"/>
                    </a:cubicBezTo>
                    <a:lnTo>
                      <a:pt x="506" y="2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7" name="Oval 24"/>
              <p:cNvSpPr>
                <a:spLocks noChangeArrowheads="1"/>
              </p:cNvSpPr>
              <p:nvPr/>
            </p:nvSpPr>
            <p:spPr bwMode="auto">
              <a:xfrm>
                <a:off x="4681" y="1201"/>
                <a:ext cx="1193" cy="119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8" name="Freeform 25"/>
              <p:cNvSpPr/>
              <p:nvPr/>
            </p:nvSpPr>
            <p:spPr bwMode="auto">
              <a:xfrm>
                <a:off x="4145" y="2951"/>
                <a:ext cx="945" cy="934"/>
              </a:xfrm>
              <a:custGeom>
                <a:avLst/>
                <a:gdLst>
                  <a:gd name="T0" fmla="*/ 211 w 552"/>
                  <a:gd name="T1" fmla="*/ 0 h 545"/>
                  <a:gd name="T2" fmla="*/ 552 w 552"/>
                  <a:gd name="T3" fmla="*/ 227 h 545"/>
                  <a:gd name="T4" fmla="*/ 320 w 552"/>
                  <a:gd name="T5" fmla="*/ 545 h 545"/>
                  <a:gd name="T6" fmla="*/ 0 w 552"/>
                  <a:gd name="T7" fmla="*/ 289 h 545"/>
                  <a:gd name="T8" fmla="*/ 211 w 552"/>
                  <a:gd name="T9" fmla="*/ 0 h 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545">
                    <a:moveTo>
                      <a:pt x="211" y="0"/>
                    </a:moveTo>
                    <a:cubicBezTo>
                      <a:pt x="185" y="186"/>
                      <a:pt x="357" y="331"/>
                      <a:pt x="552" y="227"/>
                    </a:cubicBezTo>
                    <a:cubicBezTo>
                      <a:pt x="320" y="545"/>
                      <a:pt x="320" y="545"/>
                      <a:pt x="320" y="545"/>
                    </a:cubicBezTo>
                    <a:cubicBezTo>
                      <a:pt x="359" y="327"/>
                      <a:pt x="169" y="207"/>
                      <a:pt x="0" y="289"/>
                    </a:cubicBezTo>
                    <a:lnTo>
                      <a:pt x="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49" name="Oval 26"/>
              <p:cNvSpPr>
                <a:spLocks noChangeArrowheads="1"/>
              </p:cNvSpPr>
              <p:nvPr/>
            </p:nvSpPr>
            <p:spPr bwMode="auto">
              <a:xfrm>
                <a:off x="3204" y="2203"/>
                <a:ext cx="1309" cy="131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0" name="Oval 27"/>
              <p:cNvSpPr>
                <a:spLocks noChangeArrowheads="1"/>
              </p:cNvSpPr>
              <p:nvPr/>
            </p:nvSpPr>
            <p:spPr bwMode="auto">
              <a:xfrm>
                <a:off x="4681" y="3251"/>
                <a:ext cx="1538" cy="15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1" name="Oval 28"/>
              <p:cNvSpPr>
                <a:spLocks noChangeArrowheads="1"/>
              </p:cNvSpPr>
              <p:nvPr/>
            </p:nvSpPr>
            <p:spPr bwMode="auto">
              <a:xfrm>
                <a:off x="3557" y="375"/>
                <a:ext cx="911" cy="9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 dirty="0"/>
              </a:p>
            </p:txBody>
          </p:sp>
          <p:sp>
            <p:nvSpPr>
              <p:cNvPr id="52" name="Oval 29"/>
              <p:cNvSpPr>
                <a:spLocks noChangeArrowheads="1"/>
              </p:cNvSpPr>
              <p:nvPr/>
            </p:nvSpPr>
            <p:spPr bwMode="auto">
              <a:xfrm>
                <a:off x="4766" y="1285"/>
                <a:ext cx="1023" cy="1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3" name="Oval 30"/>
              <p:cNvSpPr>
                <a:spLocks noChangeArrowheads="1"/>
              </p:cNvSpPr>
              <p:nvPr/>
            </p:nvSpPr>
            <p:spPr bwMode="auto">
              <a:xfrm>
                <a:off x="3297" y="2297"/>
                <a:ext cx="1123" cy="11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  <p:sp>
            <p:nvSpPr>
              <p:cNvPr id="54" name="Oval 31"/>
              <p:cNvSpPr>
                <a:spLocks noChangeArrowheads="1"/>
              </p:cNvSpPr>
              <p:nvPr/>
            </p:nvSpPr>
            <p:spPr bwMode="auto">
              <a:xfrm>
                <a:off x="4790" y="3361"/>
                <a:ext cx="1319" cy="13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5" tIns="45703" rIns="91405" bIns="45703" numCol="1" anchor="t" anchorCtr="0" compatLnSpc="1"/>
              <a:lstStyle/>
              <a:p>
                <a:endParaRPr lang="zh-CN" altLang="en-US" sz="1705"/>
              </a:p>
            </p:txBody>
          </p:sp>
        </p:grpSp>
        <p:sp>
          <p:nvSpPr>
            <p:cNvPr id="34" name="TextBox 8"/>
            <p:cNvSpPr txBox="1">
              <a:spLocks noChangeArrowheads="1"/>
            </p:cNvSpPr>
            <p:nvPr/>
          </p:nvSpPr>
          <p:spPr bwMode="auto">
            <a:xfrm>
              <a:off x="3326350" y="4311634"/>
              <a:ext cx="689877" cy="38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TITLE</a:t>
              </a:r>
              <a:endParaRPr lang="zh-CN" altLang="en-US" sz="18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8"/>
            <p:cNvSpPr txBox="1">
              <a:spLocks noChangeArrowheads="1"/>
            </p:cNvSpPr>
            <p:nvPr/>
          </p:nvSpPr>
          <p:spPr bwMode="auto">
            <a:xfrm>
              <a:off x="5169887" y="2918269"/>
              <a:ext cx="689877" cy="38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TITLE</a:t>
              </a:r>
              <a:endParaRPr lang="zh-CN" altLang="en-US" sz="18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6" name="TextBox 8"/>
            <p:cNvSpPr txBox="1">
              <a:spLocks noChangeArrowheads="1"/>
            </p:cNvSpPr>
            <p:nvPr/>
          </p:nvSpPr>
          <p:spPr bwMode="auto">
            <a:xfrm>
              <a:off x="6070559" y="5319746"/>
              <a:ext cx="689877" cy="38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TITLE</a:t>
              </a:r>
              <a:endParaRPr lang="zh-CN" altLang="en-US" sz="18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8" name="TextBox 8"/>
            <p:cNvSpPr txBox="1">
              <a:spLocks noChangeArrowheads="1"/>
            </p:cNvSpPr>
            <p:nvPr/>
          </p:nvSpPr>
          <p:spPr bwMode="auto">
            <a:xfrm>
              <a:off x="8253104" y="3642076"/>
              <a:ext cx="689877" cy="384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89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Segoe UI Emoji" panose="020B0502040204020203" pitchFamily="34" charset="0"/>
                </a:rPr>
                <a:t>TITLE</a:t>
              </a:r>
              <a:endParaRPr lang="zh-CN" altLang="en-US" sz="189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06773" y="3850408"/>
              <a:ext cx="601678" cy="58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方正黑体简体" pitchFamily="2" charset="-122"/>
                </a:rPr>
                <a:t>01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方正黑体简体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03954" y="2386615"/>
              <a:ext cx="601678" cy="58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方正黑体简体" pitchFamily="2" charset="-122"/>
                </a:rPr>
                <a:t>02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方正黑体简体" pitchFamily="2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11050" y="4794204"/>
              <a:ext cx="601678" cy="58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方正黑体简体" pitchFamily="2" charset="-122"/>
                </a:rPr>
                <a:t>03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方正黑体简体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09918" y="3054622"/>
              <a:ext cx="601678" cy="58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方正黑体简体" pitchFamily="2" charset="-122"/>
                </a:rPr>
                <a:t>04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方正黑体简体" pitchFamily="2" charset="-122"/>
              </a:endParaRPr>
            </a:p>
          </p:txBody>
        </p:sp>
      </p:grpSp>
      <p:sp>
        <p:nvSpPr>
          <p:cNvPr id="74" name="矩形 62"/>
          <p:cNvSpPr>
            <a:spLocks noChangeArrowheads="1"/>
          </p:cNvSpPr>
          <p:nvPr/>
        </p:nvSpPr>
        <p:spPr bwMode="auto">
          <a:xfrm rot="16200000">
            <a:off x="3843566" y="2203174"/>
            <a:ext cx="427378" cy="56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5" name="文本框 74"/>
          <p:cNvSpPr txBox="1">
            <a:spLocks noChangeArrowheads="1"/>
          </p:cNvSpPr>
          <p:nvPr/>
        </p:nvSpPr>
        <p:spPr bwMode="auto">
          <a:xfrm>
            <a:off x="1248529" y="2416783"/>
            <a:ext cx="2752775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602700" y="1930429"/>
            <a:ext cx="2398604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7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9" name="矩形 62"/>
          <p:cNvSpPr>
            <a:spLocks noChangeArrowheads="1"/>
          </p:cNvSpPr>
          <p:nvPr/>
        </p:nvSpPr>
        <p:spPr bwMode="auto">
          <a:xfrm rot="16200000">
            <a:off x="4681653" y="5382125"/>
            <a:ext cx="427378" cy="56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2067820" y="5595734"/>
            <a:ext cx="2771571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440787" y="5109380"/>
            <a:ext cx="2398604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7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02" name="矩形 62"/>
          <p:cNvSpPr>
            <a:spLocks noChangeArrowheads="1"/>
          </p:cNvSpPr>
          <p:nvPr/>
        </p:nvSpPr>
        <p:spPr bwMode="auto">
          <a:xfrm rot="16200000">
            <a:off x="7702466" y="5382125"/>
            <a:ext cx="427378" cy="56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3" name="文本框 102"/>
          <p:cNvSpPr txBox="1">
            <a:spLocks noChangeArrowheads="1"/>
          </p:cNvSpPr>
          <p:nvPr/>
        </p:nvSpPr>
        <p:spPr bwMode="auto">
          <a:xfrm>
            <a:off x="7887903" y="5595734"/>
            <a:ext cx="2690813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887901" y="5109380"/>
            <a:ext cx="2417284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7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08" name="矩形 62"/>
          <p:cNvSpPr>
            <a:spLocks noChangeArrowheads="1"/>
          </p:cNvSpPr>
          <p:nvPr/>
        </p:nvSpPr>
        <p:spPr bwMode="auto">
          <a:xfrm rot="16200000">
            <a:off x="7601318" y="1437336"/>
            <a:ext cx="427378" cy="56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705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9" name="文本框 108"/>
          <p:cNvSpPr txBox="1">
            <a:spLocks noChangeArrowheads="1"/>
          </p:cNvSpPr>
          <p:nvPr/>
        </p:nvSpPr>
        <p:spPr bwMode="auto">
          <a:xfrm>
            <a:off x="7786754" y="1650945"/>
            <a:ext cx="2690813" cy="6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9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7786752" y="1164591"/>
            <a:ext cx="2417284" cy="442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75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7" name="标题 20"/>
          <p:cNvSpPr txBox="1"/>
          <p:nvPr/>
        </p:nvSpPr>
        <p:spPr>
          <a:xfrm>
            <a:off x="983432" y="406482"/>
            <a:ext cx="5040560" cy="504027"/>
          </a:xfrm>
          <a:prstGeom prst="rect">
            <a:avLst/>
          </a:prstGeom>
        </p:spPr>
        <p:txBody>
          <a:bodyPr vert="horz" lIns="86699" tIns="43349" rIns="86699" bIns="43349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170" spc="284"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  <a:endParaRPr lang="zh-CN" altLang="en-US" sz="4170" spc="284" dirty="0"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390789" y="514922"/>
            <a:ext cx="191808" cy="287144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 sz="19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6" name="五边形 55"/>
          <p:cNvSpPr/>
          <p:nvPr/>
        </p:nvSpPr>
        <p:spPr>
          <a:xfrm>
            <a:off x="263353" y="433057"/>
            <a:ext cx="573964" cy="432024"/>
          </a:xfrm>
          <a:prstGeom prst="homePlate">
            <a:avLst>
              <a:gd name="adj" fmla="val 38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7" name="矩形 56"/>
          <p:cNvSpPr/>
          <p:nvPr/>
        </p:nvSpPr>
        <p:spPr>
          <a:xfrm>
            <a:off x="131676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58" name="矩形 57"/>
          <p:cNvSpPr/>
          <p:nvPr/>
        </p:nvSpPr>
        <p:spPr>
          <a:xfrm>
            <a:off x="1" y="433057"/>
            <a:ext cx="95672" cy="432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40">
        <p14:prism/>
      </p:transition>
    </mc:Choice>
    <mc:Fallback xmlns="">
      <p:transition spd="slow" advTm="4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99" grpId="0" animBg="1"/>
      <p:bldP spid="100" grpId="0"/>
      <p:bldP spid="101" grpId="0"/>
      <p:bldP spid="102" grpId="0" animBg="1"/>
      <p:bldP spid="103" grpId="0"/>
      <p:bldP spid="104" grpId="0"/>
      <p:bldP spid="108" grpId="0" animBg="1"/>
      <p:bldP spid="109" grpId="0"/>
      <p:bldP spid="1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在行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2663</Words>
  <Application>Microsoft Office PowerPoint</Application>
  <PresentationFormat>宽屏</PresentationFormat>
  <Paragraphs>259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方正尚酷简体</vt:lpstr>
      <vt:lpstr>宋体</vt:lpstr>
      <vt:lpstr>微软雅黑</vt:lpstr>
      <vt:lpstr>幼圆</vt:lpstr>
      <vt:lpstr>Arial</vt:lpstr>
      <vt:lpstr>Calibri</vt:lpstr>
      <vt:lpstr>Calibri Light</vt:lpstr>
      <vt:lpstr>Office 主题​​</vt:lpstr>
      <vt:lpstr>在行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2017-10-03T13:46:00Z</dcterms:created>
  <dcterms:modified xsi:type="dcterms:W3CDTF">2021-01-05T09:58:45Z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