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086" r:id="rId2"/>
    <p:sldId id="3112" r:id="rId3"/>
    <p:sldId id="3111" r:id="rId4"/>
    <p:sldId id="3089" r:id="rId5"/>
    <p:sldId id="3092" r:id="rId6"/>
    <p:sldId id="3106" r:id="rId7"/>
    <p:sldId id="3097" r:id="rId8"/>
    <p:sldId id="3113" r:id="rId9"/>
    <p:sldId id="3090" r:id="rId10"/>
    <p:sldId id="3105" r:id="rId11"/>
    <p:sldId id="3103" r:id="rId12"/>
    <p:sldId id="3087" r:id="rId13"/>
    <p:sldId id="3114" r:id="rId14"/>
    <p:sldId id="3094" r:id="rId15"/>
    <p:sldId id="3104" r:id="rId16"/>
    <p:sldId id="3091" r:id="rId17"/>
    <p:sldId id="3095" r:id="rId18"/>
    <p:sldId id="3115" r:id="rId19"/>
    <p:sldId id="3096" r:id="rId20"/>
    <p:sldId id="3088" r:id="rId21"/>
    <p:sldId id="3093" r:id="rId22"/>
    <p:sldId id="311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69"/>
    <a:srgbClr val="1A8CE1"/>
    <a:srgbClr val="FFFFFF"/>
    <a:srgbClr val="A78357"/>
    <a:srgbClr val="28C7D4"/>
    <a:srgbClr val="F94D4D"/>
    <a:srgbClr val="FEFEFE"/>
    <a:srgbClr val="8F1A12"/>
    <a:srgbClr val="F84E4B"/>
    <a:srgbClr val="26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1" autoAdjust="0"/>
    <p:restoredTop sz="92986" autoAdjust="0"/>
  </p:normalViewPr>
  <p:slideViewPr>
    <p:cSldViewPr>
      <p:cViewPr varScale="1">
        <p:scale>
          <a:sx n="101" d="100"/>
          <a:sy n="101" d="100"/>
        </p:scale>
        <p:origin x="942" y="102"/>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399999999998E-2"/>
          <c:w val="0.90603199999999995"/>
          <c:h val="0.854041999999999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FDAE-4847-91AC-FA70ADA18FBC}"/>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FDAE-4847-91AC-FA70ADA18FBC}"/>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FDAE-4847-91AC-FA70ADA18FBC}"/>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FDAE-4847-91AC-FA70ADA18FBC}"/>
            </c:ext>
          </c:extLst>
        </c:ser>
        <c:dLbls>
          <c:showLegendKey val="0"/>
          <c:showVal val="0"/>
          <c:showCatName val="0"/>
          <c:showSerName val="0"/>
          <c:showPercent val="0"/>
          <c:showBubbleSize val="0"/>
        </c:dLbls>
        <c:marker val="1"/>
        <c:smooth val="0"/>
        <c:axId val="319862272"/>
        <c:axId val="319863808"/>
      </c:lineChart>
      <c:catAx>
        <c:axId val="319862272"/>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19863808"/>
        <c:crosses val="autoZero"/>
        <c:auto val="1"/>
        <c:lblAlgn val="ctr"/>
        <c:lblOffset val="100"/>
        <c:noMultiLvlLbl val="1"/>
      </c:catAx>
      <c:valAx>
        <c:axId val="319863808"/>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1986227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t>11</a:t>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81896" y="6197405"/>
            <a:ext cx="5420087" cy="362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gradFill>
                <a:gsLst>
                  <a:gs pos="0">
                    <a:srgbClr val="FD6753"/>
                  </a:gs>
                  <a:gs pos="34000">
                    <a:srgbClr val="91E3DE"/>
                  </a:gs>
                  <a:gs pos="69000">
                    <a:srgbClr val="FCCB43"/>
                  </a:gs>
                  <a:gs pos="100000">
                    <a:srgbClr val="92D050"/>
                  </a:gs>
                </a:gsLst>
                <a:lin ang="0" scaled="1"/>
              </a:gra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5"/>
          <p:cNvSpPr txBox="1">
            <a:spLocks noChangeArrowheads="1"/>
          </p:cNvSpPr>
          <p:nvPr/>
        </p:nvSpPr>
        <p:spPr bwMode="auto">
          <a:xfrm>
            <a:off x="6429375" y="6124336"/>
            <a:ext cx="4811309" cy="472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健康养生</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生活饮食</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endPar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6"/>
          <p:cNvSpPr txBox="1">
            <a:spLocks noChangeArrowheads="1"/>
          </p:cNvSpPr>
          <p:nvPr/>
        </p:nvSpPr>
        <p:spPr bwMode="auto">
          <a:xfrm>
            <a:off x="6429375" y="5200501"/>
            <a:ext cx="5688632" cy="1107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6600" cap="all" dirty="0">
                <a:solidFill>
                  <a:schemeClr val="accent1"/>
                </a:solidFill>
                <a:latin typeface="方正稚艺简体" panose="03000509000000000000" pitchFamily="65" charset="-122"/>
                <a:ea typeface="方正稚艺简体" panose="03000509000000000000" pitchFamily="65" charset="-122"/>
                <a:cs typeface="Arial" panose="020B0604020202020204" pitchFamily="34" charset="0"/>
              </a:rPr>
              <a:t>饮食与健康</a:t>
            </a:r>
          </a:p>
        </p:txBody>
      </p:sp>
      <p:sp>
        <p:nvSpPr>
          <p:cNvPr id="10" name="TextBox 18"/>
          <p:cNvSpPr txBox="1"/>
          <p:nvPr/>
        </p:nvSpPr>
        <p:spPr>
          <a:xfrm>
            <a:off x="6429375" y="6633223"/>
            <a:ext cx="4280133" cy="472758"/>
          </a:xfrm>
          <a:prstGeom prst="rect">
            <a:avLst/>
          </a:prstGeom>
          <a:noFill/>
        </p:spPr>
        <p:txBody>
          <a:bodyPr wrap="square">
            <a:spAutoFit/>
          </a:bodyPr>
          <a:lstStyle/>
          <a:p>
            <a:pPr fontAlgn="auto">
              <a:lnSpc>
                <a:spcPct val="130000"/>
              </a:lnSpc>
              <a:spcBef>
                <a:spcPts val="0"/>
              </a:spcBef>
              <a:spcAft>
                <a:spcPts val="0"/>
              </a:spcAft>
              <a:defRPr/>
            </a:pPr>
            <a:r>
              <a:rPr lang="zh-CN" altLang="en-US" sz="211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部门：</a:t>
            </a:r>
            <a:r>
              <a:rPr lang="en-US" altLang="zh-CN" sz="211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xiazaii</a:t>
            </a:r>
            <a:endPar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5" grpId="0" animBg="1"/>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100150" y="2472407"/>
            <a:ext cx="12752618" cy="4759598"/>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57" tIns="64278" rIns="128557" bIns="64278" numCol="1" anchor="t" anchorCtr="0" compatLnSpc="1"/>
          <a:lstStyle/>
          <a:p>
            <a:endParaRPr lang="zh-CN" altLang="en-US" sz="2000"/>
          </a:p>
        </p:txBody>
      </p:sp>
      <p:sp>
        <p:nvSpPr>
          <p:cNvPr id="11" name="Freeform 7"/>
          <p:cNvSpPr/>
          <p:nvPr/>
        </p:nvSpPr>
        <p:spPr bwMode="auto">
          <a:xfrm>
            <a:off x="1501" y="649"/>
            <a:ext cx="8566764" cy="7141639"/>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8557" tIns="64278" rIns="128557" bIns="64278" numCol="1" anchor="t" anchorCtr="0" compatLnSpc="1"/>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p>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808683"/>
          </a:xfrm>
          <a:prstGeom prst="rect">
            <a:avLst/>
          </a:prstGeom>
          <a:noFill/>
        </p:spPr>
        <p:txBody>
          <a:bodyPr wrap="square" rtlCol="0">
            <a:spAutoFit/>
          </a:bodyPr>
          <a:lstStyle/>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9" name="文本框 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3095426" y="0"/>
            <a:ext cx="5997072" cy="6425674"/>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endParaRPr lang="zh-CN" altLang="en-US"/>
          </a:p>
        </p:txBody>
      </p:sp>
      <p:sp>
        <p:nvSpPr>
          <p:cNvPr id="75778" name="任意多边形 12"/>
          <p:cNvSpPr/>
          <p:nvPr/>
        </p:nvSpPr>
        <p:spPr bwMode="auto">
          <a:xfrm>
            <a:off x="5303928" y="0"/>
            <a:ext cx="7554822" cy="7232650"/>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cmpd="sng">
            <a:noFill/>
            <a:round/>
          </a:ln>
        </p:spPr>
        <p:txBody>
          <a:bodyPr anchor="ctr"/>
          <a:lstStyle/>
          <a:p>
            <a:endParaRPr lang="zh-CN" altLang="en-US"/>
          </a:p>
        </p:txBody>
      </p:sp>
      <p:sp>
        <p:nvSpPr>
          <p:cNvPr id="5" name="文本框 4"/>
          <p:cNvSpPr txBox="1">
            <a:spLocks noChangeArrowheads="1"/>
          </p:cNvSpPr>
          <p:nvPr/>
        </p:nvSpPr>
        <p:spPr bwMode="auto">
          <a:xfrm>
            <a:off x="712458" y="4783108"/>
            <a:ext cx="498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12800" y="4624437"/>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03967" y="4223797"/>
            <a:ext cx="1691367" cy="338554"/>
          </a:xfrm>
          <a:prstGeom prst="rect">
            <a:avLst/>
          </a:prstGeom>
          <a:noFill/>
        </p:spPr>
        <p:txBody>
          <a:bodyPr wrap="square">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7" name="文本框 6"/>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8" name="文本框 7"/>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9290816" y="5026631"/>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820678" y="3816271"/>
            <a:ext cx="2713354" cy="738664"/>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794437" y="4882282"/>
            <a:ext cx="5269876" cy="1213162"/>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660210" y="3657600"/>
            <a:ext cx="3538330" cy="1224682"/>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538092" y="2404123"/>
            <a:ext cx="1782568" cy="12470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5615665" y="5359317"/>
            <a:ext cx="1627416" cy="258532"/>
          </a:xfrm>
          <a:prstGeom prst="rect">
            <a:avLst/>
          </a:prstGeom>
        </p:spPr>
        <p:txBody>
          <a:bodyPr wrap="square" lIns="0" tIns="0" rIns="0" bIns="0" anchor="ctr">
            <a:spAutoFit/>
          </a:bodyPr>
          <a:lstStyle/>
          <a:p>
            <a:pPr marL="0" indent="0" algn="ctr">
              <a:lnSpc>
                <a:spcPct val="120000"/>
              </a:lnSpc>
              <a:buNone/>
            </a:pPr>
            <a:r>
              <a:rPr lang="zh-CN" altLang="en-US" sz="1400">
                <a:solidFill>
                  <a:srgbClr val="FCFCFC"/>
                </a:solidFill>
                <a:latin typeface="+mn-ea"/>
                <a:ea typeface="+mn-ea"/>
                <a:sym typeface="Arial" panose="020B0604020202020204" pitchFamily="34" charset="0"/>
              </a:rPr>
              <a:t>请替换文字内容</a:t>
            </a:r>
            <a:endParaRPr lang="id-ID" sz="1400" dirty="0">
              <a:solidFill>
                <a:srgbClr val="FCFCFC"/>
              </a:solidFill>
              <a:latin typeface="+mn-ea"/>
              <a:ea typeface="+mn-ea"/>
              <a:sym typeface="Arial" panose="020B0604020202020204" pitchFamily="34" charset="0"/>
            </a:endParaRPr>
          </a:p>
        </p:txBody>
      </p:sp>
      <p:sp>
        <p:nvSpPr>
          <p:cNvPr id="20" name="Text Placeholder 3"/>
          <p:cNvSpPr txBox="1"/>
          <p:nvPr/>
        </p:nvSpPr>
        <p:spPr>
          <a:xfrm>
            <a:off x="6008004" y="3032691"/>
            <a:ext cx="842738"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743573" y="4146146"/>
            <a:ext cx="1371602"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466146" y="2559203"/>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6" name="文本框 1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1353" y="1343"/>
            <a:ext cx="5880357" cy="7230680"/>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grpSp>
      <p:sp>
        <p:nvSpPr>
          <p:cNvPr id="28" name="TextBox 32"/>
          <p:cNvSpPr txBox="1"/>
          <p:nvPr/>
        </p:nvSpPr>
        <p:spPr>
          <a:xfrm>
            <a:off x="7149367" y="2876031"/>
            <a:ext cx="4719630" cy="1261572"/>
          </a:xfrm>
          <a:prstGeom prst="rect">
            <a:avLst/>
          </a:prstGeom>
          <a:noFill/>
        </p:spPr>
        <p:txBody>
          <a:bodyPr wrap="square" rtlCol="0">
            <a:spAutoFit/>
          </a:bodyPr>
          <a:lstStyle/>
          <a:p>
            <a:r>
              <a:rPr lang="en-US" altLang="zh-CN" sz="2800" dirty="0">
                <a:solidFill>
                  <a:schemeClr val="accent2"/>
                </a:solidFill>
                <a:ea typeface="微软雅黑" panose="020B0503020204020204" pitchFamily="34" charset="-122"/>
              </a:rPr>
              <a:t>ADD RELATED</a:t>
            </a:r>
          </a:p>
          <a:p>
            <a:r>
              <a:rPr lang="en-US" altLang="zh-CN" sz="4800" dirty="0">
                <a:solidFill>
                  <a:schemeClr val="accent2"/>
                </a:solidFill>
                <a:latin typeface="Impact" panose="020B0806030902050204" pitchFamily="34" charset="0"/>
                <a:ea typeface="微软雅黑" panose="020B0503020204020204" pitchFamily="34" charset="-122"/>
              </a:rPr>
              <a:t>TITLE WORDS</a:t>
            </a:r>
            <a:endParaRPr lang="zh-CN" altLang="en-US" sz="4800" dirty="0">
              <a:solidFill>
                <a:schemeClr val="accent2"/>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815032" y="2722181"/>
            <a:ext cx="1927690" cy="1569272"/>
          </a:xfrm>
          <a:prstGeom prst="rect">
            <a:avLst/>
          </a:prstGeom>
          <a:noFill/>
        </p:spPr>
        <p:txBody>
          <a:bodyPr wrap="square" rtlCol="0">
            <a:spAutoFit/>
          </a:bodyPr>
          <a:lstStyle/>
          <a:p>
            <a:r>
              <a:rPr lang="en-US" altLang="zh-CN" sz="9600" dirty="0">
                <a:solidFill>
                  <a:schemeClr val="accent1"/>
                </a:solidFill>
                <a:latin typeface="Impact" panose="020B0806030902050204" pitchFamily="34" charset="0"/>
                <a:ea typeface="微软雅黑" panose="020B0503020204020204" pitchFamily="34" charset="-122"/>
              </a:rPr>
              <a:t>03</a:t>
            </a:r>
            <a:endParaRPr lang="zh-CN" altLang="en-US" sz="23895" dirty="0">
              <a:solidFill>
                <a:schemeClr val="accent1"/>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7149366" y="4219474"/>
            <a:ext cx="3868762" cy="523090"/>
          </a:xfrm>
          <a:prstGeom prst="rect">
            <a:avLst/>
          </a:prstGeom>
          <a:noFill/>
        </p:spPr>
        <p:txBody>
          <a:bodyPr wrap="square" rtlCol="0">
            <a:spAutoFit/>
          </a:bodyPr>
          <a:lstStyle/>
          <a:p>
            <a:r>
              <a:rPr lang="zh-CN" altLang="en-US" sz="2800" dirty="0">
                <a:solidFill>
                  <a:schemeClr val="accent2"/>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800" b="1" dirty="0">
              <a:solidFill>
                <a:schemeClr val="accent2"/>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3" name="文本框 32"/>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817453" y="1199980"/>
            <a:ext cx="11217889" cy="4045517"/>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MH_Text_1"/>
          <p:cNvSpPr txBox="1"/>
          <p:nvPr/>
        </p:nvSpPr>
        <p:spPr>
          <a:xfrm>
            <a:off x="1460823" y="6230912"/>
            <a:ext cx="10440665" cy="553765"/>
          </a:xfrm>
          <a:prstGeom prst="rect">
            <a:avLst/>
          </a:prstGeom>
          <a:noFill/>
        </p:spPr>
        <p:txBody>
          <a:bodyPr>
            <a:norm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460824" y="5902285"/>
            <a:ext cx="1872207" cy="338554"/>
          </a:xfrm>
          <a:prstGeom prst="rect">
            <a:avLst/>
          </a:prstGeom>
          <a:noFill/>
        </p:spPr>
        <p:txBody>
          <a:bodyPr wrap="square" rtlCol="0">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5" name="文本框 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6" name="文本框 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672186" y="2032273"/>
            <a:ext cx="2104124" cy="32030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4154064" y="2032273"/>
            <a:ext cx="2104124" cy="320304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6624608" y="2032273"/>
            <a:ext cx="2104124" cy="32030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9094609" y="2032273"/>
            <a:ext cx="2104124" cy="320304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78"/>
          <p:cNvGrpSpPr/>
          <p:nvPr/>
        </p:nvGrpSpPr>
        <p:grpSpPr>
          <a:xfrm>
            <a:off x="4901803" y="2296372"/>
            <a:ext cx="608689" cy="837885"/>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334759" y="2314589"/>
            <a:ext cx="778990" cy="80152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72"/>
          <p:cNvGrpSpPr/>
          <p:nvPr/>
        </p:nvGrpSpPr>
        <p:grpSpPr>
          <a:xfrm>
            <a:off x="7144406" y="2206048"/>
            <a:ext cx="1063963" cy="1018588"/>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9688492" y="2336511"/>
            <a:ext cx="916409" cy="75766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89811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9320539"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85026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379995"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705511" y="5585440"/>
            <a:ext cx="9447791" cy="443198"/>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97865" y="542293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3088550" y="1452338"/>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5498964"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7909376"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41" name="文本框 40"/>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1353" y="1343"/>
            <a:ext cx="5880357" cy="7230680"/>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grpSp>
      <p:sp>
        <p:nvSpPr>
          <p:cNvPr id="28" name="TextBox 32"/>
          <p:cNvSpPr txBox="1"/>
          <p:nvPr/>
        </p:nvSpPr>
        <p:spPr>
          <a:xfrm>
            <a:off x="7149367" y="2876031"/>
            <a:ext cx="4719630" cy="1261572"/>
          </a:xfrm>
          <a:prstGeom prst="rect">
            <a:avLst/>
          </a:prstGeom>
          <a:noFill/>
        </p:spPr>
        <p:txBody>
          <a:bodyPr wrap="square" rtlCol="0">
            <a:spAutoFit/>
          </a:bodyPr>
          <a:lstStyle/>
          <a:p>
            <a:r>
              <a:rPr lang="en-US" altLang="zh-CN" sz="2800" dirty="0">
                <a:solidFill>
                  <a:schemeClr val="accent2"/>
                </a:solidFill>
                <a:ea typeface="微软雅黑" panose="020B0503020204020204" pitchFamily="34" charset="-122"/>
              </a:rPr>
              <a:t>ADD RELATED</a:t>
            </a:r>
          </a:p>
          <a:p>
            <a:r>
              <a:rPr lang="en-US" altLang="zh-CN" sz="4800" dirty="0">
                <a:solidFill>
                  <a:schemeClr val="accent2"/>
                </a:solidFill>
                <a:latin typeface="Impact" panose="020B0806030902050204" pitchFamily="34" charset="0"/>
                <a:ea typeface="微软雅黑" panose="020B0503020204020204" pitchFamily="34" charset="-122"/>
              </a:rPr>
              <a:t>TITLE WORDS</a:t>
            </a:r>
            <a:endParaRPr lang="zh-CN" altLang="en-US" sz="4800" dirty="0">
              <a:solidFill>
                <a:schemeClr val="accent2"/>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815032" y="2722181"/>
            <a:ext cx="1927690" cy="1569272"/>
          </a:xfrm>
          <a:prstGeom prst="rect">
            <a:avLst/>
          </a:prstGeom>
          <a:noFill/>
        </p:spPr>
        <p:txBody>
          <a:bodyPr wrap="square" rtlCol="0">
            <a:spAutoFit/>
          </a:bodyPr>
          <a:lstStyle/>
          <a:p>
            <a:r>
              <a:rPr lang="en-US" altLang="zh-CN" sz="9600" dirty="0">
                <a:solidFill>
                  <a:schemeClr val="accent1"/>
                </a:solidFill>
                <a:latin typeface="Impact" panose="020B0806030902050204" pitchFamily="34" charset="0"/>
                <a:ea typeface="微软雅黑" panose="020B0503020204020204" pitchFamily="34" charset="-122"/>
              </a:rPr>
              <a:t>04</a:t>
            </a:r>
            <a:endParaRPr lang="zh-CN" altLang="en-US" sz="23895" dirty="0">
              <a:solidFill>
                <a:schemeClr val="accent1"/>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7149366" y="4219474"/>
            <a:ext cx="3868762" cy="523090"/>
          </a:xfrm>
          <a:prstGeom prst="rect">
            <a:avLst/>
          </a:prstGeom>
          <a:noFill/>
        </p:spPr>
        <p:txBody>
          <a:bodyPr wrap="square" rtlCol="0">
            <a:spAutoFit/>
          </a:bodyPr>
          <a:lstStyle/>
          <a:p>
            <a:r>
              <a:rPr lang="zh-CN" altLang="en-US" sz="2800" dirty="0">
                <a:solidFill>
                  <a:schemeClr val="accent2"/>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800" b="1" dirty="0">
              <a:solidFill>
                <a:schemeClr val="accent2"/>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6432639" y="1006207"/>
            <a:ext cx="6426111" cy="5636296"/>
            <a:chOff x="0" y="0"/>
            <a:chExt cx="2449" cy="2148"/>
          </a:xfrm>
        </p:grpSpPr>
        <p:pic>
          <p:nvPicPr>
            <p:cNvPr id="9219" name="Picture 3"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973461" y="2298082"/>
            <a:ext cx="767953" cy="763488"/>
          </a:xfrm>
          <a:prstGeom prst="ellipse">
            <a:avLst/>
          </a:pr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bwMode="auto">
          <a:xfrm>
            <a:off x="2172147" y="2492301"/>
            <a:ext cx="375047" cy="383977"/>
            <a:chOff x="0" y="0"/>
            <a:chExt cx="276" cy="281"/>
          </a:xfrm>
        </p:grpSpPr>
        <p:sp>
          <p:nvSpPr>
            <p:cNvPr id="9223"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975694" y="3615211"/>
            <a:ext cx="767953" cy="763488"/>
          </a:xfrm>
          <a:prstGeom prst="ellipse">
            <a:avLst/>
          </a:pr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bwMode="auto">
          <a:xfrm>
            <a:off x="2219028" y="3789339"/>
            <a:ext cx="281285" cy="410766"/>
            <a:chOff x="0" y="0"/>
            <a:chExt cx="206" cy="305"/>
          </a:xfrm>
        </p:grpSpPr>
        <p:sp>
          <p:nvSpPr>
            <p:cNvPr id="9227"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975694" y="4914480"/>
            <a:ext cx="767953" cy="763488"/>
          </a:xfrm>
          <a:prstGeom prst="ellipse">
            <a:avLst/>
          </a:pr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bwMode="auto">
          <a:xfrm>
            <a:off x="2194472" y="5162278"/>
            <a:ext cx="366117" cy="317004"/>
            <a:chOff x="0" y="0"/>
            <a:chExt cx="346" cy="301"/>
          </a:xfrm>
        </p:grpSpPr>
        <p:sp>
          <p:nvSpPr>
            <p:cNvPr id="9232"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966890" y="2342297"/>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966890" y="3646032"/>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966890" y="4949766"/>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14:bounceEnd="30000">
                                          <p:cBhvr additive="base">
                                            <p:cTn id="21" dur="500" fill="hold"/>
                                            <p:tgtEl>
                                              <p:spTgt spid="9236"/>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14:bounceEnd="30000">
                                          <p:cBhvr additive="base">
                                            <p:cTn id="39" dur="500" fill="hold"/>
                                            <p:tgtEl>
                                              <p:spTgt spid="9237"/>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14:bounceEnd="30000">
                                          <p:cBhvr additive="base">
                                            <p:cTn id="57" dur="500" fill="hold"/>
                                            <p:tgtEl>
                                              <p:spTgt spid="9238"/>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14:bounceEnd="30000">
                                          <p:cBhvr additive="base">
                                            <p:cTn id="61" dur="500" fill="hold"/>
                                            <p:tgtEl>
                                              <p:spTgt spid="921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0" y="0"/>
            <a:ext cx="12858750" cy="724376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1"/>
          <p:cNvGrpSpPr/>
          <p:nvPr/>
        </p:nvGrpSpPr>
        <p:grpSpPr bwMode="auto">
          <a:xfrm>
            <a:off x="381451" y="723236"/>
            <a:ext cx="4954753" cy="1034472"/>
            <a:chOff x="3886200" y="188686"/>
            <a:chExt cx="4699000" cy="979713"/>
          </a:xfrm>
        </p:grpSpPr>
        <p:sp>
          <p:nvSpPr>
            <p:cNvPr id="12" name="任意多边形 11"/>
            <p:cNvSpPr/>
            <p:nvPr/>
          </p:nvSpPr>
          <p:spPr>
            <a:xfrm>
              <a:off x="3886200" y="188686"/>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任意多边形 13"/>
            <p:cNvSpPr/>
            <p:nvPr/>
          </p:nvSpPr>
          <p:spPr>
            <a:xfrm>
              <a:off x="4089400" y="283804"/>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375" b="1" dirty="0"/>
                <a:t>目录 </a:t>
              </a:r>
              <a:r>
                <a:rPr lang="en-US" altLang="zh-CN" sz="3375" b="1" dirty="0"/>
                <a:t>/</a:t>
              </a:r>
              <a:r>
                <a:rPr lang="en-US" altLang="zh-CN" sz="3200" dirty="0"/>
                <a:t>CONTENTS</a:t>
              </a:r>
              <a:endParaRPr lang="zh-CN" altLang="en-US" sz="3200" dirty="0"/>
            </a:p>
          </p:txBody>
        </p:sp>
      </p:grpSp>
      <p:grpSp>
        <p:nvGrpSpPr>
          <p:cNvPr id="15" name="组合 41"/>
          <p:cNvGrpSpPr/>
          <p:nvPr/>
        </p:nvGrpSpPr>
        <p:grpSpPr bwMode="auto">
          <a:xfrm>
            <a:off x="884238" y="3032998"/>
            <a:ext cx="613894" cy="555840"/>
            <a:chOff x="2727102" y="1805798"/>
            <a:chExt cx="789301" cy="714855"/>
          </a:xfrm>
        </p:grpSpPr>
        <p:grpSp>
          <p:nvGrpSpPr>
            <p:cNvPr id="16" name="组合 35"/>
            <p:cNvGrpSpPr/>
            <p:nvPr/>
          </p:nvGrpSpPr>
          <p:grpSpPr bwMode="auto">
            <a:xfrm>
              <a:off x="2727102" y="1809520"/>
              <a:ext cx="789301" cy="711133"/>
              <a:chOff x="3696385" y="1762464"/>
              <a:chExt cx="2543112" cy="2379436"/>
            </a:xfrm>
          </p:grpSpPr>
          <p:sp>
            <p:nvSpPr>
              <p:cNvPr id="18" name="矩形 17"/>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7" name="文本框 39"/>
            <p:cNvSpPr txBox="1">
              <a:spLocks noChangeArrowheads="1"/>
            </p:cNvSpPr>
            <p:nvPr/>
          </p:nvSpPr>
          <p:spPr bwMode="auto">
            <a:xfrm>
              <a:off x="2816060" y="1805798"/>
              <a:ext cx="659860"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20" name="组合 42"/>
          <p:cNvGrpSpPr/>
          <p:nvPr/>
        </p:nvGrpSpPr>
        <p:grpSpPr bwMode="auto">
          <a:xfrm>
            <a:off x="1773082" y="3035197"/>
            <a:ext cx="3981051" cy="553641"/>
            <a:chOff x="3859762" y="1809521"/>
            <a:chExt cx="5116559" cy="711133"/>
          </a:xfrm>
        </p:grpSpPr>
        <p:grpSp>
          <p:nvGrpSpPr>
            <p:cNvPr id="21" name="组合 36"/>
            <p:cNvGrpSpPr/>
            <p:nvPr/>
          </p:nvGrpSpPr>
          <p:grpSpPr bwMode="auto">
            <a:xfrm>
              <a:off x="3859762" y="1809521"/>
              <a:ext cx="5116559" cy="711133"/>
              <a:chOff x="3856314" y="1762464"/>
              <a:chExt cx="2383183" cy="2379436"/>
            </a:xfrm>
          </p:grpSpPr>
          <p:sp>
            <p:nvSpPr>
              <p:cNvPr id="24" name="矩形 23"/>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3" name="矩形 22"/>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p>
          </p:txBody>
        </p:sp>
      </p:grpSp>
      <p:grpSp>
        <p:nvGrpSpPr>
          <p:cNvPr id="58" name="组合 41"/>
          <p:cNvGrpSpPr/>
          <p:nvPr/>
        </p:nvGrpSpPr>
        <p:grpSpPr bwMode="auto">
          <a:xfrm>
            <a:off x="884238" y="3756809"/>
            <a:ext cx="613894" cy="555840"/>
            <a:chOff x="2727102" y="1805798"/>
            <a:chExt cx="789301" cy="714855"/>
          </a:xfrm>
        </p:grpSpPr>
        <p:grpSp>
          <p:nvGrpSpPr>
            <p:cNvPr id="59" name="组合 35"/>
            <p:cNvGrpSpPr/>
            <p:nvPr/>
          </p:nvGrpSpPr>
          <p:grpSpPr bwMode="auto">
            <a:xfrm>
              <a:off x="2727102" y="1809520"/>
              <a:ext cx="789301" cy="711133"/>
              <a:chOff x="3696385" y="1762464"/>
              <a:chExt cx="2543112" cy="2379436"/>
            </a:xfrm>
          </p:grpSpPr>
          <p:sp>
            <p:nvSpPr>
              <p:cNvPr id="61" name="矩形 6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63" name="组合 42"/>
          <p:cNvGrpSpPr/>
          <p:nvPr/>
        </p:nvGrpSpPr>
        <p:grpSpPr bwMode="auto">
          <a:xfrm>
            <a:off x="1773082" y="3759007"/>
            <a:ext cx="3981051" cy="553641"/>
            <a:chOff x="3859762" y="1809521"/>
            <a:chExt cx="5116559" cy="711133"/>
          </a:xfrm>
        </p:grpSpPr>
        <p:grpSp>
          <p:nvGrpSpPr>
            <p:cNvPr id="64" name="组合 36"/>
            <p:cNvGrpSpPr/>
            <p:nvPr/>
          </p:nvGrpSpPr>
          <p:grpSpPr bwMode="auto">
            <a:xfrm>
              <a:off x="3859762" y="1809521"/>
              <a:ext cx="5116559" cy="711133"/>
              <a:chOff x="3856314" y="1762464"/>
              <a:chExt cx="2383183" cy="2379436"/>
            </a:xfrm>
          </p:grpSpPr>
          <p:sp>
            <p:nvSpPr>
              <p:cNvPr id="66" name="矩形 6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5" name="矩形 6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p>
          </p:txBody>
        </p:sp>
      </p:grpSp>
      <p:grpSp>
        <p:nvGrpSpPr>
          <p:cNvPr id="68" name="组合 41"/>
          <p:cNvGrpSpPr/>
          <p:nvPr/>
        </p:nvGrpSpPr>
        <p:grpSpPr bwMode="auto">
          <a:xfrm>
            <a:off x="884238" y="4499667"/>
            <a:ext cx="613894" cy="555840"/>
            <a:chOff x="2727102" y="1805798"/>
            <a:chExt cx="789301" cy="714855"/>
          </a:xfrm>
        </p:grpSpPr>
        <p:grpSp>
          <p:nvGrpSpPr>
            <p:cNvPr id="69" name="组合 35"/>
            <p:cNvGrpSpPr/>
            <p:nvPr/>
          </p:nvGrpSpPr>
          <p:grpSpPr bwMode="auto">
            <a:xfrm>
              <a:off x="2727102" y="1809520"/>
              <a:ext cx="789301" cy="711133"/>
              <a:chOff x="3696385" y="1762464"/>
              <a:chExt cx="2543112" cy="2379436"/>
            </a:xfrm>
          </p:grpSpPr>
          <p:sp>
            <p:nvSpPr>
              <p:cNvPr id="71" name="矩形 70"/>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0" name="文本框 39"/>
            <p:cNvSpPr txBox="1">
              <a:spLocks noChangeArrowheads="1"/>
            </p:cNvSpPr>
            <p:nvPr/>
          </p:nvSpPr>
          <p:spPr bwMode="auto">
            <a:xfrm>
              <a:off x="2781026" y="1805798"/>
              <a:ext cx="729926"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73" name="组合 42"/>
          <p:cNvGrpSpPr/>
          <p:nvPr/>
        </p:nvGrpSpPr>
        <p:grpSpPr bwMode="auto">
          <a:xfrm>
            <a:off x="1773082" y="4501866"/>
            <a:ext cx="3981051" cy="553641"/>
            <a:chOff x="3859762" y="1809521"/>
            <a:chExt cx="5116559" cy="711133"/>
          </a:xfrm>
        </p:grpSpPr>
        <p:grpSp>
          <p:nvGrpSpPr>
            <p:cNvPr id="74" name="组合 36"/>
            <p:cNvGrpSpPr/>
            <p:nvPr/>
          </p:nvGrpSpPr>
          <p:grpSpPr bwMode="auto">
            <a:xfrm>
              <a:off x="3859762" y="1809521"/>
              <a:ext cx="5116559" cy="711133"/>
              <a:chOff x="3856314" y="1762464"/>
              <a:chExt cx="2383183" cy="2379436"/>
            </a:xfrm>
          </p:grpSpPr>
          <p:sp>
            <p:nvSpPr>
              <p:cNvPr id="76" name="矩形 75"/>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5" name="矩形 7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p>
          </p:txBody>
        </p:sp>
      </p:grpSp>
      <p:grpSp>
        <p:nvGrpSpPr>
          <p:cNvPr id="78" name="组合 41"/>
          <p:cNvGrpSpPr/>
          <p:nvPr/>
        </p:nvGrpSpPr>
        <p:grpSpPr bwMode="auto">
          <a:xfrm>
            <a:off x="884238" y="5280621"/>
            <a:ext cx="613894" cy="555840"/>
            <a:chOff x="2727102" y="1805798"/>
            <a:chExt cx="789301" cy="714855"/>
          </a:xfrm>
        </p:grpSpPr>
        <p:grpSp>
          <p:nvGrpSpPr>
            <p:cNvPr id="79" name="组合 35"/>
            <p:cNvGrpSpPr/>
            <p:nvPr/>
          </p:nvGrpSpPr>
          <p:grpSpPr bwMode="auto">
            <a:xfrm>
              <a:off x="2727102" y="1809520"/>
              <a:ext cx="789301" cy="711133"/>
              <a:chOff x="3696385" y="1762464"/>
              <a:chExt cx="2543112" cy="2379436"/>
            </a:xfrm>
          </p:grpSpPr>
          <p:sp>
            <p:nvSpPr>
              <p:cNvPr id="81" name="矩形 8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83" name="组合 42"/>
          <p:cNvGrpSpPr/>
          <p:nvPr/>
        </p:nvGrpSpPr>
        <p:grpSpPr bwMode="auto">
          <a:xfrm>
            <a:off x="1773082" y="5282819"/>
            <a:ext cx="3981051" cy="553641"/>
            <a:chOff x="3859762" y="1809521"/>
            <a:chExt cx="5116559" cy="711133"/>
          </a:xfrm>
        </p:grpSpPr>
        <p:grpSp>
          <p:nvGrpSpPr>
            <p:cNvPr id="84" name="组合 36"/>
            <p:cNvGrpSpPr/>
            <p:nvPr/>
          </p:nvGrpSpPr>
          <p:grpSpPr bwMode="auto">
            <a:xfrm>
              <a:off x="3859762" y="1809521"/>
              <a:ext cx="5116559" cy="711133"/>
              <a:chOff x="3856314" y="1762464"/>
              <a:chExt cx="2383183" cy="2379436"/>
            </a:xfrm>
          </p:grpSpPr>
          <p:sp>
            <p:nvSpPr>
              <p:cNvPr id="86" name="矩形 8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1" fmla="*/ 0 w 658424"/>
                  <a:gd name="connsiteY0-2" fmla="*/ 0 h 286509"/>
                  <a:gd name="connsiteX1-3" fmla="*/ 658424 w 658424"/>
                  <a:gd name="connsiteY1-4" fmla="*/ 0 h 286509"/>
                  <a:gd name="connsiteX2-5" fmla="*/ 658424 w 658424"/>
                  <a:gd name="connsiteY2-6" fmla="*/ 286509 h 286509"/>
                  <a:gd name="connsiteX3-7" fmla="*/ 0 w 658424"/>
                  <a:gd name="connsiteY3-8" fmla="*/ 286509 h 286509"/>
                  <a:gd name="connsiteX4-9" fmla="*/ 0 w 658424"/>
                  <a:gd name="connsiteY4-10" fmla="*/ 0 h 286509"/>
                  <a:gd name="connsiteX0-11" fmla="*/ 0 w 658424"/>
                  <a:gd name="connsiteY0-12" fmla="*/ 0 h 410686"/>
                  <a:gd name="connsiteX1-13" fmla="*/ 658424 w 658424"/>
                  <a:gd name="connsiteY1-14" fmla="*/ 0 h 410686"/>
                  <a:gd name="connsiteX2-15" fmla="*/ 658424 w 658424"/>
                  <a:gd name="connsiteY2-16" fmla="*/ 286509 h 410686"/>
                  <a:gd name="connsiteX3-17" fmla="*/ 0 w 658424"/>
                  <a:gd name="connsiteY3-18" fmla="*/ 286509 h 410686"/>
                  <a:gd name="connsiteX4-19" fmla="*/ 0 w 658424"/>
                  <a:gd name="connsiteY4-20" fmla="*/ 0 h 410686"/>
                  <a:gd name="connsiteX0-21" fmla="*/ 0 w 658424"/>
                  <a:gd name="connsiteY0-22" fmla="*/ 0 h 410686"/>
                  <a:gd name="connsiteX1-23" fmla="*/ 658424 w 658424"/>
                  <a:gd name="connsiteY1-24" fmla="*/ 0 h 410686"/>
                  <a:gd name="connsiteX2-25" fmla="*/ 658424 w 658424"/>
                  <a:gd name="connsiteY2-26" fmla="*/ 286509 h 410686"/>
                  <a:gd name="connsiteX3-27" fmla="*/ 0 w 658424"/>
                  <a:gd name="connsiteY3-28" fmla="*/ 286509 h 410686"/>
                  <a:gd name="connsiteX4-29" fmla="*/ 0 w 658424"/>
                  <a:gd name="connsiteY4-30" fmla="*/ 0 h 410686"/>
                  <a:gd name="connsiteX0-31" fmla="*/ 0 w 658424"/>
                  <a:gd name="connsiteY0-32" fmla="*/ 0 h 393753"/>
                  <a:gd name="connsiteX1-33" fmla="*/ 658424 w 658424"/>
                  <a:gd name="connsiteY1-34" fmla="*/ 0 h 393753"/>
                  <a:gd name="connsiteX2-35" fmla="*/ 658424 w 658424"/>
                  <a:gd name="connsiteY2-36" fmla="*/ 286509 h 393753"/>
                  <a:gd name="connsiteX3-37" fmla="*/ 0 w 658424"/>
                  <a:gd name="connsiteY3-38" fmla="*/ 286509 h 393753"/>
                  <a:gd name="connsiteX4-39" fmla="*/ 0 w 658424"/>
                  <a:gd name="connsiteY4-40" fmla="*/ 0 h 393753"/>
                  <a:gd name="connsiteX0-41" fmla="*/ 45292 w 703716"/>
                  <a:gd name="connsiteY0-42" fmla="*/ 0 h 371837"/>
                  <a:gd name="connsiteX1-43" fmla="*/ 703716 w 703716"/>
                  <a:gd name="connsiteY1-44" fmla="*/ 0 h 371837"/>
                  <a:gd name="connsiteX2-45" fmla="*/ 703716 w 703716"/>
                  <a:gd name="connsiteY2-46" fmla="*/ 286509 h 371837"/>
                  <a:gd name="connsiteX3-47" fmla="*/ 0 w 703716"/>
                  <a:gd name="connsiteY3-48" fmla="*/ 180681 h 371837"/>
                  <a:gd name="connsiteX4-49" fmla="*/ 45292 w 703716"/>
                  <a:gd name="connsiteY4-50" fmla="*/ 0 h 371837"/>
                  <a:gd name="connsiteX0-51" fmla="*/ 45292 w 703716"/>
                  <a:gd name="connsiteY0-52" fmla="*/ 0 h 525639"/>
                  <a:gd name="connsiteX1-53" fmla="*/ 703716 w 703716"/>
                  <a:gd name="connsiteY1-54" fmla="*/ 0 h 525639"/>
                  <a:gd name="connsiteX2-55" fmla="*/ 703716 w 703716"/>
                  <a:gd name="connsiteY2-56" fmla="*/ 286509 h 525639"/>
                  <a:gd name="connsiteX3-57" fmla="*/ 0 w 703716"/>
                  <a:gd name="connsiteY3-58" fmla="*/ 180681 h 525639"/>
                  <a:gd name="connsiteX4-59" fmla="*/ 45292 w 703716"/>
                  <a:gd name="connsiteY4-60" fmla="*/ 0 h 525639"/>
                  <a:gd name="connsiteX0-61" fmla="*/ 45292 w 703716"/>
                  <a:gd name="connsiteY0-62" fmla="*/ 0 h 286509"/>
                  <a:gd name="connsiteX1-63" fmla="*/ 703716 w 703716"/>
                  <a:gd name="connsiteY1-64" fmla="*/ 0 h 286509"/>
                  <a:gd name="connsiteX2-65" fmla="*/ 703716 w 703716"/>
                  <a:gd name="connsiteY2-66" fmla="*/ 286509 h 286509"/>
                  <a:gd name="connsiteX3-67" fmla="*/ 0 w 703716"/>
                  <a:gd name="connsiteY3-68" fmla="*/ 180681 h 286509"/>
                  <a:gd name="connsiteX4-69" fmla="*/ 45292 w 703716"/>
                  <a:gd name="connsiteY4-70" fmla="*/ 0 h 286509"/>
                  <a:gd name="connsiteX0-71" fmla="*/ 0 w 658424"/>
                  <a:gd name="connsiteY0-72" fmla="*/ 0 h 474648"/>
                  <a:gd name="connsiteX1-73" fmla="*/ 658424 w 658424"/>
                  <a:gd name="connsiteY1-74" fmla="*/ 0 h 474648"/>
                  <a:gd name="connsiteX2-75" fmla="*/ 658424 w 658424"/>
                  <a:gd name="connsiteY2-76" fmla="*/ 286509 h 474648"/>
                  <a:gd name="connsiteX3-77" fmla="*/ 2177 w 658424"/>
                  <a:gd name="connsiteY3-78" fmla="*/ 474648 h 474648"/>
                  <a:gd name="connsiteX4-79" fmla="*/ 0 w 658424"/>
                  <a:gd name="connsiteY4-80" fmla="*/ 0 h 474648"/>
                  <a:gd name="connsiteX0-81" fmla="*/ 0 w 658424"/>
                  <a:gd name="connsiteY0-82" fmla="*/ 0 h 474648"/>
                  <a:gd name="connsiteX1-83" fmla="*/ 658424 w 658424"/>
                  <a:gd name="connsiteY1-84" fmla="*/ 0 h 474648"/>
                  <a:gd name="connsiteX2-85" fmla="*/ 658424 w 658424"/>
                  <a:gd name="connsiteY2-86" fmla="*/ 286509 h 474648"/>
                  <a:gd name="connsiteX3-87" fmla="*/ 2177 w 658424"/>
                  <a:gd name="connsiteY3-88" fmla="*/ 474648 h 474648"/>
                  <a:gd name="connsiteX4-89" fmla="*/ 0 w 658424"/>
                  <a:gd name="connsiteY4-90" fmla="*/ 0 h 474648"/>
                  <a:gd name="connsiteX0-91" fmla="*/ 0 w 658424"/>
                  <a:gd name="connsiteY0-92" fmla="*/ 0 h 478579"/>
                  <a:gd name="connsiteX1-93" fmla="*/ 658424 w 658424"/>
                  <a:gd name="connsiteY1-94" fmla="*/ 0 h 478579"/>
                  <a:gd name="connsiteX2-95" fmla="*/ 658424 w 658424"/>
                  <a:gd name="connsiteY2-96" fmla="*/ 286509 h 478579"/>
                  <a:gd name="connsiteX3-97" fmla="*/ 2177 w 658424"/>
                  <a:gd name="connsiteY3-98" fmla="*/ 474648 h 478579"/>
                  <a:gd name="connsiteX4-99" fmla="*/ 0 w 658424"/>
                  <a:gd name="connsiteY4-100" fmla="*/ 0 h 478579"/>
                  <a:gd name="connsiteX0-101" fmla="*/ 0 w 658424"/>
                  <a:gd name="connsiteY0-102" fmla="*/ 0 h 477010"/>
                  <a:gd name="connsiteX1-103" fmla="*/ 658424 w 658424"/>
                  <a:gd name="connsiteY1-104" fmla="*/ 0 h 477010"/>
                  <a:gd name="connsiteX2-105" fmla="*/ 658424 w 658424"/>
                  <a:gd name="connsiteY2-106" fmla="*/ 286509 h 477010"/>
                  <a:gd name="connsiteX3-107" fmla="*/ 2177 w 658424"/>
                  <a:gd name="connsiteY3-108" fmla="*/ 474648 h 477010"/>
                  <a:gd name="connsiteX4-109" fmla="*/ 0 w 658424"/>
                  <a:gd name="connsiteY4-110" fmla="*/ 0 h 477010"/>
                  <a:gd name="connsiteX0-111" fmla="*/ 0 w 658424"/>
                  <a:gd name="connsiteY0-112" fmla="*/ 0 h 505769"/>
                  <a:gd name="connsiteX1-113" fmla="*/ 658424 w 658424"/>
                  <a:gd name="connsiteY1-114" fmla="*/ 0 h 505769"/>
                  <a:gd name="connsiteX2-115" fmla="*/ 658424 w 658424"/>
                  <a:gd name="connsiteY2-116" fmla="*/ 286509 h 505769"/>
                  <a:gd name="connsiteX3-117" fmla="*/ 2177 w 658424"/>
                  <a:gd name="connsiteY3-118" fmla="*/ 474648 h 505769"/>
                  <a:gd name="connsiteX4-119" fmla="*/ 0 w 658424"/>
                  <a:gd name="connsiteY4-120" fmla="*/ 0 h 505769"/>
                  <a:gd name="connsiteX0-121" fmla="*/ 0 w 658424"/>
                  <a:gd name="connsiteY0-122" fmla="*/ 0 h 525981"/>
                  <a:gd name="connsiteX1-123" fmla="*/ 658424 w 658424"/>
                  <a:gd name="connsiteY1-124" fmla="*/ 0 h 525981"/>
                  <a:gd name="connsiteX2-125" fmla="*/ 658424 w 658424"/>
                  <a:gd name="connsiteY2-126" fmla="*/ 286509 h 525981"/>
                  <a:gd name="connsiteX3-127" fmla="*/ 2177 w 658424"/>
                  <a:gd name="connsiteY3-128" fmla="*/ 474648 h 525981"/>
                  <a:gd name="connsiteX4-129" fmla="*/ 0 w 658424"/>
                  <a:gd name="connsiteY4-130" fmla="*/ 0 h 525981"/>
                  <a:gd name="connsiteX0-131" fmla="*/ 0 w 658424"/>
                  <a:gd name="connsiteY0-132" fmla="*/ 0 h 436868"/>
                  <a:gd name="connsiteX1-133" fmla="*/ 658424 w 658424"/>
                  <a:gd name="connsiteY1-134" fmla="*/ 0 h 436868"/>
                  <a:gd name="connsiteX2-135" fmla="*/ 658424 w 658424"/>
                  <a:gd name="connsiteY2-136" fmla="*/ 286509 h 436868"/>
                  <a:gd name="connsiteX3-137" fmla="*/ 2177 w 658424"/>
                  <a:gd name="connsiteY3-138" fmla="*/ 251233 h 436868"/>
                  <a:gd name="connsiteX4-139" fmla="*/ 0 w 658424"/>
                  <a:gd name="connsiteY4-140" fmla="*/ 0 h 4368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5" name="矩形 84"/>
            <p:cNvSpPr/>
            <p:nvPr/>
          </p:nvSpPr>
          <p:spPr>
            <a:xfrm>
              <a:off x="4943773" y="1868801"/>
              <a:ext cx="3005908" cy="592920"/>
            </a:xfrm>
            <a:prstGeom prst="rect">
              <a:avLst/>
            </a:prstGeom>
          </p:spPr>
          <p:txBody>
            <a:bodyPr wrap="none">
              <a:spAutoFit/>
            </a:bodyPr>
            <a:lstStyle/>
            <a:p>
              <a:r>
                <a:rPr lang="zh-CN" altLang="en-US" sz="2400" dirty="0">
                  <a:solidFill>
                    <a:schemeClr val="bg1"/>
                  </a:solidFill>
                  <a:ea typeface="微软雅黑" panose="020B0503020204020204" pitchFamily="34" charset="-122"/>
                </a:rPr>
                <a:t>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strVal val="4/3*#ppt_w"/>
                                          </p:val>
                                        </p:tav>
                                        <p:tav tm="100000">
                                          <p:val>
                                            <p:strVal val="#ppt_w"/>
                                          </p:val>
                                        </p:tav>
                                      </p:tavLst>
                                    </p:anim>
                                    <p:anim calcmode="lin" valueType="num">
                                      <p:cBhvr>
                                        <p:cTn id="8" dur="500" fill="hold"/>
                                        <p:tgtEl>
                                          <p:spTgt spid="4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0-#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childTnLst>
                          </p:cTn>
                        </p:par>
                        <p:par>
                          <p:cTn id="22" fill="hold">
                            <p:stCondLst>
                              <p:cond delay="1500"/>
                            </p:stCondLst>
                            <p:childTnLst>
                              <p:par>
                                <p:cTn id="23" presetID="2" presetClass="entr" presetSubtype="8" decel="10000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750" fill="hold"/>
                                        <p:tgtEl>
                                          <p:spTgt spid="58"/>
                                        </p:tgtEl>
                                        <p:attrNameLst>
                                          <p:attrName>ppt_x</p:attrName>
                                        </p:attrNameLst>
                                      </p:cBhvr>
                                      <p:tavLst>
                                        <p:tav tm="0">
                                          <p:val>
                                            <p:strVal val="0-#ppt_w/2"/>
                                          </p:val>
                                        </p:tav>
                                        <p:tav tm="100000">
                                          <p:val>
                                            <p:strVal val="#ppt_x"/>
                                          </p:val>
                                        </p:tav>
                                      </p:tavLst>
                                    </p:anim>
                                    <p:anim calcmode="lin" valueType="num">
                                      <p:cBhvr additive="base">
                                        <p:cTn id="26" dur="750" fill="hold"/>
                                        <p:tgtEl>
                                          <p:spTgt spid="58"/>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750"/>
                                        <p:tgtEl>
                                          <p:spTgt spid="63"/>
                                        </p:tgtEl>
                                      </p:cBhvr>
                                    </p:animEffect>
                                  </p:childTnLst>
                                </p:cTn>
                              </p:par>
                            </p:childTnLst>
                          </p:cTn>
                        </p:par>
                        <p:par>
                          <p:cTn id="30" fill="hold">
                            <p:stCondLst>
                              <p:cond delay="2500"/>
                            </p:stCondLst>
                            <p:childTnLst>
                              <p:par>
                                <p:cTn id="31" presetID="2" presetClass="entr" presetSubtype="8" decel="100000"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750" fill="hold"/>
                                        <p:tgtEl>
                                          <p:spTgt spid="68"/>
                                        </p:tgtEl>
                                        <p:attrNameLst>
                                          <p:attrName>ppt_x</p:attrName>
                                        </p:attrNameLst>
                                      </p:cBhvr>
                                      <p:tavLst>
                                        <p:tav tm="0">
                                          <p:val>
                                            <p:strVal val="0-#ppt_w/2"/>
                                          </p:val>
                                        </p:tav>
                                        <p:tav tm="100000">
                                          <p:val>
                                            <p:strVal val="#ppt_x"/>
                                          </p:val>
                                        </p:tav>
                                      </p:tavLst>
                                    </p:anim>
                                    <p:anim calcmode="lin" valueType="num">
                                      <p:cBhvr additive="base">
                                        <p:cTn id="34" dur="750" fill="hold"/>
                                        <p:tgtEl>
                                          <p:spTgt spid="68"/>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750"/>
                                        <p:tgtEl>
                                          <p:spTgt spid="73"/>
                                        </p:tgtEl>
                                      </p:cBhvr>
                                    </p:animEffect>
                                  </p:childTnLst>
                                </p:cTn>
                              </p:par>
                            </p:childTnLst>
                          </p:cTn>
                        </p:par>
                        <p:par>
                          <p:cTn id="38" fill="hold">
                            <p:stCondLst>
                              <p:cond delay="3500"/>
                            </p:stCondLst>
                            <p:childTnLst>
                              <p:par>
                                <p:cTn id="39" presetID="2" presetClass="entr" presetSubtype="8" decel="100000"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750" fill="hold"/>
                                        <p:tgtEl>
                                          <p:spTgt spid="78"/>
                                        </p:tgtEl>
                                        <p:attrNameLst>
                                          <p:attrName>ppt_x</p:attrName>
                                        </p:attrNameLst>
                                      </p:cBhvr>
                                      <p:tavLst>
                                        <p:tav tm="0">
                                          <p:val>
                                            <p:strVal val="0-#ppt_w/2"/>
                                          </p:val>
                                        </p:tav>
                                        <p:tav tm="100000">
                                          <p:val>
                                            <p:strVal val="#ppt_x"/>
                                          </p:val>
                                        </p:tav>
                                      </p:tavLst>
                                    </p:anim>
                                    <p:anim calcmode="lin" valueType="num">
                                      <p:cBhvr additive="base">
                                        <p:cTn id="42" dur="750" fill="hold"/>
                                        <p:tgtEl>
                                          <p:spTgt spid="78"/>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791343" y="-1099772"/>
            <a:ext cx="1276066" cy="1285804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915220"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5504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0838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661728"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485481" y="3154039"/>
            <a:ext cx="848631" cy="84863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4172350" y="3154039"/>
            <a:ext cx="848631" cy="84863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724307" y="3154039"/>
            <a:ext cx="848631" cy="84863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933331" y="3154039"/>
            <a:ext cx="848631" cy="84863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9459216" y="3154039"/>
            <a:ext cx="848631" cy="84863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66321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35008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6106394"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908463"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618828" y="2601359"/>
            <a:ext cx="529406" cy="427746"/>
          </a:xfrm>
          <a:prstGeom prst="rect">
            <a:avLst/>
          </a:prstGeom>
          <a:noFill/>
        </p:spPr>
        <p:txBody>
          <a:bodyPr wrap="square" rtlCol="0">
            <a:spAutoFit/>
          </a:bodyPr>
          <a:lstStyle/>
          <a:p>
            <a:pPr algn="ctr">
              <a:lnSpc>
                <a:spcPct val="120000"/>
              </a:lnSpc>
            </a:pP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3" name="TextBox 62"/>
          <p:cNvSpPr txBox="1"/>
          <p:nvPr/>
        </p:nvSpPr>
        <p:spPr>
          <a:xfrm>
            <a:off x="2305384"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642059"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637104" y="4938541"/>
            <a:ext cx="1256754" cy="236219"/>
          </a:xfrm>
          <a:prstGeom prst="rect">
            <a:avLst/>
          </a:prstGeom>
          <a:noFill/>
        </p:spPr>
        <p:txBody>
          <a:bodyPr wrap="non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49950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83618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83123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69858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703526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703031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892715"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9229390"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9224435"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9" name="文本框 5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8" name="Group 868"/>
          <p:cNvGrpSpPr/>
          <p:nvPr/>
        </p:nvGrpSpPr>
        <p:grpSpPr>
          <a:xfrm>
            <a:off x="1544180" y="2153398"/>
            <a:ext cx="8053546" cy="745791"/>
            <a:chOff x="0" y="72235"/>
            <a:chExt cx="19498693"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3"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3312"/>
            <a:chOff x="-1704" y="72233"/>
            <a:chExt cx="11337721" cy="1821613"/>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98746"/>
              <a:ext cx="11336019" cy="129510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grpSp>
      <p:sp>
        <p:nvSpPr>
          <p:cNvPr id="38" name="文本框 3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9" name="文本框 3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81896" y="6197405"/>
            <a:ext cx="5420087" cy="362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gradFill>
                <a:gsLst>
                  <a:gs pos="0">
                    <a:srgbClr val="FD6753"/>
                  </a:gs>
                  <a:gs pos="34000">
                    <a:srgbClr val="91E3DE"/>
                  </a:gs>
                  <a:gs pos="69000">
                    <a:srgbClr val="FCCB43"/>
                  </a:gs>
                  <a:gs pos="100000">
                    <a:srgbClr val="92D050"/>
                  </a:gs>
                </a:gsLst>
                <a:lin ang="0" scaled="1"/>
              </a:gra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5"/>
          <p:cNvSpPr txBox="1">
            <a:spLocks noChangeArrowheads="1"/>
          </p:cNvSpPr>
          <p:nvPr/>
        </p:nvSpPr>
        <p:spPr bwMode="auto">
          <a:xfrm>
            <a:off x="6429375" y="6124336"/>
            <a:ext cx="4811309" cy="472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健康养生</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生活饮食</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endPar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6"/>
          <p:cNvSpPr txBox="1">
            <a:spLocks noChangeArrowheads="1"/>
          </p:cNvSpPr>
          <p:nvPr/>
        </p:nvSpPr>
        <p:spPr bwMode="auto">
          <a:xfrm>
            <a:off x="6429375" y="5200501"/>
            <a:ext cx="5688632" cy="1107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6600" cap="all" dirty="0">
                <a:solidFill>
                  <a:schemeClr val="accent1"/>
                </a:solidFill>
                <a:latin typeface="Arial" panose="020B0604020202020204" pitchFamily="34" charset="0"/>
                <a:ea typeface="方正稚艺简体" panose="03000509000000000000" pitchFamily="65" charset="-122"/>
                <a:cs typeface="Arial" panose="020B0604020202020204" pitchFamily="34" charset="0"/>
              </a:rPr>
              <a:t>thank you</a:t>
            </a:r>
            <a:endParaRPr lang="zh-CN" altLang="en-US" sz="6600" cap="all" dirty="0">
              <a:solidFill>
                <a:schemeClr val="accent1"/>
              </a:solidFill>
              <a:latin typeface="Arial" panose="020B0604020202020204" pitchFamily="34" charset="0"/>
              <a:ea typeface="方正稚艺简体" panose="03000509000000000000" pitchFamily="65" charset="-122"/>
              <a:cs typeface="Arial" panose="020B0604020202020204" pitchFamily="34" charset="0"/>
            </a:endParaRPr>
          </a:p>
        </p:txBody>
      </p:sp>
      <p:sp>
        <p:nvSpPr>
          <p:cNvPr id="10" name="TextBox 18"/>
          <p:cNvSpPr txBox="1"/>
          <p:nvPr/>
        </p:nvSpPr>
        <p:spPr>
          <a:xfrm>
            <a:off x="6429375" y="6633223"/>
            <a:ext cx="4280133" cy="472758"/>
          </a:xfrm>
          <a:prstGeom prst="rect">
            <a:avLst/>
          </a:prstGeom>
          <a:noFill/>
        </p:spPr>
        <p:txBody>
          <a:bodyPr wrap="square">
            <a:spAutoFit/>
          </a:bodyPr>
          <a:lstStyle/>
          <a:p>
            <a:pPr fontAlgn="auto">
              <a:lnSpc>
                <a:spcPct val="130000"/>
              </a:lnSpc>
              <a:spcBef>
                <a:spcPts val="0"/>
              </a:spcBef>
              <a:spcAft>
                <a:spcPts val="0"/>
              </a:spcAft>
              <a:defRPr/>
            </a:pPr>
            <a:r>
              <a:rPr lang="zh-CN" altLang="en-US" sz="211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部门：</a:t>
            </a:r>
            <a:r>
              <a:rPr lang="en-US" altLang="zh-CN" sz="211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xiazaii</a:t>
            </a:r>
            <a:endPar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5" grpId="0" animBg="1"/>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1353" y="1343"/>
            <a:ext cx="5880357" cy="7230680"/>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grpSp>
      <p:sp>
        <p:nvSpPr>
          <p:cNvPr id="28" name="TextBox 32"/>
          <p:cNvSpPr txBox="1"/>
          <p:nvPr/>
        </p:nvSpPr>
        <p:spPr>
          <a:xfrm>
            <a:off x="7149367" y="2876031"/>
            <a:ext cx="4719630" cy="1261572"/>
          </a:xfrm>
          <a:prstGeom prst="rect">
            <a:avLst/>
          </a:prstGeom>
          <a:noFill/>
        </p:spPr>
        <p:txBody>
          <a:bodyPr wrap="square" rtlCol="0">
            <a:spAutoFit/>
          </a:bodyPr>
          <a:lstStyle/>
          <a:p>
            <a:r>
              <a:rPr lang="en-US" altLang="zh-CN" sz="2800" dirty="0">
                <a:solidFill>
                  <a:schemeClr val="accent2"/>
                </a:solidFill>
                <a:ea typeface="微软雅黑" panose="020B0503020204020204" pitchFamily="34" charset="-122"/>
              </a:rPr>
              <a:t>ADD RELATED</a:t>
            </a:r>
          </a:p>
          <a:p>
            <a:r>
              <a:rPr lang="en-US" altLang="zh-CN" sz="4800" dirty="0">
                <a:solidFill>
                  <a:schemeClr val="accent2"/>
                </a:solidFill>
                <a:latin typeface="Impact" panose="020B0806030902050204" pitchFamily="34" charset="0"/>
                <a:ea typeface="微软雅黑" panose="020B0503020204020204" pitchFamily="34" charset="-122"/>
              </a:rPr>
              <a:t>TITLE WORDS</a:t>
            </a:r>
            <a:endParaRPr lang="zh-CN" altLang="en-US" sz="4800" dirty="0">
              <a:solidFill>
                <a:schemeClr val="accent2"/>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815032" y="2722181"/>
            <a:ext cx="1927690" cy="1569272"/>
          </a:xfrm>
          <a:prstGeom prst="rect">
            <a:avLst/>
          </a:prstGeom>
          <a:noFill/>
        </p:spPr>
        <p:txBody>
          <a:bodyPr wrap="square" rtlCol="0">
            <a:spAutoFit/>
          </a:bodyPr>
          <a:lstStyle/>
          <a:p>
            <a:r>
              <a:rPr lang="en-US" altLang="zh-CN" sz="9600" dirty="0">
                <a:solidFill>
                  <a:schemeClr val="accent1"/>
                </a:solidFill>
                <a:latin typeface="Impact" panose="020B0806030902050204" pitchFamily="34" charset="0"/>
                <a:ea typeface="微软雅黑" panose="020B0503020204020204" pitchFamily="34" charset="-122"/>
              </a:rPr>
              <a:t>01</a:t>
            </a:r>
            <a:endParaRPr lang="zh-CN" altLang="en-US" sz="23895" dirty="0">
              <a:solidFill>
                <a:schemeClr val="accent1"/>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7149366" y="4219474"/>
            <a:ext cx="3868762" cy="523090"/>
          </a:xfrm>
          <a:prstGeom prst="rect">
            <a:avLst/>
          </a:prstGeom>
          <a:noFill/>
        </p:spPr>
        <p:txBody>
          <a:bodyPr wrap="square" rtlCol="0">
            <a:spAutoFit/>
          </a:bodyPr>
          <a:lstStyle/>
          <a:p>
            <a:r>
              <a:rPr lang="zh-CN" altLang="en-US" sz="2800" dirty="0">
                <a:solidFill>
                  <a:schemeClr val="accent2"/>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800" b="1" dirty="0">
              <a:solidFill>
                <a:schemeClr val="accent2"/>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1" name="文本框 50"/>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7245">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6" name="文本框 2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0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文本框 8"/>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0" name="文本框 9"/>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8857991" y="1281694"/>
            <a:ext cx="1491999" cy="4607466"/>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428966" y="535696"/>
            <a:ext cx="1491999" cy="4607466"/>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428966" y="2610505"/>
            <a:ext cx="1491999" cy="4607466"/>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857991" y="3356504"/>
            <a:ext cx="1491999" cy="4607466"/>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5157250" y="2782807"/>
            <a:ext cx="2571609" cy="802622"/>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5157250" y="3820211"/>
            <a:ext cx="2571609" cy="802622"/>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5157250" y="4857617"/>
            <a:ext cx="2571609" cy="802622"/>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814177" y="5948900"/>
            <a:ext cx="749887" cy="749880"/>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5049038" y="1811281"/>
            <a:ext cx="749887" cy="749880"/>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559743" y="2390852"/>
            <a:ext cx="3200724" cy="563356"/>
            <a:chOff x="7174424" y="1400217"/>
            <a:chExt cx="2276195" cy="400630"/>
          </a:xfrm>
        </p:grpSpPr>
        <p:sp>
          <p:nvSpPr>
            <p:cNvPr id="11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39" name="Group 58"/>
          <p:cNvGrpSpPr/>
          <p:nvPr/>
        </p:nvGrpSpPr>
        <p:grpSpPr>
          <a:xfrm>
            <a:off x="8053849" y="3379897"/>
            <a:ext cx="3200724" cy="563356"/>
            <a:chOff x="7174424" y="1400217"/>
            <a:chExt cx="2276195" cy="400630"/>
          </a:xfrm>
        </p:grpSpPr>
        <p:sp>
          <p:nvSpPr>
            <p:cNvPr id="4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2" name="Group 58"/>
          <p:cNvGrpSpPr/>
          <p:nvPr/>
        </p:nvGrpSpPr>
        <p:grpSpPr>
          <a:xfrm>
            <a:off x="1578404" y="4406264"/>
            <a:ext cx="3200724" cy="563356"/>
            <a:chOff x="7174424" y="1400217"/>
            <a:chExt cx="2276195" cy="400630"/>
          </a:xfrm>
        </p:grpSpPr>
        <p:sp>
          <p:nvSpPr>
            <p:cNvPr id="43"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5" name="Group 58"/>
          <p:cNvGrpSpPr/>
          <p:nvPr/>
        </p:nvGrpSpPr>
        <p:grpSpPr>
          <a:xfrm>
            <a:off x="8165817" y="5507276"/>
            <a:ext cx="3200724" cy="563356"/>
            <a:chOff x="7174424" y="1400217"/>
            <a:chExt cx="2276195" cy="400630"/>
          </a:xfrm>
        </p:grpSpPr>
        <p:sp>
          <p:nvSpPr>
            <p:cNvPr id="46"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1353" y="1343"/>
            <a:ext cx="5880357" cy="7230680"/>
            <a:chOff x="389112" y="2"/>
            <a:chExt cx="5882535" cy="7233359"/>
          </a:xfrm>
          <a:solidFill>
            <a:schemeClr val="accent1"/>
          </a:solidFill>
        </p:grpSpPr>
        <p:sp>
          <p:nvSpPr>
            <p:cNvPr id="13" name="Freeform 11"/>
            <p:cNvSpPr/>
            <p:nvPr/>
          </p:nvSpPr>
          <p:spPr bwMode="auto">
            <a:xfrm>
              <a:off x="389112" y="2"/>
              <a:ext cx="5882535" cy="7233359"/>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sp>
          <p:nvSpPr>
            <p:cNvPr id="14" name="任意多边形 13"/>
            <p:cNvSpPr/>
            <p:nvPr/>
          </p:nvSpPr>
          <p:spPr bwMode="auto">
            <a:xfrm rot="549104">
              <a:off x="4104826" y="4856476"/>
              <a:ext cx="611245" cy="1160034"/>
            </a:xfrm>
            <a:custGeom>
              <a:avLst/>
              <a:gdLst>
                <a:gd name="connsiteX0" fmla="*/ 231532 w 611245"/>
                <a:gd name="connsiteY0" fmla="*/ 61172 h 1160034"/>
                <a:gd name="connsiteX1" fmla="*/ 611245 w 611245"/>
                <a:gd name="connsiteY1" fmla="*/ 0 h 1160034"/>
                <a:gd name="connsiteX2" fmla="*/ 379353 w 611245"/>
                <a:gd name="connsiteY2" fmla="*/ 1098920 h 1160034"/>
                <a:gd name="connsiteX3" fmla="*/ 0 w 611245"/>
                <a:gd name="connsiteY3" fmla="*/ 1160034 h 1160034"/>
                <a:gd name="connsiteX4" fmla="*/ 231532 w 611245"/>
                <a:gd name="connsiteY4" fmla="*/ 61172 h 116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245" h="1160034">
                  <a:moveTo>
                    <a:pt x="231532" y="61172"/>
                  </a:moveTo>
                  <a:lnTo>
                    <a:pt x="611245" y="0"/>
                  </a:lnTo>
                  <a:lnTo>
                    <a:pt x="379353" y="1098920"/>
                  </a:lnTo>
                  <a:lnTo>
                    <a:pt x="0" y="1160034"/>
                  </a:lnTo>
                  <a:lnTo>
                    <a:pt x="231532" y="61172"/>
                  </a:lnTo>
                  <a:close/>
                </a:path>
              </a:pathLst>
            </a:custGeom>
            <a:grpFill/>
            <a:ln>
              <a:noFill/>
            </a:ln>
            <a:effectLst/>
          </p:spPr>
          <p:txBody>
            <a:bodyPr vert="horz" wrap="square" lIns="45299" tIns="22650" rIns="45299" bIns="22650" numCol="1" anchor="t" anchorCtr="0" compatLnSpc="1"/>
            <a:lstStyle/>
            <a:p>
              <a:endParaRPr lang="zh-CN" altLang="en-US">
                <a:ea typeface="微软雅黑" panose="020B0503020204020204" pitchFamily="34" charset="-122"/>
              </a:endParaRPr>
            </a:p>
          </p:txBody>
        </p:sp>
      </p:grpSp>
      <p:sp>
        <p:nvSpPr>
          <p:cNvPr id="28" name="TextBox 32"/>
          <p:cNvSpPr txBox="1"/>
          <p:nvPr/>
        </p:nvSpPr>
        <p:spPr>
          <a:xfrm>
            <a:off x="7149367" y="2876031"/>
            <a:ext cx="4719630" cy="1261572"/>
          </a:xfrm>
          <a:prstGeom prst="rect">
            <a:avLst/>
          </a:prstGeom>
          <a:noFill/>
        </p:spPr>
        <p:txBody>
          <a:bodyPr wrap="square" rtlCol="0">
            <a:spAutoFit/>
          </a:bodyPr>
          <a:lstStyle/>
          <a:p>
            <a:r>
              <a:rPr lang="en-US" altLang="zh-CN" sz="2800" dirty="0">
                <a:solidFill>
                  <a:schemeClr val="accent2"/>
                </a:solidFill>
                <a:ea typeface="微软雅黑" panose="020B0503020204020204" pitchFamily="34" charset="-122"/>
              </a:rPr>
              <a:t>ADD RELATED</a:t>
            </a:r>
          </a:p>
          <a:p>
            <a:r>
              <a:rPr lang="en-US" altLang="zh-CN" sz="4800" dirty="0">
                <a:solidFill>
                  <a:schemeClr val="accent2"/>
                </a:solidFill>
                <a:latin typeface="Impact" panose="020B0806030902050204" pitchFamily="34" charset="0"/>
                <a:ea typeface="微软雅黑" panose="020B0503020204020204" pitchFamily="34" charset="-122"/>
              </a:rPr>
              <a:t>TITLE WORDS</a:t>
            </a:r>
            <a:endParaRPr lang="zh-CN" altLang="en-US" sz="4800" dirty="0">
              <a:solidFill>
                <a:schemeClr val="accent2"/>
              </a:solidFill>
              <a:latin typeface="Impact" panose="020B0806030902050204" pitchFamily="34" charset="0"/>
              <a:ea typeface="微软雅黑" panose="020B0503020204020204" pitchFamily="34" charset="-122"/>
              <a:cs typeface="Arial" panose="020B0604020202020204" pitchFamily="34" charset="0"/>
            </a:endParaRPr>
          </a:p>
        </p:txBody>
      </p:sp>
      <p:sp>
        <p:nvSpPr>
          <p:cNvPr id="29" name="TextBox 32"/>
          <p:cNvSpPr txBox="1"/>
          <p:nvPr/>
        </p:nvSpPr>
        <p:spPr>
          <a:xfrm>
            <a:off x="5815032" y="2722181"/>
            <a:ext cx="1927690" cy="1569272"/>
          </a:xfrm>
          <a:prstGeom prst="rect">
            <a:avLst/>
          </a:prstGeom>
          <a:noFill/>
        </p:spPr>
        <p:txBody>
          <a:bodyPr wrap="square" rtlCol="0">
            <a:spAutoFit/>
          </a:bodyPr>
          <a:lstStyle/>
          <a:p>
            <a:r>
              <a:rPr lang="en-US" altLang="zh-CN" sz="9600" dirty="0">
                <a:solidFill>
                  <a:schemeClr val="accent1"/>
                </a:solidFill>
                <a:latin typeface="Impact" panose="020B0806030902050204" pitchFamily="34" charset="0"/>
                <a:ea typeface="微软雅黑" panose="020B0503020204020204" pitchFamily="34" charset="-122"/>
              </a:rPr>
              <a:t>02</a:t>
            </a:r>
            <a:endParaRPr lang="zh-CN" altLang="en-US" sz="23895" dirty="0">
              <a:solidFill>
                <a:schemeClr val="accent1"/>
              </a:solidFill>
              <a:latin typeface="Impact" panose="020B0806030902050204" pitchFamily="34" charset="0"/>
              <a:ea typeface="微软雅黑" panose="020B0503020204020204" pitchFamily="34" charset="-122"/>
              <a:cs typeface="Arial" panose="020B0604020202020204" pitchFamily="34" charset="0"/>
            </a:endParaRPr>
          </a:p>
        </p:txBody>
      </p:sp>
      <p:sp>
        <p:nvSpPr>
          <p:cNvPr id="30" name="TextBox 32"/>
          <p:cNvSpPr txBox="1"/>
          <p:nvPr/>
        </p:nvSpPr>
        <p:spPr>
          <a:xfrm>
            <a:off x="7149366" y="4219474"/>
            <a:ext cx="3868762" cy="523090"/>
          </a:xfrm>
          <a:prstGeom prst="rect">
            <a:avLst/>
          </a:prstGeom>
          <a:noFill/>
        </p:spPr>
        <p:txBody>
          <a:bodyPr wrap="square" rtlCol="0">
            <a:spAutoFit/>
          </a:bodyPr>
          <a:lstStyle/>
          <a:p>
            <a:r>
              <a:rPr lang="zh-CN" altLang="en-US" sz="2800" dirty="0">
                <a:solidFill>
                  <a:schemeClr val="accent2"/>
                </a:solidFill>
                <a:latin typeface="Franklin Gothic Medium" panose="020B0603020102020204" pitchFamily="34" charset="0"/>
                <a:ea typeface="微软雅黑" panose="020B0503020204020204" pitchFamily="34" charset="-122"/>
                <a:cs typeface="+mn-ea"/>
                <a:sym typeface="+mn-lt"/>
              </a:rPr>
              <a:t>点击添加相关标题文字</a:t>
            </a:r>
            <a:endParaRPr lang="zh-CN" altLang="en-US" sz="4800" b="1" dirty="0">
              <a:solidFill>
                <a:schemeClr val="accent2"/>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29"/>
                                        </p:tgtEl>
                                      </p:cBhvr>
                                    </p:animEffect>
                                    <p:animScale>
                                      <p:cBhvr>
                                        <p:cTn id="17" dur="250" autoRev="1" fill="hold"/>
                                        <p:tgtEl>
                                          <p:spTgt spid="29"/>
                                        </p:tgtEl>
                                      </p:cBhvr>
                                      <p:by x="105000" y="105000"/>
                                    </p:animScale>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250" fill="hold"/>
                                        <p:tgtEl>
                                          <p:spTgt spid="28"/>
                                        </p:tgtEl>
                                        <p:attrNameLst>
                                          <p:attrName>ppt_x</p:attrName>
                                        </p:attrNameLst>
                                      </p:cBhvr>
                                      <p:tavLst>
                                        <p:tav tm="0">
                                          <p:val>
                                            <p:strVal val="#ppt_x"/>
                                          </p:val>
                                        </p:tav>
                                        <p:tav tm="100000">
                                          <p:val>
                                            <p:strVal val="#ppt_x"/>
                                          </p:val>
                                        </p:tav>
                                      </p:tavLst>
                                    </p:anim>
                                    <p:anim calcmode="lin" valueType="num">
                                      <p:cBhvr additive="base">
                                        <p:cTn id="22" dur="250" fill="hold"/>
                                        <p:tgtEl>
                                          <p:spTgt spid="2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29" grpId="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40.pptx"/>
</p:tagLst>
</file>

<file path=ppt/theme/theme1.xml><?xml version="1.0" encoding="utf-8"?>
<a:theme xmlns:a="http://schemas.openxmlformats.org/drawingml/2006/main" name="在行">
  <a:themeElements>
    <a:clrScheme name="自定义 431">
      <a:dk1>
        <a:sysClr val="windowText" lastClr="000000"/>
      </a:dk1>
      <a:lt1>
        <a:sysClr val="window" lastClr="FFFFFF"/>
      </a:lt1>
      <a:dk2>
        <a:srgbClr val="44546A"/>
      </a:dk2>
      <a:lt2>
        <a:srgbClr val="E7E6E6"/>
      </a:lt2>
      <a:accent1>
        <a:srgbClr val="B95921"/>
      </a:accent1>
      <a:accent2>
        <a:srgbClr val="834707"/>
      </a:accent2>
      <a:accent3>
        <a:srgbClr val="B95921"/>
      </a:accent3>
      <a:accent4>
        <a:srgbClr val="834707"/>
      </a:accent4>
      <a:accent5>
        <a:srgbClr val="B95921"/>
      </a:accent5>
      <a:accent6>
        <a:srgbClr val="834707"/>
      </a:accent6>
      <a:hlink>
        <a:srgbClr val="B95921"/>
      </a:hlink>
      <a:folHlink>
        <a:srgbClr val="83470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2612</Words>
  <Application>Microsoft Office PowerPoint</Application>
  <PresentationFormat>自定义</PresentationFormat>
  <Paragraphs>221</Paragraphs>
  <Slides>22</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方正稚艺简体</vt:lpstr>
      <vt:lpstr>宋体</vt:lpstr>
      <vt:lpstr>微软雅黑</vt:lpstr>
      <vt:lpstr>Arial</vt:lpstr>
      <vt:lpstr>Calibri</vt:lpstr>
      <vt:lpstr>Calibri Light</vt:lpstr>
      <vt:lpstr>Franklin Gothic Medium</vt:lpstr>
      <vt:lpstr>Impact</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2016-10-17T14:00:00Z</dcterms:created>
  <dcterms:modified xsi:type="dcterms:W3CDTF">2021-01-05T10:13:03Z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