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8" r:id="rId3"/>
    <p:sldId id="259" r:id="rId4"/>
    <p:sldId id="266" r:id="rId5"/>
    <p:sldId id="264" r:id="rId6"/>
    <p:sldId id="265" r:id="rId7"/>
    <p:sldId id="267" r:id="rId8"/>
    <p:sldId id="262" r:id="rId9"/>
    <p:sldId id="268" r:id="rId10"/>
    <p:sldId id="269" r:id="rId11"/>
    <p:sldId id="270" r:id="rId12"/>
    <p:sldId id="271" r:id="rId13"/>
    <p:sldId id="260" r:id="rId14"/>
    <p:sldId id="272" r:id="rId15"/>
    <p:sldId id="273" r:id="rId16"/>
    <p:sldId id="274" r:id="rId17"/>
    <p:sldId id="275" r:id="rId18"/>
    <p:sldId id="261" r:id="rId19"/>
    <p:sldId id="276" r:id="rId20"/>
    <p:sldId id="277" r:id="rId21"/>
    <p:sldId id="278" r:id="rId22"/>
    <p:sldId id="279" r:id="rId23"/>
    <p:sldId id="263"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A41D"/>
    <a:srgbClr val="7DAE48"/>
    <a:srgbClr val="E66059"/>
    <a:srgbClr val="46394E"/>
    <a:srgbClr val="E1D9C3"/>
    <a:srgbClr val="3037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2" autoAdjust="0"/>
    <p:restoredTop sz="94660"/>
  </p:normalViewPr>
  <p:slideViewPr>
    <p:cSldViewPr snapToGrid="0" showGuides="1">
      <p:cViewPr varScale="1">
        <p:scale>
          <a:sx n="108" d="100"/>
          <a:sy n="108" d="100"/>
        </p:scale>
        <p:origin x="54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F97D8CE0-9947-48FB-8728-CD66110BCF0F}"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F0B97DF-8EC0-439C-836D-4805EBAF9FC2}"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97D8CE0-9947-48FB-8728-CD66110BCF0F}"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F0B97DF-8EC0-439C-836D-4805EBAF9FC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97D8CE0-9947-48FB-8728-CD66110BCF0F}"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F0B97DF-8EC0-439C-836D-4805EBAF9FC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97D8CE0-9947-48FB-8728-CD66110BCF0F}"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F0B97DF-8EC0-439C-836D-4805EBAF9FC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97D8CE0-9947-48FB-8728-CD66110BCF0F}"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F0B97DF-8EC0-439C-836D-4805EBAF9FC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97D8CE0-9947-48FB-8728-CD66110BCF0F}"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F0B97DF-8EC0-439C-836D-4805EBAF9FC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97D8CE0-9947-48FB-8728-CD66110BCF0F}"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F0B97DF-8EC0-439C-836D-4805EBAF9FC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97D8CE0-9947-48FB-8728-CD66110BCF0F}"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F0B97DF-8EC0-439C-836D-4805EBAF9FC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7D8CE0-9947-48FB-8728-CD66110BCF0F}"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F0B97DF-8EC0-439C-836D-4805EBAF9FC2}"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97D8CE0-9947-48FB-8728-CD66110BCF0F}"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F0B97DF-8EC0-439C-836D-4805EBAF9FC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97D8CE0-9947-48FB-8728-CD66110BCF0F}"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F0B97DF-8EC0-439C-836D-4805EBAF9FC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1D9C3"/>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D8CE0-9947-48FB-8728-CD66110BCF0F}"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B97DF-8EC0-439C-836D-4805EBAF9FC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12.xml.rels><?xml version="1.0" encoding="UTF-8" standalone="yes"?>
<Relationships xmlns="http://schemas.openxmlformats.org/package/2006/relationships"><Relationship Id="rId8" Type="http://schemas.openxmlformats.org/officeDocument/2006/relationships/tags" Target="../tags/tag40.xml"/><Relationship Id="rId3" Type="http://schemas.openxmlformats.org/officeDocument/2006/relationships/tags" Target="../tags/tag35.xml"/><Relationship Id="rId7" Type="http://schemas.openxmlformats.org/officeDocument/2006/relationships/tags" Target="../tags/tag39.xml"/><Relationship Id="rId12"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tags" Target="../tags/tag43.xml"/><Relationship Id="rId5" Type="http://schemas.openxmlformats.org/officeDocument/2006/relationships/tags" Target="../tags/tag37.xml"/><Relationship Id="rId10" Type="http://schemas.openxmlformats.org/officeDocument/2006/relationships/tags" Target="../tags/tag42.xml"/><Relationship Id="rId4" Type="http://schemas.openxmlformats.org/officeDocument/2006/relationships/tags" Target="../tags/tag36.xml"/><Relationship Id="rId9" Type="http://schemas.openxmlformats.org/officeDocument/2006/relationships/tags" Target="../tags/tag4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s>
</file>

<file path=ppt/slides/_rels/slide15.xml.rels><?xml version="1.0" encoding="UTF-8" standalone="yes"?>
<Relationships xmlns="http://schemas.openxmlformats.org/package/2006/relationships"><Relationship Id="rId8" Type="http://schemas.openxmlformats.org/officeDocument/2006/relationships/tags" Target="../tags/tag55.xml"/><Relationship Id="rId13" Type="http://schemas.openxmlformats.org/officeDocument/2006/relationships/slideLayout" Target="../slideLayouts/slideLayout2.xml"/><Relationship Id="rId3" Type="http://schemas.openxmlformats.org/officeDocument/2006/relationships/tags" Target="../tags/tag50.xml"/><Relationship Id="rId7" Type="http://schemas.openxmlformats.org/officeDocument/2006/relationships/tags" Target="../tags/tag54.xml"/><Relationship Id="rId12" Type="http://schemas.openxmlformats.org/officeDocument/2006/relationships/tags" Target="../tags/tag59.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tags" Target="../tags/tag58.xml"/><Relationship Id="rId5" Type="http://schemas.openxmlformats.org/officeDocument/2006/relationships/tags" Target="../tags/tag52.xml"/><Relationship Id="rId10" Type="http://schemas.openxmlformats.org/officeDocument/2006/relationships/tags" Target="../tags/tag57.xml"/><Relationship Id="rId4" Type="http://schemas.openxmlformats.org/officeDocument/2006/relationships/tags" Target="../tags/tag51.xml"/><Relationship Id="rId9" Type="http://schemas.openxmlformats.org/officeDocument/2006/relationships/tags" Target="../tags/tag56.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tags" Target="../tags/tag60.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3.xml"/><Relationship Id="rId1" Type="http://schemas.openxmlformats.org/officeDocument/2006/relationships/tags" Target="../tags/tag6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5.xml"/><Relationship Id="rId1" Type="http://schemas.openxmlformats.org/officeDocument/2006/relationships/tags" Target="../tags/tag64.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7.xml"/><Relationship Id="rId1" Type="http://schemas.openxmlformats.org/officeDocument/2006/relationships/tags" Target="../tags/tag6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slideLayout" Target="../slideLayouts/slideLayout2.xml"/><Relationship Id="rId4" Type="http://schemas.openxmlformats.org/officeDocument/2006/relationships/tags" Target="../tags/tag4.xml"/><Relationship Id="rId9" Type="http://schemas.openxmlformats.org/officeDocument/2006/relationships/tags" Target="../tags/tag9.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9.xml"/><Relationship Id="rId1" Type="http://schemas.openxmlformats.org/officeDocument/2006/relationships/tags" Target="../tags/tag68.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tags" Target="../tags/tag7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自由: 形状 96"/>
          <p:cNvSpPr/>
          <p:nvPr/>
        </p:nvSpPr>
        <p:spPr bwMode="auto">
          <a:xfrm>
            <a:off x="5516788" y="-6544"/>
            <a:ext cx="1159935" cy="1028719"/>
          </a:xfrm>
          <a:custGeom>
            <a:avLst/>
            <a:gdLst>
              <a:gd name="connsiteX0" fmla="*/ 0 w 471687"/>
              <a:gd name="connsiteY0" fmla="*/ 0 h 418328"/>
              <a:gd name="connsiteX1" fmla="*/ 471687 w 471687"/>
              <a:gd name="connsiteY1" fmla="*/ 0 h 418328"/>
              <a:gd name="connsiteX2" fmla="*/ 471687 w 471687"/>
              <a:gd name="connsiteY2" fmla="*/ 418328 h 418328"/>
              <a:gd name="connsiteX3" fmla="*/ 236221 w 471687"/>
              <a:gd name="connsiteY3" fmla="*/ 331697 h 418328"/>
              <a:gd name="connsiteX4" fmla="*/ 0 w 471687"/>
              <a:gd name="connsiteY4" fmla="*/ 418328 h 4183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687" h="418328">
                <a:moveTo>
                  <a:pt x="0" y="0"/>
                </a:moveTo>
                <a:lnTo>
                  <a:pt x="471687" y="0"/>
                </a:lnTo>
                <a:lnTo>
                  <a:pt x="471687" y="418328"/>
                </a:lnTo>
                <a:lnTo>
                  <a:pt x="236221" y="331697"/>
                </a:lnTo>
                <a:lnTo>
                  <a:pt x="0" y="418328"/>
                </a:lnTo>
                <a:close/>
              </a:path>
            </a:pathLst>
          </a:custGeom>
          <a:solidFill>
            <a:srgbClr val="4639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p>
        </p:txBody>
      </p:sp>
      <p:grpSp>
        <p:nvGrpSpPr>
          <p:cNvPr id="87" name="组合 86"/>
          <p:cNvGrpSpPr/>
          <p:nvPr/>
        </p:nvGrpSpPr>
        <p:grpSpPr>
          <a:xfrm>
            <a:off x="4267200" y="1166063"/>
            <a:ext cx="3320256" cy="2700068"/>
            <a:chOff x="4217988" y="3906838"/>
            <a:chExt cx="3629025" cy="2951163"/>
          </a:xfrm>
        </p:grpSpPr>
        <p:sp>
          <p:nvSpPr>
            <p:cNvPr id="18" name="Freeform 10"/>
            <p:cNvSpPr>
              <a:spLocks noEditPoints="1"/>
            </p:cNvSpPr>
            <p:nvPr/>
          </p:nvSpPr>
          <p:spPr bwMode="auto">
            <a:xfrm>
              <a:off x="4217988" y="6224588"/>
              <a:ext cx="3335338" cy="633413"/>
            </a:xfrm>
            <a:custGeom>
              <a:avLst/>
              <a:gdLst>
                <a:gd name="T0" fmla="*/ 515 w 785"/>
                <a:gd name="T1" fmla="*/ 25 h 149"/>
                <a:gd name="T2" fmla="*/ 514 w 785"/>
                <a:gd name="T3" fmla="*/ 24 h 149"/>
                <a:gd name="T4" fmla="*/ 355 w 785"/>
                <a:gd name="T5" fmla="*/ 0 h 149"/>
                <a:gd name="T6" fmla="*/ 342 w 785"/>
                <a:gd name="T7" fmla="*/ 12 h 149"/>
                <a:gd name="T8" fmla="*/ 297 w 785"/>
                <a:gd name="T9" fmla="*/ 25 h 149"/>
                <a:gd name="T10" fmla="*/ 335 w 785"/>
                <a:gd name="T11" fmla="*/ 49 h 149"/>
                <a:gd name="T12" fmla="*/ 140 w 785"/>
                <a:gd name="T13" fmla="*/ 20 h 149"/>
                <a:gd name="T14" fmla="*/ 69 w 785"/>
                <a:gd name="T15" fmla="*/ 41 h 149"/>
                <a:gd name="T16" fmla="*/ 115 w 785"/>
                <a:gd name="T17" fmla="*/ 79 h 149"/>
                <a:gd name="T18" fmla="*/ 434 w 785"/>
                <a:gd name="T19" fmla="*/ 149 h 149"/>
                <a:gd name="T20" fmla="*/ 579 w 785"/>
                <a:gd name="T21" fmla="*/ 149 h 149"/>
                <a:gd name="T22" fmla="*/ 754 w 785"/>
                <a:gd name="T23" fmla="*/ 85 h 149"/>
                <a:gd name="T24" fmla="*/ 741 w 785"/>
                <a:gd name="T25" fmla="*/ 52 h 149"/>
                <a:gd name="T26" fmla="*/ 715 w 785"/>
                <a:gd name="T27" fmla="*/ 45 h 149"/>
                <a:gd name="T28" fmla="*/ 690 w 785"/>
                <a:gd name="T29" fmla="*/ 47 h 149"/>
                <a:gd name="T30" fmla="*/ 634 w 785"/>
                <a:gd name="T31" fmla="*/ 50 h 149"/>
                <a:gd name="T32" fmla="*/ 564 w 785"/>
                <a:gd name="T33" fmla="*/ 43 h 149"/>
                <a:gd name="T34" fmla="*/ 569 w 785"/>
                <a:gd name="T35" fmla="*/ 34 h 149"/>
                <a:gd name="T36" fmla="*/ 570 w 785"/>
                <a:gd name="T37" fmla="*/ 28 h 149"/>
                <a:gd name="T38" fmla="*/ 544 w 785"/>
                <a:gd name="T39" fmla="*/ 22 h 149"/>
                <a:gd name="T40" fmla="*/ 520 w 785"/>
                <a:gd name="T41" fmla="*/ 15 h 149"/>
                <a:gd name="T42" fmla="*/ 505 w 785"/>
                <a:gd name="T43" fmla="*/ 16 h 149"/>
                <a:gd name="T44" fmla="*/ 481 w 785"/>
                <a:gd name="T45" fmla="*/ 13 h 149"/>
                <a:gd name="T46" fmla="*/ 472 w 785"/>
                <a:gd name="T47" fmla="*/ 21 h 149"/>
                <a:gd name="T48" fmla="*/ 493 w 785"/>
                <a:gd name="T49" fmla="*/ 30 h 149"/>
                <a:gd name="T50" fmla="*/ 518 w 785"/>
                <a:gd name="T51" fmla="*/ 34 h 149"/>
                <a:gd name="T52" fmla="*/ 524 w 785"/>
                <a:gd name="T53" fmla="*/ 34 h 149"/>
                <a:gd name="T54" fmla="*/ 549 w 785"/>
                <a:gd name="T55" fmla="*/ 39 h 149"/>
                <a:gd name="T56" fmla="*/ 505 w 785"/>
                <a:gd name="T57" fmla="*/ 39 h 149"/>
                <a:gd name="T58" fmla="*/ 472 w 785"/>
                <a:gd name="T59" fmla="*/ 50 h 149"/>
                <a:gd name="T60" fmla="*/ 404 w 785"/>
                <a:gd name="T61" fmla="*/ 27 h 149"/>
                <a:gd name="T62" fmla="*/ 361 w 785"/>
                <a:gd name="T63" fmla="*/ 13 h 149"/>
                <a:gd name="T64" fmla="*/ 370 w 785"/>
                <a:gd name="T65" fmla="*/ 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5" h="149">
                  <a:moveTo>
                    <a:pt x="515" y="25"/>
                  </a:moveTo>
                  <a:cubicBezTo>
                    <a:pt x="515" y="25"/>
                    <a:pt x="515" y="25"/>
                    <a:pt x="515" y="25"/>
                  </a:cubicBezTo>
                  <a:cubicBezTo>
                    <a:pt x="514" y="25"/>
                    <a:pt x="514" y="25"/>
                    <a:pt x="514" y="25"/>
                  </a:cubicBezTo>
                  <a:cubicBezTo>
                    <a:pt x="514" y="24"/>
                    <a:pt x="514" y="24"/>
                    <a:pt x="514" y="24"/>
                  </a:cubicBezTo>
                  <a:cubicBezTo>
                    <a:pt x="514" y="24"/>
                    <a:pt x="515" y="25"/>
                    <a:pt x="515" y="25"/>
                  </a:cubicBezTo>
                  <a:moveTo>
                    <a:pt x="355" y="0"/>
                  </a:moveTo>
                  <a:cubicBezTo>
                    <a:pt x="350" y="0"/>
                    <a:pt x="346" y="1"/>
                    <a:pt x="346" y="2"/>
                  </a:cubicBezTo>
                  <a:cubicBezTo>
                    <a:pt x="345" y="4"/>
                    <a:pt x="341" y="10"/>
                    <a:pt x="342" y="12"/>
                  </a:cubicBezTo>
                  <a:cubicBezTo>
                    <a:pt x="306" y="13"/>
                    <a:pt x="305" y="24"/>
                    <a:pt x="285" y="24"/>
                  </a:cubicBezTo>
                  <a:cubicBezTo>
                    <a:pt x="289" y="25"/>
                    <a:pt x="293" y="25"/>
                    <a:pt x="297" y="25"/>
                  </a:cubicBezTo>
                  <a:cubicBezTo>
                    <a:pt x="302" y="25"/>
                    <a:pt x="306" y="25"/>
                    <a:pt x="311" y="24"/>
                  </a:cubicBezTo>
                  <a:cubicBezTo>
                    <a:pt x="308" y="30"/>
                    <a:pt x="315" y="39"/>
                    <a:pt x="335" y="49"/>
                  </a:cubicBezTo>
                  <a:cubicBezTo>
                    <a:pt x="334" y="49"/>
                    <a:pt x="333" y="49"/>
                    <a:pt x="332" y="49"/>
                  </a:cubicBezTo>
                  <a:cubicBezTo>
                    <a:pt x="140" y="20"/>
                    <a:pt x="140" y="20"/>
                    <a:pt x="140" y="20"/>
                  </a:cubicBezTo>
                  <a:cubicBezTo>
                    <a:pt x="152" y="56"/>
                    <a:pt x="152" y="56"/>
                    <a:pt x="152" y="56"/>
                  </a:cubicBezTo>
                  <a:cubicBezTo>
                    <a:pt x="126" y="48"/>
                    <a:pt x="95" y="41"/>
                    <a:pt x="69" y="41"/>
                  </a:cubicBezTo>
                  <a:cubicBezTo>
                    <a:pt x="65" y="41"/>
                    <a:pt x="62" y="41"/>
                    <a:pt x="59" y="41"/>
                  </a:cubicBezTo>
                  <a:cubicBezTo>
                    <a:pt x="0" y="46"/>
                    <a:pt x="73" y="68"/>
                    <a:pt x="115" y="79"/>
                  </a:cubicBezTo>
                  <a:cubicBezTo>
                    <a:pt x="121" y="81"/>
                    <a:pt x="129" y="83"/>
                    <a:pt x="138" y="85"/>
                  </a:cubicBezTo>
                  <a:cubicBezTo>
                    <a:pt x="170" y="116"/>
                    <a:pt x="294" y="142"/>
                    <a:pt x="434" y="149"/>
                  </a:cubicBezTo>
                  <a:cubicBezTo>
                    <a:pt x="499" y="149"/>
                    <a:pt x="499" y="149"/>
                    <a:pt x="499" y="149"/>
                  </a:cubicBezTo>
                  <a:cubicBezTo>
                    <a:pt x="579" y="149"/>
                    <a:pt x="579" y="149"/>
                    <a:pt x="579" y="149"/>
                  </a:cubicBezTo>
                  <a:cubicBezTo>
                    <a:pt x="707" y="142"/>
                    <a:pt x="782" y="116"/>
                    <a:pt x="754" y="85"/>
                  </a:cubicBezTo>
                  <a:cubicBezTo>
                    <a:pt x="754" y="85"/>
                    <a:pt x="754" y="85"/>
                    <a:pt x="754" y="85"/>
                  </a:cubicBezTo>
                  <a:cubicBezTo>
                    <a:pt x="761" y="83"/>
                    <a:pt x="767" y="80"/>
                    <a:pt x="771" y="78"/>
                  </a:cubicBezTo>
                  <a:cubicBezTo>
                    <a:pt x="785" y="68"/>
                    <a:pt x="771" y="57"/>
                    <a:pt x="741" y="52"/>
                  </a:cubicBezTo>
                  <a:cubicBezTo>
                    <a:pt x="743" y="49"/>
                    <a:pt x="736" y="46"/>
                    <a:pt x="725" y="45"/>
                  </a:cubicBezTo>
                  <a:cubicBezTo>
                    <a:pt x="721" y="45"/>
                    <a:pt x="718" y="45"/>
                    <a:pt x="715" y="45"/>
                  </a:cubicBezTo>
                  <a:cubicBezTo>
                    <a:pt x="707" y="45"/>
                    <a:pt x="700" y="46"/>
                    <a:pt x="697" y="47"/>
                  </a:cubicBezTo>
                  <a:cubicBezTo>
                    <a:pt x="695" y="47"/>
                    <a:pt x="692" y="47"/>
                    <a:pt x="690" y="47"/>
                  </a:cubicBezTo>
                  <a:cubicBezTo>
                    <a:pt x="672" y="47"/>
                    <a:pt x="656" y="49"/>
                    <a:pt x="642" y="51"/>
                  </a:cubicBezTo>
                  <a:cubicBezTo>
                    <a:pt x="640" y="50"/>
                    <a:pt x="637" y="50"/>
                    <a:pt x="634" y="50"/>
                  </a:cubicBezTo>
                  <a:cubicBezTo>
                    <a:pt x="633" y="49"/>
                    <a:pt x="631" y="48"/>
                    <a:pt x="629" y="48"/>
                  </a:cubicBezTo>
                  <a:cubicBezTo>
                    <a:pt x="604" y="43"/>
                    <a:pt x="589" y="44"/>
                    <a:pt x="564" y="43"/>
                  </a:cubicBezTo>
                  <a:cubicBezTo>
                    <a:pt x="563" y="42"/>
                    <a:pt x="562" y="40"/>
                    <a:pt x="560" y="38"/>
                  </a:cubicBezTo>
                  <a:cubicBezTo>
                    <a:pt x="566" y="37"/>
                    <a:pt x="569" y="36"/>
                    <a:pt x="569" y="34"/>
                  </a:cubicBezTo>
                  <a:cubicBezTo>
                    <a:pt x="568" y="33"/>
                    <a:pt x="566" y="32"/>
                    <a:pt x="563" y="31"/>
                  </a:cubicBezTo>
                  <a:cubicBezTo>
                    <a:pt x="568" y="31"/>
                    <a:pt x="571" y="29"/>
                    <a:pt x="570" y="28"/>
                  </a:cubicBezTo>
                  <a:cubicBezTo>
                    <a:pt x="570" y="25"/>
                    <a:pt x="559" y="23"/>
                    <a:pt x="546" y="22"/>
                  </a:cubicBezTo>
                  <a:cubicBezTo>
                    <a:pt x="545" y="22"/>
                    <a:pt x="544" y="22"/>
                    <a:pt x="544" y="22"/>
                  </a:cubicBezTo>
                  <a:cubicBezTo>
                    <a:pt x="544" y="22"/>
                    <a:pt x="544" y="21"/>
                    <a:pt x="544" y="21"/>
                  </a:cubicBezTo>
                  <a:cubicBezTo>
                    <a:pt x="543" y="18"/>
                    <a:pt x="532" y="16"/>
                    <a:pt x="520" y="15"/>
                  </a:cubicBezTo>
                  <a:cubicBezTo>
                    <a:pt x="519" y="15"/>
                    <a:pt x="517" y="15"/>
                    <a:pt x="516" y="15"/>
                  </a:cubicBezTo>
                  <a:cubicBezTo>
                    <a:pt x="512" y="15"/>
                    <a:pt x="508" y="16"/>
                    <a:pt x="505" y="16"/>
                  </a:cubicBezTo>
                  <a:cubicBezTo>
                    <a:pt x="500" y="15"/>
                    <a:pt x="492" y="13"/>
                    <a:pt x="484" y="13"/>
                  </a:cubicBezTo>
                  <a:cubicBezTo>
                    <a:pt x="483" y="13"/>
                    <a:pt x="482" y="13"/>
                    <a:pt x="481" y="13"/>
                  </a:cubicBezTo>
                  <a:cubicBezTo>
                    <a:pt x="470" y="13"/>
                    <a:pt x="462" y="15"/>
                    <a:pt x="462" y="17"/>
                  </a:cubicBezTo>
                  <a:cubicBezTo>
                    <a:pt x="463" y="19"/>
                    <a:pt x="467" y="20"/>
                    <a:pt x="472" y="21"/>
                  </a:cubicBezTo>
                  <a:cubicBezTo>
                    <a:pt x="469" y="22"/>
                    <a:pt x="468" y="23"/>
                    <a:pt x="468" y="24"/>
                  </a:cubicBezTo>
                  <a:cubicBezTo>
                    <a:pt x="469" y="27"/>
                    <a:pt x="480" y="29"/>
                    <a:pt x="493" y="30"/>
                  </a:cubicBezTo>
                  <a:cubicBezTo>
                    <a:pt x="493" y="30"/>
                    <a:pt x="494" y="30"/>
                    <a:pt x="494" y="30"/>
                  </a:cubicBezTo>
                  <a:cubicBezTo>
                    <a:pt x="497" y="32"/>
                    <a:pt x="507" y="34"/>
                    <a:pt x="518" y="34"/>
                  </a:cubicBezTo>
                  <a:cubicBezTo>
                    <a:pt x="519" y="34"/>
                    <a:pt x="520" y="34"/>
                    <a:pt x="521" y="34"/>
                  </a:cubicBezTo>
                  <a:cubicBezTo>
                    <a:pt x="522" y="34"/>
                    <a:pt x="523" y="34"/>
                    <a:pt x="524" y="34"/>
                  </a:cubicBezTo>
                  <a:cubicBezTo>
                    <a:pt x="527" y="36"/>
                    <a:pt x="536" y="38"/>
                    <a:pt x="547" y="39"/>
                  </a:cubicBezTo>
                  <a:cubicBezTo>
                    <a:pt x="548" y="39"/>
                    <a:pt x="548" y="39"/>
                    <a:pt x="549" y="39"/>
                  </a:cubicBezTo>
                  <a:cubicBezTo>
                    <a:pt x="550" y="40"/>
                    <a:pt x="550" y="41"/>
                    <a:pt x="550" y="43"/>
                  </a:cubicBezTo>
                  <a:cubicBezTo>
                    <a:pt x="529" y="41"/>
                    <a:pt x="520" y="39"/>
                    <a:pt x="505" y="39"/>
                  </a:cubicBezTo>
                  <a:cubicBezTo>
                    <a:pt x="500" y="39"/>
                    <a:pt x="494" y="40"/>
                    <a:pt x="486" y="40"/>
                  </a:cubicBezTo>
                  <a:cubicBezTo>
                    <a:pt x="474" y="41"/>
                    <a:pt x="469" y="45"/>
                    <a:pt x="472" y="50"/>
                  </a:cubicBezTo>
                  <a:cubicBezTo>
                    <a:pt x="469" y="49"/>
                    <a:pt x="466" y="49"/>
                    <a:pt x="463" y="48"/>
                  </a:cubicBezTo>
                  <a:cubicBezTo>
                    <a:pt x="434" y="42"/>
                    <a:pt x="418" y="34"/>
                    <a:pt x="404" y="27"/>
                  </a:cubicBezTo>
                  <a:cubicBezTo>
                    <a:pt x="408" y="27"/>
                    <a:pt x="412" y="27"/>
                    <a:pt x="416" y="26"/>
                  </a:cubicBezTo>
                  <a:cubicBezTo>
                    <a:pt x="393" y="26"/>
                    <a:pt x="396" y="15"/>
                    <a:pt x="361" y="13"/>
                  </a:cubicBezTo>
                  <a:cubicBezTo>
                    <a:pt x="359" y="11"/>
                    <a:pt x="357" y="10"/>
                    <a:pt x="358" y="8"/>
                  </a:cubicBezTo>
                  <a:cubicBezTo>
                    <a:pt x="359" y="5"/>
                    <a:pt x="377" y="2"/>
                    <a:pt x="370" y="2"/>
                  </a:cubicBezTo>
                  <a:cubicBezTo>
                    <a:pt x="366" y="1"/>
                    <a:pt x="360" y="0"/>
                    <a:pt x="355" y="0"/>
                  </a:cubicBezTo>
                </a:path>
              </a:pathLst>
            </a:custGeom>
            <a:solidFill>
              <a:srgbClr val="B7AD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1"/>
            <p:cNvSpPr/>
            <p:nvPr/>
          </p:nvSpPr>
          <p:spPr bwMode="auto">
            <a:xfrm>
              <a:off x="5845175" y="4144963"/>
              <a:ext cx="1347788" cy="1608138"/>
            </a:xfrm>
            <a:custGeom>
              <a:avLst/>
              <a:gdLst>
                <a:gd name="T0" fmla="*/ 256 w 317"/>
                <a:gd name="T1" fmla="*/ 319 h 378"/>
                <a:gd name="T2" fmla="*/ 60 w 317"/>
                <a:gd name="T3" fmla="*/ 236 h 378"/>
                <a:gd name="T4" fmla="*/ 91 w 317"/>
                <a:gd name="T5" fmla="*/ 11 h 378"/>
                <a:gd name="T6" fmla="*/ 168 w 317"/>
                <a:gd name="T7" fmla="*/ 169 h 378"/>
                <a:gd name="T8" fmla="*/ 256 w 317"/>
                <a:gd name="T9" fmla="*/ 319 h 378"/>
              </a:gdLst>
              <a:ahLst/>
              <a:cxnLst>
                <a:cxn ang="0">
                  <a:pos x="T0" y="T1"/>
                </a:cxn>
                <a:cxn ang="0">
                  <a:pos x="T2" y="T3"/>
                </a:cxn>
                <a:cxn ang="0">
                  <a:pos x="T4" y="T5"/>
                </a:cxn>
                <a:cxn ang="0">
                  <a:pos x="T6" y="T7"/>
                </a:cxn>
                <a:cxn ang="0">
                  <a:pos x="T8" y="T9"/>
                </a:cxn>
              </a:cxnLst>
              <a:rect l="0" t="0" r="r" b="b"/>
              <a:pathLst>
                <a:path w="317" h="378">
                  <a:moveTo>
                    <a:pt x="256" y="319"/>
                  </a:moveTo>
                  <a:cubicBezTo>
                    <a:pt x="211" y="378"/>
                    <a:pt x="113" y="366"/>
                    <a:pt x="60" y="236"/>
                  </a:cubicBezTo>
                  <a:cubicBezTo>
                    <a:pt x="0" y="90"/>
                    <a:pt x="49" y="0"/>
                    <a:pt x="91" y="11"/>
                  </a:cubicBezTo>
                  <a:cubicBezTo>
                    <a:pt x="137" y="22"/>
                    <a:pt x="122" y="118"/>
                    <a:pt x="168" y="169"/>
                  </a:cubicBezTo>
                  <a:cubicBezTo>
                    <a:pt x="206" y="211"/>
                    <a:pt x="317" y="238"/>
                    <a:pt x="256" y="319"/>
                  </a:cubicBezTo>
                  <a:close/>
                </a:path>
              </a:pathLst>
            </a:custGeom>
            <a:solidFill>
              <a:srgbClr val="4639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2"/>
            <p:cNvSpPr/>
            <p:nvPr/>
          </p:nvSpPr>
          <p:spPr bwMode="auto">
            <a:xfrm>
              <a:off x="5900738" y="4129088"/>
              <a:ext cx="547688" cy="369888"/>
            </a:xfrm>
            <a:custGeom>
              <a:avLst/>
              <a:gdLst>
                <a:gd name="T0" fmla="*/ 0 w 129"/>
                <a:gd name="T1" fmla="*/ 63 h 87"/>
                <a:gd name="T2" fmla="*/ 79 w 129"/>
                <a:gd name="T3" fmla="*/ 6 h 87"/>
                <a:gd name="T4" fmla="*/ 129 w 129"/>
                <a:gd name="T5" fmla="*/ 72 h 87"/>
                <a:gd name="T6" fmla="*/ 87 w 129"/>
                <a:gd name="T7" fmla="*/ 65 h 87"/>
                <a:gd name="T8" fmla="*/ 54 w 129"/>
                <a:gd name="T9" fmla="*/ 87 h 87"/>
                <a:gd name="T10" fmla="*/ 46 w 129"/>
                <a:gd name="T11" fmla="*/ 51 h 87"/>
                <a:gd name="T12" fmla="*/ 0 w 129"/>
                <a:gd name="T13" fmla="*/ 63 h 87"/>
              </a:gdLst>
              <a:ahLst/>
              <a:cxnLst>
                <a:cxn ang="0">
                  <a:pos x="T0" y="T1"/>
                </a:cxn>
                <a:cxn ang="0">
                  <a:pos x="T2" y="T3"/>
                </a:cxn>
                <a:cxn ang="0">
                  <a:pos x="T4" y="T5"/>
                </a:cxn>
                <a:cxn ang="0">
                  <a:pos x="T6" y="T7"/>
                </a:cxn>
                <a:cxn ang="0">
                  <a:pos x="T8" y="T9"/>
                </a:cxn>
                <a:cxn ang="0">
                  <a:pos x="T10" y="T11"/>
                </a:cxn>
                <a:cxn ang="0">
                  <a:pos x="T12" y="T13"/>
                </a:cxn>
              </a:cxnLst>
              <a:rect l="0" t="0" r="r" b="b"/>
              <a:pathLst>
                <a:path w="129" h="87">
                  <a:moveTo>
                    <a:pt x="0" y="63"/>
                  </a:moveTo>
                  <a:cubicBezTo>
                    <a:pt x="22" y="61"/>
                    <a:pt x="33" y="0"/>
                    <a:pt x="79" y="6"/>
                  </a:cubicBezTo>
                  <a:cubicBezTo>
                    <a:pt x="122" y="12"/>
                    <a:pt x="105" y="69"/>
                    <a:pt x="129" y="72"/>
                  </a:cubicBezTo>
                  <a:cubicBezTo>
                    <a:pt x="108" y="82"/>
                    <a:pt x="93" y="77"/>
                    <a:pt x="87" y="65"/>
                  </a:cubicBezTo>
                  <a:cubicBezTo>
                    <a:pt x="78" y="82"/>
                    <a:pt x="54" y="87"/>
                    <a:pt x="54" y="87"/>
                  </a:cubicBezTo>
                  <a:cubicBezTo>
                    <a:pt x="46" y="73"/>
                    <a:pt x="44" y="59"/>
                    <a:pt x="46" y="51"/>
                  </a:cubicBezTo>
                  <a:cubicBezTo>
                    <a:pt x="36" y="64"/>
                    <a:pt x="13" y="67"/>
                    <a:pt x="0" y="63"/>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3"/>
            <p:cNvSpPr/>
            <p:nvPr/>
          </p:nvSpPr>
          <p:spPr bwMode="auto">
            <a:xfrm>
              <a:off x="6113463" y="3906838"/>
              <a:ext cx="266700" cy="344488"/>
            </a:xfrm>
            <a:custGeom>
              <a:avLst/>
              <a:gdLst>
                <a:gd name="T0" fmla="*/ 56 w 63"/>
                <a:gd name="T1" fmla="*/ 9 h 81"/>
                <a:gd name="T2" fmla="*/ 32 w 63"/>
                <a:gd name="T3" fmla="*/ 11 h 81"/>
                <a:gd name="T4" fmla="*/ 19 w 63"/>
                <a:gd name="T5" fmla="*/ 58 h 81"/>
                <a:gd name="T6" fmla="*/ 1 w 63"/>
                <a:gd name="T7" fmla="*/ 71 h 81"/>
                <a:gd name="T8" fmla="*/ 32 w 63"/>
                <a:gd name="T9" fmla="*/ 74 h 81"/>
                <a:gd name="T10" fmla="*/ 38 w 63"/>
                <a:gd name="T11" fmla="*/ 41 h 81"/>
                <a:gd name="T12" fmla="*/ 56 w 63"/>
                <a:gd name="T13" fmla="*/ 9 h 81"/>
              </a:gdLst>
              <a:ahLst/>
              <a:cxnLst>
                <a:cxn ang="0">
                  <a:pos x="T0" y="T1"/>
                </a:cxn>
                <a:cxn ang="0">
                  <a:pos x="T2" y="T3"/>
                </a:cxn>
                <a:cxn ang="0">
                  <a:pos x="T4" y="T5"/>
                </a:cxn>
                <a:cxn ang="0">
                  <a:pos x="T6" y="T7"/>
                </a:cxn>
                <a:cxn ang="0">
                  <a:pos x="T8" y="T9"/>
                </a:cxn>
                <a:cxn ang="0">
                  <a:pos x="T10" y="T11"/>
                </a:cxn>
                <a:cxn ang="0">
                  <a:pos x="T12" y="T13"/>
                </a:cxn>
              </a:cxnLst>
              <a:rect l="0" t="0" r="r" b="b"/>
              <a:pathLst>
                <a:path w="63" h="81">
                  <a:moveTo>
                    <a:pt x="56" y="9"/>
                  </a:moveTo>
                  <a:cubicBezTo>
                    <a:pt x="50" y="2"/>
                    <a:pt x="35" y="0"/>
                    <a:pt x="32" y="11"/>
                  </a:cubicBezTo>
                  <a:cubicBezTo>
                    <a:pt x="29" y="22"/>
                    <a:pt x="20" y="50"/>
                    <a:pt x="19" y="58"/>
                  </a:cubicBezTo>
                  <a:cubicBezTo>
                    <a:pt x="18" y="66"/>
                    <a:pt x="1" y="62"/>
                    <a:pt x="1" y="71"/>
                  </a:cubicBezTo>
                  <a:cubicBezTo>
                    <a:pt x="0" y="81"/>
                    <a:pt x="21" y="79"/>
                    <a:pt x="32" y="74"/>
                  </a:cubicBezTo>
                  <a:cubicBezTo>
                    <a:pt x="43" y="70"/>
                    <a:pt x="33" y="59"/>
                    <a:pt x="38" y="41"/>
                  </a:cubicBezTo>
                  <a:cubicBezTo>
                    <a:pt x="43" y="23"/>
                    <a:pt x="63" y="11"/>
                    <a:pt x="56" y="9"/>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4"/>
            <p:cNvSpPr/>
            <p:nvPr/>
          </p:nvSpPr>
          <p:spPr bwMode="auto">
            <a:xfrm>
              <a:off x="6772275" y="5110163"/>
              <a:ext cx="228600" cy="306388"/>
            </a:xfrm>
            <a:custGeom>
              <a:avLst/>
              <a:gdLst>
                <a:gd name="T0" fmla="*/ 41 w 54"/>
                <a:gd name="T1" fmla="*/ 72 h 72"/>
                <a:gd name="T2" fmla="*/ 0 w 54"/>
                <a:gd name="T3" fmla="*/ 0 h 72"/>
                <a:gd name="T4" fmla="*/ 41 w 54"/>
                <a:gd name="T5" fmla="*/ 72 h 72"/>
              </a:gdLst>
              <a:ahLst/>
              <a:cxnLst>
                <a:cxn ang="0">
                  <a:pos x="T0" y="T1"/>
                </a:cxn>
                <a:cxn ang="0">
                  <a:pos x="T2" y="T3"/>
                </a:cxn>
                <a:cxn ang="0">
                  <a:pos x="T4" y="T5"/>
                </a:cxn>
              </a:cxnLst>
              <a:rect l="0" t="0" r="r" b="b"/>
              <a:pathLst>
                <a:path w="54" h="72">
                  <a:moveTo>
                    <a:pt x="41" y="72"/>
                  </a:moveTo>
                  <a:cubicBezTo>
                    <a:pt x="54" y="63"/>
                    <a:pt x="46" y="10"/>
                    <a:pt x="0" y="0"/>
                  </a:cubicBezTo>
                  <a:cubicBezTo>
                    <a:pt x="28" y="14"/>
                    <a:pt x="43" y="67"/>
                    <a:pt x="41" y="72"/>
                  </a:cubicBezTo>
                  <a:close/>
                </a:path>
              </a:pathLst>
            </a:custGeom>
            <a:solidFill>
              <a:srgbClr val="9B9B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5"/>
            <p:cNvSpPr/>
            <p:nvPr/>
          </p:nvSpPr>
          <p:spPr bwMode="auto">
            <a:xfrm>
              <a:off x="5130800" y="4319588"/>
              <a:ext cx="1165225" cy="1301750"/>
            </a:xfrm>
            <a:custGeom>
              <a:avLst/>
              <a:gdLst>
                <a:gd name="T0" fmla="*/ 274 w 274"/>
                <a:gd name="T1" fmla="*/ 191 h 306"/>
                <a:gd name="T2" fmla="*/ 151 w 274"/>
                <a:gd name="T3" fmla="*/ 281 h 306"/>
                <a:gd name="T4" fmla="*/ 0 w 274"/>
                <a:gd name="T5" fmla="*/ 300 h 306"/>
                <a:gd name="T6" fmla="*/ 39 w 274"/>
                <a:gd name="T7" fmla="*/ 0 h 306"/>
                <a:gd name="T8" fmla="*/ 274 w 274"/>
                <a:gd name="T9" fmla="*/ 191 h 306"/>
              </a:gdLst>
              <a:ahLst/>
              <a:cxnLst>
                <a:cxn ang="0">
                  <a:pos x="T0" y="T1"/>
                </a:cxn>
                <a:cxn ang="0">
                  <a:pos x="T2" y="T3"/>
                </a:cxn>
                <a:cxn ang="0">
                  <a:pos x="T4" y="T5"/>
                </a:cxn>
                <a:cxn ang="0">
                  <a:pos x="T6" y="T7"/>
                </a:cxn>
                <a:cxn ang="0">
                  <a:pos x="T8" y="T9"/>
                </a:cxn>
              </a:cxnLst>
              <a:rect l="0" t="0" r="r" b="b"/>
              <a:pathLst>
                <a:path w="274" h="306">
                  <a:moveTo>
                    <a:pt x="274" y="191"/>
                  </a:moveTo>
                  <a:cubicBezTo>
                    <a:pt x="242" y="230"/>
                    <a:pt x="201" y="261"/>
                    <a:pt x="151" y="281"/>
                  </a:cubicBezTo>
                  <a:cubicBezTo>
                    <a:pt x="101" y="301"/>
                    <a:pt x="50" y="306"/>
                    <a:pt x="0" y="300"/>
                  </a:cubicBezTo>
                  <a:cubicBezTo>
                    <a:pt x="39" y="0"/>
                    <a:pt x="39" y="0"/>
                    <a:pt x="39" y="0"/>
                  </a:cubicBezTo>
                  <a:lnTo>
                    <a:pt x="274" y="191"/>
                  </a:ln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6"/>
            <p:cNvSpPr/>
            <p:nvPr/>
          </p:nvSpPr>
          <p:spPr bwMode="auto">
            <a:xfrm>
              <a:off x="5143500" y="4319588"/>
              <a:ext cx="1089025" cy="1220788"/>
            </a:xfrm>
            <a:custGeom>
              <a:avLst/>
              <a:gdLst>
                <a:gd name="T0" fmla="*/ 256 w 256"/>
                <a:gd name="T1" fmla="*/ 179 h 287"/>
                <a:gd name="T2" fmla="*/ 141 w 256"/>
                <a:gd name="T3" fmla="*/ 263 h 287"/>
                <a:gd name="T4" fmla="*/ 0 w 256"/>
                <a:gd name="T5" fmla="*/ 281 h 287"/>
                <a:gd name="T6" fmla="*/ 36 w 256"/>
                <a:gd name="T7" fmla="*/ 0 h 287"/>
                <a:gd name="T8" fmla="*/ 256 w 256"/>
                <a:gd name="T9" fmla="*/ 179 h 287"/>
              </a:gdLst>
              <a:ahLst/>
              <a:cxnLst>
                <a:cxn ang="0">
                  <a:pos x="T0" y="T1"/>
                </a:cxn>
                <a:cxn ang="0">
                  <a:pos x="T2" y="T3"/>
                </a:cxn>
                <a:cxn ang="0">
                  <a:pos x="T4" y="T5"/>
                </a:cxn>
                <a:cxn ang="0">
                  <a:pos x="T6" y="T7"/>
                </a:cxn>
                <a:cxn ang="0">
                  <a:pos x="T8" y="T9"/>
                </a:cxn>
              </a:cxnLst>
              <a:rect l="0" t="0" r="r" b="b"/>
              <a:pathLst>
                <a:path w="256" h="287">
                  <a:moveTo>
                    <a:pt x="256" y="179"/>
                  </a:moveTo>
                  <a:cubicBezTo>
                    <a:pt x="226" y="215"/>
                    <a:pt x="187" y="244"/>
                    <a:pt x="141" y="263"/>
                  </a:cubicBezTo>
                  <a:cubicBezTo>
                    <a:pt x="94" y="281"/>
                    <a:pt x="46" y="287"/>
                    <a:pt x="0" y="281"/>
                  </a:cubicBezTo>
                  <a:cubicBezTo>
                    <a:pt x="36" y="0"/>
                    <a:pt x="36" y="0"/>
                    <a:pt x="36" y="0"/>
                  </a:cubicBezTo>
                  <a:lnTo>
                    <a:pt x="256" y="179"/>
                  </a:lnTo>
                  <a:close/>
                </a:path>
              </a:pathLst>
            </a:custGeom>
            <a:solidFill>
              <a:srgbClr val="FCE3B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7"/>
            <p:cNvSpPr/>
            <p:nvPr/>
          </p:nvSpPr>
          <p:spPr bwMode="auto">
            <a:xfrm>
              <a:off x="5160963" y="4319588"/>
              <a:ext cx="955675" cy="1071563"/>
            </a:xfrm>
            <a:custGeom>
              <a:avLst/>
              <a:gdLst>
                <a:gd name="T0" fmla="*/ 225 w 225"/>
                <a:gd name="T1" fmla="*/ 157 h 252"/>
                <a:gd name="T2" fmla="*/ 124 w 225"/>
                <a:gd name="T3" fmla="*/ 231 h 252"/>
                <a:gd name="T4" fmla="*/ 0 w 225"/>
                <a:gd name="T5" fmla="*/ 246 h 252"/>
                <a:gd name="T6" fmla="*/ 32 w 225"/>
                <a:gd name="T7" fmla="*/ 0 h 252"/>
                <a:gd name="T8" fmla="*/ 225 w 225"/>
                <a:gd name="T9" fmla="*/ 157 h 252"/>
              </a:gdLst>
              <a:ahLst/>
              <a:cxnLst>
                <a:cxn ang="0">
                  <a:pos x="T0" y="T1"/>
                </a:cxn>
                <a:cxn ang="0">
                  <a:pos x="T2" y="T3"/>
                </a:cxn>
                <a:cxn ang="0">
                  <a:pos x="T4" y="T5"/>
                </a:cxn>
                <a:cxn ang="0">
                  <a:pos x="T6" y="T7"/>
                </a:cxn>
                <a:cxn ang="0">
                  <a:pos x="T8" y="T9"/>
                </a:cxn>
              </a:cxnLst>
              <a:rect l="0" t="0" r="r" b="b"/>
              <a:pathLst>
                <a:path w="225" h="252">
                  <a:moveTo>
                    <a:pt x="225" y="157"/>
                  </a:moveTo>
                  <a:cubicBezTo>
                    <a:pt x="199" y="189"/>
                    <a:pt x="165" y="215"/>
                    <a:pt x="124" y="231"/>
                  </a:cubicBezTo>
                  <a:cubicBezTo>
                    <a:pt x="83" y="247"/>
                    <a:pt x="41" y="252"/>
                    <a:pt x="0" y="246"/>
                  </a:cubicBezTo>
                  <a:cubicBezTo>
                    <a:pt x="32" y="0"/>
                    <a:pt x="32" y="0"/>
                    <a:pt x="32" y="0"/>
                  </a:cubicBezTo>
                  <a:lnTo>
                    <a:pt x="225" y="157"/>
                  </a:lnTo>
                  <a:close/>
                </a:path>
              </a:pathLst>
            </a:custGeom>
            <a:solidFill>
              <a:srgbClr val="E660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18"/>
            <p:cNvSpPr/>
            <p:nvPr/>
          </p:nvSpPr>
          <p:spPr bwMode="auto">
            <a:xfrm>
              <a:off x="5280025" y="4813300"/>
              <a:ext cx="80963" cy="119063"/>
            </a:xfrm>
            <a:custGeom>
              <a:avLst/>
              <a:gdLst>
                <a:gd name="T0" fmla="*/ 16 w 19"/>
                <a:gd name="T1" fmla="*/ 1 h 28"/>
                <a:gd name="T2" fmla="*/ 17 w 19"/>
                <a:gd name="T3" fmla="*/ 21 h 28"/>
                <a:gd name="T4" fmla="*/ 6 w 19"/>
                <a:gd name="T5" fmla="*/ 27 h 28"/>
                <a:gd name="T6" fmla="*/ 2 w 19"/>
                <a:gd name="T7" fmla="*/ 16 h 28"/>
                <a:gd name="T8" fmla="*/ 16 w 19"/>
                <a:gd name="T9" fmla="*/ 1 h 28"/>
              </a:gdLst>
              <a:ahLst/>
              <a:cxnLst>
                <a:cxn ang="0">
                  <a:pos x="T0" y="T1"/>
                </a:cxn>
                <a:cxn ang="0">
                  <a:pos x="T2" y="T3"/>
                </a:cxn>
                <a:cxn ang="0">
                  <a:pos x="T4" y="T5"/>
                </a:cxn>
                <a:cxn ang="0">
                  <a:pos x="T6" y="T7"/>
                </a:cxn>
                <a:cxn ang="0">
                  <a:pos x="T8" y="T9"/>
                </a:cxn>
              </a:cxnLst>
              <a:rect l="0" t="0" r="r" b="b"/>
              <a:pathLst>
                <a:path w="19" h="28">
                  <a:moveTo>
                    <a:pt x="16" y="1"/>
                  </a:moveTo>
                  <a:cubicBezTo>
                    <a:pt x="18" y="2"/>
                    <a:pt x="19" y="16"/>
                    <a:pt x="17" y="21"/>
                  </a:cubicBezTo>
                  <a:cubicBezTo>
                    <a:pt x="15" y="27"/>
                    <a:pt x="10" y="28"/>
                    <a:pt x="6" y="27"/>
                  </a:cubicBezTo>
                  <a:cubicBezTo>
                    <a:pt x="3" y="25"/>
                    <a:pt x="0" y="21"/>
                    <a:pt x="2" y="16"/>
                  </a:cubicBezTo>
                  <a:cubicBezTo>
                    <a:pt x="4" y="11"/>
                    <a:pt x="14" y="0"/>
                    <a:pt x="16" y="1"/>
                  </a:cubicBezTo>
                  <a:close/>
                </a:path>
              </a:pathLst>
            </a:custGeom>
            <a:solidFill>
              <a:srgbClr val="2825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9"/>
            <p:cNvSpPr/>
            <p:nvPr/>
          </p:nvSpPr>
          <p:spPr bwMode="auto">
            <a:xfrm>
              <a:off x="5591175" y="4719638"/>
              <a:ext cx="88900" cy="111125"/>
            </a:xfrm>
            <a:custGeom>
              <a:avLst/>
              <a:gdLst>
                <a:gd name="T0" fmla="*/ 1 w 21"/>
                <a:gd name="T1" fmla="*/ 1 h 26"/>
                <a:gd name="T2" fmla="*/ 18 w 21"/>
                <a:gd name="T3" fmla="*/ 12 h 26"/>
                <a:gd name="T4" fmla="*/ 17 w 21"/>
                <a:gd name="T5" fmla="*/ 24 h 26"/>
                <a:gd name="T6" fmla="*/ 6 w 21"/>
                <a:gd name="T7" fmla="*/ 21 h 26"/>
                <a:gd name="T8" fmla="*/ 1 w 21"/>
                <a:gd name="T9" fmla="*/ 1 h 26"/>
              </a:gdLst>
              <a:ahLst/>
              <a:cxnLst>
                <a:cxn ang="0">
                  <a:pos x="T0" y="T1"/>
                </a:cxn>
                <a:cxn ang="0">
                  <a:pos x="T2" y="T3"/>
                </a:cxn>
                <a:cxn ang="0">
                  <a:pos x="T4" y="T5"/>
                </a:cxn>
                <a:cxn ang="0">
                  <a:pos x="T6" y="T7"/>
                </a:cxn>
                <a:cxn ang="0">
                  <a:pos x="T8" y="T9"/>
                </a:cxn>
              </a:cxnLst>
              <a:rect l="0" t="0" r="r" b="b"/>
              <a:pathLst>
                <a:path w="21" h="26">
                  <a:moveTo>
                    <a:pt x="1" y="1"/>
                  </a:moveTo>
                  <a:cubicBezTo>
                    <a:pt x="3" y="0"/>
                    <a:pt x="15" y="8"/>
                    <a:pt x="18" y="12"/>
                  </a:cubicBezTo>
                  <a:cubicBezTo>
                    <a:pt x="21" y="17"/>
                    <a:pt x="20" y="21"/>
                    <a:pt x="17" y="24"/>
                  </a:cubicBezTo>
                  <a:cubicBezTo>
                    <a:pt x="13" y="26"/>
                    <a:pt x="9" y="26"/>
                    <a:pt x="6" y="21"/>
                  </a:cubicBezTo>
                  <a:cubicBezTo>
                    <a:pt x="3" y="16"/>
                    <a:pt x="0" y="2"/>
                    <a:pt x="1" y="1"/>
                  </a:cubicBezTo>
                  <a:close/>
                </a:path>
              </a:pathLst>
            </a:custGeom>
            <a:solidFill>
              <a:srgbClr val="2825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0"/>
            <p:cNvSpPr/>
            <p:nvPr/>
          </p:nvSpPr>
          <p:spPr bwMode="auto">
            <a:xfrm>
              <a:off x="5373688" y="4621213"/>
              <a:ext cx="98425" cy="106363"/>
            </a:xfrm>
            <a:custGeom>
              <a:avLst/>
              <a:gdLst>
                <a:gd name="T0" fmla="*/ 1 w 23"/>
                <a:gd name="T1" fmla="*/ 24 h 25"/>
                <a:gd name="T2" fmla="*/ 8 w 23"/>
                <a:gd name="T3" fmla="*/ 4 h 25"/>
                <a:gd name="T4" fmla="*/ 20 w 23"/>
                <a:gd name="T5" fmla="*/ 3 h 25"/>
                <a:gd name="T6" fmla="*/ 20 w 23"/>
                <a:gd name="T7" fmla="*/ 14 h 25"/>
                <a:gd name="T8" fmla="*/ 1 w 23"/>
                <a:gd name="T9" fmla="*/ 24 h 25"/>
              </a:gdLst>
              <a:ahLst/>
              <a:cxnLst>
                <a:cxn ang="0">
                  <a:pos x="T0" y="T1"/>
                </a:cxn>
                <a:cxn ang="0">
                  <a:pos x="T2" y="T3"/>
                </a:cxn>
                <a:cxn ang="0">
                  <a:pos x="T4" y="T5"/>
                </a:cxn>
                <a:cxn ang="0">
                  <a:pos x="T6" y="T7"/>
                </a:cxn>
                <a:cxn ang="0">
                  <a:pos x="T8" y="T9"/>
                </a:cxn>
              </a:cxnLst>
              <a:rect l="0" t="0" r="r" b="b"/>
              <a:pathLst>
                <a:path w="23" h="25">
                  <a:moveTo>
                    <a:pt x="1" y="24"/>
                  </a:moveTo>
                  <a:cubicBezTo>
                    <a:pt x="0" y="22"/>
                    <a:pt x="5" y="9"/>
                    <a:pt x="8" y="4"/>
                  </a:cubicBezTo>
                  <a:cubicBezTo>
                    <a:pt x="12" y="0"/>
                    <a:pt x="16" y="0"/>
                    <a:pt x="20" y="3"/>
                  </a:cubicBezTo>
                  <a:cubicBezTo>
                    <a:pt x="23" y="6"/>
                    <a:pt x="23" y="10"/>
                    <a:pt x="20" y="14"/>
                  </a:cubicBezTo>
                  <a:cubicBezTo>
                    <a:pt x="16" y="19"/>
                    <a:pt x="3" y="25"/>
                    <a:pt x="1" y="24"/>
                  </a:cubicBezTo>
                  <a:close/>
                </a:path>
              </a:pathLst>
            </a:custGeom>
            <a:solidFill>
              <a:srgbClr val="2825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1"/>
            <p:cNvSpPr/>
            <p:nvPr/>
          </p:nvSpPr>
          <p:spPr bwMode="auto">
            <a:xfrm>
              <a:off x="5327650" y="4395788"/>
              <a:ext cx="66675" cy="119063"/>
            </a:xfrm>
            <a:custGeom>
              <a:avLst/>
              <a:gdLst>
                <a:gd name="T0" fmla="*/ 7 w 16"/>
                <a:gd name="T1" fmla="*/ 0 h 28"/>
                <a:gd name="T2" fmla="*/ 15 w 16"/>
                <a:gd name="T3" fmla="*/ 19 h 28"/>
                <a:gd name="T4" fmla="*/ 8 w 16"/>
                <a:gd name="T5" fmla="*/ 28 h 28"/>
                <a:gd name="T6" fmla="*/ 0 w 16"/>
                <a:gd name="T7" fmla="*/ 20 h 28"/>
                <a:gd name="T8" fmla="*/ 7 w 16"/>
                <a:gd name="T9" fmla="*/ 0 h 28"/>
              </a:gdLst>
              <a:ahLst/>
              <a:cxnLst>
                <a:cxn ang="0">
                  <a:pos x="T0" y="T1"/>
                </a:cxn>
                <a:cxn ang="0">
                  <a:pos x="T2" y="T3"/>
                </a:cxn>
                <a:cxn ang="0">
                  <a:pos x="T4" y="T5"/>
                </a:cxn>
                <a:cxn ang="0">
                  <a:pos x="T6" y="T7"/>
                </a:cxn>
                <a:cxn ang="0">
                  <a:pos x="T8" y="T9"/>
                </a:cxn>
              </a:cxnLst>
              <a:rect l="0" t="0" r="r" b="b"/>
              <a:pathLst>
                <a:path w="16" h="28">
                  <a:moveTo>
                    <a:pt x="7" y="0"/>
                  </a:moveTo>
                  <a:cubicBezTo>
                    <a:pt x="9" y="0"/>
                    <a:pt x="15" y="13"/>
                    <a:pt x="15" y="19"/>
                  </a:cubicBezTo>
                  <a:cubicBezTo>
                    <a:pt x="16" y="25"/>
                    <a:pt x="12" y="28"/>
                    <a:pt x="8" y="28"/>
                  </a:cubicBezTo>
                  <a:cubicBezTo>
                    <a:pt x="4" y="28"/>
                    <a:pt x="0" y="25"/>
                    <a:pt x="0" y="20"/>
                  </a:cubicBezTo>
                  <a:cubicBezTo>
                    <a:pt x="0" y="14"/>
                    <a:pt x="5" y="0"/>
                    <a:pt x="7" y="0"/>
                  </a:cubicBezTo>
                  <a:close/>
                </a:path>
              </a:pathLst>
            </a:custGeom>
            <a:solidFill>
              <a:srgbClr val="2825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2"/>
            <p:cNvSpPr/>
            <p:nvPr/>
          </p:nvSpPr>
          <p:spPr bwMode="auto">
            <a:xfrm>
              <a:off x="5487988" y="4914900"/>
              <a:ext cx="123825" cy="73025"/>
            </a:xfrm>
            <a:custGeom>
              <a:avLst/>
              <a:gdLst>
                <a:gd name="T0" fmla="*/ 1 w 29"/>
                <a:gd name="T1" fmla="*/ 12 h 17"/>
                <a:gd name="T2" fmla="*/ 18 w 29"/>
                <a:gd name="T3" fmla="*/ 1 h 17"/>
                <a:gd name="T4" fmla="*/ 28 w 29"/>
                <a:gd name="T5" fmla="*/ 7 h 17"/>
                <a:gd name="T6" fmla="*/ 21 w 29"/>
                <a:gd name="T7" fmla="*/ 16 h 17"/>
                <a:gd name="T8" fmla="*/ 1 w 29"/>
                <a:gd name="T9" fmla="*/ 12 h 17"/>
              </a:gdLst>
              <a:ahLst/>
              <a:cxnLst>
                <a:cxn ang="0">
                  <a:pos x="T0" y="T1"/>
                </a:cxn>
                <a:cxn ang="0">
                  <a:pos x="T2" y="T3"/>
                </a:cxn>
                <a:cxn ang="0">
                  <a:pos x="T4" y="T5"/>
                </a:cxn>
                <a:cxn ang="0">
                  <a:pos x="T6" y="T7"/>
                </a:cxn>
                <a:cxn ang="0">
                  <a:pos x="T8" y="T9"/>
                </a:cxn>
              </a:cxnLst>
              <a:rect l="0" t="0" r="r" b="b"/>
              <a:pathLst>
                <a:path w="29" h="17">
                  <a:moveTo>
                    <a:pt x="1" y="12"/>
                  </a:moveTo>
                  <a:cubicBezTo>
                    <a:pt x="0" y="9"/>
                    <a:pt x="13" y="2"/>
                    <a:pt x="18" y="1"/>
                  </a:cubicBezTo>
                  <a:cubicBezTo>
                    <a:pt x="24" y="0"/>
                    <a:pt x="27" y="3"/>
                    <a:pt x="28" y="7"/>
                  </a:cubicBezTo>
                  <a:cubicBezTo>
                    <a:pt x="29" y="11"/>
                    <a:pt x="26" y="15"/>
                    <a:pt x="21" y="16"/>
                  </a:cubicBezTo>
                  <a:cubicBezTo>
                    <a:pt x="15" y="17"/>
                    <a:pt x="1" y="14"/>
                    <a:pt x="1" y="12"/>
                  </a:cubicBezTo>
                  <a:close/>
                </a:path>
              </a:pathLst>
            </a:custGeom>
            <a:solidFill>
              <a:srgbClr val="2825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3"/>
            <p:cNvSpPr/>
            <p:nvPr/>
          </p:nvSpPr>
          <p:spPr bwMode="auto">
            <a:xfrm>
              <a:off x="5535613" y="4813300"/>
              <a:ext cx="985838" cy="1206500"/>
            </a:xfrm>
            <a:custGeom>
              <a:avLst/>
              <a:gdLst>
                <a:gd name="T0" fmla="*/ 146 w 232"/>
                <a:gd name="T1" fmla="*/ 18 h 284"/>
                <a:gd name="T2" fmla="*/ 184 w 232"/>
                <a:gd name="T3" fmla="*/ 90 h 284"/>
                <a:gd name="T4" fmla="*/ 181 w 232"/>
                <a:gd name="T5" fmla="*/ 242 h 284"/>
                <a:gd name="T6" fmla="*/ 5 w 232"/>
                <a:gd name="T7" fmla="*/ 172 h 284"/>
                <a:gd name="T8" fmla="*/ 68 w 232"/>
                <a:gd name="T9" fmla="*/ 67 h 284"/>
                <a:gd name="T10" fmla="*/ 146 w 232"/>
                <a:gd name="T11" fmla="*/ 18 h 284"/>
              </a:gdLst>
              <a:ahLst/>
              <a:cxnLst>
                <a:cxn ang="0">
                  <a:pos x="T0" y="T1"/>
                </a:cxn>
                <a:cxn ang="0">
                  <a:pos x="T2" y="T3"/>
                </a:cxn>
                <a:cxn ang="0">
                  <a:pos x="T4" y="T5"/>
                </a:cxn>
                <a:cxn ang="0">
                  <a:pos x="T6" y="T7"/>
                </a:cxn>
                <a:cxn ang="0">
                  <a:pos x="T8" y="T9"/>
                </a:cxn>
                <a:cxn ang="0">
                  <a:pos x="T10" y="T11"/>
                </a:cxn>
              </a:cxnLst>
              <a:rect l="0" t="0" r="r" b="b"/>
              <a:pathLst>
                <a:path w="232" h="284">
                  <a:moveTo>
                    <a:pt x="146" y="18"/>
                  </a:moveTo>
                  <a:cubicBezTo>
                    <a:pt x="179" y="30"/>
                    <a:pt x="183" y="64"/>
                    <a:pt x="184" y="90"/>
                  </a:cubicBezTo>
                  <a:cubicBezTo>
                    <a:pt x="185" y="115"/>
                    <a:pt x="232" y="200"/>
                    <a:pt x="181" y="242"/>
                  </a:cubicBezTo>
                  <a:cubicBezTo>
                    <a:pt x="130" y="284"/>
                    <a:pt x="12" y="259"/>
                    <a:pt x="5" y="172"/>
                  </a:cubicBezTo>
                  <a:cubicBezTo>
                    <a:pt x="0" y="120"/>
                    <a:pt x="47" y="89"/>
                    <a:pt x="68" y="67"/>
                  </a:cubicBezTo>
                  <a:cubicBezTo>
                    <a:pt x="84" y="49"/>
                    <a:pt x="99" y="0"/>
                    <a:pt x="146" y="18"/>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4"/>
            <p:cNvSpPr/>
            <p:nvPr/>
          </p:nvSpPr>
          <p:spPr bwMode="auto">
            <a:xfrm>
              <a:off x="5921375" y="4995863"/>
              <a:ext cx="141288" cy="195263"/>
            </a:xfrm>
            <a:custGeom>
              <a:avLst/>
              <a:gdLst>
                <a:gd name="T0" fmla="*/ 23 w 33"/>
                <a:gd name="T1" fmla="*/ 5 h 46"/>
                <a:gd name="T2" fmla="*/ 10 w 33"/>
                <a:gd name="T3" fmla="*/ 42 h 46"/>
                <a:gd name="T4" fmla="*/ 23 w 33"/>
                <a:gd name="T5" fmla="*/ 5 h 46"/>
              </a:gdLst>
              <a:ahLst/>
              <a:cxnLst>
                <a:cxn ang="0">
                  <a:pos x="T0" y="T1"/>
                </a:cxn>
                <a:cxn ang="0">
                  <a:pos x="T2" y="T3"/>
                </a:cxn>
                <a:cxn ang="0">
                  <a:pos x="T4" y="T5"/>
                </a:cxn>
              </a:cxnLst>
              <a:rect l="0" t="0" r="r" b="b"/>
              <a:pathLst>
                <a:path w="33" h="46">
                  <a:moveTo>
                    <a:pt x="23" y="5"/>
                  </a:moveTo>
                  <a:cubicBezTo>
                    <a:pt x="33" y="10"/>
                    <a:pt x="20" y="46"/>
                    <a:pt x="10" y="42"/>
                  </a:cubicBezTo>
                  <a:cubicBezTo>
                    <a:pt x="0" y="38"/>
                    <a:pt x="13" y="0"/>
                    <a:pt x="23" y="5"/>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5"/>
            <p:cNvSpPr/>
            <p:nvPr/>
          </p:nvSpPr>
          <p:spPr bwMode="auto">
            <a:xfrm>
              <a:off x="5764213" y="5294313"/>
              <a:ext cx="174625" cy="263525"/>
            </a:xfrm>
            <a:custGeom>
              <a:avLst/>
              <a:gdLst>
                <a:gd name="T0" fmla="*/ 27 w 41"/>
                <a:gd name="T1" fmla="*/ 5 h 62"/>
                <a:gd name="T2" fmla="*/ 26 w 41"/>
                <a:gd name="T3" fmla="*/ 53 h 62"/>
                <a:gd name="T4" fmla="*/ 0 w 41"/>
                <a:gd name="T5" fmla="*/ 37 h 62"/>
                <a:gd name="T6" fmla="*/ 27 w 41"/>
                <a:gd name="T7" fmla="*/ 5 h 62"/>
              </a:gdLst>
              <a:ahLst/>
              <a:cxnLst>
                <a:cxn ang="0">
                  <a:pos x="T0" y="T1"/>
                </a:cxn>
                <a:cxn ang="0">
                  <a:pos x="T2" y="T3"/>
                </a:cxn>
                <a:cxn ang="0">
                  <a:pos x="T4" y="T5"/>
                </a:cxn>
                <a:cxn ang="0">
                  <a:pos x="T6" y="T7"/>
                </a:cxn>
              </a:cxnLst>
              <a:rect l="0" t="0" r="r" b="b"/>
              <a:pathLst>
                <a:path w="41" h="62">
                  <a:moveTo>
                    <a:pt x="27" y="5"/>
                  </a:moveTo>
                  <a:cubicBezTo>
                    <a:pt x="34" y="10"/>
                    <a:pt x="41" y="43"/>
                    <a:pt x="26" y="53"/>
                  </a:cubicBezTo>
                  <a:cubicBezTo>
                    <a:pt x="12" y="62"/>
                    <a:pt x="0" y="53"/>
                    <a:pt x="0" y="37"/>
                  </a:cubicBezTo>
                  <a:cubicBezTo>
                    <a:pt x="0" y="21"/>
                    <a:pt x="20" y="0"/>
                    <a:pt x="27" y="5"/>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26"/>
            <p:cNvSpPr/>
            <p:nvPr/>
          </p:nvSpPr>
          <p:spPr bwMode="auto">
            <a:xfrm>
              <a:off x="6108700" y="4681538"/>
              <a:ext cx="152400" cy="255588"/>
            </a:xfrm>
            <a:custGeom>
              <a:avLst/>
              <a:gdLst>
                <a:gd name="T0" fmla="*/ 8 w 36"/>
                <a:gd name="T1" fmla="*/ 55 h 60"/>
                <a:gd name="T2" fmla="*/ 22 w 36"/>
                <a:gd name="T3" fmla="*/ 32 h 60"/>
                <a:gd name="T4" fmla="*/ 24 w 36"/>
                <a:gd name="T5" fmla="*/ 5 h 60"/>
                <a:gd name="T6" fmla="*/ 15 w 36"/>
                <a:gd name="T7" fmla="*/ 29 h 60"/>
                <a:gd name="T8" fmla="*/ 8 w 36"/>
                <a:gd name="T9" fmla="*/ 55 h 60"/>
              </a:gdLst>
              <a:ahLst/>
              <a:cxnLst>
                <a:cxn ang="0">
                  <a:pos x="T0" y="T1"/>
                </a:cxn>
                <a:cxn ang="0">
                  <a:pos x="T2" y="T3"/>
                </a:cxn>
                <a:cxn ang="0">
                  <a:pos x="T4" y="T5"/>
                </a:cxn>
                <a:cxn ang="0">
                  <a:pos x="T6" y="T7"/>
                </a:cxn>
                <a:cxn ang="0">
                  <a:pos x="T8" y="T9"/>
                </a:cxn>
              </a:cxnLst>
              <a:rect l="0" t="0" r="r" b="b"/>
              <a:pathLst>
                <a:path w="36" h="60">
                  <a:moveTo>
                    <a:pt x="8" y="55"/>
                  </a:moveTo>
                  <a:cubicBezTo>
                    <a:pt x="17" y="60"/>
                    <a:pt x="20" y="45"/>
                    <a:pt x="22" y="32"/>
                  </a:cubicBezTo>
                  <a:cubicBezTo>
                    <a:pt x="24" y="20"/>
                    <a:pt x="36" y="10"/>
                    <a:pt x="24" y="5"/>
                  </a:cubicBezTo>
                  <a:cubicBezTo>
                    <a:pt x="12" y="0"/>
                    <a:pt x="18" y="18"/>
                    <a:pt x="15" y="29"/>
                  </a:cubicBezTo>
                  <a:cubicBezTo>
                    <a:pt x="12" y="41"/>
                    <a:pt x="0" y="52"/>
                    <a:pt x="8" y="55"/>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27"/>
            <p:cNvSpPr/>
            <p:nvPr/>
          </p:nvSpPr>
          <p:spPr bwMode="auto">
            <a:xfrm>
              <a:off x="6729413" y="5170488"/>
              <a:ext cx="220663" cy="322263"/>
            </a:xfrm>
            <a:custGeom>
              <a:avLst/>
              <a:gdLst>
                <a:gd name="T0" fmla="*/ 9 w 52"/>
                <a:gd name="T1" fmla="*/ 76 h 76"/>
                <a:gd name="T2" fmla="*/ 40 w 52"/>
                <a:gd name="T3" fmla="*/ 15 h 76"/>
                <a:gd name="T4" fmla="*/ 32 w 52"/>
                <a:gd name="T5" fmla="*/ 8 h 76"/>
                <a:gd name="T6" fmla="*/ 9 w 52"/>
                <a:gd name="T7" fmla="*/ 76 h 76"/>
              </a:gdLst>
              <a:ahLst/>
              <a:cxnLst>
                <a:cxn ang="0">
                  <a:pos x="T0" y="T1"/>
                </a:cxn>
                <a:cxn ang="0">
                  <a:pos x="T2" y="T3"/>
                </a:cxn>
                <a:cxn ang="0">
                  <a:pos x="T4" y="T5"/>
                </a:cxn>
                <a:cxn ang="0">
                  <a:pos x="T6" y="T7"/>
                </a:cxn>
              </a:cxnLst>
              <a:rect l="0" t="0" r="r" b="b"/>
              <a:pathLst>
                <a:path w="52" h="76">
                  <a:moveTo>
                    <a:pt x="9" y="76"/>
                  </a:moveTo>
                  <a:cubicBezTo>
                    <a:pt x="52" y="70"/>
                    <a:pt x="5" y="39"/>
                    <a:pt x="40" y="15"/>
                  </a:cubicBezTo>
                  <a:cubicBezTo>
                    <a:pt x="41" y="15"/>
                    <a:pt x="45" y="0"/>
                    <a:pt x="32" y="8"/>
                  </a:cubicBezTo>
                  <a:cubicBezTo>
                    <a:pt x="0" y="37"/>
                    <a:pt x="41" y="60"/>
                    <a:pt x="9" y="76"/>
                  </a:cubicBezTo>
                  <a:close/>
                </a:path>
              </a:pathLst>
            </a:custGeom>
            <a:solidFill>
              <a:srgbClr val="AC92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28"/>
            <p:cNvSpPr/>
            <p:nvPr/>
          </p:nvSpPr>
          <p:spPr bwMode="auto">
            <a:xfrm>
              <a:off x="6521450" y="4656138"/>
              <a:ext cx="836613" cy="671513"/>
            </a:xfrm>
            <a:custGeom>
              <a:avLst/>
              <a:gdLst>
                <a:gd name="T0" fmla="*/ 80 w 197"/>
                <a:gd name="T1" fmla="*/ 137 h 158"/>
                <a:gd name="T2" fmla="*/ 40 w 197"/>
                <a:gd name="T3" fmla="*/ 13 h 158"/>
                <a:gd name="T4" fmla="*/ 105 w 197"/>
                <a:gd name="T5" fmla="*/ 26 h 158"/>
                <a:gd name="T6" fmla="*/ 175 w 197"/>
                <a:gd name="T7" fmla="*/ 49 h 158"/>
                <a:gd name="T8" fmla="*/ 80 w 197"/>
                <a:gd name="T9" fmla="*/ 137 h 158"/>
              </a:gdLst>
              <a:ahLst/>
              <a:cxnLst>
                <a:cxn ang="0">
                  <a:pos x="T0" y="T1"/>
                </a:cxn>
                <a:cxn ang="0">
                  <a:pos x="T2" y="T3"/>
                </a:cxn>
                <a:cxn ang="0">
                  <a:pos x="T4" y="T5"/>
                </a:cxn>
                <a:cxn ang="0">
                  <a:pos x="T6" y="T7"/>
                </a:cxn>
                <a:cxn ang="0">
                  <a:pos x="T8" y="T9"/>
                </a:cxn>
              </a:cxnLst>
              <a:rect l="0" t="0" r="r" b="b"/>
              <a:pathLst>
                <a:path w="197" h="158">
                  <a:moveTo>
                    <a:pt x="80" y="137"/>
                  </a:moveTo>
                  <a:cubicBezTo>
                    <a:pt x="0" y="116"/>
                    <a:pt x="8" y="26"/>
                    <a:pt x="40" y="13"/>
                  </a:cubicBezTo>
                  <a:cubicBezTo>
                    <a:pt x="72" y="0"/>
                    <a:pt x="74" y="18"/>
                    <a:pt x="105" y="26"/>
                  </a:cubicBezTo>
                  <a:cubicBezTo>
                    <a:pt x="135" y="34"/>
                    <a:pt x="153" y="21"/>
                    <a:pt x="175" y="49"/>
                  </a:cubicBezTo>
                  <a:cubicBezTo>
                    <a:pt x="197" y="76"/>
                    <a:pt x="160" y="158"/>
                    <a:pt x="80" y="137"/>
                  </a:cubicBezTo>
                  <a:close/>
                </a:path>
              </a:pathLst>
            </a:custGeom>
            <a:solidFill>
              <a:srgbClr val="E660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86" name="组合 85"/>
            <p:cNvGrpSpPr/>
            <p:nvPr/>
          </p:nvGrpSpPr>
          <p:grpSpPr>
            <a:xfrm>
              <a:off x="6673850" y="4167188"/>
              <a:ext cx="433388" cy="696912"/>
              <a:chOff x="6673850" y="4167188"/>
              <a:chExt cx="433388" cy="696912"/>
            </a:xfrm>
          </p:grpSpPr>
          <p:sp>
            <p:nvSpPr>
              <p:cNvPr id="37" name="Freeform 29"/>
              <p:cNvSpPr>
                <a:spLocks noEditPoints="1"/>
              </p:cNvSpPr>
              <p:nvPr/>
            </p:nvSpPr>
            <p:spPr bwMode="auto">
              <a:xfrm>
                <a:off x="6673850" y="4167188"/>
                <a:ext cx="433388" cy="519113"/>
              </a:xfrm>
              <a:custGeom>
                <a:avLst/>
                <a:gdLst>
                  <a:gd name="T0" fmla="*/ 61 w 102"/>
                  <a:gd name="T1" fmla="*/ 12 h 122"/>
                  <a:gd name="T2" fmla="*/ 80 w 102"/>
                  <a:gd name="T3" fmla="*/ 38 h 122"/>
                  <a:gd name="T4" fmla="*/ 79 w 102"/>
                  <a:gd name="T5" fmla="*/ 44 h 122"/>
                  <a:gd name="T6" fmla="*/ 81 w 102"/>
                  <a:gd name="T7" fmla="*/ 44 h 122"/>
                  <a:gd name="T8" fmla="*/ 100 w 102"/>
                  <a:gd name="T9" fmla="*/ 70 h 122"/>
                  <a:gd name="T10" fmla="*/ 89 w 102"/>
                  <a:gd name="T11" fmla="*/ 86 h 122"/>
                  <a:gd name="T12" fmla="*/ 92 w 102"/>
                  <a:gd name="T13" fmla="*/ 101 h 122"/>
                  <a:gd name="T14" fmla="*/ 67 w 102"/>
                  <a:gd name="T15" fmla="*/ 120 h 122"/>
                  <a:gd name="T16" fmla="*/ 47 w 102"/>
                  <a:gd name="T17" fmla="*/ 100 h 122"/>
                  <a:gd name="T18" fmla="*/ 41 w 102"/>
                  <a:gd name="T19" fmla="*/ 100 h 122"/>
                  <a:gd name="T20" fmla="*/ 22 w 102"/>
                  <a:gd name="T21" fmla="*/ 78 h 122"/>
                  <a:gd name="T22" fmla="*/ 21 w 102"/>
                  <a:gd name="T23" fmla="*/ 78 h 122"/>
                  <a:gd name="T24" fmla="*/ 1 w 102"/>
                  <a:gd name="T25" fmla="*/ 53 h 122"/>
                  <a:gd name="T26" fmla="*/ 8 w 102"/>
                  <a:gd name="T27" fmla="*/ 40 h 122"/>
                  <a:gd name="T28" fmla="*/ 2 w 102"/>
                  <a:gd name="T29" fmla="*/ 21 h 122"/>
                  <a:gd name="T30" fmla="*/ 27 w 102"/>
                  <a:gd name="T31" fmla="*/ 2 h 122"/>
                  <a:gd name="T32" fmla="*/ 45 w 102"/>
                  <a:gd name="T33" fmla="*/ 16 h 122"/>
                  <a:gd name="T34" fmla="*/ 61 w 102"/>
                  <a:gd name="T35" fmla="*/ 12 h 122"/>
                  <a:gd name="T36" fmla="*/ 57 w 102"/>
                  <a:gd name="T37" fmla="*/ 58 h 122"/>
                  <a:gd name="T38" fmla="*/ 57 w 102"/>
                  <a:gd name="T39" fmla="*/ 57 h 122"/>
                  <a:gd name="T40" fmla="*/ 55 w 102"/>
                  <a:gd name="T41" fmla="*/ 57 h 122"/>
                  <a:gd name="T42" fmla="*/ 54 w 102"/>
                  <a:gd name="T43" fmla="*/ 57 h 122"/>
                  <a:gd name="T44" fmla="*/ 57 w 102"/>
                  <a:gd name="T45" fmla="*/ 58 h 122"/>
                  <a:gd name="T46" fmla="*/ 48 w 102"/>
                  <a:gd name="T47" fmla="*/ 55 h 122"/>
                  <a:gd name="T48" fmla="*/ 46 w 102"/>
                  <a:gd name="T49" fmla="*/ 54 h 122"/>
                  <a:gd name="T50" fmla="*/ 46 w 102"/>
                  <a:gd name="T51" fmla="*/ 55 h 122"/>
                  <a:gd name="T52" fmla="*/ 48 w 102"/>
                  <a:gd name="T53" fmla="*/ 5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2" h="122">
                    <a:moveTo>
                      <a:pt x="61" y="12"/>
                    </a:moveTo>
                    <a:cubicBezTo>
                      <a:pt x="73" y="14"/>
                      <a:pt x="82" y="25"/>
                      <a:pt x="80" y="38"/>
                    </a:cubicBezTo>
                    <a:cubicBezTo>
                      <a:pt x="80" y="40"/>
                      <a:pt x="79" y="42"/>
                      <a:pt x="79" y="44"/>
                    </a:cubicBezTo>
                    <a:cubicBezTo>
                      <a:pt x="79" y="44"/>
                      <a:pt x="80" y="44"/>
                      <a:pt x="81" y="44"/>
                    </a:cubicBezTo>
                    <a:cubicBezTo>
                      <a:pt x="93" y="46"/>
                      <a:pt x="102" y="58"/>
                      <a:pt x="100" y="70"/>
                    </a:cubicBezTo>
                    <a:cubicBezTo>
                      <a:pt x="99" y="77"/>
                      <a:pt x="95" y="83"/>
                      <a:pt x="89" y="86"/>
                    </a:cubicBezTo>
                    <a:cubicBezTo>
                      <a:pt x="92" y="91"/>
                      <a:pt x="93" y="96"/>
                      <a:pt x="92" y="101"/>
                    </a:cubicBezTo>
                    <a:cubicBezTo>
                      <a:pt x="90" y="113"/>
                      <a:pt x="79" y="122"/>
                      <a:pt x="67" y="120"/>
                    </a:cubicBezTo>
                    <a:cubicBezTo>
                      <a:pt x="56" y="119"/>
                      <a:pt x="48" y="110"/>
                      <a:pt x="47" y="100"/>
                    </a:cubicBezTo>
                    <a:cubicBezTo>
                      <a:pt x="45" y="100"/>
                      <a:pt x="43" y="100"/>
                      <a:pt x="41" y="100"/>
                    </a:cubicBezTo>
                    <a:cubicBezTo>
                      <a:pt x="30" y="98"/>
                      <a:pt x="22" y="89"/>
                      <a:pt x="22" y="78"/>
                    </a:cubicBezTo>
                    <a:cubicBezTo>
                      <a:pt x="21" y="78"/>
                      <a:pt x="21" y="78"/>
                      <a:pt x="21" y="78"/>
                    </a:cubicBezTo>
                    <a:cubicBezTo>
                      <a:pt x="8" y="77"/>
                      <a:pt x="0" y="65"/>
                      <a:pt x="1" y="53"/>
                    </a:cubicBezTo>
                    <a:cubicBezTo>
                      <a:pt x="2" y="48"/>
                      <a:pt x="4" y="43"/>
                      <a:pt x="8" y="40"/>
                    </a:cubicBezTo>
                    <a:cubicBezTo>
                      <a:pt x="3" y="35"/>
                      <a:pt x="1" y="28"/>
                      <a:pt x="2" y="21"/>
                    </a:cubicBezTo>
                    <a:cubicBezTo>
                      <a:pt x="4" y="9"/>
                      <a:pt x="15" y="0"/>
                      <a:pt x="27" y="2"/>
                    </a:cubicBezTo>
                    <a:cubicBezTo>
                      <a:pt x="36" y="3"/>
                      <a:pt x="42" y="9"/>
                      <a:pt x="45" y="16"/>
                    </a:cubicBezTo>
                    <a:cubicBezTo>
                      <a:pt x="50" y="13"/>
                      <a:pt x="55" y="11"/>
                      <a:pt x="61" y="12"/>
                    </a:cubicBezTo>
                    <a:close/>
                    <a:moveTo>
                      <a:pt x="57" y="58"/>
                    </a:moveTo>
                    <a:cubicBezTo>
                      <a:pt x="57" y="57"/>
                      <a:pt x="57" y="57"/>
                      <a:pt x="57" y="57"/>
                    </a:cubicBezTo>
                    <a:cubicBezTo>
                      <a:pt x="56" y="57"/>
                      <a:pt x="56" y="57"/>
                      <a:pt x="55" y="57"/>
                    </a:cubicBezTo>
                    <a:cubicBezTo>
                      <a:pt x="54" y="57"/>
                      <a:pt x="54" y="57"/>
                      <a:pt x="54" y="57"/>
                    </a:cubicBezTo>
                    <a:cubicBezTo>
                      <a:pt x="55" y="57"/>
                      <a:pt x="56" y="58"/>
                      <a:pt x="57" y="58"/>
                    </a:cubicBezTo>
                    <a:close/>
                    <a:moveTo>
                      <a:pt x="48" y="55"/>
                    </a:moveTo>
                    <a:cubicBezTo>
                      <a:pt x="48" y="55"/>
                      <a:pt x="47" y="54"/>
                      <a:pt x="46" y="54"/>
                    </a:cubicBezTo>
                    <a:cubicBezTo>
                      <a:pt x="46" y="55"/>
                      <a:pt x="46" y="55"/>
                      <a:pt x="46" y="55"/>
                    </a:cubicBezTo>
                    <a:cubicBezTo>
                      <a:pt x="47" y="55"/>
                      <a:pt x="47" y="55"/>
                      <a:pt x="48" y="55"/>
                    </a:cubicBezTo>
                    <a:close/>
                  </a:path>
                </a:pathLst>
              </a:custGeom>
              <a:solidFill>
                <a:srgbClr val="6B95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30"/>
              <p:cNvSpPr/>
              <p:nvPr/>
            </p:nvSpPr>
            <p:spPr bwMode="auto">
              <a:xfrm>
                <a:off x="6843713" y="4324350"/>
                <a:ext cx="187325" cy="539750"/>
              </a:xfrm>
              <a:custGeom>
                <a:avLst/>
                <a:gdLst>
                  <a:gd name="T0" fmla="*/ 38 w 44"/>
                  <a:gd name="T1" fmla="*/ 111 h 127"/>
                  <a:gd name="T2" fmla="*/ 0 w 44"/>
                  <a:gd name="T3" fmla="*/ 0 h 127"/>
                  <a:gd name="T4" fmla="*/ 25 w 44"/>
                  <a:gd name="T5" fmla="*/ 105 h 127"/>
                  <a:gd name="T6" fmla="*/ 38 w 44"/>
                  <a:gd name="T7" fmla="*/ 111 h 127"/>
                </a:gdLst>
                <a:ahLst/>
                <a:cxnLst>
                  <a:cxn ang="0">
                    <a:pos x="T0" y="T1"/>
                  </a:cxn>
                  <a:cxn ang="0">
                    <a:pos x="T2" y="T3"/>
                  </a:cxn>
                  <a:cxn ang="0">
                    <a:pos x="T4" y="T5"/>
                  </a:cxn>
                  <a:cxn ang="0">
                    <a:pos x="T6" y="T7"/>
                  </a:cxn>
                </a:cxnLst>
                <a:rect l="0" t="0" r="r" b="b"/>
                <a:pathLst>
                  <a:path w="44" h="127">
                    <a:moveTo>
                      <a:pt x="38" y="111"/>
                    </a:moveTo>
                    <a:cubicBezTo>
                      <a:pt x="44" y="79"/>
                      <a:pt x="39" y="35"/>
                      <a:pt x="0" y="0"/>
                    </a:cubicBezTo>
                    <a:cubicBezTo>
                      <a:pt x="30" y="36"/>
                      <a:pt x="32" y="76"/>
                      <a:pt x="25" y="105"/>
                    </a:cubicBezTo>
                    <a:cubicBezTo>
                      <a:pt x="24" y="109"/>
                      <a:pt x="30" y="127"/>
                      <a:pt x="38" y="111"/>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9" name="Freeform 31"/>
            <p:cNvSpPr/>
            <p:nvPr/>
          </p:nvSpPr>
          <p:spPr bwMode="auto">
            <a:xfrm>
              <a:off x="7086600" y="4826000"/>
              <a:ext cx="165100" cy="165100"/>
            </a:xfrm>
            <a:custGeom>
              <a:avLst/>
              <a:gdLst>
                <a:gd name="T0" fmla="*/ 29 w 39"/>
                <a:gd name="T1" fmla="*/ 10 h 39"/>
                <a:gd name="T2" fmla="*/ 0 w 39"/>
                <a:gd name="T3" fmla="*/ 4 h 39"/>
                <a:gd name="T4" fmla="*/ 21 w 39"/>
                <a:gd name="T5" fmla="*/ 17 h 39"/>
                <a:gd name="T6" fmla="*/ 34 w 39"/>
                <a:gd name="T7" fmla="*/ 39 h 39"/>
                <a:gd name="T8" fmla="*/ 29 w 39"/>
                <a:gd name="T9" fmla="*/ 10 h 39"/>
              </a:gdLst>
              <a:ahLst/>
              <a:cxnLst>
                <a:cxn ang="0">
                  <a:pos x="T0" y="T1"/>
                </a:cxn>
                <a:cxn ang="0">
                  <a:pos x="T2" y="T3"/>
                </a:cxn>
                <a:cxn ang="0">
                  <a:pos x="T4" y="T5"/>
                </a:cxn>
                <a:cxn ang="0">
                  <a:pos x="T6" y="T7"/>
                </a:cxn>
                <a:cxn ang="0">
                  <a:pos x="T8" y="T9"/>
                </a:cxn>
              </a:cxnLst>
              <a:rect l="0" t="0" r="r" b="b"/>
              <a:pathLst>
                <a:path w="39" h="39">
                  <a:moveTo>
                    <a:pt x="29" y="10"/>
                  </a:moveTo>
                  <a:cubicBezTo>
                    <a:pt x="21" y="2"/>
                    <a:pt x="10" y="0"/>
                    <a:pt x="0" y="4"/>
                  </a:cubicBezTo>
                  <a:cubicBezTo>
                    <a:pt x="7" y="6"/>
                    <a:pt x="15" y="11"/>
                    <a:pt x="21" y="17"/>
                  </a:cubicBezTo>
                  <a:cubicBezTo>
                    <a:pt x="28" y="24"/>
                    <a:pt x="32" y="32"/>
                    <a:pt x="34" y="39"/>
                  </a:cubicBezTo>
                  <a:cubicBezTo>
                    <a:pt x="39" y="29"/>
                    <a:pt x="37" y="18"/>
                    <a:pt x="29" y="10"/>
                  </a:cubicBezTo>
                  <a:close/>
                </a:path>
              </a:pathLst>
            </a:custGeom>
            <a:solidFill>
              <a:srgbClr val="EC8A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2"/>
            <p:cNvSpPr/>
            <p:nvPr/>
          </p:nvSpPr>
          <p:spPr bwMode="auto">
            <a:xfrm>
              <a:off x="4600575" y="4646613"/>
              <a:ext cx="1287463" cy="1565275"/>
            </a:xfrm>
            <a:custGeom>
              <a:avLst/>
              <a:gdLst>
                <a:gd name="T0" fmla="*/ 177 w 303"/>
                <a:gd name="T1" fmla="*/ 155 h 368"/>
                <a:gd name="T2" fmla="*/ 64 w 303"/>
                <a:gd name="T3" fmla="*/ 18 h 368"/>
                <a:gd name="T4" fmla="*/ 83 w 303"/>
                <a:gd name="T5" fmla="*/ 197 h 368"/>
                <a:gd name="T6" fmla="*/ 247 w 303"/>
                <a:gd name="T7" fmla="*/ 329 h 368"/>
                <a:gd name="T8" fmla="*/ 177 w 303"/>
                <a:gd name="T9" fmla="*/ 155 h 368"/>
              </a:gdLst>
              <a:ahLst/>
              <a:cxnLst>
                <a:cxn ang="0">
                  <a:pos x="T0" y="T1"/>
                </a:cxn>
                <a:cxn ang="0">
                  <a:pos x="T2" y="T3"/>
                </a:cxn>
                <a:cxn ang="0">
                  <a:pos x="T4" y="T5"/>
                </a:cxn>
                <a:cxn ang="0">
                  <a:pos x="T6" y="T7"/>
                </a:cxn>
                <a:cxn ang="0">
                  <a:pos x="T8" y="T9"/>
                </a:cxn>
              </a:cxnLst>
              <a:rect l="0" t="0" r="r" b="b"/>
              <a:pathLst>
                <a:path w="303" h="368">
                  <a:moveTo>
                    <a:pt x="177" y="155"/>
                  </a:moveTo>
                  <a:cubicBezTo>
                    <a:pt x="158" y="128"/>
                    <a:pt x="115" y="0"/>
                    <a:pt x="64" y="18"/>
                  </a:cubicBezTo>
                  <a:cubicBezTo>
                    <a:pt x="0" y="41"/>
                    <a:pt x="52" y="144"/>
                    <a:pt x="83" y="197"/>
                  </a:cubicBezTo>
                  <a:cubicBezTo>
                    <a:pt x="117" y="256"/>
                    <a:pt x="200" y="368"/>
                    <a:pt x="247" y="329"/>
                  </a:cubicBezTo>
                  <a:cubicBezTo>
                    <a:pt x="303" y="284"/>
                    <a:pt x="211" y="203"/>
                    <a:pt x="177" y="155"/>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33"/>
            <p:cNvSpPr/>
            <p:nvPr/>
          </p:nvSpPr>
          <p:spPr bwMode="auto">
            <a:xfrm>
              <a:off x="5487988" y="5570538"/>
              <a:ext cx="192088" cy="415925"/>
            </a:xfrm>
            <a:custGeom>
              <a:avLst/>
              <a:gdLst>
                <a:gd name="T0" fmla="*/ 45 w 45"/>
                <a:gd name="T1" fmla="*/ 87 h 98"/>
                <a:gd name="T2" fmla="*/ 24 w 45"/>
                <a:gd name="T3" fmla="*/ 26 h 98"/>
                <a:gd name="T4" fmla="*/ 11 w 45"/>
                <a:gd name="T5" fmla="*/ 34 h 98"/>
                <a:gd name="T6" fmla="*/ 35 w 45"/>
                <a:gd name="T7" fmla="*/ 85 h 98"/>
                <a:gd name="T8" fmla="*/ 45 w 45"/>
                <a:gd name="T9" fmla="*/ 87 h 98"/>
              </a:gdLst>
              <a:ahLst/>
              <a:cxnLst>
                <a:cxn ang="0">
                  <a:pos x="T0" y="T1"/>
                </a:cxn>
                <a:cxn ang="0">
                  <a:pos x="T2" y="T3"/>
                </a:cxn>
                <a:cxn ang="0">
                  <a:pos x="T4" y="T5"/>
                </a:cxn>
                <a:cxn ang="0">
                  <a:pos x="T6" y="T7"/>
                </a:cxn>
                <a:cxn ang="0">
                  <a:pos x="T8" y="T9"/>
                </a:cxn>
              </a:cxnLst>
              <a:rect l="0" t="0" r="r" b="b"/>
              <a:pathLst>
                <a:path w="45" h="98">
                  <a:moveTo>
                    <a:pt x="45" y="87"/>
                  </a:moveTo>
                  <a:cubicBezTo>
                    <a:pt x="45" y="76"/>
                    <a:pt x="44" y="52"/>
                    <a:pt x="24" y="26"/>
                  </a:cubicBezTo>
                  <a:cubicBezTo>
                    <a:pt x="3" y="0"/>
                    <a:pt x="0" y="21"/>
                    <a:pt x="11" y="34"/>
                  </a:cubicBezTo>
                  <a:cubicBezTo>
                    <a:pt x="21" y="47"/>
                    <a:pt x="36" y="72"/>
                    <a:pt x="35" y="85"/>
                  </a:cubicBezTo>
                  <a:cubicBezTo>
                    <a:pt x="35" y="98"/>
                    <a:pt x="44" y="95"/>
                    <a:pt x="45" y="87"/>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34"/>
            <p:cNvSpPr/>
            <p:nvPr/>
          </p:nvSpPr>
          <p:spPr bwMode="auto">
            <a:xfrm>
              <a:off x="4910138" y="4745038"/>
              <a:ext cx="298450" cy="501650"/>
            </a:xfrm>
            <a:custGeom>
              <a:avLst/>
              <a:gdLst>
                <a:gd name="T0" fmla="*/ 12 w 70"/>
                <a:gd name="T1" fmla="*/ 8 h 118"/>
                <a:gd name="T2" fmla="*/ 69 w 70"/>
                <a:gd name="T3" fmla="*/ 105 h 118"/>
                <a:gd name="T4" fmla="*/ 61 w 70"/>
                <a:gd name="T5" fmla="*/ 105 h 118"/>
                <a:gd name="T6" fmla="*/ 9 w 70"/>
                <a:gd name="T7" fmla="*/ 12 h 118"/>
                <a:gd name="T8" fmla="*/ 12 w 70"/>
                <a:gd name="T9" fmla="*/ 8 h 118"/>
              </a:gdLst>
              <a:ahLst/>
              <a:cxnLst>
                <a:cxn ang="0">
                  <a:pos x="T0" y="T1"/>
                </a:cxn>
                <a:cxn ang="0">
                  <a:pos x="T2" y="T3"/>
                </a:cxn>
                <a:cxn ang="0">
                  <a:pos x="T4" y="T5"/>
                </a:cxn>
                <a:cxn ang="0">
                  <a:pos x="T6" y="T7"/>
                </a:cxn>
                <a:cxn ang="0">
                  <a:pos x="T8" y="T9"/>
                </a:cxn>
              </a:cxnLst>
              <a:rect l="0" t="0" r="r" b="b"/>
              <a:pathLst>
                <a:path w="70" h="118">
                  <a:moveTo>
                    <a:pt x="12" y="8"/>
                  </a:moveTo>
                  <a:cubicBezTo>
                    <a:pt x="30" y="19"/>
                    <a:pt x="67" y="84"/>
                    <a:pt x="69" y="105"/>
                  </a:cubicBezTo>
                  <a:cubicBezTo>
                    <a:pt x="70" y="118"/>
                    <a:pt x="64" y="117"/>
                    <a:pt x="61" y="105"/>
                  </a:cubicBezTo>
                  <a:cubicBezTo>
                    <a:pt x="58" y="89"/>
                    <a:pt x="22" y="24"/>
                    <a:pt x="9" y="12"/>
                  </a:cubicBezTo>
                  <a:cubicBezTo>
                    <a:pt x="0" y="4"/>
                    <a:pt x="0" y="0"/>
                    <a:pt x="12" y="8"/>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35"/>
            <p:cNvSpPr/>
            <p:nvPr/>
          </p:nvSpPr>
          <p:spPr bwMode="auto">
            <a:xfrm>
              <a:off x="4775200" y="4795838"/>
              <a:ext cx="198438" cy="561975"/>
            </a:xfrm>
            <a:custGeom>
              <a:avLst/>
              <a:gdLst>
                <a:gd name="T0" fmla="*/ 4 w 47"/>
                <a:gd name="T1" fmla="*/ 14 h 132"/>
                <a:gd name="T2" fmla="*/ 35 w 47"/>
                <a:gd name="T3" fmla="*/ 122 h 132"/>
                <a:gd name="T4" fmla="*/ 40 w 47"/>
                <a:gd name="T5" fmla="*/ 116 h 132"/>
                <a:gd name="T6" fmla="*/ 9 w 47"/>
                <a:gd name="T7" fmla="*/ 15 h 132"/>
                <a:gd name="T8" fmla="*/ 4 w 47"/>
                <a:gd name="T9" fmla="*/ 14 h 132"/>
              </a:gdLst>
              <a:ahLst/>
              <a:cxnLst>
                <a:cxn ang="0">
                  <a:pos x="T0" y="T1"/>
                </a:cxn>
                <a:cxn ang="0">
                  <a:pos x="T2" y="T3"/>
                </a:cxn>
                <a:cxn ang="0">
                  <a:pos x="T4" y="T5"/>
                </a:cxn>
                <a:cxn ang="0">
                  <a:pos x="T6" y="T7"/>
                </a:cxn>
                <a:cxn ang="0">
                  <a:pos x="T8" y="T9"/>
                </a:cxn>
              </a:cxnLst>
              <a:rect l="0" t="0" r="r" b="b"/>
              <a:pathLst>
                <a:path w="47" h="132">
                  <a:moveTo>
                    <a:pt x="4" y="14"/>
                  </a:moveTo>
                  <a:cubicBezTo>
                    <a:pt x="0" y="35"/>
                    <a:pt x="21" y="107"/>
                    <a:pt x="35" y="122"/>
                  </a:cubicBezTo>
                  <a:cubicBezTo>
                    <a:pt x="44" y="132"/>
                    <a:pt x="47" y="127"/>
                    <a:pt x="40" y="116"/>
                  </a:cubicBezTo>
                  <a:cubicBezTo>
                    <a:pt x="31" y="104"/>
                    <a:pt x="9" y="32"/>
                    <a:pt x="9" y="15"/>
                  </a:cubicBezTo>
                  <a:cubicBezTo>
                    <a:pt x="9" y="3"/>
                    <a:pt x="6" y="0"/>
                    <a:pt x="4" y="1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36"/>
            <p:cNvSpPr/>
            <p:nvPr/>
          </p:nvSpPr>
          <p:spPr bwMode="auto">
            <a:xfrm>
              <a:off x="4868863" y="4778375"/>
              <a:ext cx="228600" cy="544513"/>
            </a:xfrm>
            <a:custGeom>
              <a:avLst/>
              <a:gdLst>
                <a:gd name="T0" fmla="*/ 1 w 54"/>
                <a:gd name="T1" fmla="*/ 14 h 128"/>
                <a:gd name="T2" fmla="*/ 45 w 54"/>
                <a:gd name="T3" fmla="*/ 117 h 128"/>
                <a:gd name="T4" fmla="*/ 49 w 54"/>
                <a:gd name="T5" fmla="*/ 111 h 128"/>
                <a:gd name="T6" fmla="*/ 6 w 54"/>
                <a:gd name="T7" fmla="*/ 14 h 128"/>
                <a:gd name="T8" fmla="*/ 1 w 54"/>
                <a:gd name="T9" fmla="*/ 14 h 128"/>
              </a:gdLst>
              <a:ahLst/>
              <a:cxnLst>
                <a:cxn ang="0">
                  <a:pos x="T0" y="T1"/>
                </a:cxn>
                <a:cxn ang="0">
                  <a:pos x="T2" y="T3"/>
                </a:cxn>
                <a:cxn ang="0">
                  <a:pos x="T4" y="T5"/>
                </a:cxn>
                <a:cxn ang="0">
                  <a:pos x="T6" y="T7"/>
                </a:cxn>
                <a:cxn ang="0">
                  <a:pos x="T8" y="T9"/>
                </a:cxn>
              </a:cxnLst>
              <a:rect l="0" t="0" r="r" b="b"/>
              <a:pathLst>
                <a:path w="54" h="128">
                  <a:moveTo>
                    <a:pt x="1" y="14"/>
                  </a:moveTo>
                  <a:cubicBezTo>
                    <a:pt x="2" y="32"/>
                    <a:pt x="31" y="101"/>
                    <a:pt x="45" y="117"/>
                  </a:cubicBezTo>
                  <a:cubicBezTo>
                    <a:pt x="54" y="128"/>
                    <a:pt x="54" y="124"/>
                    <a:pt x="49" y="111"/>
                  </a:cubicBezTo>
                  <a:cubicBezTo>
                    <a:pt x="44" y="95"/>
                    <a:pt x="13" y="27"/>
                    <a:pt x="6" y="14"/>
                  </a:cubicBezTo>
                  <a:cubicBezTo>
                    <a:pt x="1" y="3"/>
                    <a:pt x="0" y="0"/>
                    <a:pt x="1" y="1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37"/>
            <p:cNvSpPr/>
            <p:nvPr/>
          </p:nvSpPr>
          <p:spPr bwMode="auto">
            <a:xfrm>
              <a:off x="5365750" y="5888038"/>
              <a:ext cx="46038" cy="47625"/>
            </a:xfrm>
            <a:custGeom>
              <a:avLst/>
              <a:gdLst>
                <a:gd name="T0" fmla="*/ 9 w 11"/>
                <a:gd name="T1" fmla="*/ 3 h 11"/>
                <a:gd name="T2" fmla="*/ 2 w 11"/>
                <a:gd name="T3" fmla="*/ 2 h 11"/>
                <a:gd name="T4" fmla="*/ 1 w 11"/>
                <a:gd name="T5" fmla="*/ 9 h 11"/>
                <a:gd name="T6" fmla="*/ 8 w 11"/>
                <a:gd name="T7" fmla="*/ 9 h 11"/>
                <a:gd name="T8" fmla="*/ 9 w 11"/>
                <a:gd name="T9" fmla="*/ 3 h 11"/>
              </a:gdLst>
              <a:ahLst/>
              <a:cxnLst>
                <a:cxn ang="0">
                  <a:pos x="T0" y="T1"/>
                </a:cxn>
                <a:cxn ang="0">
                  <a:pos x="T2" y="T3"/>
                </a:cxn>
                <a:cxn ang="0">
                  <a:pos x="T4" y="T5"/>
                </a:cxn>
                <a:cxn ang="0">
                  <a:pos x="T6" y="T7"/>
                </a:cxn>
                <a:cxn ang="0">
                  <a:pos x="T8" y="T9"/>
                </a:cxn>
              </a:cxnLst>
              <a:rect l="0" t="0" r="r" b="b"/>
              <a:pathLst>
                <a:path w="11" h="11">
                  <a:moveTo>
                    <a:pt x="9" y="3"/>
                  </a:moveTo>
                  <a:cubicBezTo>
                    <a:pt x="7" y="1"/>
                    <a:pt x="4" y="0"/>
                    <a:pt x="2" y="2"/>
                  </a:cubicBezTo>
                  <a:cubicBezTo>
                    <a:pt x="0" y="4"/>
                    <a:pt x="0" y="7"/>
                    <a:pt x="1" y="9"/>
                  </a:cubicBezTo>
                  <a:cubicBezTo>
                    <a:pt x="3" y="11"/>
                    <a:pt x="6" y="11"/>
                    <a:pt x="8" y="9"/>
                  </a:cubicBezTo>
                  <a:cubicBezTo>
                    <a:pt x="10" y="8"/>
                    <a:pt x="11" y="5"/>
                    <a:pt x="9" y="3"/>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38"/>
            <p:cNvSpPr/>
            <p:nvPr/>
          </p:nvSpPr>
          <p:spPr bwMode="auto">
            <a:xfrm>
              <a:off x="5224463" y="5684838"/>
              <a:ext cx="47625" cy="46038"/>
            </a:xfrm>
            <a:custGeom>
              <a:avLst/>
              <a:gdLst>
                <a:gd name="T0" fmla="*/ 9 w 11"/>
                <a:gd name="T1" fmla="*/ 2 h 11"/>
                <a:gd name="T2" fmla="*/ 3 w 11"/>
                <a:gd name="T3" fmla="*/ 2 h 11"/>
                <a:gd name="T4" fmla="*/ 2 w 11"/>
                <a:gd name="T5" fmla="*/ 8 h 11"/>
                <a:gd name="T6" fmla="*/ 9 w 11"/>
                <a:gd name="T7" fmla="*/ 9 h 11"/>
                <a:gd name="T8" fmla="*/ 9 w 11"/>
                <a:gd name="T9" fmla="*/ 2 h 11"/>
              </a:gdLst>
              <a:ahLst/>
              <a:cxnLst>
                <a:cxn ang="0">
                  <a:pos x="T0" y="T1"/>
                </a:cxn>
                <a:cxn ang="0">
                  <a:pos x="T2" y="T3"/>
                </a:cxn>
                <a:cxn ang="0">
                  <a:pos x="T4" y="T5"/>
                </a:cxn>
                <a:cxn ang="0">
                  <a:pos x="T6" y="T7"/>
                </a:cxn>
                <a:cxn ang="0">
                  <a:pos x="T8" y="T9"/>
                </a:cxn>
              </a:cxnLst>
              <a:rect l="0" t="0" r="r" b="b"/>
              <a:pathLst>
                <a:path w="11" h="11">
                  <a:moveTo>
                    <a:pt x="9" y="2"/>
                  </a:moveTo>
                  <a:cubicBezTo>
                    <a:pt x="8" y="0"/>
                    <a:pt x="5" y="0"/>
                    <a:pt x="3" y="2"/>
                  </a:cubicBezTo>
                  <a:cubicBezTo>
                    <a:pt x="1" y="3"/>
                    <a:pt x="0" y="6"/>
                    <a:pt x="2" y="8"/>
                  </a:cubicBezTo>
                  <a:cubicBezTo>
                    <a:pt x="4" y="10"/>
                    <a:pt x="6" y="11"/>
                    <a:pt x="9" y="9"/>
                  </a:cubicBezTo>
                  <a:cubicBezTo>
                    <a:pt x="11" y="8"/>
                    <a:pt x="11" y="5"/>
                    <a:pt x="9" y="2"/>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39"/>
            <p:cNvSpPr/>
            <p:nvPr/>
          </p:nvSpPr>
          <p:spPr bwMode="auto">
            <a:xfrm>
              <a:off x="5237163" y="5799138"/>
              <a:ext cx="42863" cy="47625"/>
            </a:xfrm>
            <a:custGeom>
              <a:avLst/>
              <a:gdLst>
                <a:gd name="T0" fmla="*/ 9 w 10"/>
                <a:gd name="T1" fmla="*/ 2 h 11"/>
                <a:gd name="T2" fmla="*/ 2 w 10"/>
                <a:gd name="T3" fmla="*/ 2 h 11"/>
                <a:gd name="T4" fmla="*/ 1 w 10"/>
                <a:gd name="T5" fmla="*/ 8 h 11"/>
                <a:gd name="T6" fmla="*/ 8 w 10"/>
                <a:gd name="T7" fmla="*/ 9 h 11"/>
                <a:gd name="T8" fmla="*/ 9 w 10"/>
                <a:gd name="T9" fmla="*/ 2 h 11"/>
              </a:gdLst>
              <a:ahLst/>
              <a:cxnLst>
                <a:cxn ang="0">
                  <a:pos x="T0" y="T1"/>
                </a:cxn>
                <a:cxn ang="0">
                  <a:pos x="T2" y="T3"/>
                </a:cxn>
                <a:cxn ang="0">
                  <a:pos x="T4" y="T5"/>
                </a:cxn>
                <a:cxn ang="0">
                  <a:pos x="T6" y="T7"/>
                </a:cxn>
                <a:cxn ang="0">
                  <a:pos x="T8" y="T9"/>
                </a:cxn>
              </a:cxnLst>
              <a:rect l="0" t="0" r="r" b="b"/>
              <a:pathLst>
                <a:path w="10" h="11">
                  <a:moveTo>
                    <a:pt x="9" y="2"/>
                  </a:moveTo>
                  <a:cubicBezTo>
                    <a:pt x="7" y="0"/>
                    <a:pt x="4" y="0"/>
                    <a:pt x="2" y="2"/>
                  </a:cubicBezTo>
                  <a:cubicBezTo>
                    <a:pt x="0" y="3"/>
                    <a:pt x="0" y="6"/>
                    <a:pt x="1" y="8"/>
                  </a:cubicBezTo>
                  <a:cubicBezTo>
                    <a:pt x="3" y="10"/>
                    <a:pt x="6" y="11"/>
                    <a:pt x="8" y="9"/>
                  </a:cubicBezTo>
                  <a:cubicBezTo>
                    <a:pt x="10" y="7"/>
                    <a:pt x="10" y="4"/>
                    <a:pt x="9" y="2"/>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40"/>
            <p:cNvSpPr/>
            <p:nvPr/>
          </p:nvSpPr>
          <p:spPr bwMode="auto">
            <a:xfrm>
              <a:off x="5302250" y="5603875"/>
              <a:ext cx="41275" cy="46038"/>
            </a:xfrm>
            <a:custGeom>
              <a:avLst/>
              <a:gdLst>
                <a:gd name="T0" fmla="*/ 9 w 10"/>
                <a:gd name="T1" fmla="*/ 2 h 11"/>
                <a:gd name="T2" fmla="*/ 2 w 10"/>
                <a:gd name="T3" fmla="*/ 2 h 11"/>
                <a:gd name="T4" fmla="*/ 1 w 10"/>
                <a:gd name="T5" fmla="*/ 8 h 11"/>
                <a:gd name="T6" fmla="*/ 8 w 10"/>
                <a:gd name="T7" fmla="*/ 9 h 11"/>
                <a:gd name="T8" fmla="*/ 9 w 10"/>
                <a:gd name="T9" fmla="*/ 2 h 11"/>
              </a:gdLst>
              <a:ahLst/>
              <a:cxnLst>
                <a:cxn ang="0">
                  <a:pos x="T0" y="T1"/>
                </a:cxn>
                <a:cxn ang="0">
                  <a:pos x="T2" y="T3"/>
                </a:cxn>
                <a:cxn ang="0">
                  <a:pos x="T4" y="T5"/>
                </a:cxn>
                <a:cxn ang="0">
                  <a:pos x="T6" y="T7"/>
                </a:cxn>
                <a:cxn ang="0">
                  <a:pos x="T8" y="T9"/>
                </a:cxn>
              </a:cxnLst>
              <a:rect l="0" t="0" r="r" b="b"/>
              <a:pathLst>
                <a:path w="10" h="11">
                  <a:moveTo>
                    <a:pt x="9" y="2"/>
                  </a:moveTo>
                  <a:cubicBezTo>
                    <a:pt x="7" y="0"/>
                    <a:pt x="4" y="0"/>
                    <a:pt x="2" y="2"/>
                  </a:cubicBezTo>
                  <a:cubicBezTo>
                    <a:pt x="0" y="3"/>
                    <a:pt x="0" y="6"/>
                    <a:pt x="1" y="8"/>
                  </a:cubicBezTo>
                  <a:cubicBezTo>
                    <a:pt x="3" y="10"/>
                    <a:pt x="6" y="11"/>
                    <a:pt x="8" y="9"/>
                  </a:cubicBezTo>
                  <a:cubicBezTo>
                    <a:pt x="10" y="8"/>
                    <a:pt x="10" y="5"/>
                    <a:pt x="9" y="2"/>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41"/>
            <p:cNvSpPr/>
            <p:nvPr/>
          </p:nvSpPr>
          <p:spPr bwMode="auto">
            <a:xfrm>
              <a:off x="5140325" y="5583238"/>
              <a:ext cx="46038" cy="46038"/>
            </a:xfrm>
            <a:custGeom>
              <a:avLst/>
              <a:gdLst>
                <a:gd name="T0" fmla="*/ 9 w 11"/>
                <a:gd name="T1" fmla="*/ 2 h 11"/>
                <a:gd name="T2" fmla="*/ 2 w 11"/>
                <a:gd name="T3" fmla="*/ 2 h 11"/>
                <a:gd name="T4" fmla="*/ 2 w 11"/>
                <a:gd name="T5" fmla="*/ 8 h 11"/>
                <a:gd name="T6" fmla="*/ 8 w 11"/>
                <a:gd name="T7" fmla="*/ 9 h 11"/>
                <a:gd name="T8" fmla="*/ 9 w 11"/>
                <a:gd name="T9" fmla="*/ 2 h 11"/>
              </a:gdLst>
              <a:ahLst/>
              <a:cxnLst>
                <a:cxn ang="0">
                  <a:pos x="T0" y="T1"/>
                </a:cxn>
                <a:cxn ang="0">
                  <a:pos x="T2" y="T3"/>
                </a:cxn>
                <a:cxn ang="0">
                  <a:pos x="T4" y="T5"/>
                </a:cxn>
                <a:cxn ang="0">
                  <a:pos x="T6" y="T7"/>
                </a:cxn>
                <a:cxn ang="0">
                  <a:pos x="T8" y="T9"/>
                </a:cxn>
              </a:cxnLst>
              <a:rect l="0" t="0" r="r" b="b"/>
              <a:pathLst>
                <a:path w="11" h="11">
                  <a:moveTo>
                    <a:pt x="9" y="2"/>
                  </a:moveTo>
                  <a:cubicBezTo>
                    <a:pt x="7" y="0"/>
                    <a:pt x="4" y="0"/>
                    <a:pt x="2" y="2"/>
                  </a:cubicBezTo>
                  <a:cubicBezTo>
                    <a:pt x="0" y="3"/>
                    <a:pt x="0" y="6"/>
                    <a:pt x="2" y="8"/>
                  </a:cubicBezTo>
                  <a:cubicBezTo>
                    <a:pt x="3" y="10"/>
                    <a:pt x="6" y="11"/>
                    <a:pt x="8" y="9"/>
                  </a:cubicBezTo>
                  <a:cubicBezTo>
                    <a:pt x="10" y="7"/>
                    <a:pt x="11" y="5"/>
                    <a:pt x="9" y="2"/>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42"/>
            <p:cNvSpPr/>
            <p:nvPr/>
          </p:nvSpPr>
          <p:spPr bwMode="auto">
            <a:xfrm>
              <a:off x="5203825" y="5497513"/>
              <a:ext cx="42863" cy="47625"/>
            </a:xfrm>
            <a:custGeom>
              <a:avLst/>
              <a:gdLst>
                <a:gd name="T0" fmla="*/ 9 w 10"/>
                <a:gd name="T1" fmla="*/ 3 h 11"/>
                <a:gd name="T2" fmla="*/ 2 w 10"/>
                <a:gd name="T3" fmla="*/ 2 h 11"/>
                <a:gd name="T4" fmla="*/ 1 w 10"/>
                <a:gd name="T5" fmla="*/ 9 h 11"/>
                <a:gd name="T6" fmla="*/ 8 w 10"/>
                <a:gd name="T7" fmla="*/ 9 h 11"/>
                <a:gd name="T8" fmla="*/ 9 w 10"/>
                <a:gd name="T9" fmla="*/ 3 h 11"/>
              </a:gdLst>
              <a:ahLst/>
              <a:cxnLst>
                <a:cxn ang="0">
                  <a:pos x="T0" y="T1"/>
                </a:cxn>
                <a:cxn ang="0">
                  <a:pos x="T2" y="T3"/>
                </a:cxn>
                <a:cxn ang="0">
                  <a:pos x="T4" y="T5"/>
                </a:cxn>
                <a:cxn ang="0">
                  <a:pos x="T6" y="T7"/>
                </a:cxn>
                <a:cxn ang="0">
                  <a:pos x="T8" y="T9"/>
                </a:cxn>
              </a:cxnLst>
              <a:rect l="0" t="0" r="r" b="b"/>
              <a:pathLst>
                <a:path w="10" h="11">
                  <a:moveTo>
                    <a:pt x="9" y="3"/>
                  </a:moveTo>
                  <a:cubicBezTo>
                    <a:pt x="7" y="1"/>
                    <a:pt x="4" y="0"/>
                    <a:pt x="2" y="2"/>
                  </a:cubicBezTo>
                  <a:cubicBezTo>
                    <a:pt x="0" y="3"/>
                    <a:pt x="0" y="6"/>
                    <a:pt x="1" y="9"/>
                  </a:cubicBezTo>
                  <a:cubicBezTo>
                    <a:pt x="3" y="11"/>
                    <a:pt x="6" y="11"/>
                    <a:pt x="8" y="9"/>
                  </a:cubicBezTo>
                  <a:cubicBezTo>
                    <a:pt x="10" y="8"/>
                    <a:pt x="10" y="5"/>
                    <a:pt x="9" y="3"/>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43"/>
            <p:cNvSpPr/>
            <p:nvPr/>
          </p:nvSpPr>
          <p:spPr bwMode="auto">
            <a:xfrm>
              <a:off x="5041900" y="5522913"/>
              <a:ext cx="47625" cy="47625"/>
            </a:xfrm>
            <a:custGeom>
              <a:avLst/>
              <a:gdLst>
                <a:gd name="T0" fmla="*/ 9 w 11"/>
                <a:gd name="T1" fmla="*/ 3 h 11"/>
                <a:gd name="T2" fmla="*/ 3 w 11"/>
                <a:gd name="T3" fmla="*/ 2 h 11"/>
                <a:gd name="T4" fmla="*/ 2 w 11"/>
                <a:gd name="T5" fmla="*/ 9 h 11"/>
                <a:gd name="T6" fmla="*/ 8 w 11"/>
                <a:gd name="T7" fmla="*/ 9 h 11"/>
                <a:gd name="T8" fmla="*/ 9 w 11"/>
                <a:gd name="T9" fmla="*/ 3 h 11"/>
              </a:gdLst>
              <a:ahLst/>
              <a:cxnLst>
                <a:cxn ang="0">
                  <a:pos x="T0" y="T1"/>
                </a:cxn>
                <a:cxn ang="0">
                  <a:pos x="T2" y="T3"/>
                </a:cxn>
                <a:cxn ang="0">
                  <a:pos x="T4" y="T5"/>
                </a:cxn>
                <a:cxn ang="0">
                  <a:pos x="T6" y="T7"/>
                </a:cxn>
                <a:cxn ang="0">
                  <a:pos x="T8" y="T9"/>
                </a:cxn>
              </a:cxnLst>
              <a:rect l="0" t="0" r="r" b="b"/>
              <a:pathLst>
                <a:path w="11" h="11">
                  <a:moveTo>
                    <a:pt x="9" y="3"/>
                  </a:moveTo>
                  <a:cubicBezTo>
                    <a:pt x="8" y="1"/>
                    <a:pt x="5" y="0"/>
                    <a:pt x="3" y="2"/>
                  </a:cubicBezTo>
                  <a:cubicBezTo>
                    <a:pt x="0" y="3"/>
                    <a:pt x="0" y="6"/>
                    <a:pt x="2" y="9"/>
                  </a:cubicBezTo>
                  <a:cubicBezTo>
                    <a:pt x="3" y="11"/>
                    <a:pt x="6" y="11"/>
                    <a:pt x="8" y="9"/>
                  </a:cubicBezTo>
                  <a:cubicBezTo>
                    <a:pt x="10" y="8"/>
                    <a:pt x="11" y="5"/>
                    <a:pt x="9" y="3"/>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44"/>
            <p:cNvSpPr/>
            <p:nvPr/>
          </p:nvSpPr>
          <p:spPr bwMode="auto">
            <a:xfrm>
              <a:off x="5038725" y="5421313"/>
              <a:ext cx="46038" cy="46038"/>
            </a:xfrm>
            <a:custGeom>
              <a:avLst/>
              <a:gdLst>
                <a:gd name="T0" fmla="*/ 9 w 11"/>
                <a:gd name="T1" fmla="*/ 3 h 11"/>
                <a:gd name="T2" fmla="*/ 3 w 11"/>
                <a:gd name="T3" fmla="*/ 2 h 11"/>
                <a:gd name="T4" fmla="*/ 2 w 11"/>
                <a:gd name="T5" fmla="*/ 8 h 11"/>
                <a:gd name="T6" fmla="*/ 9 w 11"/>
                <a:gd name="T7" fmla="*/ 9 h 11"/>
                <a:gd name="T8" fmla="*/ 9 w 11"/>
                <a:gd name="T9" fmla="*/ 3 h 11"/>
              </a:gdLst>
              <a:ahLst/>
              <a:cxnLst>
                <a:cxn ang="0">
                  <a:pos x="T0" y="T1"/>
                </a:cxn>
                <a:cxn ang="0">
                  <a:pos x="T2" y="T3"/>
                </a:cxn>
                <a:cxn ang="0">
                  <a:pos x="T4" y="T5"/>
                </a:cxn>
                <a:cxn ang="0">
                  <a:pos x="T6" y="T7"/>
                </a:cxn>
                <a:cxn ang="0">
                  <a:pos x="T8" y="T9"/>
                </a:cxn>
              </a:cxnLst>
              <a:rect l="0" t="0" r="r" b="b"/>
              <a:pathLst>
                <a:path w="11" h="11">
                  <a:moveTo>
                    <a:pt x="9" y="3"/>
                  </a:moveTo>
                  <a:cubicBezTo>
                    <a:pt x="8" y="0"/>
                    <a:pt x="5" y="0"/>
                    <a:pt x="3" y="2"/>
                  </a:cubicBezTo>
                  <a:cubicBezTo>
                    <a:pt x="1" y="3"/>
                    <a:pt x="0" y="6"/>
                    <a:pt x="2" y="8"/>
                  </a:cubicBezTo>
                  <a:cubicBezTo>
                    <a:pt x="3" y="10"/>
                    <a:pt x="6" y="11"/>
                    <a:pt x="9" y="9"/>
                  </a:cubicBezTo>
                  <a:cubicBezTo>
                    <a:pt x="11" y="8"/>
                    <a:pt x="11" y="5"/>
                    <a:pt x="9" y="3"/>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45"/>
            <p:cNvSpPr/>
            <p:nvPr/>
          </p:nvSpPr>
          <p:spPr bwMode="auto">
            <a:xfrm>
              <a:off x="5118100" y="5446713"/>
              <a:ext cx="42863" cy="46038"/>
            </a:xfrm>
            <a:custGeom>
              <a:avLst/>
              <a:gdLst>
                <a:gd name="T0" fmla="*/ 9 w 10"/>
                <a:gd name="T1" fmla="*/ 3 h 11"/>
                <a:gd name="T2" fmla="*/ 2 w 10"/>
                <a:gd name="T3" fmla="*/ 2 h 11"/>
                <a:gd name="T4" fmla="*/ 1 w 10"/>
                <a:gd name="T5" fmla="*/ 8 h 11"/>
                <a:gd name="T6" fmla="*/ 8 w 10"/>
                <a:gd name="T7" fmla="*/ 9 h 11"/>
                <a:gd name="T8" fmla="*/ 9 w 10"/>
                <a:gd name="T9" fmla="*/ 3 h 11"/>
              </a:gdLst>
              <a:ahLst/>
              <a:cxnLst>
                <a:cxn ang="0">
                  <a:pos x="T0" y="T1"/>
                </a:cxn>
                <a:cxn ang="0">
                  <a:pos x="T2" y="T3"/>
                </a:cxn>
                <a:cxn ang="0">
                  <a:pos x="T4" y="T5"/>
                </a:cxn>
                <a:cxn ang="0">
                  <a:pos x="T6" y="T7"/>
                </a:cxn>
                <a:cxn ang="0">
                  <a:pos x="T8" y="T9"/>
                </a:cxn>
              </a:cxnLst>
              <a:rect l="0" t="0" r="r" b="b"/>
              <a:pathLst>
                <a:path w="10" h="11">
                  <a:moveTo>
                    <a:pt x="9" y="3"/>
                  </a:moveTo>
                  <a:cubicBezTo>
                    <a:pt x="7" y="0"/>
                    <a:pt x="4" y="0"/>
                    <a:pt x="2" y="2"/>
                  </a:cubicBezTo>
                  <a:cubicBezTo>
                    <a:pt x="0" y="3"/>
                    <a:pt x="0" y="6"/>
                    <a:pt x="1" y="8"/>
                  </a:cubicBezTo>
                  <a:cubicBezTo>
                    <a:pt x="3" y="10"/>
                    <a:pt x="6" y="11"/>
                    <a:pt x="8" y="9"/>
                  </a:cubicBezTo>
                  <a:cubicBezTo>
                    <a:pt x="10" y="8"/>
                    <a:pt x="10" y="5"/>
                    <a:pt x="9" y="3"/>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46"/>
            <p:cNvSpPr/>
            <p:nvPr/>
          </p:nvSpPr>
          <p:spPr bwMode="auto">
            <a:xfrm>
              <a:off x="5013325" y="5327650"/>
              <a:ext cx="41275" cy="46038"/>
            </a:xfrm>
            <a:custGeom>
              <a:avLst/>
              <a:gdLst>
                <a:gd name="T0" fmla="*/ 9 w 10"/>
                <a:gd name="T1" fmla="*/ 3 h 11"/>
                <a:gd name="T2" fmla="*/ 2 w 10"/>
                <a:gd name="T3" fmla="*/ 2 h 11"/>
                <a:gd name="T4" fmla="*/ 1 w 10"/>
                <a:gd name="T5" fmla="*/ 8 h 11"/>
                <a:gd name="T6" fmla="*/ 8 w 10"/>
                <a:gd name="T7" fmla="*/ 9 h 11"/>
                <a:gd name="T8" fmla="*/ 9 w 10"/>
                <a:gd name="T9" fmla="*/ 3 h 11"/>
              </a:gdLst>
              <a:ahLst/>
              <a:cxnLst>
                <a:cxn ang="0">
                  <a:pos x="T0" y="T1"/>
                </a:cxn>
                <a:cxn ang="0">
                  <a:pos x="T2" y="T3"/>
                </a:cxn>
                <a:cxn ang="0">
                  <a:pos x="T4" y="T5"/>
                </a:cxn>
                <a:cxn ang="0">
                  <a:pos x="T6" y="T7"/>
                </a:cxn>
                <a:cxn ang="0">
                  <a:pos x="T8" y="T9"/>
                </a:cxn>
              </a:cxnLst>
              <a:rect l="0" t="0" r="r" b="b"/>
              <a:pathLst>
                <a:path w="10" h="11">
                  <a:moveTo>
                    <a:pt x="9" y="3"/>
                  </a:moveTo>
                  <a:cubicBezTo>
                    <a:pt x="7" y="1"/>
                    <a:pt x="4" y="0"/>
                    <a:pt x="2" y="2"/>
                  </a:cubicBezTo>
                  <a:cubicBezTo>
                    <a:pt x="0" y="3"/>
                    <a:pt x="0" y="6"/>
                    <a:pt x="1" y="8"/>
                  </a:cubicBezTo>
                  <a:cubicBezTo>
                    <a:pt x="3" y="10"/>
                    <a:pt x="6" y="11"/>
                    <a:pt x="8" y="9"/>
                  </a:cubicBezTo>
                  <a:cubicBezTo>
                    <a:pt x="10" y="8"/>
                    <a:pt x="10" y="5"/>
                    <a:pt x="9" y="3"/>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47"/>
            <p:cNvSpPr/>
            <p:nvPr/>
          </p:nvSpPr>
          <p:spPr bwMode="auto">
            <a:xfrm>
              <a:off x="4945063" y="5187950"/>
              <a:ext cx="46038" cy="41275"/>
            </a:xfrm>
            <a:custGeom>
              <a:avLst/>
              <a:gdLst>
                <a:gd name="T0" fmla="*/ 9 w 11"/>
                <a:gd name="T1" fmla="*/ 2 h 10"/>
                <a:gd name="T2" fmla="*/ 2 w 11"/>
                <a:gd name="T3" fmla="*/ 1 h 10"/>
                <a:gd name="T4" fmla="*/ 1 w 11"/>
                <a:gd name="T5" fmla="*/ 8 h 10"/>
                <a:gd name="T6" fmla="*/ 8 w 11"/>
                <a:gd name="T7" fmla="*/ 9 h 10"/>
                <a:gd name="T8" fmla="*/ 9 w 11"/>
                <a:gd name="T9" fmla="*/ 2 h 10"/>
              </a:gdLst>
              <a:ahLst/>
              <a:cxnLst>
                <a:cxn ang="0">
                  <a:pos x="T0" y="T1"/>
                </a:cxn>
                <a:cxn ang="0">
                  <a:pos x="T2" y="T3"/>
                </a:cxn>
                <a:cxn ang="0">
                  <a:pos x="T4" y="T5"/>
                </a:cxn>
                <a:cxn ang="0">
                  <a:pos x="T6" y="T7"/>
                </a:cxn>
                <a:cxn ang="0">
                  <a:pos x="T8" y="T9"/>
                </a:cxn>
              </a:cxnLst>
              <a:rect l="0" t="0" r="r" b="b"/>
              <a:pathLst>
                <a:path w="11" h="10">
                  <a:moveTo>
                    <a:pt x="9" y="2"/>
                  </a:moveTo>
                  <a:cubicBezTo>
                    <a:pt x="7" y="0"/>
                    <a:pt x="4" y="0"/>
                    <a:pt x="2" y="1"/>
                  </a:cubicBezTo>
                  <a:cubicBezTo>
                    <a:pt x="0" y="3"/>
                    <a:pt x="0" y="6"/>
                    <a:pt x="1" y="8"/>
                  </a:cubicBezTo>
                  <a:cubicBezTo>
                    <a:pt x="3" y="10"/>
                    <a:pt x="6" y="10"/>
                    <a:pt x="8" y="9"/>
                  </a:cubicBezTo>
                  <a:cubicBezTo>
                    <a:pt x="10" y="7"/>
                    <a:pt x="11" y="4"/>
                    <a:pt x="9" y="2"/>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48"/>
            <p:cNvSpPr/>
            <p:nvPr/>
          </p:nvSpPr>
          <p:spPr bwMode="auto">
            <a:xfrm>
              <a:off x="4889500" y="5084763"/>
              <a:ext cx="46038" cy="47625"/>
            </a:xfrm>
            <a:custGeom>
              <a:avLst/>
              <a:gdLst>
                <a:gd name="T0" fmla="*/ 9 w 11"/>
                <a:gd name="T1" fmla="*/ 3 h 11"/>
                <a:gd name="T2" fmla="*/ 2 w 11"/>
                <a:gd name="T3" fmla="*/ 2 h 11"/>
                <a:gd name="T4" fmla="*/ 2 w 11"/>
                <a:gd name="T5" fmla="*/ 9 h 11"/>
                <a:gd name="T6" fmla="*/ 8 w 11"/>
                <a:gd name="T7" fmla="*/ 10 h 11"/>
                <a:gd name="T8" fmla="*/ 9 w 11"/>
                <a:gd name="T9" fmla="*/ 3 h 11"/>
              </a:gdLst>
              <a:ahLst/>
              <a:cxnLst>
                <a:cxn ang="0">
                  <a:pos x="T0" y="T1"/>
                </a:cxn>
                <a:cxn ang="0">
                  <a:pos x="T2" y="T3"/>
                </a:cxn>
                <a:cxn ang="0">
                  <a:pos x="T4" y="T5"/>
                </a:cxn>
                <a:cxn ang="0">
                  <a:pos x="T6" y="T7"/>
                </a:cxn>
                <a:cxn ang="0">
                  <a:pos x="T8" y="T9"/>
                </a:cxn>
              </a:cxnLst>
              <a:rect l="0" t="0" r="r" b="b"/>
              <a:pathLst>
                <a:path w="11" h="11">
                  <a:moveTo>
                    <a:pt x="9" y="3"/>
                  </a:moveTo>
                  <a:cubicBezTo>
                    <a:pt x="8" y="1"/>
                    <a:pt x="5" y="0"/>
                    <a:pt x="2" y="2"/>
                  </a:cubicBezTo>
                  <a:cubicBezTo>
                    <a:pt x="0" y="4"/>
                    <a:pt x="0" y="7"/>
                    <a:pt x="2" y="9"/>
                  </a:cubicBezTo>
                  <a:cubicBezTo>
                    <a:pt x="3" y="11"/>
                    <a:pt x="6" y="11"/>
                    <a:pt x="8" y="10"/>
                  </a:cubicBezTo>
                  <a:cubicBezTo>
                    <a:pt x="10" y="8"/>
                    <a:pt x="11" y="5"/>
                    <a:pt x="9" y="3"/>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49"/>
            <p:cNvSpPr/>
            <p:nvPr/>
          </p:nvSpPr>
          <p:spPr bwMode="auto">
            <a:xfrm>
              <a:off x="7031038" y="4791075"/>
              <a:ext cx="815975" cy="1004888"/>
            </a:xfrm>
            <a:custGeom>
              <a:avLst/>
              <a:gdLst>
                <a:gd name="T0" fmla="*/ 68 w 192"/>
                <a:gd name="T1" fmla="*/ 222 h 236"/>
                <a:gd name="T2" fmla="*/ 39 w 192"/>
                <a:gd name="T3" fmla="*/ 231 h 236"/>
                <a:gd name="T4" fmla="*/ 28 w 192"/>
                <a:gd name="T5" fmla="*/ 202 h 236"/>
                <a:gd name="T6" fmla="*/ 23 w 192"/>
                <a:gd name="T7" fmla="*/ 81 h 236"/>
                <a:gd name="T8" fmla="*/ 124 w 192"/>
                <a:gd name="T9" fmla="*/ 14 h 236"/>
                <a:gd name="T10" fmla="*/ 154 w 192"/>
                <a:gd name="T11" fmla="*/ 5 h 236"/>
                <a:gd name="T12" fmla="*/ 164 w 192"/>
                <a:gd name="T13" fmla="*/ 34 h 236"/>
                <a:gd name="T14" fmla="*/ 169 w 192"/>
                <a:gd name="T15" fmla="*/ 155 h 236"/>
                <a:gd name="T16" fmla="*/ 68 w 192"/>
                <a:gd name="T17" fmla="*/ 22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236">
                  <a:moveTo>
                    <a:pt x="68" y="222"/>
                  </a:moveTo>
                  <a:cubicBezTo>
                    <a:pt x="61" y="232"/>
                    <a:pt x="49" y="236"/>
                    <a:pt x="39" y="231"/>
                  </a:cubicBezTo>
                  <a:cubicBezTo>
                    <a:pt x="29" y="225"/>
                    <a:pt x="24" y="213"/>
                    <a:pt x="28" y="202"/>
                  </a:cubicBezTo>
                  <a:cubicBezTo>
                    <a:pt x="4" y="175"/>
                    <a:pt x="0" y="125"/>
                    <a:pt x="23" y="81"/>
                  </a:cubicBezTo>
                  <a:cubicBezTo>
                    <a:pt x="46" y="36"/>
                    <a:pt x="88" y="10"/>
                    <a:pt x="124" y="14"/>
                  </a:cubicBezTo>
                  <a:cubicBezTo>
                    <a:pt x="131" y="4"/>
                    <a:pt x="143" y="0"/>
                    <a:pt x="154" y="5"/>
                  </a:cubicBezTo>
                  <a:cubicBezTo>
                    <a:pt x="164" y="10"/>
                    <a:pt x="168" y="23"/>
                    <a:pt x="164" y="34"/>
                  </a:cubicBezTo>
                  <a:cubicBezTo>
                    <a:pt x="189" y="61"/>
                    <a:pt x="192" y="110"/>
                    <a:pt x="169" y="155"/>
                  </a:cubicBezTo>
                  <a:cubicBezTo>
                    <a:pt x="146" y="200"/>
                    <a:pt x="105" y="226"/>
                    <a:pt x="68" y="222"/>
                  </a:cubicBezTo>
                  <a:close/>
                </a:path>
              </a:pathLst>
            </a:custGeom>
            <a:solidFill>
              <a:srgbClr val="F3A4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50"/>
            <p:cNvSpPr/>
            <p:nvPr/>
          </p:nvSpPr>
          <p:spPr bwMode="auto">
            <a:xfrm>
              <a:off x="7112000" y="4910138"/>
              <a:ext cx="369888" cy="481013"/>
            </a:xfrm>
            <a:custGeom>
              <a:avLst/>
              <a:gdLst>
                <a:gd name="T0" fmla="*/ 87 w 87"/>
                <a:gd name="T1" fmla="*/ 0 h 113"/>
                <a:gd name="T2" fmla="*/ 1 w 87"/>
                <a:gd name="T3" fmla="*/ 113 h 113"/>
                <a:gd name="T4" fmla="*/ 87 w 87"/>
                <a:gd name="T5" fmla="*/ 0 h 113"/>
              </a:gdLst>
              <a:ahLst/>
              <a:cxnLst>
                <a:cxn ang="0">
                  <a:pos x="T0" y="T1"/>
                </a:cxn>
                <a:cxn ang="0">
                  <a:pos x="T2" y="T3"/>
                </a:cxn>
                <a:cxn ang="0">
                  <a:pos x="T4" y="T5"/>
                </a:cxn>
              </a:cxnLst>
              <a:rect l="0" t="0" r="r" b="b"/>
              <a:pathLst>
                <a:path w="87" h="113">
                  <a:moveTo>
                    <a:pt x="87" y="0"/>
                  </a:moveTo>
                  <a:cubicBezTo>
                    <a:pt x="38" y="6"/>
                    <a:pt x="0" y="63"/>
                    <a:pt x="1" y="113"/>
                  </a:cubicBezTo>
                  <a:cubicBezTo>
                    <a:pt x="10" y="68"/>
                    <a:pt x="48" y="11"/>
                    <a:pt x="87" y="0"/>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51"/>
            <p:cNvSpPr/>
            <p:nvPr/>
          </p:nvSpPr>
          <p:spPr bwMode="auto">
            <a:xfrm>
              <a:off x="6567488" y="4864100"/>
              <a:ext cx="990600" cy="1104900"/>
            </a:xfrm>
            <a:custGeom>
              <a:avLst/>
              <a:gdLst>
                <a:gd name="T0" fmla="*/ 48 w 233"/>
                <a:gd name="T1" fmla="*/ 243 h 260"/>
                <a:gd name="T2" fmla="*/ 56 w 233"/>
                <a:gd name="T3" fmla="*/ 253 h 260"/>
                <a:gd name="T4" fmla="*/ 87 w 233"/>
                <a:gd name="T5" fmla="*/ 246 h 260"/>
                <a:gd name="T6" fmla="*/ 89 w 233"/>
                <a:gd name="T7" fmla="*/ 243 h 260"/>
                <a:gd name="T8" fmla="*/ 97 w 233"/>
                <a:gd name="T9" fmla="*/ 251 h 260"/>
                <a:gd name="T10" fmla="*/ 127 w 233"/>
                <a:gd name="T11" fmla="*/ 244 h 260"/>
                <a:gd name="T12" fmla="*/ 129 w 233"/>
                <a:gd name="T13" fmla="*/ 240 h 260"/>
                <a:gd name="T14" fmla="*/ 131 w 233"/>
                <a:gd name="T15" fmla="*/ 241 h 260"/>
                <a:gd name="T16" fmla="*/ 162 w 233"/>
                <a:gd name="T17" fmla="*/ 234 h 260"/>
                <a:gd name="T18" fmla="*/ 164 w 233"/>
                <a:gd name="T19" fmla="*/ 215 h 260"/>
                <a:gd name="T20" fmla="*/ 198 w 233"/>
                <a:gd name="T21" fmla="*/ 199 h 260"/>
                <a:gd name="T22" fmla="*/ 200 w 233"/>
                <a:gd name="T23" fmla="*/ 166 h 260"/>
                <a:gd name="T24" fmla="*/ 215 w 233"/>
                <a:gd name="T25" fmla="*/ 154 h 260"/>
                <a:gd name="T26" fmla="*/ 211 w 233"/>
                <a:gd name="T27" fmla="*/ 119 h 260"/>
                <a:gd name="T28" fmla="*/ 224 w 233"/>
                <a:gd name="T29" fmla="*/ 107 h 260"/>
                <a:gd name="T30" fmla="*/ 215 w 233"/>
                <a:gd name="T31" fmla="*/ 68 h 260"/>
                <a:gd name="T32" fmla="*/ 214 w 233"/>
                <a:gd name="T33" fmla="*/ 67 h 260"/>
                <a:gd name="T34" fmla="*/ 216 w 233"/>
                <a:gd name="T35" fmla="*/ 64 h 260"/>
                <a:gd name="T36" fmla="*/ 210 w 233"/>
                <a:gd name="T37" fmla="*/ 34 h 260"/>
                <a:gd name="T38" fmla="*/ 182 w 233"/>
                <a:gd name="T39" fmla="*/ 36 h 260"/>
                <a:gd name="T40" fmla="*/ 179 w 233"/>
                <a:gd name="T41" fmla="*/ 34 h 260"/>
                <a:gd name="T42" fmla="*/ 179 w 233"/>
                <a:gd name="T43" fmla="*/ 34 h 260"/>
                <a:gd name="T44" fmla="*/ 179 w 233"/>
                <a:gd name="T45" fmla="*/ 34 h 260"/>
                <a:gd name="T46" fmla="*/ 176 w 233"/>
                <a:gd name="T47" fmla="*/ 33 h 260"/>
                <a:gd name="T48" fmla="*/ 167 w 233"/>
                <a:gd name="T49" fmla="*/ 6 h 260"/>
                <a:gd name="T50" fmla="*/ 136 w 233"/>
                <a:gd name="T51" fmla="*/ 13 h 260"/>
                <a:gd name="T52" fmla="*/ 134 w 233"/>
                <a:gd name="T53" fmla="*/ 17 h 260"/>
                <a:gd name="T54" fmla="*/ 133 w 233"/>
                <a:gd name="T55" fmla="*/ 16 h 260"/>
                <a:gd name="T56" fmla="*/ 94 w 233"/>
                <a:gd name="T57" fmla="*/ 25 h 260"/>
                <a:gd name="T58" fmla="*/ 89 w 233"/>
                <a:gd name="T59" fmla="*/ 42 h 260"/>
                <a:gd name="T60" fmla="*/ 56 w 233"/>
                <a:gd name="T61" fmla="*/ 54 h 260"/>
                <a:gd name="T62" fmla="*/ 51 w 233"/>
                <a:gd name="T63" fmla="*/ 72 h 260"/>
                <a:gd name="T64" fmla="*/ 22 w 233"/>
                <a:gd name="T65" fmla="*/ 88 h 260"/>
                <a:gd name="T66" fmla="*/ 22 w 233"/>
                <a:gd name="T67" fmla="*/ 126 h 260"/>
                <a:gd name="T68" fmla="*/ 7 w 233"/>
                <a:gd name="T69" fmla="*/ 136 h 260"/>
                <a:gd name="T70" fmla="*/ 14 w 233"/>
                <a:gd name="T71" fmla="*/ 167 h 260"/>
                <a:gd name="T72" fmla="*/ 15 w 233"/>
                <a:gd name="T73" fmla="*/ 168 h 260"/>
                <a:gd name="T74" fmla="*/ 12 w 233"/>
                <a:gd name="T75" fmla="*/ 172 h 260"/>
                <a:gd name="T76" fmla="*/ 19 w 233"/>
                <a:gd name="T77" fmla="*/ 202 h 260"/>
                <a:gd name="T78" fmla="*/ 30 w 233"/>
                <a:gd name="T79" fmla="*/ 206 h 260"/>
                <a:gd name="T80" fmla="*/ 28 w 233"/>
                <a:gd name="T81" fmla="*/ 209 h 260"/>
                <a:gd name="T82" fmla="*/ 35 w 233"/>
                <a:gd name="T83" fmla="*/ 240 h 260"/>
                <a:gd name="T84" fmla="*/ 48 w 233"/>
                <a:gd name="T85" fmla="*/ 243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3" h="260">
                  <a:moveTo>
                    <a:pt x="48" y="243"/>
                  </a:moveTo>
                  <a:cubicBezTo>
                    <a:pt x="49" y="247"/>
                    <a:pt x="52" y="251"/>
                    <a:pt x="56" y="253"/>
                  </a:cubicBezTo>
                  <a:cubicBezTo>
                    <a:pt x="67" y="260"/>
                    <a:pt x="80" y="257"/>
                    <a:pt x="87" y="246"/>
                  </a:cubicBezTo>
                  <a:cubicBezTo>
                    <a:pt x="88" y="245"/>
                    <a:pt x="88" y="244"/>
                    <a:pt x="89" y="243"/>
                  </a:cubicBezTo>
                  <a:cubicBezTo>
                    <a:pt x="91" y="246"/>
                    <a:pt x="93" y="249"/>
                    <a:pt x="97" y="251"/>
                  </a:cubicBezTo>
                  <a:cubicBezTo>
                    <a:pt x="107" y="257"/>
                    <a:pt x="121" y="254"/>
                    <a:pt x="127" y="244"/>
                  </a:cubicBezTo>
                  <a:cubicBezTo>
                    <a:pt x="128" y="242"/>
                    <a:pt x="129" y="241"/>
                    <a:pt x="129" y="240"/>
                  </a:cubicBezTo>
                  <a:cubicBezTo>
                    <a:pt x="130" y="240"/>
                    <a:pt x="130" y="240"/>
                    <a:pt x="131" y="241"/>
                  </a:cubicBezTo>
                  <a:cubicBezTo>
                    <a:pt x="141" y="247"/>
                    <a:pt x="155" y="244"/>
                    <a:pt x="162" y="234"/>
                  </a:cubicBezTo>
                  <a:cubicBezTo>
                    <a:pt x="165" y="228"/>
                    <a:pt x="166" y="221"/>
                    <a:pt x="164" y="215"/>
                  </a:cubicBezTo>
                  <a:cubicBezTo>
                    <a:pt x="177" y="217"/>
                    <a:pt x="191" y="211"/>
                    <a:pt x="198" y="199"/>
                  </a:cubicBezTo>
                  <a:cubicBezTo>
                    <a:pt x="205" y="189"/>
                    <a:pt x="205" y="176"/>
                    <a:pt x="200" y="166"/>
                  </a:cubicBezTo>
                  <a:cubicBezTo>
                    <a:pt x="206" y="164"/>
                    <a:pt x="211" y="160"/>
                    <a:pt x="215" y="154"/>
                  </a:cubicBezTo>
                  <a:cubicBezTo>
                    <a:pt x="222" y="143"/>
                    <a:pt x="220" y="128"/>
                    <a:pt x="211" y="119"/>
                  </a:cubicBezTo>
                  <a:cubicBezTo>
                    <a:pt x="216" y="116"/>
                    <a:pt x="221" y="113"/>
                    <a:pt x="224" y="107"/>
                  </a:cubicBezTo>
                  <a:cubicBezTo>
                    <a:pt x="233" y="94"/>
                    <a:pt x="229" y="76"/>
                    <a:pt x="215" y="68"/>
                  </a:cubicBezTo>
                  <a:cubicBezTo>
                    <a:pt x="214" y="67"/>
                    <a:pt x="214" y="67"/>
                    <a:pt x="214" y="67"/>
                  </a:cubicBezTo>
                  <a:cubicBezTo>
                    <a:pt x="215" y="66"/>
                    <a:pt x="216" y="65"/>
                    <a:pt x="216" y="64"/>
                  </a:cubicBezTo>
                  <a:cubicBezTo>
                    <a:pt x="223" y="54"/>
                    <a:pt x="220" y="40"/>
                    <a:pt x="210" y="34"/>
                  </a:cubicBezTo>
                  <a:cubicBezTo>
                    <a:pt x="201" y="28"/>
                    <a:pt x="189" y="29"/>
                    <a:pt x="182" y="36"/>
                  </a:cubicBezTo>
                  <a:cubicBezTo>
                    <a:pt x="181" y="36"/>
                    <a:pt x="180" y="35"/>
                    <a:pt x="179" y="34"/>
                  </a:cubicBezTo>
                  <a:cubicBezTo>
                    <a:pt x="179" y="34"/>
                    <a:pt x="179" y="34"/>
                    <a:pt x="179" y="34"/>
                  </a:cubicBezTo>
                  <a:cubicBezTo>
                    <a:pt x="179" y="34"/>
                    <a:pt x="179" y="34"/>
                    <a:pt x="179" y="34"/>
                  </a:cubicBezTo>
                  <a:cubicBezTo>
                    <a:pt x="178" y="34"/>
                    <a:pt x="177" y="33"/>
                    <a:pt x="176" y="33"/>
                  </a:cubicBezTo>
                  <a:cubicBezTo>
                    <a:pt x="179" y="23"/>
                    <a:pt x="176" y="12"/>
                    <a:pt x="167" y="6"/>
                  </a:cubicBezTo>
                  <a:cubicBezTo>
                    <a:pt x="156" y="0"/>
                    <a:pt x="142" y="3"/>
                    <a:pt x="136" y="13"/>
                  </a:cubicBezTo>
                  <a:cubicBezTo>
                    <a:pt x="135" y="15"/>
                    <a:pt x="135" y="16"/>
                    <a:pt x="134" y="17"/>
                  </a:cubicBezTo>
                  <a:cubicBezTo>
                    <a:pt x="133" y="16"/>
                    <a:pt x="133" y="16"/>
                    <a:pt x="133" y="16"/>
                  </a:cubicBezTo>
                  <a:cubicBezTo>
                    <a:pt x="120" y="8"/>
                    <a:pt x="102" y="12"/>
                    <a:pt x="94" y="25"/>
                  </a:cubicBezTo>
                  <a:cubicBezTo>
                    <a:pt x="90" y="30"/>
                    <a:pt x="89" y="36"/>
                    <a:pt x="89" y="42"/>
                  </a:cubicBezTo>
                  <a:cubicBezTo>
                    <a:pt x="77" y="38"/>
                    <a:pt x="63" y="42"/>
                    <a:pt x="56" y="54"/>
                  </a:cubicBezTo>
                  <a:cubicBezTo>
                    <a:pt x="52" y="60"/>
                    <a:pt x="51" y="66"/>
                    <a:pt x="51" y="72"/>
                  </a:cubicBezTo>
                  <a:cubicBezTo>
                    <a:pt x="40" y="72"/>
                    <a:pt x="29" y="78"/>
                    <a:pt x="22" y="88"/>
                  </a:cubicBezTo>
                  <a:cubicBezTo>
                    <a:pt x="15" y="100"/>
                    <a:pt x="15" y="115"/>
                    <a:pt x="22" y="126"/>
                  </a:cubicBezTo>
                  <a:cubicBezTo>
                    <a:pt x="16" y="127"/>
                    <a:pt x="10" y="130"/>
                    <a:pt x="7" y="136"/>
                  </a:cubicBezTo>
                  <a:cubicBezTo>
                    <a:pt x="0" y="147"/>
                    <a:pt x="3" y="160"/>
                    <a:pt x="14" y="167"/>
                  </a:cubicBezTo>
                  <a:cubicBezTo>
                    <a:pt x="14" y="167"/>
                    <a:pt x="15" y="168"/>
                    <a:pt x="15" y="168"/>
                  </a:cubicBezTo>
                  <a:cubicBezTo>
                    <a:pt x="14" y="169"/>
                    <a:pt x="13" y="170"/>
                    <a:pt x="12" y="172"/>
                  </a:cubicBezTo>
                  <a:cubicBezTo>
                    <a:pt x="6" y="182"/>
                    <a:pt x="9" y="196"/>
                    <a:pt x="19" y="202"/>
                  </a:cubicBezTo>
                  <a:cubicBezTo>
                    <a:pt x="23" y="204"/>
                    <a:pt x="27" y="205"/>
                    <a:pt x="30" y="206"/>
                  </a:cubicBezTo>
                  <a:cubicBezTo>
                    <a:pt x="29" y="207"/>
                    <a:pt x="28" y="208"/>
                    <a:pt x="28" y="209"/>
                  </a:cubicBezTo>
                  <a:cubicBezTo>
                    <a:pt x="21" y="219"/>
                    <a:pt x="24" y="233"/>
                    <a:pt x="35" y="240"/>
                  </a:cubicBezTo>
                  <a:cubicBezTo>
                    <a:pt x="39" y="242"/>
                    <a:pt x="43" y="243"/>
                    <a:pt x="48" y="243"/>
                  </a:cubicBezTo>
                  <a:close/>
                </a:path>
              </a:pathLst>
            </a:custGeom>
            <a:solidFill>
              <a:srgbClr val="3D6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52"/>
            <p:cNvSpPr/>
            <p:nvPr/>
          </p:nvSpPr>
          <p:spPr bwMode="auto">
            <a:xfrm>
              <a:off x="6694488" y="4914900"/>
              <a:ext cx="617538" cy="787400"/>
            </a:xfrm>
            <a:custGeom>
              <a:avLst/>
              <a:gdLst>
                <a:gd name="T0" fmla="*/ 52 w 145"/>
                <a:gd name="T1" fmla="*/ 166 h 185"/>
                <a:gd name="T2" fmla="*/ 49 w 145"/>
                <a:gd name="T3" fmla="*/ 175 h 185"/>
                <a:gd name="T4" fmla="*/ 26 w 145"/>
                <a:gd name="T5" fmla="*/ 180 h 185"/>
                <a:gd name="T6" fmla="*/ 21 w 145"/>
                <a:gd name="T7" fmla="*/ 157 h 185"/>
                <a:gd name="T8" fmla="*/ 23 w 145"/>
                <a:gd name="T9" fmla="*/ 154 h 185"/>
                <a:gd name="T10" fmla="*/ 15 w 145"/>
                <a:gd name="T11" fmla="*/ 152 h 185"/>
                <a:gd name="T12" fmla="*/ 10 w 145"/>
                <a:gd name="T13" fmla="*/ 129 h 185"/>
                <a:gd name="T14" fmla="*/ 12 w 145"/>
                <a:gd name="T15" fmla="*/ 126 h 185"/>
                <a:gd name="T16" fmla="*/ 11 w 145"/>
                <a:gd name="T17" fmla="*/ 125 h 185"/>
                <a:gd name="T18" fmla="*/ 5 w 145"/>
                <a:gd name="T19" fmla="*/ 102 h 185"/>
                <a:gd name="T20" fmla="*/ 17 w 145"/>
                <a:gd name="T21" fmla="*/ 94 h 185"/>
                <a:gd name="T22" fmla="*/ 17 w 145"/>
                <a:gd name="T23" fmla="*/ 66 h 185"/>
                <a:gd name="T24" fmla="*/ 39 w 145"/>
                <a:gd name="T25" fmla="*/ 54 h 185"/>
                <a:gd name="T26" fmla="*/ 42 w 145"/>
                <a:gd name="T27" fmla="*/ 40 h 185"/>
                <a:gd name="T28" fmla="*/ 67 w 145"/>
                <a:gd name="T29" fmla="*/ 31 h 185"/>
                <a:gd name="T30" fmla="*/ 71 w 145"/>
                <a:gd name="T31" fmla="*/ 19 h 185"/>
                <a:gd name="T32" fmla="*/ 100 w 145"/>
                <a:gd name="T33" fmla="*/ 12 h 185"/>
                <a:gd name="T34" fmla="*/ 101 w 145"/>
                <a:gd name="T35" fmla="*/ 12 h 185"/>
                <a:gd name="T36" fmla="*/ 102 w 145"/>
                <a:gd name="T37" fmla="*/ 10 h 185"/>
                <a:gd name="T38" fmla="*/ 126 w 145"/>
                <a:gd name="T39" fmla="*/ 4 h 185"/>
                <a:gd name="T40" fmla="*/ 133 w 145"/>
                <a:gd name="T41" fmla="*/ 24 h 185"/>
                <a:gd name="T42" fmla="*/ 135 w 145"/>
                <a:gd name="T43" fmla="*/ 25 h 185"/>
                <a:gd name="T44" fmla="*/ 140 w 145"/>
                <a:gd name="T45" fmla="*/ 48 h 185"/>
                <a:gd name="T46" fmla="*/ 126 w 145"/>
                <a:gd name="T47" fmla="*/ 56 h 185"/>
                <a:gd name="T48" fmla="*/ 124 w 145"/>
                <a:gd name="T49" fmla="*/ 75 h 185"/>
                <a:gd name="T50" fmla="*/ 108 w 145"/>
                <a:gd name="T51" fmla="*/ 85 h 185"/>
                <a:gd name="T52" fmla="*/ 108 w 145"/>
                <a:gd name="T53" fmla="*/ 112 h 185"/>
                <a:gd name="T54" fmla="*/ 91 w 145"/>
                <a:gd name="T55" fmla="*/ 124 h 185"/>
                <a:gd name="T56" fmla="*/ 89 w 145"/>
                <a:gd name="T57" fmla="*/ 135 h 185"/>
                <a:gd name="T58" fmla="*/ 79 w 145"/>
                <a:gd name="T59" fmla="*/ 142 h 185"/>
                <a:gd name="T60" fmla="*/ 76 w 145"/>
                <a:gd name="T61" fmla="*/ 157 h 185"/>
                <a:gd name="T62" fmla="*/ 52 w 145"/>
                <a:gd name="T63" fmla="*/ 166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85">
                  <a:moveTo>
                    <a:pt x="52" y="166"/>
                  </a:moveTo>
                  <a:cubicBezTo>
                    <a:pt x="52" y="169"/>
                    <a:pt x="51" y="172"/>
                    <a:pt x="49" y="175"/>
                  </a:cubicBezTo>
                  <a:cubicBezTo>
                    <a:pt x="44" y="183"/>
                    <a:pt x="34" y="185"/>
                    <a:pt x="26" y="180"/>
                  </a:cubicBezTo>
                  <a:cubicBezTo>
                    <a:pt x="18" y="175"/>
                    <a:pt x="16" y="165"/>
                    <a:pt x="21" y="157"/>
                  </a:cubicBezTo>
                  <a:cubicBezTo>
                    <a:pt x="22" y="156"/>
                    <a:pt x="22" y="155"/>
                    <a:pt x="23" y="154"/>
                  </a:cubicBezTo>
                  <a:cubicBezTo>
                    <a:pt x="20" y="154"/>
                    <a:pt x="17" y="153"/>
                    <a:pt x="15" y="152"/>
                  </a:cubicBezTo>
                  <a:cubicBezTo>
                    <a:pt x="7" y="147"/>
                    <a:pt x="5" y="137"/>
                    <a:pt x="10" y="129"/>
                  </a:cubicBezTo>
                  <a:cubicBezTo>
                    <a:pt x="10" y="128"/>
                    <a:pt x="11" y="127"/>
                    <a:pt x="12" y="126"/>
                  </a:cubicBezTo>
                  <a:cubicBezTo>
                    <a:pt x="11" y="126"/>
                    <a:pt x="11" y="126"/>
                    <a:pt x="11" y="125"/>
                  </a:cubicBezTo>
                  <a:cubicBezTo>
                    <a:pt x="3" y="120"/>
                    <a:pt x="0" y="110"/>
                    <a:pt x="5" y="102"/>
                  </a:cubicBezTo>
                  <a:cubicBezTo>
                    <a:pt x="8" y="98"/>
                    <a:pt x="12" y="95"/>
                    <a:pt x="17" y="94"/>
                  </a:cubicBezTo>
                  <a:cubicBezTo>
                    <a:pt x="12" y="86"/>
                    <a:pt x="11" y="75"/>
                    <a:pt x="17" y="66"/>
                  </a:cubicBezTo>
                  <a:cubicBezTo>
                    <a:pt x="22" y="58"/>
                    <a:pt x="30" y="54"/>
                    <a:pt x="39" y="54"/>
                  </a:cubicBezTo>
                  <a:cubicBezTo>
                    <a:pt x="38" y="49"/>
                    <a:pt x="39" y="45"/>
                    <a:pt x="42" y="40"/>
                  </a:cubicBezTo>
                  <a:cubicBezTo>
                    <a:pt x="47" y="32"/>
                    <a:pt x="58" y="28"/>
                    <a:pt x="67" y="31"/>
                  </a:cubicBezTo>
                  <a:cubicBezTo>
                    <a:pt x="67" y="27"/>
                    <a:pt x="68" y="23"/>
                    <a:pt x="71" y="19"/>
                  </a:cubicBezTo>
                  <a:cubicBezTo>
                    <a:pt x="77" y="9"/>
                    <a:pt x="90" y="5"/>
                    <a:pt x="100" y="12"/>
                  </a:cubicBezTo>
                  <a:cubicBezTo>
                    <a:pt x="101" y="12"/>
                    <a:pt x="101" y="12"/>
                    <a:pt x="101" y="12"/>
                  </a:cubicBezTo>
                  <a:cubicBezTo>
                    <a:pt x="101" y="11"/>
                    <a:pt x="102" y="11"/>
                    <a:pt x="102" y="10"/>
                  </a:cubicBezTo>
                  <a:cubicBezTo>
                    <a:pt x="107" y="2"/>
                    <a:pt x="118" y="0"/>
                    <a:pt x="126" y="4"/>
                  </a:cubicBezTo>
                  <a:cubicBezTo>
                    <a:pt x="132" y="9"/>
                    <a:pt x="135" y="17"/>
                    <a:pt x="133" y="24"/>
                  </a:cubicBezTo>
                  <a:cubicBezTo>
                    <a:pt x="133" y="24"/>
                    <a:pt x="134" y="25"/>
                    <a:pt x="135" y="25"/>
                  </a:cubicBezTo>
                  <a:cubicBezTo>
                    <a:pt x="143" y="30"/>
                    <a:pt x="145" y="41"/>
                    <a:pt x="140" y="48"/>
                  </a:cubicBezTo>
                  <a:cubicBezTo>
                    <a:pt x="137" y="54"/>
                    <a:pt x="132" y="56"/>
                    <a:pt x="126" y="56"/>
                  </a:cubicBezTo>
                  <a:cubicBezTo>
                    <a:pt x="128" y="62"/>
                    <a:pt x="128" y="69"/>
                    <a:pt x="124" y="75"/>
                  </a:cubicBezTo>
                  <a:cubicBezTo>
                    <a:pt x="120" y="81"/>
                    <a:pt x="114" y="85"/>
                    <a:pt x="108" y="85"/>
                  </a:cubicBezTo>
                  <a:cubicBezTo>
                    <a:pt x="113" y="93"/>
                    <a:pt x="113" y="104"/>
                    <a:pt x="108" y="112"/>
                  </a:cubicBezTo>
                  <a:cubicBezTo>
                    <a:pt x="104" y="118"/>
                    <a:pt x="98" y="122"/>
                    <a:pt x="91" y="124"/>
                  </a:cubicBezTo>
                  <a:cubicBezTo>
                    <a:pt x="92" y="127"/>
                    <a:pt x="91" y="131"/>
                    <a:pt x="89" y="135"/>
                  </a:cubicBezTo>
                  <a:cubicBezTo>
                    <a:pt x="87" y="138"/>
                    <a:pt x="83" y="141"/>
                    <a:pt x="79" y="142"/>
                  </a:cubicBezTo>
                  <a:cubicBezTo>
                    <a:pt x="80" y="147"/>
                    <a:pt x="79" y="152"/>
                    <a:pt x="76" y="157"/>
                  </a:cubicBezTo>
                  <a:cubicBezTo>
                    <a:pt x="71" y="165"/>
                    <a:pt x="61" y="168"/>
                    <a:pt x="52" y="166"/>
                  </a:cubicBezTo>
                  <a:close/>
                </a:path>
              </a:pathLst>
            </a:custGeom>
            <a:solidFill>
              <a:srgbClr val="517B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53"/>
            <p:cNvSpPr/>
            <p:nvPr/>
          </p:nvSpPr>
          <p:spPr bwMode="auto">
            <a:xfrm>
              <a:off x="6554788" y="5003800"/>
              <a:ext cx="688975" cy="1114425"/>
            </a:xfrm>
            <a:custGeom>
              <a:avLst/>
              <a:gdLst>
                <a:gd name="T0" fmla="*/ 21 w 162"/>
                <a:gd name="T1" fmla="*/ 255 h 262"/>
                <a:gd name="T2" fmla="*/ 55 w 162"/>
                <a:gd name="T3" fmla="*/ 189 h 262"/>
                <a:gd name="T4" fmla="*/ 63 w 162"/>
                <a:gd name="T5" fmla="*/ 152 h 262"/>
                <a:gd name="T6" fmla="*/ 79 w 162"/>
                <a:gd name="T7" fmla="*/ 144 h 262"/>
                <a:gd name="T8" fmla="*/ 108 w 162"/>
                <a:gd name="T9" fmla="*/ 116 h 262"/>
                <a:gd name="T10" fmla="*/ 108 w 162"/>
                <a:gd name="T11" fmla="*/ 112 h 262"/>
                <a:gd name="T12" fmla="*/ 103 w 162"/>
                <a:gd name="T13" fmla="*/ 112 h 262"/>
                <a:gd name="T14" fmla="*/ 75 w 162"/>
                <a:gd name="T15" fmla="*/ 138 h 262"/>
                <a:gd name="T16" fmla="*/ 65 w 162"/>
                <a:gd name="T17" fmla="*/ 144 h 262"/>
                <a:gd name="T18" fmla="*/ 82 w 162"/>
                <a:gd name="T19" fmla="*/ 104 h 262"/>
                <a:gd name="T20" fmla="*/ 103 w 162"/>
                <a:gd name="T21" fmla="*/ 96 h 262"/>
                <a:gd name="T22" fmla="*/ 125 w 162"/>
                <a:gd name="T23" fmla="*/ 76 h 262"/>
                <a:gd name="T24" fmla="*/ 125 w 162"/>
                <a:gd name="T25" fmla="*/ 71 h 262"/>
                <a:gd name="T26" fmla="*/ 120 w 162"/>
                <a:gd name="T27" fmla="*/ 72 h 262"/>
                <a:gd name="T28" fmla="*/ 100 w 162"/>
                <a:gd name="T29" fmla="*/ 90 h 262"/>
                <a:gd name="T30" fmla="*/ 86 w 162"/>
                <a:gd name="T31" fmla="*/ 96 h 262"/>
                <a:gd name="T32" fmla="*/ 109 w 162"/>
                <a:gd name="T33" fmla="*/ 57 h 262"/>
                <a:gd name="T34" fmla="*/ 138 w 162"/>
                <a:gd name="T35" fmla="*/ 41 h 262"/>
                <a:gd name="T36" fmla="*/ 144 w 162"/>
                <a:gd name="T37" fmla="*/ 36 h 262"/>
                <a:gd name="T38" fmla="*/ 144 w 162"/>
                <a:gd name="T39" fmla="*/ 31 h 262"/>
                <a:gd name="T40" fmla="*/ 140 w 162"/>
                <a:gd name="T41" fmla="*/ 31 h 262"/>
                <a:gd name="T42" fmla="*/ 134 w 162"/>
                <a:gd name="T43" fmla="*/ 36 h 262"/>
                <a:gd name="T44" fmla="*/ 113 w 162"/>
                <a:gd name="T45" fmla="*/ 50 h 262"/>
                <a:gd name="T46" fmla="*/ 134 w 162"/>
                <a:gd name="T47" fmla="*/ 25 h 262"/>
                <a:gd name="T48" fmla="*/ 122 w 162"/>
                <a:gd name="T49" fmla="*/ 23 h 262"/>
                <a:gd name="T50" fmla="*/ 134 w 162"/>
                <a:gd name="T51" fmla="*/ 8 h 262"/>
                <a:gd name="T52" fmla="*/ 134 w 162"/>
                <a:gd name="T53" fmla="*/ 3 h 262"/>
                <a:gd name="T54" fmla="*/ 129 w 162"/>
                <a:gd name="T55" fmla="*/ 3 h 262"/>
                <a:gd name="T56" fmla="*/ 116 w 162"/>
                <a:gd name="T57" fmla="*/ 22 h 262"/>
                <a:gd name="T58" fmla="*/ 113 w 162"/>
                <a:gd name="T59" fmla="*/ 32 h 262"/>
                <a:gd name="T60" fmla="*/ 93 w 162"/>
                <a:gd name="T61" fmla="*/ 58 h 262"/>
                <a:gd name="T62" fmla="*/ 95 w 162"/>
                <a:gd name="T63" fmla="*/ 39 h 262"/>
                <a:gd name="T64" fmla="*/ 110 w 162"/>
                <a:gd name="T65" fmla="*/ 11 h 262"/>
                <a:gd name="T66" fmla="*/ 110 w 162"/>
                <a:gd name="T67" fmla="*/ 6 h 262"/>
                <a:gd name="T68" fmla="*/ 106 w 162"/>
                <a:gd name="T69" fmla="*/ 6 h 262"/>
                <a:gd name="T70" fmla="*/ 89 w 162"/>
                <a:gd name="T71" fmla="*/ 37 h 262"/>
                <a:gd name="T72" fmla="*/ 87 w 162"/>
                <a:gd name="T73" fmla="*/ 66 h 262"/>
                <a:gd name="T74" fmla="*/ 56 w 162"/>
                <a:gd name="T75" fmla="*/ 113 h 262"/>
                <a:gd name="T76" fmla="*/ 56 w 162"/>
                <a:gd name="T77" fmla="*/ 93 h 262"/>
                <a:gd name="T78" fmla="*/ 65 w 162"/>
                <a:gd name="T79" fmla="*/ 60 h 262"/>
                <a:gd name="T80" fmla="*/ 64 w 162"/>
                <a:gd name="T81" fmla="*/ 56 h 262"/>
                <a:gd name="T82" fmla="*/ 59 w 162"/>
                <a:gd name="T83" fmla="*/ 57 h 262"/>
                <a:gd name="T84" fmla="*/ 49 w 162"/>
                <a:gd name="T85" fmla="*/ 93 h 262"/>
                <a:gd name="T86" fmla="*/ 51 w 162"/>
                <a:gd name="T87" fmla="*/ 120 h 262"/>
                <a:gd name="T88" fmla="*/ 14 w 162"/>
                <a:gd name="T89" fmla="*/ 188 h 262"/>
                <a:gd name="T90" fmla="*/ 21 w 162"/>
                <a:gd name="T91" fmla="*/ 25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 h="262">
                  <a:moveTo>
                    <a:pt x="21" y="255"/>
                  </a:moveTo>
                  <a:cubicBezTo>
                    <a:pt x="40" y="262"/>
                    <a:pt x="52" y="234"/>
                    <a:pt x="55" y="189"/>
                  </a:cubicBezTo>
                  <a:cubicBezTo>
                    <a:pt x="55" y="179"/>
                    <a:pt x="58" y="166"/>
                    <a:pt x="63" y="152"/>
                  </a:cubicBezTo>
                  <a:cubicBezTo>
                    <a:pt x="67" y="150"/>
                    <a:pt x="73" y="147"/>
                    <a:pt x="79" y="144"/>
                  </a:cubicBezTo>
                  <a:cubicBezTo>
                    <a:pt x="89" y="137"/>
                    <a:pt x="99" y="127"/>
                    <a:pt x="108" y="116"/>
                  </a:cubicBezTo>
                  <a:cubicBezTo>
                    <a:pt x="110" y="115"/>
                    <a:pt x="109" y="113"/>
                    <a:pt x="108" y="112"/>
                  </a:cubicBezTo>
                  <a:cubicBezTo>
                    <a:pt x="107" y="111"/>
                    <a:pt x="104" y="111"/>
                    <a:pt x="103" y="112"/>
                  </a:cubicBezTo>
                  <a:cubicBezTo>
                    <a:pt x="95" y="122"/>
                    <a:pt x="84" y="132"/>
                    <a:pt x="75" y="138"/>
                  </a:cubicBezTo>
                  <a:cubicBezTo>
                    <a:pt x="72" y="140"/>
                    <a:pt x="68" y="142"/>
                    <a:pt x="65" y="144"/>
                  </a:cubicBezTo>
                  <a:cubicBezTo>
                    <a:pt x="70" y="131"/>
                    <a:pt x="76" y="117"/>
                    <a:pt x="82" y="104"/>
                  </a:cubicBezTo>
                  <a:cubicBezTo>
                    <a:pt x="88" y="103"/>
                    <a:pt x="96" y="100"/>
                    <a:pt x="103" y="96"/>
                  </a:cubicBezTo>
                  <a:cubicBezTo>
                    <a:pt x="111" y="91"/>
                    <a:pt x="119" y="84"/>
                    <a:pt x="125" y="76"/>
                  </a:cubicBezTo>
                  <a:cubicBezTo>
                    <a:pt x="127" y="75"/>
                    <a:pt x="126" y="73"/>
                    <a:pt x="125" y="71"/>
                  </a:cubicBezTo>
                  <a:cubicBezTo>
                    <a:pt x="123" y="70"/>
                    <a:pt x="121" y="71"/>
                    <a:pt x="120" y="72"/>
                  </a:cubicBezTo>
                  <a:cubicBezTo>
                    <a:pt x="115" y="79"/>
                    <a:pt x="107" y="86"/>
                    <a:pt x="100" y="90"/>
                  </a:cubicBezTo>
                  <a:cubicBezTo>
                    <a:pt x="95" y="93"/>
                    <a:pt x="90" y="95"/>
                    <a:pt x="86" y="96"/>
                  </a:cubicBezTo>
                  <a:cubicBezTo>
                    <a:pt x="93" y="82"/>
                    <a:pt x="101" y="68"/>
                    <a:pt x="109" y="57"/>
                  </a:cubicBezTo>
                  <a:cubicBezTo>
                    <a:pt x="118" y="58"/>
                    <a:pt x="128" y="49"/>
                    <a:pt x="138" y="41"/>
                  </a:cubicBezTo>
                  <a:cubicBezTo>
                    <a:pt x="140" y="39"/>
                    <a:pt x="142" y="37"/>
                    <a:pt x="144" y="36"/>
                  </a:cubicBezTo>
                  <a:cubicBezTo>
                    <a:pt x="145" y="35"/>
                    <a:pt x="145" y="33"/>
                    <a:pt x="144" y="31"/>
                  </a:cubicBezTo>
                  <a:cubicBezTo>
                    <a:pt x="143" y="30"/>
                    <a:pt x="141" y="30"/>
                    <a:pt x="140" y="31"/>
                  </a:cubicBezTo>
                  <a:cubicBezTo>
                    <a:pt x="137" y="33"/>
                    <a:pt x="136" y="34"/>
                    <a:pt x="134" y="36"/>
                  </a:cubicBezTo>
                  <a:cubicBezTo>
                    <a:pt x="127" y="42"/>
                    <a:pt x="119" y="48"/>
                    <a:pt x="113" y="50"/>
                  </a:cubicBezTo>
                  <a:cubicBezTo>
                    <a:pt x="121" y="39"/>
                    <a:pt x="128" y="31"/>
                    <a:pt x="134" y="25"/>
                  </a:cubicBezTo>
                  <a:cubicBezTo>
                    <a:pt x="162" y="2"/>
                    <a:pt x="148" y="0"/>
                    <a:pt x="122" y="23"/>
                  </a:cubicBezTo>
                  <a:cubicBezTo>
                    <a:pt x="125" y="18"/>
                    <a:pt x="129" y="13"/>
                    <a:pt x="134" y="8"/>
                  </a:cubicBezTo>
                  <a:cubicBezTo>
                    <a:pt x="135" y="6"/>
                    <a:pt x="135" y="4"/>
                    <a:pt x="134" y="3"/>
                  </a:cubicBezTo>
                  <a:cubicBezTo>
                    <a:pt x="133" y="2"/>
                    <a:pt x="131" y="2"/>
                    <a:pt x="129" y="3"/>
                  </a:cubicBezTo>
                  <a:cubicBezTo>
                    <a:pt x="124" y="9"/>
                    <a:pt x="119" y="16"/>
                    <a:pt x="116" y="22"/>
                  </a:cubicBezTo>
                  <a:cubicBezTo>
                    <a:pt x="114" y="26"/>
                    <a:pt x="113" y="29"/>
                    <a:pt x="113" y="32"/>
                  </a:cubicBezTo>
                  <a:cubicBezTo>
                    <a:pt x="107" y="39"/>
                    <a:pt x="100" y="48"/>
                    <a:pt x="93" y="58"/>
                  </a:cubicBezTo>
                  <a:cubicBezTo>
                    <a:pt x="93" y="53"/>
                    <a:pt x="93" y="46"/>
                    <a:pt x="95" y="39"/>
                  </a:cubicBezTo>
                  <a:cubicBezTo>
                    <a:pt x="98" y="29"/>
                    <a:pt x="103" y="19"/>
                    <a:pt x="110" y="11"/>
                  </a:cubicBezTo>
                  <a:cubicBezTo>
                    <a:pt x="112" y="10"/>
                    <a:pt x="112" y="7"/>
                    <a:pt x="110" y="6"/>
                  </a:cubicBezTo>
                  <a:cubicBezTo>
                    <a:pt x="109" y="5"/>
                    <a:pt x="107" y="5"/>
                    <a:pt x="106" y="6"/>
                  </a:cubicBezTo>
                  <a:cubicBezTo>
                    <a:pt x="97" y="15"/>
                    <a:pt x="92" y="26"/>
                    <a:pt x="89" y="37"/>
                  </a:cubicBezTo>
                  <a:cubicBezTo>
                    <a:pt x="86" y="48"/>
                    <a:pt x="86" y="59"/>
                    <a:pt x="87" y="66"/>
                  </a:cubicBezTo>
                  <a:cubicBezTo>
                    <a:pt x="77" y="80"/>
                    <a:pt x="66" y="97"/>
                    <a:pt x="56" y="113"/>
                  </a:cubicBezTo>
                  <a:cubicBezTo>
                    <a:pt x="55" y="107"/>
                    <a:pt x="55" y="100"/>
                    <a:pt x="56" y="93"/>
                  </a:cubicBezTo>
                  <a:cubicBezTo>
                    <a:pt x="57" y="82"/>
                    <a:pt x="60" y="70"/>
                    <a:pt x="65" y="60"/>
                  </a:cubicBezTo>
                  <a:cubicBezTo>
                    <a:pt x="66" y="58"/>
                    <a:pt x="66" y="56"/>
                    <a:pt x="64" y="56"/>
                  </a:cubicBezTo>
                  <a:cubicBezTo>
                    <a:pt x="62" y="55"/>
                    <a:pt x="60" y="55"/>
                    <a:pt x="59" y="57"/>
                  </a:cubicBezTo>
                  <a:cubicBezTo>
                    <a:pt x="54" y="67"/>
                    <a:pt x="50" y="81"/>
                    <a:pt x="49" y="93"/>
                  </a:cubicBezTo>
                  <a:cubicBezTo>
                    <a:pt x="48" y="104"/>
                    <a:pt x="49" y="114"/>
                    <a:pt x="51" y="120"/>
                  </a:cubicBezTo>
                  <a:cubicBezTo>
                    <a:pt x="34" y="148"/>
                    <a:pt x="20" y="174"/>
                    <a:pt x="14" y="188"/>
                  </a:cubicBezTo>
                  <a:cubicBezTo>
                    <a:pt x="0" y="221"/>
                    <a:pt x="3" y="254"/>
                    <a:pt x="21" y="255"/>
                  </a:cubicBezTo>
                  <a:close/>
                </a:path>
              </a:pathLst>
            </a:custGeom>
            <a:solidFill>
              <a:srgbClr val="71A3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54"/>
            <p:cNvSpPr/>
            <p:nvPr/>
          </p:nvSpPr>
          <p:spPr bwMode="auto">
            <a:xfrm>
              <a:off x="6899275" y="5046663"/>
              <a:ext cx="608013" cy="739775"/>
            </a:xfrm>
            <a:custGeom>
              <a:avLst/>
              <a:gdLst>
                <a:gd name="T0" fmla="*/ 12 w 143"/>
                <a:gd name="T1" fmla="*/ 140 h 174"/>
                <a:gd name="T2" fmla="*/ 5 w 143"/>
                <a:gd name="T3" fmla="*/ 146 h 174"/>
                <a:gd name="T4" fmla="*/ 11 w 143"/>
                <a:gd name="T5" fmla="*/ 169 h 174"/>
                <a:gd name="T6" fmla="*/ 34 w 143"/>
                <a:gd name="T7" fmla="*/ 164 h 174"/>
                <a:gd name="T8" fmla="*/ 35 w 143"/>
                <a:gd name="T9" fmla="*/ 161 h 174"/>
                <a:gd name="T10" fmla="*/ 41 w 143"/>
                <a:gd name="T11" fmla="*/ 168 h 174"/>
                <a:gd name="T12" fmla="*/ 64 w 143"/>
                <a:gd name="T13" fmla="*/ 162 h 174"/>
                <a:gd name="T14" fmla="*/ 66 w 143"/>
                <a:gd name="T15" fmla="*/ 159 h 174"/>
                <a:gd name="T16" fmla="*/ 67 w 143"/>
                <a:gd name="T17" fmla="*/ 160 h 174"/>
                <a:gd name="T18" fmla="*/ 90 w 143"/>
                <a:gd name="T19" fmla="*/ 155 h 174"/>
                <a:gd name="T20" fmla="*/ 92 w 143"/>
                <a:gd name="T21" fmla="*/ 141 h 174"/>
                <a:gd name="T22" fmla="*/ 117 w 143"/>
                <a:gd name="T23" fmla="*/ 129 h 174"/>
                <a:gd name="T24" fmla="*/ 119 w 143"/>
                <a:gd name="T25" fmla="*/ 104 h 174"/>
                <a:gd name="T26" fmla="*/ 130 w 143"/>
                <a:gd name="T27" fmla="*/ 95 h 174"/>
                <a:gd name="T28" fmla="*/ 127 w 143"/>
                <a:gd name="T29" fmla="*/ 68 h 174"/>
                <a:gd name="T30" fmla="*/ 137 w 143"/>
                <a:gd name="T31" fmla="*/ 60 h 174"/>
                <a:gd name="T32" fmla="*/ 130 w 143"/>
                <a:gd name="T33" fmla="*/ 30 h 174"/>
                <a:gd name="T34" fmla="*/ 130 w 143"/>
                <a:gd name="T35" fmla="*/ 29 h 174"/>
                <a:gd name="T36" fmla="*/ 131 w 143"/>
                <a:gd name="T37" fmla="*/ 27 h 174"/>
                <a:gd name="T38" fmla="*/ 126 w 143"/>
                <a:gd name="T39" fmla="*/ 4 h 174"/>
                <a:gd name="T40" fmla="*/ 105 w 143"/>
                <a:gd name="T41" fmla="*/ 6 h 174"/>
                <a:gd name="T42" fmla="*/ 103 w 143"/>
                <a:gd name="T43" fmla="*/ 5 h 174"/>
                <a:gd name="T44" fmla="*/ 80 w 143"/>
                <a:gd name="T45" fmla="*/ 10 h 174"/>
                <a:gd name="T46" fmla="*/ 79 w 143"/>
                <a:gd name="T47" fmla="*/ 26 h 174"/>
                <a:gd name="T48" fmla="*/ 63 w 143"/>
                <a:gd name="T49" fmla="*/ 36 h 174"/>
                <a:gd name="T50" fmla="*/ 61 w 143"/>
                <a:gd name="T51" fmla="*/ 55 h 174"/>
                <a:gd name="T52" fmla="*/ 37 w 143"/>
                <a:gd name="T53" fmla="*/ 67 h 174"/>
                <a:gd name="T54" fmla="*/ 33 w 143"/>
                <a:gd name="T55" fmla="*/ 86 h 174"/>
                <a:gd name="T56" fmla="*/ 25 w 143"/>
                <a:gd name="T57" fmla="*/ 93 h 174"/>
                <a:gd name="T58" fmla="*/ 22 w 143"/>
                <a:gd name="T59" fmla="*/ 106 h 174"/>
                <a:gd name="T60" fmla="*/ 10 w 143"/>
                <a:gd name="T61" fmla="*/ 115 h 174"/>
                <a:gd name="T62" fmla="*/ 12 w 143"/>
                <a:gd name="T63" fmla="*/ 14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3" h="174">
                  <a:moveTo>
                    <a:pt x="12" y="140"/>
                  </a:moveTo>
                  <a:cubicBezTo>
                    <a:pt x="10" y="141"/>
                    <a:pt x="7" y="144"/>
                    <a:pt x="5" y="146"/>
                  </a:cubicBezTo>
                  <a:cubicBezTo>
                    <a:pt x="0" y="154"/>
                    <a:pt x="3" y="165"/>
                    <a:pt x="11" y="169"/>
                  </a:cubicBezTo>
                  <a:cubicBezTo>
                    <a:pt x="19" y="174"/>
                    <a:pt x="29" y="172"/>
                    <a:pt x="34" y="164"/>
                  </a:cubicBezTo>
                  <a:cubicBezTo>
                    <a:pt x="34" y="163"/>
                    <a:pt x="35" y="162"/>
                    <a:pt x="35" y="161"/>
                  </a:cubicBezTo>
                  <a:cubicBezTo>
                    <a:pt x="37" y="164"/>
                    <a:pt x="39" y="166"/>
                    <a:pt x="41" y="168"/>
                  </a:cubicBezTo>
                  <a:cubicBezTo>
                    <a:pt x="49" y="173"/>
                    <a:pt x="59" y="170"/>
                    <a:pt x="64" y="162"/>
                  </a:cubicBezTo>
                  <a:cubicBezTo>
                    <a:pt x="65" y="161"/>
                    <a:pt x="65" y="160"/>
                    <a:pt x="66" y="159"/>
                  </a:cubicBezTo>
                  <a:cubicBezTo>
                    <a:pt x="66" y="159"/>
                    <a:pt x="66" y="160"/>
                    <a:pt x="67" y="160"/>
                  </a:cubicBezTo>
                  <a:cubicBezTo>
                    <a:pt x="75" y="165"/>
                    <a:pt x="85" y="163"/>
                    <a:pt x="90" y="155"/>
                  </a:cubicBezTo>
                  <a:cubicBezTo>
                    <a:pt x="93" y="150"/>
                    <a:pt x="93" y="145"/>
                    <a:pt x="92" y="141"/>
                  </a:cubicBezTo>
                  <a:cubicBezTo>
                    <a:pt x="102" y="142"/>
                    <a:pt x="112" y="138"/>
                    <a:pt x="117" y="129"/>
                  </a:cubicBezTo>
                  <a:cubicBezTo>
                    <a:pt x="122" y="121"/>
                    <a:pt x="123" y="111"/>
                    <a:pt x="119" y="104"/>
                  </a:cubicBezTo>
                  <a:cubicBezTo>
                    <a:pt x="123" y="102"/>
                    <a:pt x="127" y="99"/>
                    <a:pt x="130" y="95"/>
                  </a:cubicBezTo>
                  <a:cubicBezTo>
                    <a:pt x="135" y="86"/>
                    <a:pt x="134" y="75"/>
                    <a:pt x="127" y="68"/>
                  </a:cubicBezTo>
                  <a:cubicBezTo>
                    <a:pt x="131" y="66"/>
                    <a:pt x="135" y="64"/>
                    <a:pt x="137" y="60"/>
                  </a:cubicBezTo>
                  <a:cubicBezTo>
                    <a:pt x="143" y="50"/>
                    <a:pt x="140" y="36"/>
                    <a:pt x="130" y="30"/>
                  </a:cubicBezTo>
                  <a:cubicBezTo>
                    <a:pt x="130" y="29"/>
                    <a:pt x="130" y="29"/>
                    <a:pt x="130" y="29"/>
                  </a:cubicBezTo>
                  <a:cubicBezTo>
                    <a:pt x="130" y="29"/>
                    <a:pt x="131" y="28"/>
                    <a:pt x="131" y="27"/>
                  </a:cubicBezTo>
                  <a:cubicBezTo>
                    <a:pt x="136" y="19"/>
                    <a:pt x="134" y="9"/>
                    <a:pt x="126" y="4"/>
                  </a:cubicBezTo>
                  <a:cubicBezTo>
                    <a:pt x="119" y="0"/>
                    <a:pt x="111" y="1"/>
                    <a:pt x="105" y="6"/>
                  </a:cubicBezTo>
                  <a:cubicBezTo>
                    <a:pt x="105" y="6"/>
                    <a:pt x="104" y="5"/>
                    <a:pt x="103" y="5"/>
                  </a:cubicBezTo>
                  <a:cubicBezTo>
                    <a:pt x="95" y="0"/>
                    <a:pt x="85" y="2"/>
                    <a:pt x="80" y="10"/>
                  </a:cubicBezTo>
                  <a:cubicBezTo>
                    <a:pt x="77" y="15"/>
                    <a:pt x="77" y="21"/>
                    <a:pt x="79" y="26"/>
                  </a:cubicBezTo>
                  <a:cubicBezTo>
                    <a:pt x="73" y="27"/>
                    <a:pt x="67" y="30"/>
                    <a:pt x="63" y="36"/>
                  </a:cubicBezTo>
                  <a:cubicBezTo>
                    <a:pt x="59" y="42"/>
                    <a:pt x="59" y="49"/>
                    <a:pt x="61" y="55"/>
                  </a:cubicBezTo>
                  <a:cubicBezTo>
                    <a:pt x="51" y="54"/>
                    <a:pt x="42" y="58"/>
                    <a:pt x="37" y="67"/>
                  </a:cubicBezTo>
                  <a:cubicBezTo>
                    <a:pt x="33" y="73"/>
                    <a:pt x="32" y="80"/>
                    <a:pt x="33" y="86"/>
                  </a:cubicBezTo>
                  <a:cubicBezTo>
                    <a:pt x="30" y="88"/>
                    <a:pt x="27" y="90"/>
                    <a:pt x="25" y="93"/>
                  </a:cubicBezTo>
                  <a:cubicBezTo>
                    <a:pt x="22" y="97"/>
                    <a:pt x="22" y="101"/>
                    <a:pt x="22" y="106"/>
                  </a:cubicBezTo>
                  <a:cubicBezTo>
                    <a:pt x="18" y="107"/>
                    <a:pt x="13" y="110"/>
                    <a:pt x="10" y="115"/>
                  </a:cubicBezTo>
                  <a:cubicBezTo>
                    <a:pt x="5" y="123"/>
                    <a:pt x="6" y="133"/>
                    <a:pt x="12" y="140"/>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55"/>
            <p:cNvSpPr/>
            <p:nvPr/>
          </p:nvSpPr>
          <p:spPr bwMode="auto">
            <a:xfrm>
              <a:off x="6584950" y="5084763"/>
              <a:ext cx="862013" cy="1071563"/>
            </a:xfrm>
            <a:custGeom>
              <a:avLst/>
              <a:gdLst>
                <a:gd name="T0" fmla="*/ 15 w 203"/>
                <a:gd name="T1" fmla="*/ 236 h 252"/>
                <a:gd name="T2" fmla="*/ 60 w 203"/>
                <a:gd name="T3" fmla="*/ 177 h 252"/>
                <a:gd name="T4" fmla="*/ 89 w 203"/>
                <a:gd name="T5" fmla="*/ 155 h 252"/>
                <a:gd name="T6" fmla="*/ 90 w 203"/>
                <a:gd name="T7" fmla="*/ 136 h 252"/>
                <a:gd name="T8" fmla="*/ 102 w 203"/>
                <a:gd name="T9" fmla="*/ 98 h 252"/>
                <a:gd name="T10" fmla="*/ 106 w 203"/>
                <a:gd name="T11" fmla="*/ 96 h 252"/>
                <a:gd name="T12" fmla="*/ 108 w 203"/>
                <a:gd name="T13" fmla="*/ 100 h 252"/>
                <a:gd name="T14" fmla="*/ 97 w 203"/>
                <a:gd name="T15" fmla="*/ 137 h 252"/>
                <a:gd name="T16" fmla="*/ 96 w 203"/>
                <a:gd name="T17" fmla="*/ 148 h 252"/>
                <a:gd name="T18" fmla="*/ 125 w 203"/>
                <a:gd name="T19" fmla="*/ 116 h 252"/>
                <a:gd name="T20" fmla="*/ 123 w 203"/>
                <a:gd name="T21" fmla="*/ 94 h 252"/>
                <a:gd name="T22" fmla="*/ 131 w 203"/>
                <a:gd name="T23" fmla="*/ 65 h 252"/>
                <a:gd name="T24" fmla="*/ 135 w 203"/>
                <a:gd name="T25" fmla="*/ 63 h 252"/>
                <a:gd name="T26" fmla="*/ 137 w 203"/>
                <a:gd name="T27" fmla="*/ 68 h 252"/>
                <a:gd name="T28" fmla="*/ 129 w 203"/>
                <a:gd name="T29" fmla="*/ 94 h 252"/>
                <a:gd name="T30" fmla="*/ 130 w 203"/>
                <a:gd name="T31" fmla="*/ 110 h 252"/>
                <a:gd name="T32" fmla="*/ 156 w 203"/>
                <a:gd name="T33" fmla="*/ 72 h 252"/>
                <a:gd name="T34" fmla="*/ 157 w 203"/>
                <a:gd name="T35" fmla="*/ 38 h 252"/>
                <a:gd name="T36" fmla="*/ 159 w 203"/>
                <a:gd name="T37" fmla="*/ 31 h 252"/>
                <a:gd name="T38" fmla="*/ 163 w 203"/>
                <a:gd name="T39" fmla="*/ 29 h 252"/>
                <a:gd name="T40" fmla="*/ 165 w 203"/>
                <a:gd name="T41" fmla="*/ 33 h 252"/>
                <a:gd name="T42" fmla="*/ 164 w 203"/>
                <a:gd name="T43" fmla="*/ 40 h 252"/>
                <a:gd name="T44" fmla="*/ 160 w 203"/>
                <a:gd name="T45" fmla="*/ 64 h 252"/>
                <a:gd name="T46" fmla="*/ 173 w 203"/>
                <a:gd name="T47" fmla="*/ 35 h 252"/>
                <a:gd name="T48" fmla="*/ 180 w 203"/>
                <a:gd name="T49" fmla="*/ 45 h 252"/>
                <a:gd name="T50" fmla="*/ 189 w 203"/>
                <a:gd name="T51" fmla="*/ 28 h 252"/>
                <a:gd name="T52" fmla="*/ 193 w 203"/>
                <a:gd name="T53" fmla="*/ 26 h 252"/>
                <a:gd name="T54" fmla="*/ 195 w 203"/>
                <a:gd name="T55" fmla="*/ 30 h 252"/>
                <a:gd name="T56" fmla="*/ 184 w 203"/>
                <a:gd name="T57" fmla="*/ 50 h 252"/>
                <a:gd name="T58" fmla="*/ 176 w 203"/>
                <a:gd name="T59" fmla="*/ 57 h 252"/>
                <a:gd name="T60" fmla="*/ 161 w 203"/>
                <a:gd name="T61" fmla="*/ 87 h 252"/>
                <a:gd name="T62" fmla="*/ 178 w 203"/>
                <a:gd name="T63" fmla="*/ 76 h 252"/>
                <a:gd name="T64" fmla="*/ 196 w 203"/>
                <a:gd name="T65" fmla="*/ 50 h 252"/>
                <a:gd name="T66" fmla="*/ 201 w 203"/>
                <a:gd name="T67" fmla="*/ 48 h 252"/>
                <a:gd name="T68" fmla="*/ 202 w 203"/>
                <a:gd name="T69" fmla="*/ 53 h 252"/>
                <a:gd name="T70" fmla="*/ 182 w 203"/>
                <a:gd name="T71" fmla="*/ 81 h 252"/>
                <a:gd name="T72" fmla="*/ 157 w 203"/>
                <a:gd name="T73" fmla="*/ 95 h 252"/>
                <a:gd name="T74" fmla="*/ 128 w 203"/>
                <a:gd name="T75" fmla="*/ 143 h 252"/>
                <a:gd name="T76" fmla="*/ 146 w 203"/>
                <a:gd name="T77" fmla="*/ 135 h 252"/>
                <a:gd name="T78" fmla="*/ 171 w 203"/>
                <a:gd name="T79" fmla="*/ 112 h 252"/>
                <a:gd name="T80" fmla="*/ 176 w 203"/>
                <a:gd name="T81" fmla="*/ 111 h 252"/>
                <a:gd name="T82" fmla="*/ 177 w 203"/>
                <a:gd name="T83" fmla="*/ 116 h 252"/>
                <a:gd name="T84" fmla="*/ 149 w 203"/>
                <a:gd name="T85" fmla="*/ 141 h 252"/>
                <a:gd name="T86" fmla="*/ 123 w 203"/>
                <a:gd name="T87" fmla="*/ 151 h 252"/>
                <a:gd name="T88" fmla="*/ 78 w 203"/>
                <a:gd name="T89" fmla="*/ 214 h 252"/>
                <a:gd name="T90" fmla="*/ 15 w 203"/>
                <a:gd name="T91" fmla="*/ 236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3" h="252">
                  <a:moveTo>
                    <a:pt x="15" y="236"/>
                  </a:moveTo>
                  <a:cubicBezTo>
                    <a:pt x="0" y="222"/>
                    <a:pt x="20" y="199"/>
                    <a:pt x="60" y="177"/>
                  </a:cubicBezTo>
                  <a:cubicBezTo>
                    <a:pt x="69" y="172"/>
                    <a:pt x="79" y="164"/>
                    <a:pt x="89" y="155"/>
                  </a:cubicBezTo>
                  <a:cubicBezTo>
                    <a:pt x="89" y="149"/>
                    <a:pt x="89" y="143"/>
                    <a:pt x="90" y="136"/>
                  </a:cubicBezTo>
                  <a:cubicBezTo>
                    <a:pt x="92" y="124"/>
                    <a:pt x="96" y="110"/>
                    <a:pt x="102" y="98"/>
                  </a:cubicBezTo>
                  <a:cubicBezTo>
                    <a:pt x="103" y="96"/>
                    <a:pt x="105" y="95"/>
                    <a:pt x="106" y="96"/>
                  </a:cubicBezTo>
                  <a:cubicBezTo>
                    <a:pt x="108" y="97"/>
                    <a:pt x="109" y="99"/>
                    <a:pt x="108" y="100"/>
                  </a:cubicBezTo>
                  <a:cubicBezTo>
                    <a:pt x="103" y="113"/>
                    <a:pt x="99" y="126"/>
                    <a:pt x="97" y="137"/>
                  </a:cubicBezTo>
                  <a:cubicBezTo>
                    <a:pt x="96" y="141"/>
                    <a:pt x="96" y="145"/>
                    <a:pt x="96" y="148"/>
                  </a:cubicBezTo>
                  <a:cubicBezTo>
                    <a:pt x="106" y="139"/>
                    <a:pt x="115" y="128"/>
                    <a:pt x="125" y="116"/>
                  </a:cubicBezTo>
                  <a:cubicBezTo>
                    <a:pt x="123" y="110"/>
                    <a:pt x="122" y="102"/>
                    <a:pt x="123" y="94"/>
                  </a:cubicBezTo>
                  <a:cubicBezTo>
                    <a:pt x="124" y="84"/>
                    <a:pt x="126" y="74"/>
                    <a:pt x="131" y="65"/>
                  </a:cubicBezTo>
                  <a:cubicBezTo>
                    <a:pt x="132" y="63"/>
                    <a:pt x="134" y="63"/>
                    <a:pt x="135" y="63"/>
                  </a:cubicBezTo>
                  <a:cubicBezTo>
                    <a:pt x="137" y="64"/>
                    <a:pt x="138" y="66"/>
                    <a:pt x="137" y="68"/>
                  </a:cubicBezTo>
                  <a:cubicBezTo>
                    <a:pt x="133" y="76"/>
                    <a:pt x="130" y="86"/>
                    <a:pt x="129" y="94"/>
                  </a:cubicBezTo>
                  <a:cubicBezTo>
                    <a:pt x="129" y="100"/>
                    <a:pt x="129" y="105"/>
                    <a:pt x="130" y="110"/>
                  </a:cubicBezTo>
                  <a:cubicBezTo>
                    <a:pt x="140" y="97"/>
                    <a:pt x="149" y="84"/>
                    <a:pt x="156" y="72"/>
                  </a:cubicBezTo>
                  <a:cubicBezTo>
                    <a:pt x="151" y="64"/>
                    <a:pt x="154" y="51"/>
                    <a:pt x="157" y="38"/>
                  </a:cubicBezTo>
                  <a:cubicBezTo>
                    <a:pt x="158" y="35"/>
                    <a:pt x="159" y="33"/>
                    <a:pt x="159" y="31"/>
                  </a:cubicBezTo>
                  <a:cubicBezTo>
                    <a:pt x="160" y="29"/>
                    <a:pt x="161" y="28"/>
                    <a:pt x="163" y="29"/>
                  </a:cubicBezTo>
                  <a:cubicBezTo>
                    <a:pt x="165" y="29"/>
                    <a:pt x="166" y="31"/>
                    <a:pt x="165" y="33"/>
                  </a:cubicBezTo>
                  <a:cubicBezTo>
                    <a:pt x="165" y="35"/>
                    <a:pt x="164" y="38"/>
                    <a:pt x="164" y="40"/>
                  </a:cubicBezTo>
                  <a:cubicBezTo>
                    <a:pt x="161" y="49"/>
                    <a:pt x="159" y="58"/>
                    <a:pt x="160" y="64"/>
                  </a:cubicBezTo>
                  <a:cubicBezTo>
                    <a:pt x="166" y="53"/>
                    <a:pt x="171" y="43"/>
                    <a:pt x="173" y="35"/>
                  </a:cubicBezTo>
                  <a:cubicBezTo>
                    <a:pt x="182" y="0"/>
                    <a:pt x="190" y="12"/>
                    <a:pt x="180" y="45"/>
                  </a:cubicBezTo>
                  <a:cubicBezTo>
                    <a:pt x="183" y="40"/>
                    <a:pt x="187" y="34"/>
                    <a:pt x="189" y="28"/>
                  </a:cubicBezTo>
                  <a:cubicBezTo>
                    <a:pt x="189" y="26"/>
                    <a:pt x="191" y="25"/>
                    <a:pt x="193" y="26"/>
                  </a:cubicBezTo>
                  <a:cubicBezTo>
                    <a:pt x="195" y="26"/>
                    <a:pt x="196" y="28"/>
                    <a:pt x="195" y="30"/>
                  </a:cubicBezTo>
                  <a:cubicBezTo>
                    <a:pt x="192" y="37"/>
                    <a:pt x="188" y="45"/>
                    <a:pt x="184" y="50"/>
                  </a:cubicBezTo>
                  <a:cubicBezTo>
                    <a:pt x="181" y="53"/>
                    <a:pt x="178" y="56"/>
                    <a:pt x="176" y="57"/>
                  </a:cubicBezTo>
                  <a:cubicBezTo>
                    <a:pt x="172" y="65"/>
                    <a:pt x="167" y="75"/>
                    <a:pt x="161" y="87"/>
                  </a:cubicBezTo>
                  <a:cubicBezTo>
                    <a:pt x="166" y="84"/>
                    <a:pt x="172" y="81"/>
                    <a:pt x="178" y="76"/>
                  </a:cubicBezTo>
                  <a:cubicBezTo>
                    <a:pt x="185" y="69"/>
                    <a:pt x="192" y="61"/>
                    <a:pt x="196" y="50"/>
                  </a:cubicBezTo>
                  <a:cubicBezTo>
                    <a:pt x="197" y="49"/>
                    <a:pt x="199" y="48"/>
                    <a:pt x="201" y="48"/>
                  </a:cubicBezTo>
                  <a:cubicBezTo>
                    <a:pt x="202" y="49"/>
                    <a:pt x="203" y="51"/>
                    <a:pt x="202" y="53"/>
                  </a:cubicBezTo>
                  <a:cubicBezTo>
                    <a:pt x="198" y="64"/>
                    <a:pt x="190" y="74"/>
                    <a:pt x="182" y="81"/>
                  </a:cubicBezTo>
                  <a:cubicBezTo>
                    <a:pt x="173" y="89"/>
                    <a:pt x="163" y="93"/>
                    <a:pt x="157" y="95"/>
                  </a:cubicBezTo>
                  <a:cubicBezTo>
                    <a:pt x="148" y="111"/>
                    <a:pt x="138" y="127"/>
                    <a:pt x="128" y="143"/>
                  </a:cubicBezTo>
                  <a:cubicBezTo>
                    <a:pt x="133" y="142"/>
                    <a:pt x="139" y="139"/>
                    <a:pt x="146" y="135"/>
                  </a:cubicBezTo>
                  <a:cubicBezTo>
                    <a:pt x="155" y="129"/>
                    <a:pt x="165" y="121"/>
                    <a:pt x="171" y="112"/>
                  </a:cubicBezTo>
                  <a:cubicBezTo>
                    <a:pt x="172" y="111"/>
                    <a:pt x="174" y="110"/>
                    <a:pt x="176" y="111"/>
                  </a:cubicBezTo>
                  <a:cubicBezTo>
                    <a:pt x="177" y="113"/>
                    <a:pt x="178" y="115"/>
                    <a:pt x="177" y="116"/>
                  </a:cubicBezTo>
                  <a:cubicBezTo>
                    <a:pt x="170" y="126"/>
                    <a:pt x="159" y="135"/>
                    <a:pt x="149" y="141"/>
                  </a:cubicBezTo>
                  <a:cubicBezTo>
                    <a:pt x="140" y="146"/>
                    <a:pt x="130" y="150"/>
                    <a:pt x="123" y="151"/>
                  </a:cubicBezTo>
                  <a:cubicBezTo>
                    <a:pt x="106" y="178"/>
                    <a:pt x="89" y="202"/>
                    <a:pt x="78" y="214"/>
                  </a:cubicBezTo>
                  <a:cubicBezTo>
                    <a:pt x="55" y="241"/>
                    <a:pt x="23" y="252"/>
                    <a:pt x="15" y="236"/>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56"/>
            <p:cNvSpPr/>
            <p:nvPr/>
          </p:nvSpPr>
          <p:spPr bwMode="auto">
            <a:xfrm>
              <a:off x="5280025" y="5008563"/>
              <a:ext cx="811213" cy="1606550"/>
            </a:xfrm>
            <a:custGeom>
              <a:avLst/>
              <a:gdLst>
                <a:gd name="T0" fmla="*/ 51 w 191"/>
                <a:gd name="T1" fmla="*/ 23 h 378"/>
                <a:gd name="T2" fmla="*/ 49 w 191"/>
                <a:gd name="T3" fmla="*/ 198 h 378"/>
                <a:gd name="T4" fmla="*/ 165 w 191"/>
                <a:gd name="T5" fmla="*/ 365 h 378"/>
                <a:gd name="T6" fmla="*/ 137 w 191"/>
                <a:gd name="T7" fmla="*/ 216 h 378"/>
                <a:gd name="T8" fmla="*/ 51 w 191"/>
                <a:gd name="T9" fmla="*/ 23 h 378"/>
              </a:gdLst>
              <a:ahLst/>
              <a:cxnLst>
                <a:cxn ang="0">
                  <a:pos x="T0" y="T1"/>
                </a:cxn>
                <a:cxn ang="0">
                  <a:pos x="T2" y="T3"/>
                </a:cxn>
                <a:cxn ang="0">
                  <a:pos x="T4" y="T5"/>
                </a:cxn>
                <a:cxn ang="0">
                  <a:pos x="T6" y="T7"/>
                </a:cxn>
                <a:cxn ang="0">
                  <a:pos x="T8" y="T9"/>
                </a:cxn>
              </a:cxnLst>
              <a:rect l="0" t="0" r="r" b="b"/>
              <a:pathLst>
                <a:path w="191" h="378">
                  <a:moveTo>
                    <a:pt x="51" y="23"/>
                  </a:moveTo>
                  <a:cubicBezTo>
                    <a:pt x="4" y="42"/>
                    <a:pt x="0" y="109"/>
                    <a:pt x="49" y="198"/>
                  </a:cubicBezTo>
                  <a:cubicBezTo>
                    <a:pt x="99" y="288"/>
                    <a:pt x="139" y="378"/>
                    <a:pt x="165" y="365"/>
                  </a:cubicBezTo>
                  <a:cubicBezTo>
                    <a:pt x="191" y="352"/>
                    <a:pt x="144" y="264"/>
                    <a:pt x="137" y="216"/>
                  </a:cubicBezTo>
                  <a:cubicBezTo>
                    <a:pt x="130" y="167"/>
                    <a:pt x="115" y="0"/>
                    <a:pt x="51" y="23"/>
                  </a:cubicBezTo>
                  <a:close/>
                </a:path>
              </a:pathLst>
            </a:custGeom>
            <a:solidFill>
              <a:srgbClr val="F3A4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57"/>
            <p:cNvSpPr/>
            <p:nvPr/>
          </p:nvSpPr>
          <p:spPr bwMode="auto">
            <a:xfrm>
              <a:off x="5186363" y="4752975"/>
              <a:ext cx="382588" cy="463550"/>
            </a:xfrm>
            <a:custGeom>
              <a:avLst/>
              <a:gdLst>
                <a:gd name="T0" fmla="*/ 73 w 90"/>
                <a:gd name="T1" fmla="*/ 100 h 109"/>
                <a:gd name="T2" fmla="*/ 48 w 90"/>
                <a:gd name="T3" fmla="*/ 92 h 109"/>
                <a:gd name="T4" fmla="*/ 22 w 90"/>
                <a:gd name="T5" fmla="*/ 59 h 109"/>
                <a:gd name="T6" fmla="*/ 35 w 90"/>
                <a:gd name="T7" fmla="*/ 50 h 109"/>
                <a:gd name="T8" fmla="*/ 41 w 90"/>
                <a:gd name="T9" fmla="*/ 35 h 109"/>
                <a:gd name="T10" fmla="*/ 62 w 90"/>
                <a:gd name="T11" fmla="*/ 35 h 109"/>
                <a:gd name="T12" fmla="*/ 73 w 90"/>
                <a:gd name="T13" fmla="*/ 24 h 109"/>
                <a:gd name="T14" fmla="*/ 87 w 90"/>
                <a:gd name="T15" fmla="*/ 31 h 109"/>
                <a:gd name="T16" fmla="*/ 84 w 90"/>
                <a:gd name="T17" fmla="*/ 77 h 109"/>
                <a:gd name="T18" fmla="*/ 73 w 90"/>
                <a:gd name="T19" fmla="*/ 10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109">
                  <a:moveTo>
                    <a:pt x="73" y="100"/>
                  </a:moveTo>
                  <a:cubicBezTo>
                    <a:pt x="60" y="104"/>
                    <a:pt x="58" y="109"/>
                    <a:pt x="48" y="92"/>
                  </a:cubicBezTo>
                  <a:cubicBezTo>
                    <a:pt x="38" y="76"/>
                    <a:pt x="0" y="45"/>
                    <a:pt x="22" y="59"/>
                  </a:cubicBezTo>
                  <a:cubicBezTo>
                    <a:pt x="44" y="72"/>
                    <a:pt x="39" y="64"/>
                    <a:pt x="35" y="50"/>
                  </a:cubicBezTo>
                  <a:cubicBezTo>
                    <a:pt x="31" y="36"/>
                    <a:pt x="33" y="7"/>
                    <a:pt x="41" y="35"/>
                  </a:cubicBezTo>
                  <a:cubicBezTo>
                    <a:pt x="49" y="64"/>
                    <a:pt x="62" y="0"/>
                    <a:pt x="62" y="35"/>
                  </a:cubicBezTo>
                  <a:cubicBezTo>
                    <a:pt x="62" y="70"/>
                    <a:pt x="70" y="2"/>
                    <a:pt x="73" y="24"/>
                  </a:cubicBezTo>
                  <a:cubicBezTo>
                    <a:pt x="76" y="47"/>
                    <a:pt x="90" y="6"/>
                    <a:pt x="87" y="31"/>
                  </a:cubicBezTo>
                  <a:cubicBezTo>
                    <a:pt x="84" y="57"/>
                    <a:pt x="79" y="65"/>
                    <a:pt x="84" y="77"/>
                  </a:cubicBezTo>
                  <a:cubicBezTo>
                    <a:pt x="89" y="88"/>
                    <a:pt x="86" y="98"/>
                    <a:pt x="73" y="100"/>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58"/>
            <p:cNvSpPr/>
            <p:nvPr/>
          </p:nvSpPr>
          <p:spPr bwMode="auto">
            <a:xfrm>
              <a:off x="5403850" y="5327650"/>
              <a:ext cx="292100" cy="200025"/>
            </a:xfrm>
            <a:custGeom>
              <a:avLst/>
              <a:gdLst>
                <a:gd name="T0" fmla="*/ 0 w 69"/>
                <a:gd name="T1" fmla="*/ 24 h 47"/>
                <a:gd name="T2" fmla="*/ 69 w 69"/>
                <a:gd name="T3" fmla="*/ 0 h 47"/>
                <a:gd name="T4" fmla="*/ 0 w 69"/>
                <a:gd name="T5" fmla="*/ 24 h 47"/>
              </a:gdLst>
              <a:ahLst/>
              <a:cxnLst>
                <a:cxn ang="0">
                  <a:pos x="T0" y="T1"/>
                </a:cxn>
                <a:cxn ang="0">
                  <a:pos x="T2" y="T3"/>
                </a:cxn>
                <a:cxn ang="0">
                  <a:pos x="T4" y="T5"/>
                </a:cxn>
              </a:cxnLst>
              <a:rect l="0" t="0" r="r" b="b"/>
              <a:pathLst>
                <a:path w="69" h="47">
                  <a:moveTo>
                    <a:pt x="0" y="24"/>
                  </a:moveTo>
                  <a:cubicBezTo>
                    <a:pt x="28" y="40"/>
                    <a:pt x="56" y="17"/>
                    <a:pt x="69" y="0"/>
                  </a:cubicBezTo>
                  <a:cubicBezTo>
                    <a:pt x="60" y="23"/>
                    <a:pt x="33" y="47"/>
                    <a:pt x="0" y="24"/>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59"/>
            <p:cNvSpPr/>
            <p:nvPr/>
          </p:nvSpPr>
          <p:spPr bwMode="auto">
            <a:xfrm>
              <a:off x="5472113" y="5497513"/>
              <a:ext cx="241300" cy="166688"/>
            </a:xfrm>
            <a:custGeom>
              <a:avLst/>
              <a:gdLst>
                <a:gd name="T0" fmla="*/ 0 w 57"/>
                <a:gd name="T1" fmla="*/ 20 h 39"/>
                <a:gd name="T2" fmla="*/ 57 w 57"/>
                <a:gd name="T3" fmla="*/ 0 h 39"/>
                <a:gd name="T4" fmla="*/ 0 w 57"/>
                <a:gd name="T5" fmla="*/ 20 h 39"/>
              </a:gdLst>
              <a:ahLst/>
              <a:cxnLst>
                <a:cxn ang="0">
                  <a:pos x="T0" y="T1"/>
                </a:cxn>
                <a:cxn ang="0">
                  <a:pos x="T2" y="T3"/>
                </a:cxn>
                <a:cxn ang="0">
                  <a:pos x="T4" y="T5"/>
                </a:cxn>
              </a:cxnLst>
              <a:rect l="0" t="0" r="r" b="b"/>
              <a:pathLst>
                <a:path w="57" h="39">
                  <a:moveTo>
                    <a:pt x="0" y="20"/>
                  </a:moveTo>
                  <a:cubicBezTo>
                    <a:pt x="23" y="33"/>
                    <a:pt x="46" y="14"/>
                    <a:pt x="57" y="0"/>
                  </a:cubicBezTo>
                  <a:cubicBezTo>
                    <a:pt x="50" y="19"/>
                    <a:pt x="27" y="39"/>
                    <a:pt x="0" y="20"/>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60"/>
            <p:cNvSpPr/>
            <p:nvPr/>
          </p:nvSpPr>
          <p:spPr bwMode="auto">
            <a:xfrm>
              <a:off x="5391150" y="5383213"/>
              <a:ext cx="334963" cy="228600"/>
            </a:xfrm>
            <a:custGeom>
              <a:avLst/>
              <a:gdLst>
                <a:gd name="T0" fmla="*/ 0 w 79"/>
                <a:gd name="T1" fmla="*/ 28 h 54"/>
                <a:gd name="T2" fmla="*/ 79 w 79"/>
                <a:gd name="T3" fmla="*/ 0 h 54"/>
                <a:gd name="T4" fmla="*/ 0 w 79"/>
                <a:gd name="T5" fmla="*/ 28 h 54"/>
              </a:gdLst>
              <a:ahLst/>
              <a:cxnLst>
                <a:cxn ang="0">
                  <a:pos x="T0" y="T1"/>
                </a:cxn>
                <a:cxn ang="0">
                  <a:pos x="T2" y="T3"/>
                </a:cxn>
                <a:cxn ang="0">
                  <a:pos x="T4" y="T5"/>
                </a:cxn>
              </a:cxnLst>
              <a:rect l="0" t="0" r="r" b="b"/>
              <a:pathLst>
                <a:path w="79" h="54">
                  <a:moveTo>
                    <a:pt x="0" y="28"/>
                  </a:moveTo>
                  <a:cubicBezTo>
                    <a:pt x="32" y="46"/>
                    <a:pt x="65" y="19"/>
                    <a:pt x="79" y="0"/>
                  </a:cubicBezTo>
                  <a:cubicBezTo>
                    <a:pt x="69" y="26"/>
                    <a:pt x="38" y="54"/>
                    <a:pt x="0" y="28"/>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61"/>
            <p:cNvSpPr/>
            <p:nvPr/>
          </p:nvSpPr>
          <p:spPr bwMode="auto">
            <a:xfrm>
              <a:off x="5538788" y="5753100"/>
              <a:ext cx="255588" cy="169863"/>
            </a:xfrm>
            <a:custGeom>
              <a:avLst/>
              <a:gdLst>
                <a:gd name="T0" fmla="*/ 0 w 60"/>
                <a:gd name="T1" fmla="*/ 21 h 40"/>
                <a:gd name="T2" fmla="*/ 60 w 60"/>
                <a:gd name="T3" fmla="*/ 0 h 40"/>
                <a:gd name="T4" fmla="*/ 0 w 60"/>
                <a:gd name="T5" fmla="*/ 21 h 40"/>
              </a:gdLst>
              <a:ahLst/>
              <a:cxnLst>
                <a:cxn ang="0">
                  <a:pos x="T0" y="T1"/>
                </a:cxn>
                <a:cxn ang="0">
                  <a:pos x="T2" y="T3"/>
                </a:cxn>
                <a:cxn ang="0">
                  <a:pos x="T4" y="T5"/>
                </a:cxn>
              </a:cxnLst>
              <a:rect l="0" t="0" r="r" b="b"/>
              <a:pathLst>
                <a:path w="60" h="40">
                  <a:moveTo>
                    <a:pt x="0" y="21"/>
                  </a:moveTo>
                  <a:cubicBezTo>
                    <a:pt x="25" y="34"/>
                    <a:pt x="49" y="14"/>
                    <a:pt x="60" y="0"/>
                  </a:cubicBezTo>
                  <a:cubicBezTo>
                    <a:pt x="52" y="19"/>
                    <a:pt x="29" y="40"/>
                    <a:pt x="0" y="21"/>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62"/>
            <p:cNvSpPr/>
            <p:nvPr/>
          </p:nvSpPr>
          <p:spPr bwMode="auto">
            <a:xfrm>
              <a:off x="5581650" y="5829300"/>
              <a:ext cx="220663" cy="152400"/>
            </a:xfrm>
            <a:custGeom>
              <a:avLst/>
              <a:gdLst>
                <a:gd name="T0" fmla="*/ 0 w 52"/>
                <a:gd name="T1" fmla="*/ 18 h 36"/>
                <a:gd name="T2" fmla="*/ 52 w 52"/>
                <a:gd name="T3" fmla="*/ 0 h 36"/>
                <a:gd name="T4" fmla="*/ 0 w 52"/>
                <a:gd name="T5" fmla="*/ 18 h 36"/>
              </a:gdLst>
              <a:ahLst/>
              <a:cxnLst>
                <a:cxn ang="0">
                  <a:pos x="T0" y="T1"/>
                </a:cxn>
                <a:cxn ang="0">
                  <a:pos x="T2" y="T3"/>
                </a:cxn>
                <a:cxn ang="0">
                  <a:pos x="T4" y="T5"/>
                </a:cxn>
              </a:cxnLst>
              <a:rect l="0" t="0" r="r" b="b"/>
              <a:pathLst>
                <a:path w="52" h="36">
                  <a:moveTo>
                    <a:pt x="0" y="18"/>
                  </a:moveTo>
                  <a:cubicBezTo>
                    <a:pt x="21" y="30"/>
                    <a:pt x="43" y="13"/>
                    <a:pt x="52" y="0"/>
                  </a:cubicBezTo>
                  <a:cubicBezTo>
                    <a:pt x="46" y="17"/>
                    <a:pt x="25" y="36"/>
                    <a:pt x="0" y="18"/>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63"/>
            <p:cNvSpPr/>
            <p:nvPr/>
          </p:nvSpPr>
          <p:spPr bwMode="auto">
            <a:xfrm>
              <a:off x="5768975" y="6242050"/>
              <a:ext cx="165100" cy="114300"/>
            </a:xfrm>
            <a:custGeom>
              <a:avLst/>
              <a:gdLst>
                <a:gd name="T0" fmla="*/ 0 w 39"/>
                <a:gd name="T1" fmla="*/ 14 h 27"/>
                <a:gd name="T2" fmla="*/ 39 w 39"/>
                <a:gd name="T3" fmla="*/ 0 h 27"/>
                <a:gd name="T4" fmla="*/ 0 w 39"/>
                <a:gd name="T5" fmla="*/ 14 h 27"/>
              </a:gdLst>
              <a:ahLst/>
              <a:cxnLst>
                <a:cxn ang="0">
                  <a:pos x="T0" y="T1"/>
                </a:cxn>
                <a:cxn ang="0">
                  <a:pos x="T2" y="T3"/>
                </a:cxn>
                <a:cxn ang="0">
                  <a:pos x="T4" y="T5"/>
                </a:cxn>
              </a:cxnLst>
              <a:rect l="0" t="0" r="r" b="b"/>
              <a:pathLst>
                <a:path w="39" h="27">
                  <a:moveTo>
                    <a:pt x="0" y="14"/>
                  </a:moveTo>
                  <a:cubicBezTo>
                    <a:pt x="16" y="23"/>
                    <a:pt x="32" y="9"/>
                    <a:pt x="39" y="0"/>
                  </a:cubicBezTo>
                  <a:cubicBezTo>
                    <a:pt x="34" y="13"/>
                    <a:pt x="18" y="27"/>
                    <a:pt x="0" y="14"/>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64"/>
            <p:cNvSpPr/>
            <p:nvPr/>
          </p:nvSpPr>
          <p:spPr bwMode="auto">
            <a:xfrm>
              <a:off x="5786438" y="6288088"/>
              <a:ext cx="169863" cy="114300"/>
            </a:xfrm>
            <a:custGeom>
              <a:avLst/>
              <a:gdLst>
                <a:gd name="T0" fmla="*/ 0 w 40"/>
                <a:gd name="T1" fmla="*/ 13 h 27"/>
                <a:gd name="T2" fmla="*/ 40 w 40"/>
                <a:gd name="T3" fmla="*/ 0 h 27"/>
                <a:gd name="T4" fmla="*/ 0 w 40"/>
                <a:gd name="T5" fmla="*/ 13 h 27"/>
              </a:gdLst>
              <a:ahLst/>
              <a:cxnLst>
                <a:cxn ang="0">
                  <a:pos x="T0" y="T1"/>
                </a:cxn>
                <a:cxn ang="0">
                  <a:pos x="T2" y="T3"/>
                </a:cxn>
                <a:cxn ang="0">
                  <a:pos x="T4" y="T5"/>
                </a:cxn>
              </a:cxnLst>
              <a:rect l="0" t="0" r="r" b="b"/>
              <a:pathLst>
                <a:path w="40" h="27">
                  <a:moveTo>
                    <a:pt x="0" y="13"/>
                  </a:moveTo>
                  <a:cubicBezTo>
                    <a:pt x="16" y="22"/>
                    <a:pt x="33" y="9"/>
                    <a:pt x="40" y="0"/>
                  </a:cubicBezTo>
                  <a:cubicBezTo>
                    <a:pt x="35" y="13"/>
                    <a:pt x="19" y="27"/>
                    <a:pt x="0" y="13"/>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65"/>
            <p:cNvSpPr/>
            <p:nvPr/>
          </p:nvSpPr>
          <p:spPr bwMode="auto">
            <a:xfrm>
              <a:off x="5157788" y="5264150"/>
              <a:ext cx="373063" cy="496888"/>
            </a:xfrm>
            <a:custGeom>
              <a:avLst/>
              <a:gdLst>
                <a:gd name="T0" fmla="*/ 60 w 88"/>
                <a:gd name="T1" fmla="*/ 101 h 117"/>
                <a:gd name="T2" fmla="*/ 45 w 88"/>
                <a:gd name="T3" fmla="*/ 38 h 117"/>
                <a:gd name="T4" fmla="*/ 12 w 88"/>
                <a:gd name="T5" fmla="*/ 5 h 117"/>
                <a:gd name="T6" fmla="*/ 19 w 88"/>
                <a:gd name="T7" fmla="*/ 51 h 117"/>
                <a:gd name="T8" fmla="*/ 60 w 88"/>
                <a:gd name="T9" fmla="*/ 101 h 117"/>
              </a:gdLst>
              <a:ahLst/>
              <a:cxnLst>
                <a:cxn ang="0">
                  <a:pos x="T0" y="T1"/>
                </a:cxn>
                <a:cxn ang="0">
                  <a:pos x="T2" y="T3"/>
                </a:cxn>
                <a:cxn ang="0">
                  <a:pos x="T4" y="T5"/>
                </a:cxn>
                <a:cxn ang="0">
                  <a:pos x="T6" y="T7"/>
                </a:cxn>
                <a:cxn ang="0">
                  <a:pos x="T8" y="T9"/>
                </a:cxn>
              </a:cxnLst>
              <a:rect l="0" t="0" r="r" b="b"/>
              <a:pathLst>
                <a:path w="88" h="117">
                  <a:moveTo>
                    <a:pt x="60" y="101"/>
                  </a:moveTo>
                  <a:cubicBezTo>
                    <a:pt x="88" y="85"/>
                    <a:pt x="75" y="62"/>
                    <a:pt x="45" y="38"/>
                  </a:cubicBezTo>
                  <a:cubicBezTo>
                    <a:pt x="28" y="25"/>
                    <a:pt x="24" y="0"/>
                    <a:pt x="12" y="5"/>
                  </a:cubicBezTo>
                  <a:cubicBezTo>
                    <a:pt x="0" y="11"/>
                    <a:pt x="16" y="24"/>
                    <a:pt x="19" y="51"/>
                  </a:cubicBezTo>
                  <a:cubicBezTo>
                    <a:pt x="23" y="83"/>
                    <a:pt x="29" y="117"/>
                    <a:pt x="60" y="101"/>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66"/>
            <p:cNvSpPr/>
            <p:nvPr/>
          </p:nvSpPr>
          <p:spPr bwMode="auto">
            <a:xfrm>
              <a:off x="5008563" y="5160963"/>
              <a:ext cx="479425" cy="400050"/>
            </a:xfrm>
            <a:custGeom>
              <a:avLst/>
              <a:gdLst>
                <a:gd name="T0" fmla="*/ 37 w 113"/>
                <a:gd name="T1" fmla="*/ 14 h 94"/>
                <a:gd name="T2" fmla="*/ 103 w 113"/>
                <a:gd name="T3" fmla="*/ 25 h 94"/>
                <a:gd name="T4" fmla="*/ 69 w 113"/>
                <a:gd name="T5" fmla="*/ 73 h 94"/>
                <a:gd name="T6" fmla="*/ 11 w 113"/>
                <a:gd name="T7" fmla="*/ 74 h 94"/>
                <a:gd name="T8" fmla="*/ 37 w 113"/>
                <a:gd name="T9" fmla="*/ 14 h 94"/>
              </a:gdLst>
              <a:ahLst/>
              <a:cxnLst>
                <a:cxn ang="0">
                  <a:pos x="T0" y="T1"/>
                </a:cxn>
                <a:cxn ang="0">
                  <a:pos x="T2" y="T3"/>
                </a:cxn>
                <a:cxn ang="0">
                  <a:pos x="T4" y="T5"/>
                </a:cxn>
                <a:cxn ang="0">
                  <a:pos x="T6" y="T7"/>
                </a:cxn>
                <a:cxn ang="0">
                  <a:pos x="T8" y="T9"/>
                </a:cxn>
              </a:cxnLst>
              <a:rect l="0" t="0" r="r" b="b"/>
              <a:pathLst>
                <a:path w="113" h="94">
                  <a:moveTo>
                    <a:pt x="37" y="14"/>
                  </a:moveTo>
                  <a:cubicBezTo>
                    <a:pt x="63" y="0"/>
                    <a:pt x="92" y="5"/>
                    <a:pt x="103" y="25"/>
                  </a:cubicBezTo>
                  <a:cubicBezTo>
                    <a:pt x="113" y="45"/>
                    <a:pt x="95" y="59"/>
                    <a:pt x="69" y="73"/>
                  </a:cubicBezTo>
                  <a:cubicBezTo>
                    <a:pt x="44" y="86"/>
                    <a:pt x="22" y="94"/>
                    <a:pt x="11" y="74"/>
                  </a:cubicBezTo>
                  <a:cubicBezTo>
                    <a:pt x="0" y="54"/>
                    <a:pt x="12" y="27"/>
                    <a:pt x="37" y="14"/>
                  </a:cubicBezTo>
                  <a:close/>
                </a:path>
              </a:pathLst>
            </a:custGeom>
            <a:solidFill>
              <a:srgbClr val="AC92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67"/>
            <p:cNvSpPr/>
            <p:nvPr/>
          </p:nvSpPr>
          <p:spPr bwMode="auto">
            <a:xfrm>
              <a:off x="5054600" y="5264150"/>
              <a:ext cx="128588" cy="169863"/>
            </a:xfrm>
            <a:custGeom>
              <a:avLst/>
              <a:gdLst>
                <a:gd name="T0" fmla="*/ 7 w 30"/>
                <a:gd name="T1" fmla="*/ 40 h 40"/>
                <a:gd name="T2" fmla="*/ 30 w 30"/>
                <a:gd name="T3" fmla="*/ 0 h 40"/>
                <a:gd name="T4" fmla="*/ 7 w 30"/>
                <a:gd name="T5" fmla="*/ 40 h 40"/>
              </a:gdLst>
              <a:ahLst/>
              <a:cxnLst>
                <a:cxn ang="0">
                  <a:pos x="T0" y="T1"/>
                </a:cxn>
                <a:cxn ang="0">
                  <a:pos x="T2" y="T3"/>
                </a:cxn>
                <a:cxn ang="0">
                  <a:pos x="T4" y="T5"/>
                </a:cxn>
              </a:cxnLst>
              <a:rect l="0" t="0" r="r" b="b"/>
              <a:pathLst>
                <a:path w="30" h="40">
                  <a:moveTo>
                    <a:pt x="7" y="40"/>
                  </a:moveTo>
                  <a:cubicBezTo>
                    <a:pt x="0" y="33"/>
                    <a:pt x="7" y="4"/>
                    <a:pt x="30" y="0"/>
                  </a:cubicBezTo>
                  <a:cubicBezTo>
                    <a:pt x="13" y="10"/>
                    <a:pt x="6" y="31"/>
                    <a:pt x="7" y="40"/>
                  </a:cubicBezTo>
                  <a:close/>
                </a:path>
              </a:pathLst>
            </a:custGeom>
            <a:solidFill>
              <a:srgbClr val="E2C8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68"/>
            <p:cNvSpPr/>
            <p:nvPr/>
          </p:nvSpPr>
          <p:spPr bwMode="auto">
            <a:xfrm>
              <a:off x="6202363" y="5072063"/>
              <a:ext cx="1100138" cy="1008063"/>
            </a:xfrm>
            <a:custGeom>
              <a:avLst/>
              <a:gdLst>
                <a:gd name="T0" fmla="*/ 73 w 259"/>
                <a:gd name="T1" fmla="*/ 38 h 237"/>
                <a:gd name="T2" fmla="*/ 228 w 259"/>
                <a:gd name="T3" fmla="*/ 49 h 237"/>
                <a:gd name="T4" fmla="*/ 187 w 259"/>
                <a:gd name="T5" fmla="*/ 199 h 237"/>
                <a:gd name="T6" fmla="*/ 32 w 259"/>
                <a:gd name="T7" fmla="*/ 188 h 237"/>
                <a:gd name="T8" fmla="*/ 73 w 259"/>
                <a:gd name="T9" fmla="*/ 38 h 237"/>
              </a:gdLst>
              <a:ahLst/>
              <a:cxnLst>
                <a:cxn ang="0">
                  <a:pos x="T0" y="T1"/>
                </a:cxn>
                <a:cxn ang="0">
                  <a:pos x="T2" y="T3"/>
                </a:cxn>
                <a:cxn ang="0">
                  <a:pos x="T4" y="T5"/>
                </a:cxn>
                <a:cxn ang="0">
                  <a:pos x="T6" y="T7"/>
                </a:cxn>
                <a:cxn ang="0">
                  <a:pos x="T8" y="T9"/>
                </a:cxn>
              </a:cxnLst>
              <a:rect l="0" t="0" r="r" b="b"/>
              <a:pathLst>
                <a:path w="259" h="237">
                  <a:moveTo>
                    <a:pt x="73" y="38"/>
                  </a:moveTo>
                  <a:cubicBezTo>
                    <a:pt x="127" y="0"/>
                    <a:pt x="196" y="4"/>
                    <a:pt x="228" y="49"/>
                  </a:cubicBezTo>
                  <a:cubicBezTo>
                    <a:pt x="259" y="93"/>
                    <a:pt x="241" y="160"/>
                    <a:pt x="187" y="199"/>
                  </a:cubicBezTo>
                  <a:cubicBezTo>
                    <a:pt x="133" y="237"/>
                    <a:pt x="63" y="232"/>
                    <a:pt x="32" y="188"/>
                  </a:cubicBezTo>
                  <a:cubicBezTo>
                    <a:pt x="0" y="144"/>
                    <a:pt x="18" y="77"/>
                    <a:pt x="73" y="38"/>
                  </a:cubicBezTo>
                  <a:close/>
                </a:path>
              </a:pathLst>
            </a:custGeom>
            <a:solidFill>
              <a:srgbClr val="E660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69"/>
            <p:cNvSpPr/>
            <p:nvPr/>
          </p:nvSpPr>
          <p:spPr bwMode="auto">
            <a:xfrm>
              <a:off x="6172200" y="5016500"/>
              <a:ext cx="833438" cy="549275"/>
            </a:xfrm>
            <a:custGeom>
              <a:avLst/>
              <a:gdLst>
                <a:gd name="T0" fmla="*/ 33 w 196"/>
                <a:gd name="T1" fmla="*/ 19 h 129"/>
                <a:gd name="T2" fmla="*/ 44 w 196"/>
                <a:gd name="T3" fmla="*/ 78 h 129"/>
                <a:gd name="T4" fmla="*/ 49 w 196"/>
                <a:gd name="T5" fmla="*/ 97 h 129"/>
                <a:gd name="T6" fmla="*/ 2 w 196"/>
                <a:gd name="T7" fmla="*/ 83 h 129"/>
                <a:gd name="T8" fmla="*/ 44 w 196"/>
                <a:gd name="T9" fmla="*/ 113 h 129"/>
                <a:gd name="T10" fmla="*/ 86 w 196"/>
                <a:gd name="T11" fmla="*/ 92 h 129"/>
                <a:gd name="T12" fmla="*/ 101 w 196"/>
                <a:gd name="T13" fmla="*/ 118 h 129"/>
                <a:gd name="T14" fmla="*/ 110 w 196"/>
                <a:gd name="T15" fmla="*/ 118 h 129"/>
                <a:gd name="T16" fmla="*/ 110 w 196"/>
                <a:gd name="T17" fmla="*/ 75 h 129"/>
                <a:gd name="T18" fmla="*/ 175 w 196"/>
                <a:gd name="T19" fmla="*/ 63 h 129"/>
                <a:gd name="T20" fmla="*/ 153 w 196"/>
                <a:gd name="T21" fmla="*/ 62 h 129"/>
                <a:gd name="T22" fmla="*/ 127 w 196"/>
                <a:gd name="T23" fmla="*/ 23 h 129"/>
                <a:gd name="T24" fmla="*/ 136 w 196"/>
                <a:gd name="T25" fmla="*/ 7 h 129"/>
                <a:gd name="T26" fmla="*/ 93 w 196"/>
                <a:gd name="T27" fmla="*/ 30 h 129"/>
                <a:gd name="T28" fmla="*/ 89 w 196"/>
                <a:gd name="T29" fmla="*/ 16 h 129"/>
                <a:gd name="T30" fmla="*/ 64 w 196"/>
                <a:gd name="T31" fmla="*/ 54 h 129"/>
                <a:gd name="T32" fmla="*/ 36 w 196"/>
                <a:gd name="T33" fmla="*/ 33 h 129"/>
                <a:gd name="T34" fmla="*/ 33 w 196"/>
                <a:gd name="T35" fmla="*/ 1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6" h="129">
                  <a:moveTo>
                    <a:pt x="33" y="19"/>
                  </a:moveTo>
                  <a:cubicBezTo>
                    <a:pt x="24" y="37"/>
                    <a:pt x="24" y="71"/>
                    <a:pt x="44" y="78"/>
                  </a:cubicBezTo>
                  <a:cubicBezTo>
                    <a:pt x="64" y="85"/>
                    <a:pt x="64" y="90"/>
                    <a:pt x="49" y="97"/>
                  </a:cubicBezTo>
                  <a:cubicBezTo>
                    <a:pt x="35" y="104"/>
                    <a:pt x="0" y="73"/>
                    <a:pt x="2" y="83"/>
                  </a:cubicBezTo>
                  <a:cubicBezTo>
                    <a:pt x="4" y="92"/>
                    <a:pt x="23" y="108"/>
                    <a:pt x="44" y="113"/>
                  </a:cubicBezTo>
                  <a:cubicBezTo>
                    <a:pt x="65" y="117"/>
                    <a:pt x="72" y="90"/>
                    <a:pt x="86" y="92"/>
                  </a:cubicBezTo>
                  <a:cubicBezTo>
                    <a:pt x="99" y="94"/>
                    <a:pt x="110" y="106"/>
                    <a:pt x="101" y="118"/>
                  </a:cubicBezTo>
                  <a:cubicBezTo>
                    <a:pt x="93" y="129"/>
                    <a:pt x="102" y="125"/>
                    <a:pt x="110" y="118"/>
                  </a:cubicBezTo>
                  <a:cubicBezTo>
                    <a:pt x="117" y="111"/>
                    <a:pt x="99" y="85"/>
                    <a:pt x="110" y="75"/>
                  </a:cubicBezTo>
                  <a:cubicBezTo>
                    <a:pt x="120" y="65"/>
                    <a:pt x="153" y="78"/>
                    <a:pt x="175" y="63"/>
                  </a:cubicBezTo>
                  <a:cubicBezTo>
                    <a:pt x="196" y="48"/>
                    <a:pt x="169" y="61"/>
                    <a:pt x="153" y="62"/>
                  </a:cubicBezTo>
                  <a:cubicBezTo>
                    <a:pt x="137" y="63"/>
                    <a:pt x="106" y="39"/>
                    <a:pt x="127" y="23"/>
                  </a:cubicBezTo>
                  <a:cubicBezTo>
                    <a:pt x="149" y="8"/>
                    <a:pt x="147" y="4"/>
                    <a:pt x="136" y="7"/>
                  </a:cubicBezTo>
                  <a:cubicBezTo>
                    <a:pt x="125" y="10"/>
                    <a:pt x="90" y="51"/>
                    <a:pt x="93" y="30"/>
                  </a:cubicBezTo>
                  <a:cubicBezTo>
                    <a:pt x="97" y="10"/>
                    <a:pt x="96" y="0"/>
                    <a:pt x="89" y="16"/>
                  </a:cubicBezTo>
                  <a:cubicBezTo>
                    <a:pt x="83" y="32"/>
                    <a:pt x="79" y="45"/>
                    <a:pt x="64" y="54"/>
                  </a:cubicBezTo>
                  <a:cubicBezTo>
                    <a:pt x="50" y="63"/>
                    <a:pt x="30" y="53"/>
                    <a:pt x="36" y="33"/>
                  </a:cubicBezTo>
                  <a:cubicBezTo>
                    <a:pt x="43" y="13"/>
                    <a:pt x="36" y="11"/>
                    <a:pt x="33" y="19"/>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70"/>
            <p:cNvSpPr/>
            <p:nvPr/>
          </p:nvSpPr>
          <p:spPr bwMode="auto">
            <a:xfrm>
              <a:off x="6499225" y="5254625"/>
              <a:ext cx="106363" cy="103188"/>
            </a:xfrm>
            <a:custGeom>
              <a:avLst/>
              <a:gdLst>
                <a:gd name="T0" fmla="*/ 7 w 25"/>
                <a:gd name="T1" fmla="*/ 4 h 24"/>
                <a:gd name="T2" fmla="*/ 22 w 25"/>
                <a:gd name="T3" fmla="*/ 5 h 24"/>
                <a:gd name="T4" fmla="*/ 18 w 25"/>
                <a:gd name="T5" fmla="*/ 20 h 24"/>
                <a:gd name="T6" fmla="*/ 3 w 25"/>
                <a:gd name="T7" fmla="*/ 19 h 24"/>
                <a:gd name="T8" fmla="*/ 7 w 25"/>
                <a:gd name="T9" fmla="*/ 4 h 24"/>
              </a:gdLst>
              <a:ahLst/>
              <a:cxnLst>
                <a:cxn ang="0">
                  <a:pos x="T0" y="T1"/>
                </a:cxn>
                <a:cxn ang="0">
                  <a:pos x="T2" y="T3"/>
                </a:cxn>
                <a:cxn ang="0">
                  <a:pos x="T4" y="T5"/>
                </a:cxn>
                <a:cxn ang="0">
                  <a:pos x="T6" y="T7"/>
                </a:cxn>
                <a:cxn ang="0">
                  <a:pos x="T8" y="T9"/>
                </a:cxn>
              </a:cxnLst>
              <a:rect l="0" t="0" r="r" b="b"/>
              <a:pathLst>
                <a:path w="25" h="24">
                  <a:moveTo>
                    <a:pt x="7" y="4"/>
                  </a:moveTo>
                  <a:cubicBezTo>
                    <a:pt x="12" y="0"/>
                    <a:pt x="19" y="1"/>
                    <a:pt x="22" y="5"/>
                  </a:cubicBezTo>
                  <a:cubicBezTo>
                    <a:pt x="25" y="9"/>
                    <a:pt x="24" y="16"/>
                    <a:pt x="18" y="20"/>
                  </a:cubicBezTo>
                  <a:cubicBezTo>
                    <a:pt x="13" y="24"/>
                    <a:pt x="6" y="23"/>
                    <a:pt x="3" y="19"/>
                  </a:cubicBezTo>
                  <a:cubicBezTo>
                    <a:pt x="0" y="14"/>
                    <a:pt x="2" y="8"/>
                    <a:pt x="7" y="4"/>
                  </a:cubicBezTo>
                  <a:close/>
                </a:path>
              </a:pathLst>
            </a:custGeom>
            <a:solidFill>
              <a:srgbClr val="E660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71"/>
            <p:cNvSpPr/>
            <p:nvPr/>
          </p:nvSpPr>
          <p:spPr bwMode="auto">
            <a:xfrm>
              <a:off x="6367463" y="4919663"/>
              <a:ext cx="260350" cy="471488"/>
            </a:xfrm>
            <a:custGeom>
              <a:avLst/>
              <a:gdLst>
                <a:gd name="T0" fmla="*/ 17 w 61"/>
                <a:gd name="T1" fmla="*/ 18 h 111"/>
                <a:gd name="T2" fmla="*/ 44 w 61"/>
                <a:gd name="T3" fmla="*/ 77 h 111"/>
                <a:gd name="T4" fmla="*/ 57 w 61"/>
                <a:gd name="T5" fmla="*/ 94 h 111"/>
                <a:gd name="T6" fmla="*/ 29 w 61"/>
                <a:gd name="T7" fmla="*/ 100 h 111"/>
                <a:gd name="T8" fmla="*/ 3 w 61"/>
                <a:gd name="T9" fmla="*/ 17 h 111"/>
                <a:gd name="T10" fmla="*/ 17 w 61"/>
                <a:gd name="T11" fmla="*/ 18 h 111"/>
              </a:gdLst>
              <a:ahLst/>
              <a:cxnLst>
                <a:cxn ang="0">
                  <a:pos x="T0" y="T1"/>
                </a:cxn>
                <a:cxn ang="0">
                  <a:pos x="T2" y="T3"/>
                </a:cxn>
                <a:cxn ang="0">
                  <a:pos x="T4" y="T5"/>
                </a:cxn>
                <a:cxn ang="0">
                  <a:pos x="T6" y="T7"/>
                </a:cxn>
                <a:cxn ang="0">
                  <a:pos x="T8" y="T9"/>
                </a:cxn>
                <a:cxn ang="0">
                  <a:pos x="T10" y="T11"/>
                </a:cxn>
              </a:cxnLst>
              <a:rect l="0" t="0" r="r" b="b"/>
              <a:pathLst>
                <a:path w="61" h="111">
                  <a:moveTo>
                    <a:pt x="17" y="18"/>
                  </a:moveTo>
                  <a:cubicBezTo>
                    <a:pt x="17" y="34"/>
                    <a:pt x="23" y="71"/>
                    <a:pt x="44" y="77"/>
                  </a:cubicBezTo>
                  <a:cubicBezTo>
                    <a:pt x="54" y="80"/>
                    <a:pt x="61" y="84"/>
                    <a:pt x="57" y="94"/>
                  </a:cubicBezTo>
                  <a:cubicBezTo>
                    <a:pt x="52" y="104"/>
                    <a:pt x="42" y="111"/>
                    <a:pt x="29" y="100"/>
                  </a:cubicBezTo>
                  <a:cubicBezTo>
                    <a:pt x="9" y="83"/>
                    <a:pt x="0" y="38"/>
                    <a:pt x="3" y="17"/>
                  </a:cubicBezTo>
                  <a:cubicBezTo>
                    <a:pt x="6" y="2"/>
                    <a:pt x="16" y="0"/>
                    <a:pt x="17" y="18"/>
                  </a:cubicBezTo>
                  <a:close/>
                </a:path>
              </a:pathLst>
            </a:custGeom>
            <a:solidFill>
              <a:srgbClr val="3D6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72"/>
            <p:cNvSpPr/>
            <p:nvPr/>
          </p:nvSpPr>
          <p:spPr bwMode="auto">
            <a:xfrm>
              <a:off x="7175500" y="5297488"/>
              <a:ext cx="387350" cy="488950"/>
            </a:xfrm>
            <a:custGeom>
              <a:avLst/>
              <a:gdLst>
                <a:gd name="T0" fmla="*/ 32 w 91"/>
                <a:gd name="T1" fmla="*/ 101 h 115"/>
                <a:gd name="T2" fmla="*/ 73 w 91"/>
                <a:gd name="T3" fmla="*/ 52 h 115"/>
                <a:gd name="T4" fmla="*/ 79 w 91"/>
                <a:gd name="T5" fmla="*/ 6 h 115"/>
                <a:gd name="T6" fmla="*/ 47 w 91"/>
                <a:gd name="T7" fmla="*/ 39 h 115"/>
                <a:gd name="T8" fmla="*/ 32 w 91"/>
                <a:gd name="T9" fmla="*/ 101 h 115"/>
              </a:gdLst>
              <a:ahLst/>
              <a:cxnLst>
                <a:cxn ang="0">
                  <a:pos x="T0" y="T1"/>
                </a:cxn>
                <a:cxn ang="0">
                  <a:pos x="T2" y="T3"/>
                </a:cxn>
                <a:cxn ang="0">
                  <a:pos x="T4" y="T5"/>
                </a:cxn>
                <a:cxn ang="0">
                  <a:pos x="T6" y="T7"/>
                </a:cxn>
                <a:cxn ang="0">
                  <a:pos x="T8" y="T9"/>
                </a:cxn>
              </a:cxnLst>
              <a:rect l="0" t="0" r="r" b="b"/>
              <a:pathLst>
                <a:path w="91" h="115">
                  <a:moveTo>
                    <a:pt x="32" y="101"/>
                  </a:moveTo>
                  <a:cubicBezTo>
                    <a:pt x="61" y="115"/>
                    <a:pt x="72" y="91"/>
                    <a:pt x="73" y="52"/>
                  </a:cubicBezTo>
                  <a:cubicBezTo>
                    <a:pt x="74" y="31"/>
                    <a:pt x="91" y="12"/>
                    <a:pt x="79" y="6"/>
                  </a:cubicBezTo>
                  <a:cubicBezTo>
                    <a:pt x="68" y="0"/>
                    <a:pt x="67" y="20"/>
                    <a:pt x="47" y="39"/>
                  </a:cubicBezTo>
                  <a:cubicBezTo>
                    <a:pt x="24" y="61"/>
                    <a:pt x="0" y="87"/>
                    <a:pt x="32" y="101"/>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73"/>
            <p:cNvSpPr/>
            <p:nvPr/>
          </p:nvSpPr>
          <p:spPr bwMode="auto">
            <a:xfrm>
              <a:off x="7226300" y="5200650"/>
              <a:ext cx="484188" cy="385763"/>
            </a:xfrm>
            <a:custGeom>
              <a:avLst/>
              <a:gdLst>
                <a:gd name="T0" fmla="*/ 74 w 114"/>
                <a:gd name="T1" fmla="*/ 12 h 91"/>
                <a:gd name="T2" fmla="*/ 104 w 114"/>
                <a:gd name="T3" fmla="*/ 71 h 91"/>
                <a:gd name="T4" fmla="*/ 46 w 114"/>
                <a:gd name="T5" fmla="*/ 73 h 91"/>
                <a:gd name="T6" fmla="*/ 10 w 114"/>
                <a:gd name="T7" fmla="*/ 27 h 91"/>
                <a:gd name="T8" fmla="*/ 74 w 114"/>
                <a:gd name="T9" fmla="*/ 12 h 91"/>
              </a:gdLst>
              <a:ahLst/>
              <a:cxnLst>
                <a:cxn ang="0">
                  <a:pos x="T0" y="T1"/>
                </a:cxn>
                <a:cxn ang="0">
                  <a:pos x="T2" y="T3"/>
                </a:cxn>
                <a:cxn ang="0">
                  <a:pos x="T4" y="T5"/>
                </a:cxn>
                <a:cxn ang="0">
                  <a:pos x="T6" y="T7"/>
                </a:cxn>
                <a:cxn ang="0">
                  <a:pos x="T8" y="T9"/>
                </a:cxn>
              </a:cxnLst>
              <a:rect l="0" t="0" r="r" b="b"/>
              <a:pathLst>
                <a:path w="114" h="91">
                  <a:moveTo>
                    <a:pt x="74" y="12"/>
                  </a:moveTo>
                  <a:cubicBezTo>
                    <a:pt x="100" y="24"/>
                    <a:pt x="114" y="50"/>
                    <a:pt x="104" y="71"/>
                  </a:cubicBezTo>
                  <a:cubicBezTo>
                    <a:pt x="95" y="91"/>
                    <a:pt x="72" y="85"/>
                    <a:pt x="46" y="73"/>
                  </a:cubicBezTo>
                  <a:cubicBezTo>
                    <a:pt x="20" y="61"/>
                    <a:pt x="0" y="48"/>
                    <a:pt x="10" y="27"/>
                  </a:cubicBezTo>
                  <a:cubicBezTo>
                    <a:pt x="19" y="7"/>
                    <a:pt x="48" y="0"/>
                    <a:pt x="74" y="12"/>
                  </a:cubicBezTo>
                  <a:close/>
                </a:path>
              </a:pathLst>
            </a:custGeom>
            <a:solidFill>
              <a:srgbClr val="AC92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74"/>
            <p:cNvSpPr/>
            <p:nvPr/>
          </p:nvSpPr>
          <p:spPr bwMode="auto">
            <a:xfrm>
              <a:off x="7319963" y="5221288"/>
              <a:ext cx="195263" cy="88900"/>
            </a:xfrm>
            <a:custGeom>
              <a:avLst/>
              <a:gdLst>
                <a:gd name="T0" fmla="*/ 0 w 46"/>
                <a:gd name="T1" fmla="*/ 21 h 21"/>
                <a:gd name="T2" fmla="*/ 46 w 46"/>
                <a:gd name="T3" fmla="*/ 15 h 21"/>
                <a:gd name="T4" fmla="*/ 0 w 46"/>
                <a:gd name="T5" fmla="*/ 21 h 21"/>
              </a:gdLst>
              <a:ahLst/>
              <a:cxnLst>
                <a:cxn ang="0">
                  <a:pos x="T0" y="T1"/>
                </a:cxn>
                <a:cxn ang="0">
                  <a:pos x="T2" y="T3"/>
                </a:cxn>
                <a:cxn ang="0">
                  <a:pos x="T4" y="T5"/>
                </a:cxn>
              </a:cxnLst>
              <a:rect l="0" t="0" r="r" b="b"/>
              <a:pathLst>
                <a:path w="46" h="21">
                  <a:moveTo>
                    <a:pt x="0" y="21"/>
                  </a:moveTo>
                  <a:cubicBezTo>
                    <a:pt x="2" y="12"/>
                    <a:pt x="29" y="0"/>
                    <a:pt x="46" y="15"/>
                  </a:cubicBezTo>
                  <a:cubicBezTo>
                    <a:pt x="28" y="8"/>
                    <a:pt x="7" y="16"/>
                    <a:pt x="0" y="21"/>
                  </a:cubicBezTo>
                  <a:close/>
                </a:path>
              </a:pathLst>
            </a:custGeom>
            <a:solidFill>
              <a:srgbClr val="E2C8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75"/>
            <p:cNvSpPr/>
            <p:nvPr/>
          </p:nvSpPr>
          <p:spPr bwMode="auto">
            <a:xfrm>
              <a:off x="5026025" y="5595938"/>
              <a:ext cx="2620963" cy="1262063"/>
            </a:xfrm>
            <a:custGeom>
              <a:avLst/>
              <a:gdLst>
                <a:gd name="T0" fmla="*/ 617 w 617"/>
                <a:gd name="T1" fmla="*/ 0 h 297"/>
                <a:gd name="T2" fmla="*/ 381 w 617"/>
                <a:gd name="T3" fmla="*/ 297 h 297"/>
                <a:gd name="T4" fmla="*/ 237 w 617"/>
                <a:gd name="T5" fmla="*/ 297 h 297"/>
                <a:gd name="T6" fmla="*/ 0 w 617"/>
                <a:gd name="T7" fmla="*/ 0 h 297"/>
                <a:gd name="T8" fmla="*/ 617 w 617"/>
                <a:gd name="T9" fmla="*/ 0 h 297"/>
              </a:gdLst>
              <a:ahLst/>
              <a:cxnLst>
                <a:cxn ang="0">
                  <a:pos x="T0" y="T1"/>
                </a:cxn>
                <a:cxn ang="0">
                  <a:pos x="T2" y="T3"/>
                </a:cxn>
                <a:cxn ang="0">
                  <a:pos x="T4" y="T5"/>
                </a:cxn>
                <a:cxn ang="0">
                  <a:pos x="T6" y="T7"/>
                </a:cxn>
                <a:cxn ang="0">
                  <a:pos x="T8" y="T9"/>
                </a:cxn>
              </a:cxnLst>
              <a:rect l="0" t="0" r="r" b="b"/>
              <a:pathLst>
                <a:path w="617" h="297">
                  <a:moveTo>
                    <a:pt x="617" y="0"/>
                  </a:moveTo>
                  <a:cubicBezTo>
                    <a:pt x="616" y="144"/>
                    <a:pt x="515" y="264"/>
                    <a:pt x="381" y="297"/>
                  </a:cubicBezTo>
                  <a:cubicBezTo>
                    <a:pt x="237" y="297"/>
                    <a:pt x="237" y="297"/>
                    <a:pt x="237" y="297"/>
                  </a:cubicBezTo>
                  <a:cubicBezTo>
                    <a:pt x="102" y="264"/>
                    <a:pt x="2" y="144"/>
                    <a:pt x="0" y="0"/>
                  </a:cubicBezTo>
                  <a:lnTo>
                    <a:pt x="617" y="0"/>
                  </a:lnTo>
                  <a:close/>
                </a:path>
              </a:pathLst>
            </a:custGeom>
            <a:solidFill>
              <a:srgbClr val="BCBC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76"/>
            <p:cNvSpPr/>
            <p:nvPr/>
          </p:nvSpPr>
          <p:spPr bwMode="auto">
            <a:xfrm>
              <a:off x="5026025" y="5595938"/>
              <a:ext cx="2281238" cy="1262063"/>
            </a:xfrm>
            <a:custGeom>
              <a:avLst/>
              <a:gdLst>
                <a:gd name="T0" fmla="*/ 301 w 537"/>
                <a:gd name="T1" fmla="*/ 297 h 297"/>
                <a:gd name="T2" fmla="*/ 237 w 537"/>
                <a:gd name="T3" fmla="*/ 297 h 297"/>
                <a:gd name="T4" fmla="*/ 0 w 537"/>
                <a:gd name="T5" fmla="*/ 0 h 297"/>
                <a:gd name="T6" fmla="*/ 537 w 537"/>
                <a:gd name="T7" fmla="*/ 0 h 297"/>
                <a:gd name="T8" fmla="*/ 301 w 537"/>
                <a:gd name="T9" fmla="*/ 297 h 297"/>
              </a:gdLst>
              <a:ahLst/>
              <a:cxnLst>
                <a:cxn ang="0">
                  <a:pos x="T0" y="T1"/>
                </a:cxn>
                <a:cxn ang="0">
                  <a:pos x="T2" y="T3"/>
                </a:cxn>
                <a:cxn ang="0">
                  <a:pos x="T4" y="T5"/>
                </a:cxn>
                <a:cxn ang="0">
                  <a:pos x="T6" y="T7"/>
                </a:cxn>
                <a:cxn ang="0">
                  <a:pos x="T8" y="T9"/>
                </a:cxn>
              </a:cxnLst>
              <a:rect l="0" t="0" r="r" b="b"/>
              <a:pathLst>
                <a:path w="537" h="297">
                  <a:moveTo>
                    <a:pt x="301" y="297"/>
                  </a:moveTo>
                  <a:cubicBezTo>
                    <a:pt x="237" y="297"/>
                    <a:pt x="237" y="297"/>
                    <a:pt x="237" y="297"/>
                  </a:cubicBezTo>
                  <a:cubicBezTo>
                    <a:pt x="102" y="264"/>
                    <a:pt x="2" y="144"/>
                    <a:pt x="0" y="0"/>
                  </a:cubicBezTo>
                  <a:cubicBezTo>
                    <a:pt x="537" y="0"/>
                    <a:pt x="537" y="0"/>
                    <a:pt x="537" y="0"/>
                  </a:cubicBezTo>
                  <a:cubicBezTo>
                    <a:pt x="536" y="144"/>
                    <a:pt x="436" y="264"/>
                    <a:pt x="301" y="297"/>
                  </a:cubicBezTo>
                  <a:close/>
                </a:path>
              </a:pathLst>
            </a:custGeom>
            <a:solidFill>
              <a:srgbClr val="CECD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77"/>
            <p:cNvSpPr/>
            <p:nvPr/>
          </p:nvSpPr>
          <p:spPr bwMode="auto">
            <a:xfrm>
              <a:off x="5246688" y="5595938"/>
              <a:ext cx="658813" cy="1069975"/>
            </a:xfrm>
            <a:custGeom>
              <a:avLst/>
              <a:gdLst>
                <a:gd name="T0" fmla="*/ 155 w 155"/>
                <a:gd name="T1" fmla="*/ 252 h 252"/>
                <a:gd name="T2" fmla="*/ 0 w 155"/>
                <a:gd name="T3" fmla="*/ 0 h 252"/>
                <a:gd name="T4" fmla="*/ 62 w 155"/>
                <a:gd name="T5" fmla="*/ 0 h 252"/>
                <a:gd name="T6" fmla="*/ 155 w 155"/>
                <a:gd name="T7" fmla="*/ 252 h 252"/>
              </a:gdLst>
              <a:ahLst/>
              <a:cxnLst>
                <a:cxn ang="0">
                  <a:pos x="T0" y="T1"/>
                </a:cxn>
                <a:cxn ang="0">
                  <a:pos x="T2" y="T3"/>
                </a:cxn>
                <a:cxn ang="0">
                  <a:pos x="T4" y="T5"/>
                </a:cxn>
                <a:cxn ang="0">
                  <a:pos x="T6" y="T7"/>
                </a:cxn>
              </a:cxnLst>
              <a:rect l="0" t="0" r="r" b="b"/>
              <a:pathLst>
                <a:path w="155" h="252">
                  <a:moveTo>
                    <a:pt x="155" y="252"/>
                  </a:moveTo>
                  <a:cubicBezTo>
                    <a:pt x="65" y="213"/>
                    <a:pt x="1" y="115"/>
                    <a:pt x="0" y="0"/>
                  </a:cubicBezTo>
                  <a:cubicBezTo>
                    <a:pt x="62" y="0"/>
                    <a:pt x="62" y="0"/>
                    <a:pt x="62" y="0"/>
                  </a:cubicBezTo>
                  <a:cubicBezTo>
                    <a:pt x="62" y="109"/>
                    <a:pt x="100" y="203"/>
                    <a:pt x="155"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8" name="矩形 87"/>
          <p:cNvSpPr/>
          <p:nvPr/>
        </p:nvSpPr>
        <p:spPr>
          <a:xfrm>
            <a:off x="135034" y="109222"/>
            <a:ext cx="11923616" cy="6615427"/>
          </a:xfrm>
          <a:prstGeom prst="rect">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文本框 88"/>
          <p:cNvSpPr txBox="1"/>
          <p:nvPr/>
        </p:nvSpPr>
        <p:spPr>
          <a:xfrm>
            <a:off x="2952988" y="4051512"/>
            <a:ext cx="6292107" cy="1015663"/>
          </a:xfrm>
          <a:prstGeom prst="rect">
            <a:avLst/>
          </a:prstGeom>
          <a:noFill/>
        </p:spPr>
        <p:txBody>
          <a:bodyPr wrap="none" rtlCol="0">
            <a:spAutoFit/>
          </a:bodyPr>
          <a:lstStyle/>
          <a:p>
            <a:r>
              <a:rPr lang="zh-CN" altLang="en-US" sz="6000" b="1" dirty="0">
                <a:solidFill>
                  <a:srgbClr val="F3A41D"/>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健康蔬果</a:t>
            </a:r>
            <a:r>
              <a:rPr lang="en-US" altLang="zh-CN" sz="6000" b="1" dirty="0">
                <a:solidFill>
                  <a:srgbClr val="F3A41D"/>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6000" b="1" dirty="0">
                <a:solidFill>
                  <a:srgbClr val="F3A41D"/>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模版</a:t>
            </a:r>
          </a:p>
        </p:txBody>
      </p:sp>
      <p:sp>
        <p:nvSpPr>
          <p:cNvPr id="90" name="矩形 471"/>
          <p:cNvSpPr>
            <a:spLocks noChangeArrowheads="1"/>
          </p:cNvSpPr>
          <p:nvPr/>
        </p:nvSpPr>
        <p:spPr bwMode="auto">
          <a:xfrm>
            <a:off x="2975426" y="5099645"/>
            <a:ext cx="62524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2400" dirty="0">
                <a:solidFill>
                  <a:schemeClr val="tx1">
                    <a:lumMod val="75000"/>
                    <a:lumOff val="25000"/>
                  </a:schemeClr>
                </a:solidFill>
              </a:rPr>
              <a:t>THESIS DEFENSE GENERAL PPT GUIDE TEMPLATE</a:t>
            </a:r>
          </a:p>
        </p:txBody>
      </p:sp>
      <p:cxnSp>
        <p:nvCxnSpPr>
          <p:cNvPr id="91" name="直接连接符 90"/>
          <p:cNvCxnSpPr/>
          <p:nvPr/>
        </p:nvCxnSpPr>
        <p:spPr>
          <a:xfrm>
            <a:off x="3049257" y="5072350"/>
            <a:ext cx="5994186" cy="0"/>
          </a:xfrm>
          <a:prstGeom prst="line">
            <a:avLst/>
          </a:prstGeom>
          <a:ln>
            <a:solidFill>
              <a:srgbClr val="46394E"/>
            </a:solidFill>
          </a:ln>
        </p:spPr>
        <p:style>
          <a:lnRef idx="1">
            <a:schemeClr val="accent1"/>
          </a:lnRef>
          <a:fillRef idx="0">
            <a:schemeClr val="accent1"/>
          </a:fillRef>
          <a:effectRef idx="0">
            <a:schemeClr val="accent1"/>
          </a:effectRef>
          <a:fontRef idx="minor">
            <a:schemeClr val="tx1"/>
          </a:fontRef>
        </p:style>
      </p:cxnSp>
      <p:sp>
        <p:nvSpPr>
          <p:cNvPr id="92" name="矩形 91"/>
          <p:cNvSpPr>
            <a:spLocks noChangeArrowheads="1"/>
          </p:cNvSpPr>
          <p:nvPr/>
        </p:nvSpPr>
        <p:spPr bwMode="auto">
          <a:xfrm>
            <a:off x="3866709" y="5562209"/>
            <a:ext cx="1955985" cy="400110"/>
          </a:xfrm>
          <a:prstGeom prst="rect">
            <a:avLst/>
          </a:prstGeom>
          <a:noFill/>
          <a:ln>
            <a:noFill/>
          </a:ln>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策划人：</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xiazaii</a:t>
            </a:r>
            <a:endPar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3" name="矩形 92"/>
          <p:cNvSpPr>
            <a:spLocks noChangeArrowheads="1"/>
          </p:cNvSpPr>
          <p:nvPr/>
        </p:nvSpPr>
        <p:spPr bwMode="auto">
          <a:xfrm>
            <a:off x="6596583" y="5562209"/>
            <a:ext cx="2064385" cy="398780"/>
          </a:xfrm>
          <a:prstGeom prst="rect">
            <a:avLst/>
          </a:prstGeom>
          <a:noFill/>
          <a:ln>
            <a:noFill/>
          </a:ln>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汇报时间：</a:t>
            </a: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202X</a:t>
            </a:r>
            <a:endPar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4" name="KSO_Shape"/>
          <p:cNvSpPr/>
          <p:nvPr/>
        </p:nvSpPr>
        <p:spPr bwMode="auto">
          <a:xfrm>
            <a:off x="3588000" y="5536486"/>
            <a:ext cx="371781" cy="451556"/>
          </a:xfrm>
          <a:custGeom>
            <a:avLst/>
            <a:gdLst>
              <a:gd name="T0" fmla="*/ 440790 w 2792413"/>
              <a:gd name="T1" fmla="*/ 2575798 h 3389313"/>
              <a:gd name="T2" fmla="*/ 1147253 w 2792413"/>
              <a:gd name="T3" fmla="*/ 1201035 h 3389313"/>
              <a:gd name="T4" fmla="*/ 1223433 w 2792413"/>
              <a:gd name="T5" fmla="*/ 1473921 h 3389313"/>
              <a:gd name="T6" fmla="*/ 1315165 w 2792413"/>
              <a:gd name="T7" fmla="*/ 1458373 h 3389313"/>
              <a:gd name="T8" fmla="*/ 1462128 w 2792413"/>
              <a:gd name="T9" fmla="*/ 1368574 h 3389313"/>
              <a:gd name="T10" fmla="*/ 1552274 w 2792413"/>
              <a:gd name="T11" fmla="*/ 1517392 h 3389313"/>
              <a:gd name="T12" fmla="*/ 1632262 w 2792413"/>
              <a:gd name="T13" fmla="*/ 1262910 h 3389313"/>
              <a:gd name="T14" fmla="*/ 1689714 w 2792413"/>
              <a:gd name="T15" fmla="*/ 1093784 h 3389313"/>
              <a:gd name="T16" fmla="*/ 1947454 w 2792413"/>
              <a:gd name="T17" fmla="*/ 1176285 h 3389313"/>
              <a:gd name="T18" fmla="*/ 2040457 w 2792413"/>
              <a:gd name="T19" fmla="*/ 1240064 h 3389313"/>
              <a:gd name="T20" fmla="*/ 2124889 w 2792413"/>
              <a:gd name="T21" fmla="*/ 1394276 h 3389313"/>
              <a:gd name="T22" fmla="*/ 2358823 w 2792413"/>
              <a:gd name="T23" fmla="*/ 1575460 h 3389313"/>
              <a:gd name="T24" fmla="*/ 2669254 w 2792413"/>
              <a:gd name="T25" fmla="*/ 1240381 h 3389313"/>
              <a:gd name="T26" fmla="*/ 2738767 w 2792413"/>
              <a:gd name="T27" fmla="*/ 1227371 h 3389313"/>
              <a:gd name="T28" fmla="*/ 2783840 w 2792413"/>
              <a:gd name="T29" fmla="*/ 1283853 h 3389313"/>
              <a:gd name="T30" fmla="*/ 2705122 w 2792413"/>
              <a:gd name="T31" fmla="*/ 1422200 h 3389313"/>
              <a:gd name="T32" fmla="*/ 2761621 w 2792413"/>
              <a:gd name="T33" fmla="*/ 1492008 h 3389313"/>
              <a:gd name="T34" fmla="*/ 2775270 w 2792413"/>
              <a:gd name="T35" fmla="*/ 1582441 h 3389313"/>
              <a:gd name="T36" fmla="*/ 2740355 w 2792413"/>
              <a:gd name="T37" fmla="*/ 1669383 h 3389313"/>
              <a:gd name="T38" fmla="*/ 2438811 w 2792413"/>
              <a:gd name="T39" fmla="*/ 2001606 h 3389313"/>
              <a:gd name="T40" fmla="*/ 2326447 w 2792413"/>
              <a:gd name="T41" fmla="*/ 2083155 h 3389313"/>
              <a:gd name="T42" fmla="*/ 2234397 w 2792413"/>
              <a:gd name="T43" fmla="*/ 2095530 h 3389313"/>
              <a:gd name="T44" fmla="*/ 2140759 w 2792413"/>
              <a:gd name="T45" fmla="*/ 2059674 h 3389313"/>
              <a:gd name="T46" fmla="*/ 2049979 w 2792413"/>
              <a:gd name="T47" fmla="*/ 1965116 h 3389313"/>
              <a:gd name="T48" fmla="*/ 1428165 w 2792413"/>
              <a:gd name="T49" fmla="*/ 2143126 h 3389313"/>
              <a:gd name="T50" fmla="*/ 1429434 w 2792413"/>
              <a:gd name="T51" fmla="*/ 1759182 h 3389313"/>
              <a:gd name="T52" fmla="*/ 1368174 w 2792413"/>
              <a:gd name="T53" fmla="*/ 1755057 h 3389313"/>
              <a:gd name="T54" fmla="*/ 1337384 w 2792413"/>
              <a:gd name="T55" fmla="*/ 1826769 h 3389313"/>
              <a:gd name="T56" fmla="*/ 852376 w 2792413"/>
              <a:gd name="T57" fmla="*/ 1682710 h 3389313"/>
              <a:gd name="T58" fmla="*/ 784766 w 2792413"/>
              <a:gd name="T59" fmla="*/ 2018424 h 3389313"/>
              <a:gd name="T60" fmla="*/ 485762 w 2792413"/>
              <a:gd name="T61" fmla="*/ 1784884 h 3389313"/>
              <a:gd name="T62" fmla="*/ 583526 w 2792413"/>
              <a:gd name="T63" fmla="*/ 1432036 h 3389313"/>
              <a:gd name="T64" fmla="*/ 667641 w 2792413"/>
              <a:gd name="T65" fmla="*/ 1278141 h 3389313"/>
              <a:gd name="T66" fmla="*/ 848249 w 2792413"/>
              <a:gd name="T67" fmla="*/ 1188343 h 3389313"/>
              <a:gd name="T68" fmla="*/ 1117099 w 2792413"/>
              <a:gd name="T69" fmla="*/ 1090294 h 3389313"/>
              <a:gd name="T70" fmla="*/ 1495426 w 2792413"/>
              <a:gd name="T71" fmla="*/ 10798 h 3389313"/>
              <a:gd name="T72" fmla="*/ 1596073 w 2792413"/>
              <a:gd name="T73" fmla="*/ 50816 h 3389313"/>
              <a:gd name="T74" fmla="*/ 1679258 w 2792413"/>
              <a:gd name="T75" fmla="*/ 116241 h 3389313"/>
              <a:gd name="T76" fmla="*/ 1743076 w 2792413"/>
              <a:gd name="T77" fmla="*/ 203263 h 3389313"/>
              <a:gd name="T78" fmla="*/ 1802448 w 2792413"/>
              <a:gd name="T79" fmla="*/ 402397 h 3389313"/>
              <a:gd name="T80" fmla="*/ 1849121 w 2792413"/>
              <a:gd name="T81" fmla="*/ 458612 h 3389313"/>
              <a:gd name="T82" fmla="*/ 1861186 w 2792413"/>
              <a:gd name="T83" fmla="*/ 526260 h 3389313"/>
              <a:gd name="T84" fmla="*/ 1823086 w 2792413"/>
              <a:gd name="T85" fmla="*/ 626621 h 3389313"/>
              <a:gd name="T86" fmla="*/ 1771651 w 2792413"/>
              <a:gd name="T87" fmla="*/ 681248 h 3389313"/>
              <a:gd name="T88" fmla="*/ 1688148 w 2792413"/>
              <a:gd name="T89" fmla="*/ 863867 h 3389313"/>
              <a:gd name="T90" fmla="*/ 1552576 w 2792413"/>
              <a:gd name="T91" fmla="*/ 992176 h 3389313"/>
              <a:gd name="T92" fmla="*/ 1464628 w 2792413"/>
              <a:gd name="T93" fmla="*/ 1024254 h 3389313"/>
              <a:gd name="T94" fmla="*/ 1364933 w 2792413"/>
              <a:gd name="T95" fmla="*/ 1028383 h 3389313"/>
              <a:gd name="T96" fmla="*/ 1273493 w 2792413"/>
              <a:gd name="T97" fmla="*/ 1003928 h 3389313"/>
              <a:gd name="T98" fmla="*/ 1136333 w 2792413"/>
              <a:gd name="T99" fmla="*/ 893721 h 3389313"/>
              <a:gd name="T100" fmla="*/ 1043305 w 2792413"/>
              <a:gd name="T101" fmla="*/ 719677 h 3389313"/>
              <a:gd name="T102" fmla="*/ 984250 w 2792413"/>
              <a:gd name="T103" fmla="*/ 642183 h 3389313"/>
              <a:gd name="T104" fmla="*/ 943610 w 2792413"/>
              <a:gd name="T105" fmla="*/ 580887 h 3389313"/>
              <a:gd name="T106" fmla="*/ 930275 w 2792413"/>
              <a:gd name="T107" fmla="*/ 508792 h 3389313"/>
              <a:gd name="T108" fmla="*/ 958215 w 2792413"/>
              <a:gd name="T109" fmla="*/ 440826 h 3389313"/>
              <a:gd name="T110" fmla="*/ 1010603 w 2792413"/>
              <a:gd name="T111" fmla="*/ 336019 h 3389313"/>
              <a:gd name="T112" fmla="*/ 1081405 w 2792413"/>
              <a:gd name="T113" fmla="*/ 168327 h 3389313"/>
              <a:gd name="T114" fmla="*/ 1152525 w 2792413"/>
              <a:gd name="T115" fmla="*/ 89245 h 3389313"/>
              <a:gd name="T116" fmla="*/ 1242060 w 2792413"/>
              <a:gd name="T117" fmla="*/ 32713 h 3389313"/>
              <a:gd name="T118" fmla="*/ 1348105 w 2792413"/>
              <a:gd name="T119" fmla="*/ 3494 h 3389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92413" h="3389313">
                <a:moveTo>
                  <a:pt x="520700" y="2665413"/>
                </a:moveTo>
                <a:lnTo>
                  <a:pt x="2271713" y="2665413"/>
                </a:lnTo>
                <a:lnTo>
                  <a:pt x="2258063" y="3389313"/>
                </a:lnTo>
                <a:lnTo>
                  <a:pt x="534985" y="3389313"/>
                </a:lnTo>
                <a:lnTo>
                  <a:pt x="520700" y="2665413"/>
                </a:lnTo>
                <a:close/>
                <a:moveTo>
                  <a:pt x="0" y="2312988"/>
                </a:moveTo>
                <a:lnTo>
                  <a:pt x="2792413" y="2312988"/>
                </a:lnTo>
                <a:lnTo>
                  <a:pt x="2504058" y="3016251"/>
                </a:lnTo>
                <a:lnTo>
                  <a:pt x="2343366" y="3016251"/>
                </a:lnTo>
                <a:lnTo>
                  <a:pt x="2351623" y="2575798"/>
                </a:lnTo>
                <a:lnTo>
                  <a:pt x="440790" y="2575798"/>
                </a:lnTo>
                <a:lnTo>
                  <a:pt x="449047" y="3016251"/>
                </a:lnTo>
                <a:lnTo>
                  <a:pt x="288355" y="3016251"/>
                </a:lnTo>
                <a:lnTo>
                  <a:pt x="0" y="2312988"/>
                </a:lnTo>
                <a:close/>
                <a:moveTo>
                  <a:pt x="1131065" y="1087438"/>
                </a:moveTo>
                <a:lnTo>
                  <a:pt x="1131065" y="1087755"/>
                </a:lnTo>
                <a:lnTo>
                  <a:pt x="1131700" y="1087438"/>
                </a:lnTo>
                <a:lnTo>
                  <a:pt x="1133287" y="1104890"/>
                </a:lnTo>
                <a:lnTo>
                  <a:pt x="1135826" y="1125198"/>
                </a:lnTo>
                <a:lnTo>
                  <a:pt x="1138683" y="1148044"/>
                </a:lnTo>
                <a:lnTo>
                  <a:pt x="1142492" y="1173112"/>
                </a:lnTo>
                <a:lnTo>
                  <a:pt x="1147253" y="1201035"/>
                </a:lnTo>
                <a:lnTo>
                  <a:pt x="1153284" y="1231179"/>
                </a:lnTo>
                <a:lnTo>
                  <a:pt x="1160267" y="1262910"/>
                </a:lnTo>
                <a:lnTo>
                  <a:pt x="1168520" y="1297180"/>
                </a:lnTo>
                <a:lnTo>
                  <a:pt x="1178042" y="1333670"/>
                </a:lnTo>
                <a:lnTo>
                  <a:pt x="1183439" y="1352074"/>
                </a:lnTo>
                <a:lnTo>
                  <a:pt x="1188835" y="1371430"/>
                </a:lnTo>
                <a:lnTo>
                  <a:pt x="1195183" y="1391103"/>
                </a:lnTo>
                <a:lnTo>
                  <a:pt x="1201531" y="1411094"/>
                </a:lnTo>
                <a:lnTo>
                  <a:pt x="1208514" y="1431719"/>
                </a:lnTo>
                <a:lnTo>
                  <a:pt x="1215497" y="1452344"/>
                </a:lnTo>
                <a:lnTo>
                  <a:pt x="1223433" y="1473921"/>
                </a:lnTo>
                <a:lnTo>
                  <a:pt x="1231685" y="1495498"/>
                </a:lnTo>
                <a:lnTo>
                  <a:pt x="1240573" y="1517392"/>
                </a:lnTo>
                <a:lnTo>
                  <a:pt x="1249461" y="1539604"/>
                </a:lnTo>
                <a:lnTo>
                  <a:pt x="1258983" y="1562450"/>
                </a:lnTo>
                <a:lnTo>
                  <a:pt x="1269458" y="1585296"/>
                </a:lnTo>
                <a:lnTo>
                  <a:pt x="1279932" y="1608460"/>
                </a:lnTo>
                <a:lnTo>
                  <a:pt x="1291359" y="1632258"/>
                </a:lnTo>
                <a:lnTo>
                  <a:pt x="1294851" y="1601162"/>
                </a:lnTo>
                <a:lnTo>
                  <a:pt x="1298977" y="1571018"/>
                </a:lnTo>
                <a:lnTo>
                  <a:pt x="1306913" y="1512315"/>
                </a:lnTo>
                <a:lnTo>
                  <a:pt x="1315165" y="1458373"/>
                </a:lnTo>
                <a:lnTo>
                  <a:pt x="1323101" y="1409824"/>
                </a:lnTo>
                <a:lnTo>
                  <a:pt x="1330084" y="1368574"/>
                </a:lnTo>
                <a:lnTo>
                  <a:pt x="1336115" y="1335574"/>
                </a:lnTo>
                <a:lnTo>
                  <a:pt x="1342780" y="1300670"/>
                </a:lnTo>
                <a:lnTo>
                  <a:pt x="1298025" y="1196275"/>
                </a:lnTo>
                <a:lnTo>
                  <a:pt x="1370395" y="1127736"/>
                </a:lnTo>
                <a:lnTo>
                  <a:pt x="1421817" y="1127736"/>
                </a:lnTo>
                <a:lnTo>
                  <a:pt x="1494187" y="1196275"/>
                </a:lnTo>
                <a:lnTo>
                  <a:pt x="1449749" y="1300670"/>
                </a:lnTo>
                <a:lnTo>
                  <a:pt x="1456415" y="1335574"/>
                </a:lnTo>
                <a:lnTo>
                  <a:pt x="1462128" y="1368574"/>
                </a:lnTo>
                <a:lnTo>
                  <a:pt x="1469746" y="1409824"/>
                </a:lnTo>
                <a:lnTo>
                  <a:pt x="1477364" y="1458373"/>
                </a:lnTo>
                <a:lnTo>
                  <a:pt x="1485617" y="1512315"/>
                </a:lnTo>
                <a:lnTo>
                  <a:pt x="1493869" y="1571018"/>
                </a:lnTo>
                <a:lnTo>
                  <a:pt x="1497678" y="1601162"/>
                </a:lnTo>
                <a:lnTo>
                  <a:pt x="1501170" y="1632258"/>
                </a:lnTo>
                <a:lnTo>
                  <a:pt x="1512279" y="1608460"/>
                </a:lnTo>
                <a:lnTo>
                  <a:pt x="1523072" y="1585296"/>
                </a:lnTo>
                <a:lnTo>
                  <a:pt x="1533229" y="1562450"/>
                </a:lnTo>
                <a:lnTo>
                  <a:pt x="1542751" y="1539604"/>
                </a:lnTo>
                <a:lnTo>
                  <a:pt x="1552274" y="1517392"/>
                </a:lnTo>
                <a:lnTo>
                  <a:pt x="1560844" y="1495498"/>
                </a:lnTo>
                <a:lnTo>
                  <a:pt x="1568779" y="1473921"/>
                </a:lnTo>
                <a:lnTo>
                  <a:pt x="1576715" y="1452344"/>
                </a:lnTo>
                <a:lnTo>
                  <a:pt x="1584015" y="1431719"/>
                </a:lnTo>
                <a:lnTo>
                  <a:pt x="1590681" y="1411094"/>
                </a:lnTo>
                <a:lnTo>
                  <a:pt x="1597346" y="1391103"/>
                </a:lnTo>
                <a:lnTo>
                  <a:pt x="1603377" y="1371430"/>
                </a:lnTo>
                <a:lnTo>
                  <a:pt x="1609408" y="1352074"/>
                </a:lnTo>
                <a:lnTo>
                  <a:pt x="1614487" y="1333670"/>
                </a:lnTo>
                <a:lnTo>
                  <a:pt x="1624327" y="1297180"/>
                </a:lnTo>
                <a:lnTo>
                  <a:pt x="1632262" y="1262910"/>
                </a:lnTo>
                <a:lnTo>
                  <a:pt x="1639563" y="1231179"/>
                </a:lnTo>
                <a:lnTo>
                  <a:pt x="1644959" y="1201035"/>
                </a:lnTo>
                <a:lnTo>
                  <a:pt x="1649720" y="1173112"/>
                </a:lnTo>
                <a:lnTo>
                  <a:pt x="1653846" y="1148044"/>
                </a:lnTo>
                <a:lnTo>
                  <a:pt x="1657020" y="1125198"/>
                </a:lnTo>
                <a:lnTo>
                  <a:pt x="1659242" y="1104890"/>
                </a:lnTo>
                <a:lnTo>
                  <a:pt x="1660829" y="1087438"/>
                </a:lnTo>
                <a:lnTo>
                  <a:pt x="1661464" y="1087755"/>
                </a:lnTo>
                <a:lnTo>
                  <a:pt x="1661464" y="1087438"/>
                </a:lnTo>
                <a:lnTo>
                  <a:pt x="1675430" y="1090294"/>
                </a:lnTo>
                <a:lnTo>
                  <a:pt x="1689714" y="1093784"/>
                </a:lnTo>
                <a:lnTo>
                  <a:pt x="1703998" y="1097592"/>
                </a:lnTo>
                <a:lnTo>
                  <a:pt x="1718916" y="1101400"/>
                </a:lnTo>
                <a:lnTo>
                  <a:pt x="1749705" y="1110919"/>
                </a:lnTo>
                <a:lnTo>
                  <a:pt x="1782399" y="1120756"/>
                </a:lnTo>
                <a:lnTo>
                  <a:pt x="1812871" y="1129640"/>
                </a:lnTo>
                <a:lnTo>
                  <a:pt x="1841120" y="1138208"/>
                </a:lnTo>
                <a:lnTo>
                  <a:pt x="1866831" y="1146458"/>
                </a:lnTo>
                <a:lnTo>
                  <a:pt x="1890002" y="1154390"/>
                </a:lnTo>
                <a:lnTo>
                  <a:pt x="1911269" y="1162006"/>
                </a:lnTo>
                <a:lnTo>
                  <a:pt x="1930314" y="1168987"/>
                </a:lnTo>
                <a:lnTo>
                  <a:pt x="1947454" y="1176285"/>
                </a:lnTo>
                <a:lnTo>
                  <a:pt x="1962690" y="1183266"/>
                </a:lnTo>
                <a:lnTo>
                  <a:pt x="1976021" y="1189612"/>
                </a:lnTo>
                <a:lnTo>
                  <a:pt x="1987766" y="1195958"/>
                </a:lnTo>
                <a:lnTo>
                  <a:pt x="1998240" y="1201670"/>
                </a:lnTo>
                <a:lnTo>
                  <a:pt x="2006811" y="1207381"/>
                </a:lnTo>
                <a:lnTo>
                  <a:pt x="2014111" y="1212775"/>
                </a:lnTo>
                <a:lnTo>
                  <a:pt x="2020142" y="1218487"/>
                </a:lnTo>
                <a:lnTo>
                  <a:pt x="2025221" y="1223564"/>
                </a:lnTo>
                <a:lnTo>
                  <a:pt x="2029030" y="1228641"/>
                </a:lnTo>
                <a:lnTo>
                  <a:pt x="2035061" y="1234035"/>
                </a:lnTo>
                <a:lnTo>
                  <a:pt x="2040457" y="1240064"/>
                </a:lnTo>
                <a:lnTo>
                  <a:pt x="2046170" y="1246410"/>
                </a:lnTo>
                <a:lnTo>
                  <a:pt x="2051249" y="1252756"/>
                </a:lnTo>
                <a:lnTo>
                  <a:pt x="2056010" y="1259420"/>
                </a:lnTo>
                <a:lnTo>
                  <a:pt x="2060771" y="1266401"/>
                </a:lnTo>
                <a:lnTo>
                  <a:pt x="2065215" y="1273699"/>
                </a:lnTo>
                <a:lnTo>
                  <a:pt x="2068706" y="1281631"/>
                </a:lnTo>
                <a:lnTo>
                  <a:pt x="2069976" y="1283535"/>
                </a:lnTo>
                <a:lnTo>
                  <a:pt x="2072833" y="1289564"/>
                </a:lnTo>
                <a:lnTo>
                  <a:pt x="2083942" y="1312410"/>
                </a:lnTo>
                <a:lnTo>
                  <a:pt x="2101717" y="1348584"/>
                </a:lnTo>
                <a:lnTo>
                  <a:pt x="2124889" y="1394276"/>
                </a:lnTo>
                <a:lnTo>
                  <a:pt x="2151869" y="1446950"/>
                </a:lnTo>
                <a:lnTo>
                  <a:pt x="2182341" y="1504382"/>
                </a:lnTo>
                <a:lnTo>
                  <a:pt x="2197894" y="1534210"/>
                </a:lnTo>
                <a:lnTo>
                  <a:pt x="2214399" y="1563719"/>
                </a:lnTo>
                <a:lnTo>
                  <a:pt x="2230588" y="1593229"/>
                </a:lnTo>
                <a:lnTo>
                  <a:pt x="2247093" y="1622104"/>
                </a:lnTo>
                <a:lnTo>
                  <a:pt x="2260742" y="1645902"/>
                </a:lnTo>
                <a:lnTo>
                  <a:pt x="2274073" y="1668431"/>
                </a:lnTo>
                <a:lnTo>
                  <a:pt x="2305497" y="1634479"/>
                </a:lnTo>
                <a:lnTo>
                  <a:pt x="2332478" y="1604652"/>
                </a:lnTo>
                <a:lnTo>
                  <a:pt x="2358823" y="1575460"/>
                </a:lnTo>
                <a:lnTo>
                  <a:pt x="2406752" y="1520883"/>
                </a:lnTo>
                <a:lnTo>
                  <a:pt x="2443572" y="1478046"/>
                </a:lnTo>
                <a:lnTo>
                  <a:pt x="2465157" y="1453296"/>
                </a:lnTo>
                <a:lnTo>
                  <a:pt x="2468013" y="1449805"/>
                </a:lnTo>
                <a:lnTo>
                  <a:pt x="2471822" y="1445681"/>
                </a:lnTo>
                <a:lnTo>
                  <a:pt x="2475631" y="1441555"/>
                </a:lnTo>
                <a:lnTo>
                  <a:pt x="2483567" y="1434257"/>
                </a:lnTo>
                <a:lnTo>
                  <a:pt x="2491819" y="1427276"/>
                </a:lnTo>
                <a:lnTo>
                  <a:pt x="2500390" y="1420930"/>
                </a:lnTo>
                <a:lnTo>
                  <a:pt x="2664175" y="1245141"/>
                </a:lnTo>
                <a:lnTo>
                  <a:pt x="2669254" y="1240381"/>
                </a:lnTo>
                <a:lnTo>
                  <a:pt x="2674967" y="1235939"/>
                </a:lnTo>
                <a:lnTo>
                  <a:pt x="2680681" y="1232131"/>
                </a:lnTo>
                <a:lnTo>
                  <a:pt x="2686712" y="1229275"/>
                </a:lnTo>
                <a:lnTo>
                  <a:pt x="2693060" y="1227054"/>
                </a:lnTo>
                <a:lnTo>
                  <a:pt x="2699408" y="1225150"/>
                </a:lnTo>
                <a:lnTo>
                  <a:pt x="2706074" y="1224198"/>
                </a:lnTo>
                <a:lnTo>
                  <a:pt x="2712422" y="1223247"/>
                </a:lnTo>
                <a:lnTo>
                  <a:pt x="2719088" y="1223247"/>
                </a:lnTo>
                <a:lnTo>
                  <a:pt x="2725754" y="1224198"/>
                </a:lnTo>
                <a:lnTo>
                  <a:pt x="2732419" y="1225468"/>
                </a:lnTo>
                <a:lnTo>
                  <a:pt x="2738767" y="1227371"/>
                </a:lnTo>
                <a:lnTo>
                  <a:pt x="2745116" y="1229910"/>
                </a:lnTo>
                <a:lnTo>
                  <a:pt x="2751147" y="1233400"/>
                </a:lnTo>
                <a:lnTo>
                  <a:pt x="2757178" y="1237525"/>
                </a:lnTo>
                <a:lnTo>
                  <a:pt x="2762574" y="1241968"/>
                </a:lnTo>
                <a:lnTo>
                  <a:pt x="2767335" y="1247045"/>
                </a:lnTo>
                <a:lnTo>
                  <a:pt x="2771779" y="1252756"/>
                </a:lnTo>
                <a:lnTo>
                  <a:pt x="2775270" y="1258151"/>
                </a:lnTo>
                <a:lnTo>
                  <a:pt x="2778444" y="1264497"/>
                </a:lnTo>
                <a:lnTo>
                  <a:pt x="2780666" y="1270843"/>
                </a:lnTo>
                <a:lnTo>
                  <a:pt x="2782571" y="1277189"/>
                </a:lnTo>
                <a:lnTo>
                  <a:pt x="2783840" y="1283853"/>
                </a:lnTo>
                <a:lnTo>
                  <a:pt x="2784475" y="1290199"/>
                </a:lnTo>
                <a:lnTo>
                  <a:pt x="2784475" y="1296862"/>
                </a:lnTo>
                <a:lnTo>
                  <a:pt x="2783840" y="1303526"/>
                </a:lnTo>
                <a:lnTo>
                  <a:pt x="2782253" y="1310189"/>
                </a:lnTo>
                <a:lnTo>
                  <a:pt x="2780349" y="1316535"/>
                </a:lnTo>
                <a:lnTo>
                  <a:pt x="2777492" y="1322882"/>
                </a:lnTo>
                <a:lnTo>
                  <a:pt x="2774635" y="1328911"/>
                </a:lnTo>
                <a:lnTo>
                  <a:pt x="2770509" y="1334622"/>
                </a:lnTo>
                <a:lnTo>
                  <a:pt x="2766065" y="1340334"/>
                </a:lnTo>
                <a:lnTo>
                  <a:pt x="2694964" y="1416171"/>
                </a:lnTo>
                <a:lnTo>
                  <a:pt x="2705122" y="1422200"/>
                </a:lnTo>
                <a:lnTo>
                  <a:pt x="2709883" y="1426007"/>
                </a:lnTo>
                <a:lnTo>
                  <a:pt x="2714644" y="1429815"/>
                </a:lnTo>
                <a:lnTo>
                  <a:pt x="2721310" y="1435844"/>
                </a:lnTo>
                <a:lnTo>
                  <a:pt x="2727658" y="1441873"/>
                </a:lnTo>
                <a:lnTo>
                  <a:pt x="2733689" y="1448854"/>
                </a:lnTo>
                <a:lnTo>
                  <a:pt x="2739085" y="1455517"/>
                </a:lnTo>
                <a:lnTo>
                  <a:pt x="2744481" y="1462498"/>
                </a:lnTo>
                <a:lnTo>
                  <a:pt x="2749242" y="1469478"/>
                </a:lnTo>
                <a:lnTo>
                  <a:pt x="2753686" y="1476777"/>
                </a:lnTo>
                <a:lnTo>
                  <a:pt x="2757812" y="1484392"/>
                </a:lnTo>
                <a:lnTo>
                  <a:pt x="2761621" y="1492008"/>
                </a:lnTo>
                <a:lnTo>
                  <a:pt x="2764478" y="1499940"/>
                </a:lnTo>
                <a:lnTo>
                  <a:pt x="2767335" y="1507873"/>
                </a:lnTo>
                <a:lnTo>
                  <a:pt x="2770191" y="1515806"/>
                </a:lnTo>
                <a:lnTo>
                  <a:pt x="2771779" y="1524056"/>
                </a:lnTo>
                <a:lnTo>
                  <a:pt x="2773683" y="1532306"/>
                </a:lnTo>
                <a:lnTo>
                  <a:pt x="2774953" y="1540556"/>
                </a:lnTo>
                <a:lnTo>
                  <a:pt x="2775905" y="1548806"/>
                </a:lnTo>
                <a:lnTo>
                  <a:pt x="2776222" y="1557373"/>
                </a:lnTo>
                <a:lnTo>
                  <a:pt x="2776222" y="1565623"/>
                </a:lnTo>
                <a:lnTo>
                  <a:pt x="2775905" y="1574191"/>
                </a:lnTo>
                <a:lnTo>
                  <a:pt x="2775270" y="1582441"/>
                </a:lnTo>
                <a:lnTo>
                  <a:pt x="2774000" y="1591008"/>
                </a:lnTo>
                <a:lnTo>
                  <a:pt x="2772731" y="1598941"/>
                </a:lnTo>
                <a:lnTo>
                  <a:pt x="2770826" y="1607508"/>
                </a:lnTo>
                <a:lnTo>
                  <a:pt x="2768604" y="1615758"/>
                </a:lnTo>
                <a:lnTo>
                  <a:pt x="2765430" y="1623691"/>
                </a:lnTo>
                <a:lnTo>
                  <a:pt x="2762574" y="1631624"/>
                </a:lnTo>
                <a:lnTo>
                  <a:pt x="2758765" y="1639556"/>
                </a:lnTo>
                <a:lnTo>
                  <a:pt x="2754956" y="1647489"/>
                </a:lnTo>
                <a:lnTo>
                  <a:pt x="2750194" y="1654787"/>
                </a:lnTo>
                <a:lnTo>
                  <a:pt x="2745433" y="1662085"/>
                </a:lnTo>
                <a:lnTo>
                  <a:pt x="2740355" y="1669383"/>
                </a:lnTo>
                <a:lnTo>
                  <a:pt x="2734641" y="1676364"/>
                </a:lnTo>
                <a:lnTo>
                  <a:pt x="2716549" y="1697941"/>
                </a:lnTo>
                <a:lnTo>
                  <a:pt x="2670206" y="1751249"/>
                </a:lnTo>
                <a:lnTo>
                  <a:pt x="2639417" y="1786470"/>
                </a:lnTo>
                <a:lnTo>
                  <a:pt x="2605136" y="1824865"/>
                </a:lnTo>
                <a:lnTo>
                  <a:pt x="2569586" y="1864529"/>
                </a:lnTo>
                <a:lnTo>
                  <a:pt x="2532766" y="1904827"/>
                </a:lnTo>
                <a:lnTo>
                  <a:pt x="2508325" y="1930529"/>
                </a:lnTo>
                <a:lnTo>
                  <a:pt x="2484519" y="1955914"/>
                </a:lnTo>
                <a:lnTo>
                  <a:pt x="2461030" y="1979712"/>
                </a:lnTo>
                <a:lnTo>
                  <a:pt x="2438811" y="2001606"/>
                </a:lnTo>
                <a:lnTo>
                  <a:pt x="2426115" y="2013347"/>
                </a:lnTo>
                <a:lnTo>
                  <a:pt x="2413418" y="2025087"/>
                </a:lnTo>
                <a:lnTo>
                  <a:pt x="2400722" y="2035876"/>
                </a:lnTo>
                <a:lnTo>
                  <a:pt x="2387708" y="2046664"/>
                </a:lnTo>
                <a:lnTo>
                  <a:pt x="2380090" y="2052376"/>
                </a:lnTo>
                <a:lnTo>
                  <a:pt x="2371837" y="2058405"/>
                </a:lnTo>
                <a:lnTo>
                  <a:pt x="2362314" y="2064751"/>
                </a:lnTo>
                <a:lnTo>
                  <a:pt x="2351205" y="2071414"/>
                </a:lnTo>
                <a:lnTo>
                  <a:pt x="2343904" y="2075222"/>
                </a:lnTo>
                <a:lnTo>
                  <a:pt x="2335969" y="2079347"/>
                </a:lnTo>
                <a:lnTo>
                  <a:pt x="2326447" y="2083155"/>
                </a:lnTo>
                <a:lnTo>
                  <a:pt x="2315337" y="2087280"/>
                </a:lnTo>
                <a:lnTo>
                  <a:pt x="2307719" y="2089501"/>
                </a:lnTo>
                <a:lnTo>
                  <a:pt x="2300101" y="2091405"/>
                </a:lnTo>
                <a:lnTo>
                  <a:pt x="2292801" y="2093309"/>
                </a:lnTo>
                <a:lnTo>
                  <a:pt x="2284865" y="2094578"/>
                </a:lnTo>
                <a:lnTo>
                  <a:pt x="2277565" y="2095530"/>
                </a:lnTo>
                <a:lnTo>
                  <a:pt x="2270582" y="2096164"/>
                </a:lnTo>
                <a:lnTo>
                  <a:pt x="2262964" y="2096799"/>
                </a:lnTo>
                <a:lnTo>
                  <a:pt x="2255981" y="2097116"/>
                </a:lnTo>
                <a:lnTo>
                  <a:pt x="2244871" y="2096799"/>
                </a:lnTo>
                <a:lnTo>
                  <a:pt x="2234397" y="2095530"/>
                </a:lnTo>
                <a:lnTo>
                  <a:pt x="2224557" y="2093943"/>
                </a:lnTo>
                <a:lnTo>
                  <a:pt x="2215034" y="2092357"/>
                </a:lnTo>
                <a:lnTo>
                  <a:pt x="2206147" y="2090453"/>
                </a:lnTo>
                <a:lnTo>
                  <a:pt x="2197894" y="2087597"/>
                </a:lnTo>
                <a:lnTo>
                  <a:pt x="2190593" y="2085058"/>
                </a:lnTo>
                <a:lnTo>
                  <a:pt x="2183610" y="2082520"/>
                </a:lnTo>
                <a:lnTo>
                  <a:pt x="2176945" y="2079982"/>
                </a:lnTo>
                <a:lnTo>
                  <a:pt x="2170596" y="2077126"/>
                </a:lnTo>
                <a:lnTo>
                  <a:pt x="2159487" y="2071097"/>
                </a:lnTo>
                <a:lnTo>
                  <a:pt x="2149647" y="2065385"/>
                </a:lnTo>
                <a:lnTo>
                  <a:pt x="2140759" y="2059674"/>
                </a:lnTo>
                <a:lnTo>
                  <a:pt x="2133141" y="2053962"/>
                </a:lnTo>
                <a:lnTo>
                  <a:pt x="2125841" y="2048251"/>
                </a:lnTo>
                <a:lnTo>
                  <a:pt x="2119175" y="2043174"/>
                </a:lnTo>
                <a:lnTo>
                  <a:pt x="2113462" y="2037779"/>
                </a:lnTo>
                <a:lnTo>
                  <a:pt x="2102670" y="2027308"/>
                </a:lnTo>
                <a:lnTo>
                  <a:pt x="2092512" y="2017154"/>
                </a:lnTo>
                <a:lnTo>
                  <a:pt x="2083307" y="2006683"/>
                </a:lnTo>
                <a:lnTo>
                  <a:pt x="2074737" y="1996847"/>
                </a:lnTo>
                <a:lnTo>
                  <a:pt x="2066167" y="1986375"/>
                </a:lnTo>
                <a:lnTo>
                  <a:pt x="2057914" y="1975904"/>
                </a:lnTo>
                <a:lnTo>
                  <a:pt x="2049979" y="1965116"/>
                </a:lnTo>
                <a:lnTo>
                  <a:pt x="2042044" y="1954010"/>
                </a:lnTo>
                <a:lnTo>
                  <a:pt x="2026490" y="1931798"/>
                </a:lnTo>
                <a:lnTo>
                  <a:pt x="2013476" y="1912125"/>
                </a:lnTo>
                <a:lnTo>
                  <a:pt x="2000462" y="1891817"/>
                </a:lnTo>
                <a:lnTo>
                  <a:pt x="1987131" y="1870557"/>
                </a:lnTo>
                <a:lnTo>
                  <a:pt x="1974117" y="1848663"/>
                </a:lnTo>
                <a:lnTo>
                  <a:pt x="1961103" y="1826769"/>
                </a:lnTo>
                <a:lnTo>
                  <a:pt x="1948089" y="1803922"/>
                </a:lnTo>
                <a:lnTo>
                  <a:pt x="1922061" y="1758547"/>
                </a:lnTo>
                <a:lnTo>
                  <a:pt x="1922061" y="2143126"/>
                </a:lnTo>
                <a:lnTo>
                  <a:pt x="1428165" y="2143126"/>
                </a:lnTo>
                <a:lnTo>
                  <a:pt x="1455462" y="1826769"/>
                </a:lnTo>
                <a:lnTo>
                  <a:pt x="1455145" y="1818519"/>
                </a:lnTo>
                <a:lnTo>
                  <a:pt x="1454510" y="1810269"/>
                </a:lnTo>
                <a:lnTo>
                  <a:pt x="1452923" y="1802653"/>
                </a:lnTo>
                <a:lnTo>
                  <a:pt x="1450701" y="1795038"/>
                </a:lnTo>
                <a:lnTo>
                  <a:pt x="1448479" y="1788057"/>
                </a:lnTo>
                <a:lnTo>
                  <a:pt x="1445623" y="1781076"/>
                </a:lnTo>
                <a:lnTo>
                  <a:pt x="1441814" y="1774730"/>
                </a:lnTo>
                <a:lnTo>
                  <a:pt x="1438005" y="1769018"/>
                </a:lnTo>
                <a:lnTo>
                  <a:pt x="1433878" y="1763941"/>
                </a:lnTo>
                <a:lnTo>
                  <a:pt x="1429434" y="1759182"/>
                </a:lnTo>
                <a:lnTo>
                  <a:pt x="1424673" y="1755057"/>
                </a:lnTo>
                <a:lnTo>
                  <a:pt x="1419595" y="1751566"/>
                </a:lnTo>
                <a:lnTo>
                  <a:pt x="1413881" y="1748711"/>
                </a:lnTo>
                <a:lnTo>
                  <a:pt x="1408485" y="1746807"/>
                </a:lnTo>
                <a:lnTo>
                  <a:pt x="1402454" y="1745538"/>
                </a:lnTo>
                <a:lnTo>
                  <a:pt x="1396423" y="1744903"/>
                </a:lnTo>
                <a:lnTo>
                  <a:pt x="1390710" y="1745538"/>
                </a:lnTo>
                <a:lnTo>
                  <a:pt x="1384679" y="1746807"/>
                </a:lnTo>
                <a:lnTo>
                  <a:pt x="1378966" y="1748711"/>
                </a:lnTo>
                <a:lnTo>
                  <a:pt x="1373570" y="1751566"/>
                </a:lnTo>
                <a:lnTo>
                  <a:pt x="1368174" y="1755057"/>
                </a:lnTo>
                <a:lnTo>
                  <a:pt x="1363412" y="1759182"/>
                </a:lnTo>
                <a:lnTo>
                  <a:pt x="1358969" y="1763941"/>
                </a:lnTo>
                <a:lnTo>
                  <a:pt x="1354842" y="1769018"/>
                </a:lnTo>
                <a:lnTo>
                  <a:pt x="1351351" y="1774730"/>
                </a:lnTo>
                <a:lnTo>
                  <a:pt x="1347542" y="1781076"/>
                </a:lnTo>
                <a:lnTo>
                  <a:pt x="1344367" y="1788057"/>
                </a:lnTo>
                <a:lnTo>
                  <a:pt x="1342146" y="1795038"/>
                </a:lnTo>
                <a:lnTo>
                  <a:pt x="1339924" y="1802653"/>
                </a:lnTo>
                <a:lnTo>
                  <a:pt x="1338971" y="1810269"/>
                </a:lnTo>
                <a:lnTo>
                  <a:pt x="1337702" y="1818519"/>
                </a:lnTo>
                <a:lnTo>
                  <a:pt x="1337384" y="1826769"/>
                </a:lnTo>
                <a:lnTo>
                  <a:pt x="1364999" y="2143126"/>
                </a:lnTo>
                <a:lnTo>
                  <a:pt x="870151" y="2143126"/>
                </a:lnTo>
                <a:lnTo>
                  <a:pt x="870151" y="1651297"/>
                </a:lnTo>
                <a:lnTo>
                  <a:pt x="869833" y="1651297"/>
                </a:lnTo>
                <a:lnTo>
                  <a:pt x="868881" y="1652249"/>
                </a:lnTo>
                <a:lnTo>
                  <a:pt x="867294" y="1653201"/>
                </a:lnTo>
                <a:lnTo>
                  <a:pt x="864755" y="1656691"/>
                </a:lnTo>
                <a:lnTo>
                  <a:pt x="861581" y="1661133"/>
                </a:lnTo>
                <a:lnTo>
                  <a:pt x="858724" y="1667162"/>
                </a:lnTo>
                <a:lnTo>
                  <a:pt x="855867" y="1674143"/>
                </a:lnTo>
                <a:lnTo>
                  <a:pt x="852376" y="1682710"/>
                </a:lnTo>
                <a:lnTo>
                  <a:pt x="848884" y="1691912"/>
                </a:lnTo>
                <a:lnTo>
                  <a:pt x="845710" y="1702701"/>
                </a:lnTo>
                <a:lnTo>
                  <a:pt x="839044" y="1726816"/>
                </a:lnTo>
                <a:lnTo>
                  <a:pt x="832061" y="1755057"/>
                </a:lnTo>
                <a:lnTo>
                  <a:pt x="824443" y="1786153"/>
                </a:lnTo>
                <a:lnTo>
                  <a:pt x="817460" y="1820423"/>
                </a:lnTo>
                <a:lnTo>
                  <a:pt x="810477" y="1856913"/>
                </a:lnTo>
                <a:lnTo>
                  <a:pt x="803811" y="1895308"/>
                </a:lnTo>
                <a:lnTo>
                  <a:pt x="797145" y="1935606"/>
                </a:lnTo>
                <a:lnTo>
                  <a:pt x="790797" y="1976221"/>
                </a:lnTo>
                <a:lnTo>
                  <a:pt x="784766" y="2018424"/>
                </a:lnTo>
                <a:lnTo>
                  <a:pt x="779688" y="2060308"/>
                </a:lnTo>
                <a:lnTo>
                  <a:pt x="774609" y="2101876"/>
                </a:lnTo>
                <a:lnTo>
                  <a:pt x="771118" y="2143126"/>
                </a:lnTo>
                <a:lnTo>
                  <a:pt x="438150" y="2143126"/>
                </a:lnTo>
                <a:lnTo>
                  <a:pt x="443864" y="2084741"/>
                </a:lnTo>
                <a:lnTo>
                  <a:pt x="449894" y="2028577"/>
                </a:lnTo>
                <a:lnTo>
                  <a:pt x="455925" y="1975269"/>
                </a:lnTo>
                <a:lnTo>
                  <a:pt x="463226" y="1923865"/>
                </a:lnTo>
                <a:lnTo>
                  <a:pt x="470209" y="1875317"/>
                </a:lnTo>
                <a:lnTo>
                  <a:pt x="478144" y="1828990"/>
                </a:lnTo>
                <a:lnTo>
                  <a:pt x="485762" y="1784884"/>
                </a:lnTo>
                <a:lnTo>
                  <a:pt x="494015" y="1742682"/>
                </a:lnTo>
                <a:lnTo>
                  <a:pt x="502585" y="1702701"/>
                </a:lnTo>
                <a:lnTo>
                  <a:pt x="511155" y="1665258"/>
                </a:lnTo>
                <a:lnTo>
                  <a:pt x="520043" y="1629085"/>
                </a:lnTo>
                <a:lnTo>
                  <a:pt x="528931" y="1595450"/>
                </a:lnTo>
                <a:lnTo>
                  <a:pt x="537818" y="1563719"/>
                </a:lnTo>
                <a:lnTo>
                  <a:pt x="547023" y="1533892"/>
                </a:lnTo>
                <a:lnTo>
                  <a:pt x="556228" y="1505969"/>
                </a:lnTo>
                <a:lnTo>
                  <a:pt x="565116" y="1479632"/>
                </a:lnTo>
                <a:lnTo>
                  <a:pt x="574638" y="1454882"/>
                </a:lnTo>
                <a:lnTo>
                  <a:pt x="583526" y="1432036"/>
                </a:lnTo>
                <a:lnTo>
                  <a:pt x="592413" y="1410777"/>
                </a:lnTo>
                <a:lnTo>
                  <a:pt x="601301" y="1391420"/>
                </a:lnTo>
                <a:lnTo>
                  <a:pt x="609871" y="1373334"/>
                </a:lnTo>
                <a:lnTo>
                  <a:pt x="618124" y="1356516"/>
                </a:lnTo>
                <a:lnTo>
                  <a:pt x="626059" y="1341920"/>
                </a:lnTo>
                <a:lnTo>
                  <a:pt x="633995" y="1327959"/>
                </a:lnTo>
                <a:lnTo>
                  <a:pt x="641930" y="1315266"/>
                </a:lnTo>
                <a:lnTo>
                  <a:pt x="648913" y="1304160"/>
                </a:lnTo>
                <a:lnTo>
                  <a:pt x="655579" y="1294324"/>
                </a:lnTo>
                <a:lnTo>
                  <a:pt x="661927" y="1285756"/>
                </a:lnTo>
                <a:lnTo>
                  <a:pt x="667641" y="1278141"/>
                </a:lnTo>
                <a:lnTo>
                  <a:pt x="673037" y="1271478"/>
                </a:lnTo>
                <a:lnTo>
                  <a:pt x="677798" y="1266083"/>
                </a:lnTo>
                <a:lnTo>
                  <a:pt x="681924" y="1261641"/>
                </a:lnTo>
                <a:lnTo>
                  <a:pt x="699065" y="1252756"/>
                </a:lnTo>
                <a:lnTo>
                  <a:pt x="717475" y="1243237"/>
                </a:lnTo>
                <a:lnTo>
                  <a:pt x="737154" y="1234035"/>
                </a:lnTo>
                <a:lnTo>
                  <a:pt x="758104" y="1224833"/>
                </a:lnTo>
                <a:lnTo>
                  <a:pt x="779688" y="1215948"/>
                </a:lnTo>
                <a:lnTo>
                  <a:pt x="801907" y="1206746"/>
                </a:lnTo>
                <a:lnTo>
                  <a:pt x="824761" y="1197227"/>
                </a:lnTo>
                <a:lnTo>
                  <a:pt x="848249" y="1188343"/>
                </a:lnTo>
                <a:lnTo>
                  <a:pt x="895544" y="1170891"/>
                </a:lnTo>
                <a:lnTo>
                  <a:pt x="942204" y="1154390"/>
                </a:lnTo>
                <a:lnTo>
                  <a:pt x="987594" y="1138525"/>
                </a:lnTo>
                <a:lnTo>
                  <a:pt x="1030445" y="1124564"/>
                </a:lnTo>
                <a:lnTo>
                  <a:pt x="1041554" y="1118217"/>
                </a:lnTo>
                <a:lnTo>
                  <a:pt x="1053299" y="1112188"/>
                </a:lnTo>
                <a:lnTo>
                  <a:pt x="1065678" y="1107111"/>
                </a:lnTo>
                <a:lnTo>
                  <a:pt x="1077740" y="1102352"/>
                </a:lnTo>
                <a:lnTo>
                  <a:pt x="1090754" y="1097909"/>
                </a:lnTo>
                <a:lnTo>
                  <a:pt x="1103768" y="1094102"/>
                </a:lnTo>
                <a:lnTo>
                  <a:pt x="1117099" y="1090294"/>
                </a:lnTo>
                <a:lnTo>
                  <a:pt x="1131065" y="1087438"/>
                </a:lnTo>
                <a:close/>
                <a:moveTo>
                  <a:pt x="1401445" y="0"/>
                </a:moveTo>
                <a:lnTo>
                  <a:pt x="1412240" y="318"/>
                </a:lnTo>
                <a:lnTo>
                  <a:pt x="1423353" y="635"/>
                </a:lnTo>
                <a:lnTo>
                  <a:pt x="1433513" y="1588"/>
                </a:lnTo>
                <a:lnTo>
                  <a:pt x="1444308" y="2223"/>
                </a:lnTo>
                <a:lnTo>
                  <a:pt x="1454786" y="3494"/>
                </a:lnTo>
                <a:lnTo>
                  <a:pt x="1465263" y="4764"/>
                </a:lnTo>
                <a:lnTo>
                  <a:pt x="1475423" y="6670"/>
                </a:lnTo>
                <a:lnTo>
                  <a:pt x="1485266" y="8575"/>
                </a:lnTo>
                <a:lnTo>
                  <a:pt x="1495426" y="10798"/>
                </a:lnTo>
                <a:lnTo>
                  <a:pt x="1505268" y="13339"/>
                </a:lnTo>
                <a:lnTo>
                  <a:pt x="1515111" y="15880"/>
                </a:lnTo>
                <a:lnTo>
                  <a:pt x="1524636" y="19056"/>
                </a:lnTo>
                <a:lnTo>
                  <a:pt x="1533843" y="22232"/>
                </a:lnTo>
                <a:lnTo>
                  <a:pt x="1543368" y="25726"/>
                </a:lnTo>
                <a:lnTo>
                  <a:pt x="1552576" y="29219"/>
                </a:lnTo>
                <a:lnTo>
                  <a:pt x="1561466" y="33030"/>
                </a:lnTo>
                <a:lnTo>
                  <a:pt x="1570356" y="37159"/>
                </a:lnTo>
                <a:lnTo>
                  <a:pt x="1578928" y="41605"/>
                </a:lnTo>
                <a:lnTo>
                  <a:pt x="1587818" y="46052"/>
                </a:lnTo>
                <a:lnTo>
                  <a:pt x="1596073" y="50816"/>
                </a:lnTo>
                <a:lnTo>
                  <a:pt x="1604646" y="55897"/>
                </a:lnTo>
                <a:lnTo>
                  <a:pt x="1612583" y="60979"/>
                </a:lnTo>
                <a:lnTo>
                  <a:pt x="1620521" y="66378"/>
                </a:lnTo>
                <a:lnTo>
                  <a:pt x="1628776" y="72095"/>
                </a:lnTo>
                <a:lnTo>
                  <a:pt x="1636078" y="77812"/>
                </a:lnTo>
                <a:lnTo>
                  <a:pt x="1644016" y="83528"/>
                </a:lnTo>
                <a:lnTo>
                  <a:pt x="1651318" y="89880"/>
                </a:lnTo>
                <a:lnTo>
                  <a:pt x="1658303" y="96232"/>
                </a:lnTo>
                <a:lnTo>
                  <a:pt x="1665606" y="102902"/>
                </a:lnTo>
                <a:lnTo>
                  <a:pt x="1672591" y="109571"/>
                </a:lnTo>
                <a:lnTo>
                  <a:pt x="1679258" y="116241"/>
                </a:lnTo>
                <a:lnTo>
                  <a:pt x="1685926" y="123546"/>
                </a:lnTo>
                <a:lnTo>
                  <a:pt x="1692593" y="130851"/>
                </a:lnTo>
                <a:lnTo>
                  <a:pt x="1698943" y="138155"/>
                </a:lnTo>
                <a:lnTo>
                  <a:pt x="1704976" y="145778"/>
                </a:lnTo>
                <a:lnTo>
                  <a:pt x="1710691" y="153400"/>
                </a:lnTo>
                <a:lnTo>
                  <a:pt x="1716723" y="161658"/>
                </a:lnTo>
                <a:lnTo>
                  <a:pt x="1722438" y="169597"/>
                </a:lnTo>
                <a:lnTo>
                  <a:pt x="1727836" y="177537"/>
                </a:lnTo>
                <a:lnTo>
                  <a:pt x="1733233" y="186113"/>
                </a:lnTo>
                <a:lnTo>
                  <a:pt x="1738313" y="194688"/>
                </a:lnTo>
                <a:lnTo>
                  <a:pt x="1743076" y="203263"/>
                </a:lnTo>
                <a:lnTo>
                  <a:pt x="1747838" y="212156"/>
                </a:lnTo>
                <a:lnTo>
                  <a:pt x="1752283" y="221048"/>
                </a:lnTo>
                <a:lnTo>
                  <a:pt x="1760856" y="239469"/>
                </a:lnTo>
                <a:lnTo>
                  <a:pt x="1768793" y="258207"/>
                </a:lnTo>
                <a:lnTo>
                  <a:pt x="1776096" y="277581"/>
                </a:lnTo>
                <a:lnTo>
                  <a:pt x="1782446" y="297272"/>
                </a:lnTo>
                <a:lnTo>
                  <a:pt x="1788161" y="317916"/>
                </a:lnTo>
                <a:lnTo>
                  <a:pt x="1792923" y="338560"/>
                </a:lnTo>
                <a:lnTo>
                  <a:pt x="1797051" y="359521"/>
                </a:lnTo>
                <a:lnTo>
                  <a:pt x="1799908" y="380800"/>
                </a:lnTo>
                <a:lnTo>
                  <a:pt x="1802448" y="402397"/>
                </a:lnTo>
                <a:lnTo>
                  <a:pt x="1804036" y="424946"/>
                </a:lnTo>
                <a:lnTo>
                  <a:pt x="1809751" y="426534"/>
                </a:lnTo>
                <a:lnTo>
                  <a:pt x="1815148" y="428758"/>
                </a:lnTo>
                <a:lnTo>
                  <a:pt x="1819911" y="431616"/>
                </a:lnTo>
                <a:lnTo>
                  <a:pt x="1825308" y="434474"/>
                </a:lnTo>
                <a:lnTo>
                  <a:pt x="1829753" y="437968"/>
                </a:lnTo>
                <a:lnTo>
                  <a:pt x="1834198" y="441144"/>
                </a:lnTo>
                <a:lnTo>
                  <a:pt x="1838326" y="445273"/>
                </a:lnTo>
                <a:lnTo>
                  <a:pt x="1842453" y="449401"/>
                </a:lnTo>
                <a:lnTo>
                  <a:pt x="1845628" y="453848"/>
                </a:lnTo>
                <a:lnTo>
                  <a:pt x="1849121" y="458612"/>
                </a:lnTo>
                <a:lnTo>
                  <a:pt x="1851978" y="463693"/>
                </a:lnTo>
                <a:lnTo>
                  <a:pt x="1854201" y="469728"/>
                </a:lnTo>
                <a:lnTo>
                  <a:pt x="1856423" y="475762"/>
                </a:lnTo>
                <a:lnTo>
                  <a:pt x="1858328" y="482114"/>
                </a:lnTo>
                <a:lnTo>
                  <a:pt x="1859916" y="488784"/>
                </a:lnTo>
                <a:lnTo>
                  <a:pt x="1860868" y="496088"/>
                </a:lnTo>
                <a:lnTo>
                  <a:pt x="1861503" y="502123"/>
                </a:lnTo>
                <a:lnTo>
                  <a:pt x="1862138" y="507839"/>
                </a:lnTo>
                <a:lnTo>
                  <a:pt x="1862138" y="513874"/>
                </a:lnTo>
                <a:lnTo>
                  <a:pt x="1861503" y="519908"/>
                </a:lnTo>
                <a:lnTo>
                  <a:pt x="1861186" y="526260"/>
                </a:lnTo>
                <a:lnTo>
                  <a:pt x="1860868" y="532294"/>
                </a:lnTo>
                <a:lnTo>
                  <a:pt x="1858963" y="544998"/>
                </a:lnTo>
                <a:lnTo>
                  <a:pt x="1856106" y="557385"/>
                </a:lnTo>
                <a:lnTo>
                  <a:pt x="1852296" y="569771"/>
                </a:lnTo>
                <a:lnTo>
                  <a:pt x="1847851" y="582157"/>
                </a:lnTo>
                <a:lnTo>
                  <a:pt x="1842771" y="593908"/>
                </a:lnTo>
                <a:lnTo>
                  <a:pt x="1836738" y="605342"/>
                </a:lnTo>
                <a:lnTo>
                  <a:pt x="1833881" y="611059"/>
                </a:lnTo>
                <a:lnTo>
                  <a:pt x="1830071" y="616140"/>
                </a:lnTo>
                <a:lnTo>
                  <a:pt x="1826578" y="621540"/>
                </a:lnTo>
                <a:lnTo>
                  <a:pt x="1823086" y="626621"/>
                </a:lnTo>
                <a:lnTo>
                  <a:pt x="1818958" y="631385"/>
                </a:lnTo>
                <a:lnTo>
                  <a:pt x="1814831" y="635831"/>
                </a:lnTo>
                <a:lnTo>
                  <a:pt x="1810703" y="640278"/>
                </a:lnTo>
                <a:lnTo>
                  <a:pt x="1806258" y="644407"/>
                </a:lnTo>
                <a:lnTo>
                  <a:pt x="1801813" y="648218"/>
                </a:lnTo>
                <a:lnTo>
                  <a:pt x="1797051" y="652029"/>
                </a:lnTo>
                <a:lnTo>
                  <a:pt x="1792288" y="655205"/>
                </a:lnTo>
                <a:lnTo>
                  <a:pt x="1787208" y="658063"/>
                </a:lnTo>
                <a:lnTo>
                  <a:pt x="1782128" y="660922"/>
                </a:lnTo>
                <a:lnTo>
                  <a:pt x="1777048" y="663145"/>
                </a:lnTo>
                <a:lnTo>
                  <a:pt x="1771651" y="681248"/>
                </a:lnTo>
                <a:lnTo>
                  <a:pt x="1766571" y="699033"/>
                </a:lnTo>
                <a:lnTo>
                  <a:pt x="1760538" y="716501"/>
                </a:lnTo>
                <a:lnTo>
                  <a:pt x="1754188" y="733969"/>
                </a:lnTo>
                <a:lnTo>
                  <a:pt x="1747521" y="751437"/>
                </a:lnTo>
                <a:lnTo>
                  <a:pt x="1740218" y="768587"/>
                </a:lnTo>
                <a:lnTo>
                  <a:pt x="1732598" y="785420"/>
                </a:lnTo>
                <a:lnTo>
                  <a:pt x="1724661" y="801618"/>
                </a:lnTo>
                <a:lnTo>
                  <a:pt x="1716406" y="817497"/>
                </a:lnTo>
                <a:lnTo>
                  <a:pt x="1707516" y="833695"/>
                </a:lnTo>
                <a:lnTo>
                  <a:pt x="1698308" y="848940"/>
                </a:lnTo>
                <a:lnTo>
                  <a:pt x="1688148" y="863867"/>
                </a:lnTo>
                <a:lnTo>
                  <a:pt x="1677988" y="878159"/>
                </a:lnTo>
                <a:lnTo>
                  <a:pt x="1667511" y="892451"/>
                </a:lnTo>
                <a:lnTo>
                  <a:pt x="1656716" y="905790"/>
                </a:lnTo>
                <a:lnTo>
                  <a:pt x="1644968" y="918811"/>
                </a:lnTo>
                <a:lnTo>
                  <a:pt x="1633221" y="931515"/>
                </a:lnTo>
                <a:lnTo>
                  <a:pt x="1620838" y="943266"/>
                </a:lnTo>
                <a:lnTo>
                  <a:pt x="1607821" y="954382"/>
                </a:lnTo>
                <a:lnTo>
                  <a:pt x="1594803" y="964863"/>
                </a:lnTo>
                <a:lnTo>
                  <a:pt x="1581151" y="974709"/>
                </a:lnTo>
                <a:lnTo>
                  <a:pt x="1567181" y="983919"/>
                </a:lnTo>
                <a:lnTo>
                  <a:pt x="1552576" y="992176"/>
                </a:lnTo>
                <a:lnTo>
                  <a:pt x="1545273" y="996305"/>
                </a:lnTo>
                <a:lnTo>
                  <a:pt x="1537336" y="1000116"/>
                </a:lnTo>
                <a:lnTo>
                  <a:pt x="1530033" y="1003610"/>
                </a:lnTo>
                <a:lnTo>
                  <a:pt x="1522096" y="1006786"/>
                </a:lnTo>
                <a:lnTo>
                  <a:pt x="1513841" y="1010279"/>
                </a:lnTo>
                <a:lnTo>
                  <a:pt x="1506221" y="1012820"/>
                </a:lnTo>
                <a:lnTo>
                  <a:pt x="1497966" y="1015679"/>
                </a:lnTo>
                <a:lnTo>
                  <a:pt x="1489711" y="1017902"/>
                </a:lnTo>
                <a:lnTo>
                  <a:pt x="1481456" y="1020443"/>
                </a:lnTo>
                <a:lnTo>
                  <a:pt x="1473201" y="1022348"/>
                </a:lnTo>
                <a:lnTo>
                  <a:pt x="1464628" y="1024254"/>
                </a:lnTo>
                <a:lnTo>
                  <a:pt x="1455738" y="1025842"/>
                </a:lnTo>
                <a:lnTo>
                  <a:pt x="1447166" y="1027112"/>
                </a:lnTo>
                <a:lnTo>
                  <a:pt x="1438276" y="1028383"/>
                </a:lnTo>
                <a:lnTo>
                  <a:pt x="1429068" y="1029018"/>
                </a:lnTo>
                <a:lnTo>
                  <a:pt x="1419860" y="1029971"/>
                </a:lnTo>
                <a:lnTo>
                  <a:pt x="1410653" y="1030288"/>
                </a:lnTo>
                <a:lnTo>
                  <a:pt x="1401445" y="1030288"/>
                </a:lnTo>
                <a:lnTo>
                  <a:pt x="1391920" y="1030288"/>
                </a:lnTo>
                <a:lnTo>
                  <a:pt x="1382713" y="1029971"/>
                </a:lnTo>
                <a:lnTo>
                  <a:pt x="1373823" y="1029018"/>
                </a:lnTo>
                <a:lnTo>
                  <a:pt x="1364933" y="1028383"/>
                </a:lnTo>
                <a:lnTo>
                  <a:pt x="1356043" y="1027112"/>
                </a:lnTo>
                <a:lnTo>
                  <a:pt x="1347153" y="1025842"/>
                </a:lnTo>
                <a:lnTo>
                  <a:pt x="1338580" y="1024254"/>
                </a:lnTo>
                <a:lnTo>
                  <a:pt x="1330008" y="1022348"/>
                </a:lnTo>
                <a:lnTo>
                  <a:pt x="1321753" y="1020443"/>
                </a:lnTo>
                <a:lnTo>
                  <a:pt x="1313180" y="1018219"/>
                </a:lnTo>
                <a:lnTo>
                  <a:pt x="1305243" y="1015679"/>
                </a:lnTo>
                <a:lnTo>
                  <a:pt x="1297305" y="1013138"/>
                </a:lnTo>
                <a:lnTo>
                  <a:pt x="1289050" y="1010279"/>
                </a:lnTo>
                <a:lnTo>
                  <a:pt x="1281430" y="1007104"/>
                </a:lnTo>
                <a:lnTo>
                  <a:pt x="1273493" y="1003928"/>
                </a:lnTo>
                <a:lnTo>
                  <a:pt x="1266190" y="1000434"/>
                </a:lnTo>
                <a:lnTo>
                  <a:pt x="1250950" y="992812"/>
                </a:lnTo>
                <a:lnTo>
                  <a:pt x="1236345" y="984554"/>
                </a:lnTo>
                <a:lnTo>
                  <a:pt x="1222693" y="975344"/>
                </a:lnTo>
                <a:lnTo>
                  <a:pt x="1209040" y="965498"/>
                </a:lnTo>
                <a:lnTo>
                  <a:pt x="1196023" y="955017"/>
                </a:lnTo>
                <a:lnTo>
                  <a:pt x="1183005" y="943901"/>
                </a:lnTo>
                <a:lnTo>
                  <a:pt x="1170623" y="932150"/>
                </a:lnTo>
                <a:lnTo>
                  <a:pt x="1158875" y="919764"/>
                </a:lnTo>
                <a:lnTo>
                  <a:pt x="1147128" y="907378"/>
                </a:lnTo>
                <a:lnTo>
                  <a:pt x="1136333" y="893721"/>
                </a:lnTo>
                <a:lnTo>
                  <a:pt x="1125538" y="879747"/>
                </a:lnTo>
                <a:lnTo>
                  <a:pt x="1115695" y="865455"/>
                </a:lnTo>
                <a:lnTo>
                  <a:pt x="1105853" y="850845"/>
                </a:lnTo>
                <a:lnTo>
                  <a:pt x="1096645" y="835601"/>
                </a:lnTo>
                <a:lnTo>
                  <a:pt x="1087755" y="820038"/>
                </a:lnTo>
                <a:lnTo>
                  <a:pt x="1079183" y="803841"/>
                </a:lnTo>
                <a:lnTo>
                  <a:pt x="1070928" y="787643"/>
                </a:lnTo>
                <a:lnTo>
                  <a:pt x="1063625" y="770811"/>
                </a:lnTo>
                <a:lnTo>
                  <a:pt x="1056323" y="753978"/>
                </a:lnTo>
                <a:lnTo>
                  <a:pt x="1049655" y="737145"/>
                </a:lnTo>
                <a:lnTo>
                  <a:pt x="1043305" y="719677"/>
                </a:lnTo>
                <a:lnTo>
                  <a:pt x="1037273" y="702209"/>
                </a:lnTo>
                <a:lnTo>
                  <a:pt x="1031558" y="684106"/>
                </a:lnTo>
                <a:lnTo>
                  <a:pt x="1026795" y="666321"/>
                </a:lnTo>
                <a:lnTo>
                  <a:pt x="1020763" y="664415"/>
                </a:lnTo>
                <a:lnTo>
                  <a:pt x="1015365" y="662827"/>
                </a:lnTo>
                <a:lnTo>
                  <a:pt x="1009650" y="659969"/>
                </a:lnTo>
                <a:lnTo>
                  <a:pt x="1004253" y="657110"/>
                </a:lnTo>
                <a:lnTo>
                  <a:pt x="998855" y="653617"/>
                </a:lnTo>
                <a:lnTo>
                  <a:pt x="993775" y="650441"/>
                </a:lnTo>
                <a:lnTo>
                  <a:pt x="989013" y="646312"/>
                </a:lnTo>
                <a:lnTo>
                  <a:pt x="984250" y="642183"/>
                </a:lnTo>
                <a:lnTo>
                  <a:pt x="979805" y="637737"/>
                </a:lnTo>
                <a:lnTo>
                  <a:pt x="975360" y="632973"/>
                </a:lnTo>
                <a:lnTo>
                  <a:pt x="970598" y="627891"/>
                </a:lnTo>
                <a:lnTo>
                  <a:pt x="966788" y="622492"/>
                </a:lnTo>
                <a:lnTo>
                  <a:pt x="962978" y="617411"/>
                </a:lnTo>
                <a:lnTo>
                  <a:pt x="959168" y="611376"/>
                </a:lnTo>
                <a:lnTo>
                  <a:pt x="955358" y="605660"/>
                </a:lnTo>
                <a:lnTo>
                  <a:pt x="952500" y="599625"/>
                </a:lnTo>
                <a:lnTo>
                  <a:pt x="949325" y="593591"/>
                </a:lnTo>
                <a:lnTo>
                  <a:pt x="946468" y="587239"/>
                </a:lnTo>
                <a:lnTo>
                  <a:pt x="943610" y="580887"/>
                </a:lnTo>
                <a:lnTo>
                  <a:pt x="941388" y="574535"/>
                </a:lnTo>
                <a:lnTo>
                  <a:pt x="939165" y="567865"/>
                </a:lnTo>
                <a:lnTo>
                  <a:pt x="937260" y="561196"/>
                </a:lnTo>
                <a:lnTo>
                  <a:pt x="935355" y="554526"/>
                </a:lnTo>
                <a:lnTo>
                  <a:pt x="934085" y="547857"/>
                </a:lnTo>
                <a:lnTo>
                  <a:pt x="932815" y="541505"/>
                </a:lnTo>
                <a:lnTo>
                  <a:pt x="931863" y="534835"/>
                </a:lnTo>
                <a:lnTo>
                  <a:pt x="930910" y="528166"/>
                </a:lnTo>
                <a:lnTo>
                  <a:pt x="930593" y="521496"/>
                </a:lnTo>
                <a:lnTo>
                  <a:pt x="930275" y="515144"/>
                </a:lnTo>
                <a:lnTo>
                  <a:pt x="930275" y="508792"/>
                </a:lnTo>
                <a:lnTo>
                  <a:pt x="930593" y="502440"/>
                </a:lnTo>
                <a:lnTo>
                  <a:pt x="931228" y="496088"/>
                </a:lnTo>
                <a:lnTo>
                  <a:pt x="932498" y="488148"/>
                </a:lnTo>
                <a:lnTo>
                  <a:pt x="934403" y="480526"/>
                </a:lnTo>
                <a:lnTo>
                  <a:pt x="936625" y="473539"/>
                </a:lnTo>
                <a:lnTo>
                  <a:pt x="939165" y="466869"/>
                </a:lnTo>
                <a:lnTo>
                  <a:pt x="942023" y="460835"/>
                </a:lnTo>
                <a:lnTo>
                  <a:pt x="945515" y="455436"/>
                </a:lnTo>
                <a:lnTo>
                  <a:pt x="949325" y="450037"/>
                </a:lnTo>
                <a:lnTo>
                  <a:pt x="953770" y="445273"/>
                </a:lnTo>
                <a:lnTo>
                  <a:pt x="958215" y="440826"/>
                </a:lnTo>
                <a:lnTo>
                  <a:pt x="962978" y="437015"/>
                </a:lnTo>
                <a:lnTo>
                  <a:pt x="968058" y="433204"/>
                </a:lnTo>
                <a:lnTo>
                  <a:pt x="973773" y="430345"/>
                </a:lnTo>
                <a:lnTo>
                  <a:pt x="979805" y="427805"/>
                </a:lnTo>
                <a:lnTo>
                  <a:pt x="985520" y="425264"/>
                </a:lnTo>
                <a:lnTo>
                  <a:pt x="992188" y="423358"/>
                </a:lnTo>
                <a:lnTo>
                  <a:pt x="998855" y="421453"/>
                </a:lnTo>
                <a:lnTo>
                  <a:pt x="1000443" y="399538"/>
                </a:lnTo>
                <a:lnTo>
                  <a:pt x="1002983" y="377942"/>
                </a:lnTo>
                <a:lnTo>
                  <a:pt x="1006475" y="356663"/>
                </a:lnTo>
                <a:lnTo>
                  <a:pt x="1010603" y="336019"/>
                </a:lnTo>
                <a:lnTo>
                  <a:pt x="1015365" y="315057"/>
                </a:lnTo>
                <a:lnTo>
                  <a:pt x="1020763" y="295049"/>
                </a:lnTo>
                <a:lnTo>
                  <a:pt x="1027748" y="275358"/>
                </a:lnTo>
                <a:lnTo>
                  <a:pt x="1034733" y="256302"/>
                </a:lnTo>
                <a:lnTo>
                  <a:pt x="1042353" y="237564"/>
                </a:lnTo>
                <a:lnTo>
                  <a:pt x="1051243" y="219143"/>
                </a:lnTo>
                <a:lnTo>
                  <a:pt x="1060768" y="201675"/>
                </a:lnTo>
                <a:lnTo>
                  <a:pt x="1065530" y="193417"/>
                </a:lnTo>
                <a:lnTo>
                  <a:pt x="1070610" y="184842"/>
                </a:lnTo>
                <a:lnTo>
                  <a:pt x="1076008" y="176585"/>
                </a:lnTo>
                <a:lnTo>
                  <a:pt x="1081405" y="168327"/>
                </a:lnTo>
                <a:lnTo>
                  <a:pt x="1087120" y="160070"/>
                </a:lnTo>
                <a:lnTo>
                  <a:pt x="1092835" y="152447"/>
                </a:lnTo>
                <a:lnTo>
                  <a:pt x="1098868" y="144507"/>
                </a:lnTo>
                <a:lnTo>
                  <a:pt x="1104900" y="137202"/>
                </a:lnTo>
                <a:lnTo>
                  <a:pt x="1111250" y="129580"/>
                </a:lnTo>
                <a:lnTo>
                  <a:pt x="1117600" y="122593"/>
                </a:lnTo>
                <a:lnTo>
                  <a:pt x="1124268" y="115606"/>
                </a:lnTo>
                <a:lnTo>
                  <a:pt x="1131253" y="108619"/>
                </a:lnTo>
                <a:lnTo>
                  <a:pt x="1137920" y="101949"/>
                </a:lnTo>
                <a:lnTo>
                  <a:pt x="1144905" y="95597"/>
                </a:lnTo>
                <a:lnTo>
                  <a:pt x="1152525" y="89245"/>
                </a:lnTo>
                <a:lnTo>
                  <a:pt x="1159828" y="82893"/>
                </a:lnTo>
                <a:lnTo>
                  <a:pt x="1167130" y="76859"/>
                </a:lnTo>
                <a:lnTo>
                  <a:pt x="1175068" y="71460"/>
                </a:lnTo>
                <a:lnTo>
                  <a:pt x="1183005" y="65743"/>
                </a:lnTo>
                <a:lnTo>
                  <a:pt x="1190943" y="60661"/>
                </a:lnTo>
                <a:lnTo>
                  <a:pt x="1198880" y="55262"/>
                </a:lnTo>
                <a:lnTo>
                  <a:pt x="1207453" y="50498"/>
                </a:lnTo>
                <a:lnTo>
                  <a:pt x="1216025" y="45734"/>
                </a:lnTo>
                <a:lnTo>
                  <a:pt x="1224598" y="41288"/>
                </a:lnTo>
                <a:lnTo>
                  <a:pt x="1233170" y="36841"/>
                </a:lnTo>
                <a:lnTo>
                  <a:pt x="1242060" y="32713"/>
                </a:lnTo>
                <a:lnTo>
                  <a:pt x="1250950" y="28902"/>
                </a:lnTo>
                <a:lnTo>
                  <a:pt x="1260158" y="25408"/>
                </a:lnTo>
                <a:lnTo>
                  <a:pt x="1269365" y="21914"/>
                </a:lnTo>
                <a:lnTo>
                  <a:pt x="1278890" y="19056"/>
                </a:lnTo>
                <a:lnTo>
                  <a:pt x="1288415" y="15880"/>
                </a:lnTo>
                <a:lnTo>
                  <a:pt x="1297940" y="13339"/>
                </a:lnTo>
                <a:lnTo>
                  <a:pt x="1307783" y="10798"/>
                </a:lnTo>
                <a:lnTo>
                  <a:pt x="1317625" y="8575"/>
                </a:lnTo>
                <a:lnTo>
                  <a:pt x="1327785" y="6670"/>
                </a:lnTo>
                <a:lnTo>
                  <a:pt x="1337945" y="4764"/>
                </a:lnTo>
                <a:lnTo>
                  <a:pt x="1348105" y="3494"/>
                </a:lnTo>
                <a:lnTo>
                  <a:pt x="1358583" y="2223"/>
                </a:lnTo>
                <a:lnTo>
                  <a:pt x="1369060" y="1588"/>
                </a:lnTo>
                <a:lnTo>
                  <a:pt x="1379855" y="635"/>
                </a:lnTo>
                <a:lnTo>
                  <a:pt x="1390650" y="318"/>
                </a:lnTo>
                <a:lnTo>
                  <a:pt x="1401445" y="0"/>
                </a:lnTo>
                <a:close/>
              </a:path>
            </a:pathLst>
          </a:custGeom>
          <a:solidFill>
            <a:srgbClr val="F3A41D"/>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tx1">
                  <a:lumMod val="75000"/>
                  <a:lumOff val="25000"/>
                </a:schemeClr>
              </a:solidFill>
            </a:endParaRPr>
          </a:p>
        </p:txBody>
      </p:sp>
      <p:sp>
        <p:nvSpPr>
          <p:cNvPr id="95" name="KSO_Shape"/>
          <p:cNvSpPr/>
          <p:nvPr/>
        </p:nvSpPr>
        <p:spPr bwMode="auto">
          <a:xfrm>
            <a:off x="6260824" y="5584770"/>
            <a:ext cx="354398" cy="354989"/>
          </a:xfrm>
          <a:custGeom>
            <a:avLst/>
            <a:gdLst>
              <a:gd name="T0" fmla="*/ 923363 w 1752600"/>
              <a:gd name="T1" fmla="*/ 1417153 h 1754188"/>
              <a:gd name="T2" fmla="*/ 958587 w 1752600"/>
              <a:gd name="T3" fmla="*/ 1476612 h 1754188"/>
              <a:gd name="T4" fmla="*/ 945181 w 1752600"/>
              <a:gd name="T5" fmla="*/ 1530763 h 1754188"/>
              <a:gd name="T6" fmla="*/ 886299 w 1752600"/>
              <a:gd name="T7" fmla="*/ 1566067 h 1754188"/>
              <a:gd name="T8" fmla="*/ 832675 w 1752600"/>
              <a:gd name="T9" fmla="*/ 1552795 h 1754188"/>
              <a:gd name="T10" fmla="*/ 797714 w 1752600"/>
              <a:gd name="T11" fmla="*/ 1493335 h 1754188"/>
              <a:gd name="T12" fmla="*/ 810857 w 1752600"/>
              <a:gd name="T13" fmla="*/ 1439185 h 1754188"/>
              <a:gd name="T14" fmla="*/ 869739 w 1752600"/>
              <a:gd name="T15" fmla="*/ 1403616 h 1754188"/>
              <a:gd name="T16" fmla="*/ 1526266 w 1752600"/>
              <a:gd name="T17" fmla="*/ 809406 h 1754188"/>
              <a:gd name="T18" fmla="*/ 1561836 w 1752600"/>
              <a:gd name="T19" fmla="*/ 868866 h 1754188"/>
              <a:gd name="T20" fmla="*/ 1548298 w 1752600"/>
              <a:gd name="T21" fmla="*/ 923016 h 1754188"/>
              <a:gd name="T22" fmla="*/ 1488839 w 1752600"/>
              <a:gd name="T23" fmla="*/ 958586 h 1754188"/>
              <a:gd name="T24" fmla="*/ 1434954 w 1752600"/>
              <a:gd name="T25" fmla="*/ 945048 h 1754188"/>
              <a:gd name="T26" fmla="*/ 1399385 w 1752600"/>
              <a:gd name="T27" fmla="*/ 885589 h 1754188"/>
              <a:gd name="T28" fmla="*/ 1412922 w 1752600"/>
              <a:gd name="T29" fmla="*/ 831438 h 1754188"/>
              <a:gd name="T30" fmla="*/ 1472116 w 1752600"/>
              <a:gd name="T31" fmla="*/ 795869 h 1754188"/>
              <a:gd name="T32" fmla="*/ 931422 w 1752600"/>
              <a:gd name="T33" fmla="*/ 210375 h 1754188"/>
              <a:gd name="T34" fmla="*/ 985331 w 1752600"/>
              <a:gd name="T35" fmla="*/ 812351 h 1754188"/>
              <a:gd name="T36" fmla="*/ 997223 w 1752600"/>
              <a:gd name="T37" fmla="*/ 915108 h 1754188"/>
              <a:gd name="T38" fmla="*/ 946749 w 1752600"/>
              <a:gd name="T39" fmla="*/ 982906 h 1754188"/>
              <a:gd name="T40" fmla="*/ 857693 w 1752600"/>
              <a:gd name="T41" fmla="*/ 1003564 h 1754188"/>
              <a:gd name="T42" fmla="*/ 763351 w 1752600"/>
              <a:gd name="T43" fmla="*/ 937354 h 1754188"/>
              <a:gd name="T44" fmla="*/ 353480 w 1752600"/>
              <a:gd name="T45" fmla="*/ 893921 h 1754188"/>
              <a:gd name="T46" fmla="*/ 383342 w 1752600"/>
              <a:gd name="T47" fmla="*/ 820296 h 1754188"/>
              <a:gd name="T48" fmla="*/ 815147 w 1752600"/>
              <a:gd name="T49" fmla="*/ 764945 h 1754188"/>
              <a:gd name="T50" fmla="*/ 858486 w 1752600"/>
              <a:gd name="T51" fmla="*/ 180713 h 1754188"/>
              <a:gd name="T52" fmla="*/ 670516 w 1752600"/>
              <a:gd name="T53" fmla="*/ 152975 h 1754188"/>
              <a:gd name="T54" fmla="*/ 441192 w 1752600"/>
              <a:gd name="T55" fmla="*/ 263340 h 1754188"/>
              <a:gd name="T56" fmla="*/ 263181 w 1752600"/>
              <a:gd name="T57" fmla="*/ 441458 h 1754188"/>
              <a:gd name="T58" fmla="*/ 152883 w 1752600"/>
              <a:gd name="T59" fmla="*/ 670921 h 1754188"/>
              <a:gd name="T60" fmla="*/ 126168 w 1752600"/>
              <a:gd name="T61" fmla="*/ 934791 h 1754188"/>
              <a:gd name="T62" fmla="*/ 190707 w 1752600"/>
              <a:gd name="T63" fmla="*/ 1186485 h 1754188"/>
              <a:gd name="T64" fmla="*/ 332216 w 1752600"/>
              <a:gd name="T65" fmla="*/ 1396099 h 1754188"/>
              <a:gd name="T66" fmla="*/ 534297 w 1752600"/>
              <a:gd name="T67" fmla="*/ 1547221 h 1754188"/>
              <a:gd name="T68" fmla="*/ 780550 w 1752600"/>
              <a:gd name="T69" fmla="*/ 1623709 h 1754188"/>
              <a:gd name="T70" fmla="*/ 1045847 w 1752600"/>
              <a:gd name="T71" fmla="*/ 1610476 h 1754188"/>
              <a:gd name="T72" fmla="*/ 1281255 w 1752600"/>
              <a:gd name="T73" fmla="*/ 1511227 h 1754188"/>
              <a:gd name="T74" fmla="*/ 1467730 w 1752600"/>
              <a:gd name="T75" fmla="*/ 1341578 h 1754188"/>
              <a:gd name="T76" fmla="*/ 1588873 w 1752600"/>
              <a:gd name="T77" fmla="*/ 1118202 h 1754188"/>
              <a:gd name="T78" fmla="*/ 1628019 w 1752600"/>
              <a:gd name="T79" fmla="*/ 857509 h 1754188"/>
              <a:gd name="T80" fmla="*/ 1576176 w 1752600"/>
              <a:gd name="T81" fmla="*/ 601315 h 1754188"/>
              <a:gd name="T82" fmla="*/ 1444718 w 1752600"/>
              <a:gd name="T83" fmla="*/ 384820 h 1754188"/>
              <a:gd name="T84" fmla="*/ 1250573 w 1752600"/>
              <a:gd name="T85" fmla="*/ 224170 h 1754188"/>
              <a:gd name="T86" fmla="*/ 1009345 w 1752600"/>
              <a:gd name="T87" fmla="*/ 136037 h 1754188"/>
              <a:gd name="T88" fmla="*/ 987656 w 1752600"/>
              <a:gd name="T89" fmla="*/ 7146 h 1754188"/>
              <a:gd name="T90" fmla="*/ 1274907 w 1752600"/>
              <a:gd name="T91" fmla="*/ 96337 h 1754188"/>
              <a:gd name="T92" fmla="*/ 1510315 w 1752600"/>
              <a:gd name="T93" fmla="*/ 272074 h 1754188"/>
              <a:gd name="T94" fmla="*/ 1675101 w 1752600"/>
              <a:gd name="T95" fmla="*/ 516358 h 1754188"/>
              <a:gd name="T96" fmla="*/ 1749955 w 1752600"/>
              <a:gd name="T97" fmla="*/ 809605 h 1754188"/>
              <a:gd name="T98" fmla="*/ 1719273 w 1752600"/>
              <a:gd name="T99" fmla="*/ 1116879 h 1754188"/>
              <a:gd name="T100" fmla="*/ 1590724 w 1752600"/>
              <a:gd name="T101" fmla="*/ 1384453 h 1754188"/>
              <a:gd name="T102" fmla="*/ 1383353 w 1752600"/>
              <a:gd name="T103" fmla="*/ 1591949 h 1754188"/>
              <a:gd name="T104" fmla="*/ 1115940 w 1752600"/>
              <a:gd name="T105" fmla="*/ 1720576 h 1754188"/>
              <a:gd name="T106" fmla="*/ 809116 w 1752600"/>
              <a:gd name="T107" fmla="*/ 1751277 h 1754188"/>
              <a:gd name="T108" fmla="*/ 516046 w 1752600"/>
              <a:gd name="T109" fmla="*/ 1676377 h 1754188"/>
              <a:gd name="T110" fmla="*/ 271909 w 1752600"/>
              <a:gd name="T111" fmla="*/ 1511492 h 1754188"/>
              <a:gd name="T112" fmla="*/ 95750 w 1752600"/>
              <a:gd name="T113" fmla="*/ 1275941 h 1754188"/>
              <a:gd name="T114" fmla="*/ 6877 w 1752600"/>
              <a:gd name="T115" fmla="*/ 988782 h 1754188"/>
              <a:gd name="T116" fmla="*/ 22483 w 1752600"/>
              <a:gd name="T117" fmla="*/ 679126 h 1754188"/>
              <a:gd name="T118" fmla="*/ 138071 w 1752600"/>
              <a:gd name="T119" fmla="*/ 404935 h 1754188"/>
              <a:gd name="T120" fmla="*/ 335655 w 1752600"/>
              <a:gd name="T121" fmla="*/ 187117 h 1754188"/>
              <a:gd name="T122" fmla="*/ 595662 w 1752600"/>
              <a:gd name="T123" fmla="*/ 46051 h 1754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52600" h="1754188">
                <a:moveTo>
                  <a:pt x="873945" y="1403350"/>
                </a:moveTo>
                <a:lnTo>
                  <a:pt x="877888" y="1403350"/>
                </a:lnTo>
                <a:lnTo>
                  <a:pt x="882356" y="1403350"/>
                </a:lnTo>
                <a:lnTo>
                  <a:pt x="886299" y="1403616"/>
                </a:lnTo>
                <a:lnTo>
                  <a:pt x="890505" y="1404146"/>
                </a:lnTo>
                <a:lnTo>
                  <a:pt x="894448" y="1404943"/>
                </a:lnTo>
                <a:lnTo>
                  <a:pt x="898128" y="1405739"/>
                </a:lnTo>
                <a:lnTo>
                  <a:pt x="901808" y="1406801"/>
                </a:lnTo>
                <a:lnTo>
                  <a:pt x="906014" y="1408393"/>
                </a:lnTo>
                <a:lnTo>
                  <a:pt x="909432" y="1409455"/>
                </a:lnTo>
                <a:lnTo>
                  <a:pt x="913112" y="1411048"/>
                </a:lnTo>
                <a:lnTo>
                  <a:pt x="916529" y="1412906"/>
                </a:lnTo>
                <a:lnTo>
                  <a:pt x="919946" y="1415030"/>
                </a:lnTo>
                <a:lnTo>
                  <a:pt x="923363" y="1417153"/>
                </a:lnTo>
                <a:lnTo>
                  <a:pt x="929672" y="1421931"/>
                </a:lnTo>
                <a:lnTo>
                  <a:pt x="935192" y="1427240"/>
                </a:lnTo>
                <a:lnTo>
                  <a:pt x="940450" y="1432814"/>
                </a:lnTo>
                <a:lnTo>
                  <a:pt x="945181" y="1439185"/>
                </a:lnTo>
                <a:lnTo>
                  <a:pt x="947284" y="1442636"/>
                </a:lnTo>
                <a:lnTo>
                  <a:pt x="949124" y="1446086"/>
                </a:lnTo>
                <a:lnTo>
                  <a:pt x="951227" y="1449537"/>
                </a:lnTo>
                <a:lnTo>
                  <a:pt x="952804" y="1452988"/>
                </a:lnTo>
                <a:lnTo>
                  <a:pt x="953856" y="1456704"/>
                </a:lnTo>
                <a:lnTo>
                  <a:pt x="955433" y="1460420"/>
                </a:lnTo>
                <a:lnTo>
                  <a:pt x="956484" y="1464667"/>
                </a:lnTo>
                <a:lnTo>
                  <a:pt x="957273" y="1468384"/>
                </a:lnTo>
                <a:lnTo>
                  <a:pt x="958062" y="1472365"/>
                </a:lnTo>
                <a:lnTo>
                  <a:pt x="958587" y="1476612"/>
                </a:lnTo>
                <a:lnTo>
                  <a:pt x="958850" y="1480594"/>
                </a:lnTo>
                <a:lnTo>
                  <a:pt x="958850" y="1485107"/>
                </a:lnTo>
                <a:lnTo>
                  <a:pt x="958850" y="1489088"/>
                </a:lnTo>
                <a:lnTo>
                  <a:pt x="958587" y="1493335"/>
                </a:lnTo>
                <a:lnTo>
                  <a:pt x="958062" y="1497317"/>
                </a:lnTo>
                <a:lnTo>
                  <a:pt x="957273" y="1501299"/>
                </a:lnTo>
                <a:lnTo>
                  <a:pt x="956484" y="1505546"/>
                </a:lnTo>
                <a:lnTo>
                  <a:pt x="955433" y="1509262"/>
                </a:lnTo>
                <a:lnTo>
                  <a:pt x="953856" y="1512978"/>
                </a:lnTo>
                <a:lnTo>
                  <a:pt x="952804" y="1516694"/>
                </a:lnTo>
                <a:lnTo>
                  <a:pt x="951227" y="1520145"/>
                </a:lnTo>
                <a:lnTo>
                  <a:pt x="949124" y="1524127"/>
                </a:lnTo>
                <a:lnTo>
                  <a:pt x="947284" y="1527312"/>
                </a:lnTo>
                <a:lnTo>
                  <a:pt x="945181" y="1530763"/>
                </a:lnTo>
                <a:lnTo>
                  <a:pt x="940450" y="1536868"/>
                </a:lnTo>
                <a:lnTo>
                  <a:pt x="935192" y="1542973"/>
                </a:lnTo>
                <a:lnTo>
                  <a:pt x="929672" y="1548017"/>
                </a:lnTo>
                <a:lnTo>
                  <a:pt x="923363" y="1552795"/>
                </a:lnTo>
                <a:lnTo>
                  <a:pt x="919946" y="1554918"/>
                </a:lnTo>
                <a:lnTo>
                  <a:pt x="916529" y="1556776"/>
                </a:lnTo>
                <a:lnTo>
                  <a:pt x="913112" y="1558634"/>
                </a:lnTo>
                <a:lnTo>
                  <a:pt x="909432" y="1560227"/>
                </a:lnTo>
                <a:lnTo>
                  <a:pt x="906014" y="1561820"/>
                </a:lnTo>
                <a:lnTo>
                  <a:pt x="901808" y="1563147"/>
                </a:lnTo>
                <a:lnTo>
                  <a:pt x="898128" y="1564209"/>
                </a:lnTo>
                <a:lnTo>
                  <a:pt x="894448" y="1565005"/>
                </a:lnTo>
                <a:lnTo>
                  <a:pt x="890505" y="1565801"/>
                </a:lnTo>
                <a:lnTo>
                  <a:pt x="886299" y="1566067"/>
                </a:lnTo>
                <a:lnTo>
                  <a:pt x="882356" y="1566598"/>
                </a:lnTo>
                <a:lnTo>
                  <a:pt x="877888" y="1566863"/>
                </a:lnTo>
                <a:lnTo>
                  <a:pt x="873945" y="1566598"/>
                </a:lnTo>
                <a:lnTo>
                  <a:pt x="869739" y="1566067"/>
                </a:lnTo>
                <a:lnTo>
                  <a:pt x="865796" y="1565801"/>
                </a:lnTo>
                <a:lnTo>
                  <a:pt x="861853" y="1565005"/>
                </a:lnTo>
                <a:lnTo>
                  <a:pt x="857647" y="1564209"/>
                </a:lnTo>
                <a:lnTo>
                  <a:pt x="853967" y="1563147"/>
                </a:lnTo>
                <a:lnTo>
                  <a:pt x="850287" y="1561820"/>
                </a:lnTo>
                <a:lnTo>
                  <a:pt x="846607" y="1560227"/>
                </a:lnTo>
                <a:lnTo>
                  <a:pt x="842664" y="1558634"/>
                </a:lnTo>
                <a:lnTo>
                  <a:pt x="839247" y="1556776"/>
                </a:lnTo>
                <a:lnTo>
                  <a:pt x="835829" y="1554918"/>
                </a:lnTo>
                <a:lnTo>
                  <a:pt x="832675" y="1552795"/>
                </a:lnTo>
                <a:lnTo>
                  <a:pt x="826629" y="1548017"/>
                </a:lnTo>
                <a:lnTo>
                  <a:pt x="820583" y="1542973"/>
                </a:lnTo>
                <a:lnTo>
                  <a:pt x="815589" y="1536868"/>
                </a:lnTo>
                <a:lnTo>
                  <a:pt x="810857" y="1530763"/>
                </a:lnTo>
                <a:lnTo>
                  <a:pt x="808754" y="1527312"/>
                </a:lnTo>
                <a:lnTo>
                  <a:pt x="806914" y="1524127"/>
                </a:lnTo>
                <a:lnTo>
                  <a:pt x="805074" y="1520145"/>
                </a:lnTo>
                <a:lnTo>
                  <a:pt x="803497" y="1516694"/>
                </a:lnTo>
                <a:lnTo>
                  <a:pt x="801920" y="1512978"/>
                </a:lnTo>
                <a:lnTo>
                  <a:pt x="800605" y="1509262"/>
                </a:lnTo>
                <a:lnTo>
                  <a:pt x="799554" y="1505546"/>
                </a:lnTo>
                <a:lnTo>
                  <a:pt x="798765" y="1501299"/>
                </a:lnTo>
                <a:lnTo>
                  <a:pt x="797977" y="1497317"/>
                </a:lnTo>
                <a:lnTo>
                  <a:pt x="797714" y="1493335"/>
                </a:lnTo>
                <a:lnTo>
                  <a:pt x="797188" y="1489088"/>
                </a:lnTo>
                <a:lnTo>
                  <a:pt x="796925" y="1485107"/>
                </a:lnTo>
                <a:lnTo>
                  <a:pt x="797188" y="1480594"/>
                </a:lnTo>
                <a:lnTo>
                  <a:pt x="797714" y="1476612"/>
                </a:lnTo>
                <a:lnTo>
                  <a:pt x="797977" y="1472365"/>
                </a:lnTo>
                <a:lnTo>
                  <a:pt x="798765" y="1468384"/>
                </a:lnTo>
                <a:lnTo>
                  <a:pt x="799554" y="1464667"/>
                </a:lnTo>
                <a:lnTo>
                  <a:pt x="800605" y="1460420"/>
                </a:lnTo>
                <a:lnTo>
                  <a:pt x="801920" y="1456704"/>
                </a:lnTo>
                <a:lnTo>
                  <a:pt x="803497" y="1452988"/>
                </a:lnTo>
                <a:lnTo>
                  <a:pt x="805074" y="1449537"/>
                </a:lnTo>
                <a:lnTo>
                  <a:pt x="806914" y="1446086"/>
                </a:lnTo>
                <a:lnTo>
                  <a:pt x="808754" y="1442636"/>
                </a:lnTo>
                <a:lnTo>
                  <a:pt x="810857" y="1439185"/>
                </a:lnTo>
                <a:lnTo>
                  <a:pt x="815589" y="1432814"/>
                </a:lnTo>
                <a:lnTo>
                  <a:pt x="820583" y="1427240"/>
                </a:lnTo>
                <a:lnTo>
                  <a:pt x="826629" y="1421931"/>
                </a:lnTo>
                <a:lnTo>
                  <a:pt x="832675" y="1417153"/>
                </a:lnTo>
                <a:lnTo>
                  <a:pt x="835829" y="1415030"/>
                </a:lnTo>
                <a:lnTo>
                  <a:pt x="839247" y="1412906"/>
                </a:lnTo>
                <a:lnTo>
                  <a:pt x="842664" y="1411048"/>
                </a:lnTo>
                <a:lnTo>
                  <a:pt x="846607" y="1409455"/>
                </a:lnTo>
                <a:lnTo>
                  <a:pt x="850287" y="1408393"/>
                </a:lnTo>
                <a:lnTo>
                  <a:pt x="853967" y="1406801"/>
                </a:lnTo>
                <a:lnTo>
                  <a:pt x="857647" y="1405739"/>
                </a:lnTo>
                <a:lnTo>
                  <a:pt x="861853" y="1404943"/>
                </a:lnTo>
                <a:lnTo>
                  <a:pt x="865796" y="1404146"/>
                </a:lnTo>
                <a:lnTo>
                  <a:pt x="869739" y="1403616"/>
                </a:lnTo>
                <a:lnTo>
                  <a:pt x="873945" y="1403350"/>
                </a:lnTo>
                <a:close/>
                <a:moveTo>
                  <a:pt x="1480345" y="795338"/>
                </a:moveTo>
                <a:lnTo>
                  <a:pt x="1484857" y="795603"/>
                </a:lnTo>
                <a:lnTo>
                  <a:pt x="1488839" y="795869"/>
                </a:lnTo>
                <a:lnTo>
                  <a:pt x="1493086" y="796134"/>
                </a:lnTo>
                <a:lnTo>
                  <a:pt x="1497068" y="797196"/>
                </a:lnTo>
                <a:lnTo>
                  <a:pt x="1500784" y="797727"/>
                </a:lnTo>
                <a:lnTo>
                  <a:pt x="1505031" y="799054"/>
                </a:lnTo>
                <a:lnTo>
                  <a:pt x="1508747" y="800381"/>
                </a:lnTo>
                <a:lnTo>
                  <a:pt x="1512198" y="801974"/>
                </a:lnTo>
                <a:lnTo>
                  <a:pt x="1515914" y="803567"/>
                </a:lnTo>
                <a:lnTo>
                  <a:pt x="1519365" y="805425"/>
                </a:lnTo>
                <a:lnTo>
                  <a:pt x="1522816" y="807283"/>
                </a:lnTo>
                <a:lnTo>
                  <a:pt x="1526266" y="809406"/>
                </a:lnTo>
                <a:lnTo>
                  <a:pt x="1532637" y="814184"/>
                </a:lnTo>
                <a:lnTo>
                  <a:pt x="1538211" y="819228"/>
                </a:lnTo>
                <a:lnTo>
                  <a:pt x="1543520" y="825068"/>
                </a:lnTo>
                <a:lnTo>
                  <a:pt x="1548298" y="831438"/>
                </a:lnTo>
                <a:lnTo>
                  <a:pt x="1550422" y="834624"/>
                </a:lnTo>
                <a:lnTo>
                  <a:pt x="1552545" y="838074"/>
                </a:lnTo>
                <a:lnTo>
                  <a:pt x="1554403" y="841791"/>
                </a:lnTo>
                <a:lnTo>
                  <a:pt x="1555996" y="845241"/>
                </a:lnTo>
                <a:lnTo>
                  <a:pt x="1557589" y="848958"/>
                </a:lnTo>
                <a:lnTo>
                  <a:pt x="1558650" y="852939"/>
                </a:lnTo>
                <a:lnTo>
                  <a:pt x="1559712" y="856655"/>
                </a:lnTo>
                <a:lnTo>
                  <a:pt x="1560509" y="860637"/>
                </a:lnTo>
                <a:lnTo>
                  <a:pt x="1561305" y="864884"/>
                </a:lnTo>
                <a:lnTo>
                  <a:pt x="1561836" y="868866"/>
                </a:lnTo>
                <a:lnTo>
                  <a:pt x="1562101" y="872847"/>
                </a:lnTo>
                <a:lnTo>
                  <a:pt x="1562101" y="877094"/>
                </a:lnTo>
                <a:lnTo>
                  <a:pt x="1562101" y="881342"/>
                </a:lnTo>
                <a:lnTo>
                  <a:pt x="1561836" y="885589"/>
                </a:lnTo>
                <a:lnTo>
                  <a:pt x="1561305" y="889570"/>
                </a:lnTo>
                <a:lnTo>
                  <a:pt x="1560509" y="893817"/>
                </a:lnTo>
                <a:lnTo>
                  <a:pt x="1559712" y="897534"/>
                </a:lnTo>
                <a:lnTo>
                  <a:pt x="1558650" y="901515"/>
                </a:lnTo>
                <a:lnTo>
                  <a:pt x="1557589" y="905497"/>
                </a:lnTo>
                <a:lnTo>
                  <a:pt x="1555996" y="908948"/>
                </a:lnTo>
                <a:lnTo>
                  <a:pt x="1554403" y="912664"/>
                </a:lnTo>
                <a:lnTo>
                  <a:pt x="1552545" y="916115"/>
                </a:lnTo>
                <a:lnTo>
                  <a:pt x="1550422" y="919565"/>
                </a:lnTo>
                <a:lnTo>
                  <a:pt x="1548298" y="923016"/>
                </a:lnTo>
                <a:lnTo>
                  <a:pt x="1543520" y="929387"/>
                </a:lnTo>
                <a:lnTo>
                  <a:pt x="1538211" y="934961"/>
                </a:lnTo>
                <a:lnTo>
                  <a:pt x="1532637" y="940270"/>
                </a:lnTo>
                <a:lnTo>
                  <a:pt x="1526266" y="945048"/>
                </a:lnTo>
                <a:lnTo>
                  <a:pt x="1522816" y="947171"/>
                </a:lnTo>
                <a:lnTo>
                  <a:pt x="1519365" y="949030"/>
                </a:lnTo>
                <a:lnTo>
                  <a:pt x="1515914" y="950888"/>
                </a:lnTo>
                <a:lnTo>
                  <a:pt x="1512198" y="952480"/>
                </a:lnTo>
                <a:lnTo>
                  <a:pt x="1508747" y="953808"/>
                </a:lnTo>
                <a:lnTo>
                  <a:pt x="1505031" y="955400"/>
                </a:lnTo>
                <a:lnTo>
                  <a:pt x="1500784" y="956197"/>
                </a:lnTo>
                <a:lnTo>
                  <a:pt x="1497068" y="957258"/>
                </a:lnTo>
                <a:lnTo>
                  <a:pt x="1493086" y="957789"/>
                </a:lnTo>
                <a:lnTo>
                  <a:pt x="1488839" y="958586"/>
                </a:lnTo>
                <a:lnTo>
                  <a:pt x="1484857" y="958851"/>
                </a:lnTo>
                <a:lnTo>
                  <a:pt x="1480345" y="958851"/>
                </a:lnTo>
                <a:lnTo>
                  <a:pt x="1476363" y="958851"/>
                </a:lnTo>
                <a:lnTo>
                  <a:pt x="1472116" y="958586"/>
                </a:lnTo>
                <a:lnTo>
                  <a:pt x="1468134" y="957789"/>
                </a:lnTo>
                <a:lnTo>
                  <a:pt x="1464153" y="957258"/>
                </a:lnTo>
                <a:lnTo>
                  <a:pt x="1459906" y="956197"/>
                </a:lnTo>
                <a:lnTo>
                  <a:pt x="1456189" y="955400"/>
                </a:lnTo>
                <a:lnTo>
                  <a:pt x="1452473" y="953808"/>
                </a:lnTo>
                <a:lnTo>
                  <a:pt x="1448757" y="952480"/>
                </a:lnTo>
                <a:lnTo>
                  <a:pt x="1445306" y="950888"/>
                </a:lnTo>
                <a:lnTo>
                  <a:pt x="1441325" y="949030"/>
                </a:lnTo>
                <a:lnTo>
                  <a:pt x="1437874" y="947171"/>
                </a:lnTo>
                <a:lnTo>
                  <a:pt x="1434954" y="945048"/>
                </a:lnTo>
                <a:lnTo>
                  <a:pt x="1428583" y="940270"/>
                </a:lnTo>
                <a:lnTo>
                  <a:pt x="1422478" y="934961"/>
                </a:lnTo>
                <a:lnTo>
                  <a:pt x="1417435" y="929387"/>
                </a:lnTo>
                <a:lnTo>
                  <a:pt x="1412922" y="923016"/>
                </a:lnTo>
                <a:lnTo>
                  <a:pt x="1410533" y="919565"/>
                </a:lnTo>
                <a:lnTo>
                  <a:pt x="1408675" y="916115"/>
                </a:lnTo>
                <a:lnTo>
                  <a:pt x="1406817" y="912664"/>
                </a:lnTo>
                <a:lnTo>
                  <a:pt x="1405224" y="908948"/>
                </a:lnTo>
                <a:lnTo>
                  <a:pt x="1403632" y="905497"/>
                </a:lnTo>
                <a:lnTo>
                  <a:pt x="1402304" y="901515"/>
                </a:lnTo>
                <a:lnTo>
                  <a:pt x="1401243" y="897534"/>
                </a:lnTo>
                <a:lnTo>
                  <a:pt x="1400446" y="893817"/>
                </a:lnTo>
                <a:lnTo>
                  <a:pt x="1399650" y="889570"/>
                </a:lnTo>
                <a:lnTo>
                  <a:pt x="1399385" y="885589"/>
                </a:lnTo>
                <a:lnTo>
                  <a:pt x="1398854" y="881342"/>
                </a:lnTo>
                <a:lnTo>
                  <a:pt x="1398588" y="877094"/>
                </a:lnTo>
                <a:lnTo>
                  <a:pt x="1398854" y="872847"/>
                </a:lnTo>
                <a:lnTo>
                  <a:pt x="1399385" y="868866"/>
                </a:lnTo>
                <a:lnTo>
                  <a:pt x="1399650" y="864884"/>
                </a:lnTo>
                <a:lnTo>
                  <a:pt x="1400446" y="860637"/>
                </a:lnTo>
                <a:lnTo>
                  <a:pt x="1401243" y="856655"/>
                </a:lnTo>
                <a:lnTo>
                  <a:pt x="1402304" y="852939"/>
                </a:lnTo>
                <a:lnTo>
                  <a:pt x="1403632" y="848958"/>
                </a:lnTo>
                <a:lnTo>
                  <a:pt x="1405224" y="845241"/>
                </a:lnTo>
                <a:lnTo>
                  <a:pt x="1406817" y="841791"/>
                </a:lnTo>
                <a:lnTo>
                  <a:pt x="1408675" y="838074"/>
                </a:lnTo>
                <a:lnTo>
                  <a:pt x="1410533" y="834624"/>
                </a:lnTo>
                <a:lnTo>
                  <a:pt x="1412922" y="831438"/>
                </a:lnTo>
                <a:lnTo>
                  <a:pt x="1417435" y="825068"/>
                </a:lnTo>
                <a:lnTo>
                  <a:pt x="1422478" y="819228"/>
                </a:lnTo>
                <a:lnTo>
                  <a:pt x="1428583" y="814184"/>
                </a:lnTo>
                <a:lnTo>
                  <a:pt x="1434954" y="809406"/>
                </a:lnTo>
                <a:lnTo>
                  <a:pt x="1437874" y="807283"/>
                </a:lnTo>
                <a:lnTo>
                  <a:pt x="1441325" y="805425"/>
                </a:lnTo>
                <a:lnTo>
                  <a:pt x="1445306" y="803567"/>
                </a:lnTo>
                <a:lnTo>
                  <a:pt x="1448757" y="801974"/>
                </a:lnTo>
                <a:lnTo>
                  <a:pt x="1452473" y="800381"/>
                </a:lnTo>
                <a:lnTo>
                  <a:pt x="1456189" y="799054"/>
                </a:lnTo>
                <a:lnTo>
                  <a:pt x="1459906" y="797727"/>
                </a:lnTo>
                <a:lnTo>
                  <a:pt x="1464153" y="797196"/>
                </a:lnTo>
                <a:lnTo>
                  <a:pt x="1468134" y="796134"/>
                </a:lnTo>
                <a:lnTo>
                  <a:pt x="1472116" y="795869"/>
                </a:lnTo>
                <a:lnTo>
                  <a:pt x="1476363" y="795603"/>
                </a:lnTo>
                <a:lnTo>
                  <a:pt x="1480345" y="795338"/>
                </a:lnTo>
                <a:close/>
                <a:moveTo>
                  <a:pt x="876984" y="177800"/>
                </a:moveTo>
                <a:lnTo>
                  <a:pt x="883326" y="178065"/>
                </a:lnTo>
                <a:lnTo>
                  <a:pt x="889669" y="179124"/>
                </a:lnTo>
                <a:lnTo>
                  <a:pt x="895482" y="180713"/>
                </a:lnTo>
                <a:lnTo>
                  <a:pt x="901032" y="182832"/>
                </a:lnTo>
                <a:lnTo>
                  <a:pt x="906581" y="185215"/>
                </a:lnTo>
                <a:lnTo>
                  <a:pt x="911867" y="188393"/>
                </a:lnTo>
                <a:lnTo>
                  <a:pt x="916359" y="191836"/>
                </a:lnTo>
                <a:lnTo>
                  <a:pt x="920851" y="196074"/>
                </a:lnTo>
                <a:lnTo>
                  <a:pt x="924815" y="200311"/>
                </a:lnTo>
                <a:lnTo>
                  <a:pt x="928251" y="205078"/>
                </a:lnTo>
                <a:lnTo>
                  <a:pt x="931422" y="210375"/>
                </a:lnTo>
                <a:lnTo>
                  <a:pt x="934065" y="215672"/>
                </a:lnTo>
                <a:lnTo>
                  <a:pt x="936179" y="221498"/>
                </a:lnTo>
                <a:lnTo>
                  <a:pt x="937764" y="227325"/>
                </a:lnTo>
                <a:lnTo>
                  <a:pt x="938821" y="233681"/>
                </a:lnTo>
                <a:lnTo>
                  <a:pt x="939086" y="240037"/>
                </a:lnTo>
                <a:lnTo>
                  <a:pt x="939086" y="766534"/>
                </a:lnTo>
                <a:lnTo>
                  <a:pt x="945956" y="770772"/>
                </a:lnTo>
                <a:lnTo>
                  <a:pt x="952827" y="775539"/>
                </a:lnTo>
                <a:lnTo>
                  <a:pt x="959169" y="780835"/>
                </a:lnTo>
                <a:lnTo>
                  <a:pt x="964983" y="786397"/>
                </a:lnTo>
                <a:lnTo>
                  <a:pt x="971061" y="792488"/>
                </a:lnTo>
                <a:lnTo>
                  <a:pt x="976082" y="798844"/>
                </a:lnTo>
                <a:lnTo>
                  <a:pt x="980839" y="805465"/>
                </a:lnTo>
                <a:lnTo>
                  <a:pt x="985331" y="812351"/>
                </a:lnTo>
                <a:lnTo>
                  <a:pt x="989295" y="819502"/>
                </a:lnTo>
                <a:lnTo>
                  <a:pt x="992995" y="826917"/>
                </a:lnTo>
                <a:lnTo>
                  <a:pt x="995902" y="834862"/>
                </a:lnTo>
                <a:lnTo>
                  <a:pt x="998545" y="843072"/>
                </a:lnTo>
                <a:lnTo>
                  <a:pt x="1000394" y="851282"/>
                </a:lnTo>
                <a:lnTo>
                  <a:pt x="1001980" y="859757"/>
                </a:lnTo>
                <a:lnTo>
                  <a:pt x="1002773" y="868497"/>
                </a:lnTo>
                <a:lnTo>
                  <a:pt x="1003301" y="877236"/>
                </a:lnTo>
                <a:lnTo>
                  <a:pt x="1002773" y="883857"/>
                </a:lnTo>
                <a:lnTo>
                  <a:pt x="1002244" y="889948"/>
                </a:lnTo>
                <a:lnTo>
                  <a:pt x="1001716" y="896569"/>
                </a:lnTo>
                <a:lnTo>
                  <a:pt x="1000394" y="902925"/>
                </a:lnTo>
                <a:lnTo>
                  <a:pt x="999073" y="909017"/>
                </a:lnTo>
                <a:lnTo>
                  <a:pt x="997223" y="915108"/>
                </a:lnTo>
                <a:lnTo>
                  <a:pt x="995373" y="921199"/>
                </a:lnTo>
                <a:lnTo>
                  <a:pt x="993259" y="926761"/>
                </a:lnTo>
                <a:lnTo>
                  <a:pt x="990352" y="932322"/>
                </a:lnTo>
                <a:lnTo>
                  <a:pt x="987445" y="938149"/>
                </a:lnTo>
                <a:lnTo>
                  <a:pt x="984803" y="943446"/>
                </a:lnTo>
                <a:lnTo>
                  <a:pt x="981367" y="948478"/>
                </a:lnTo>
                <a:lnTo>
                  <a:pt x="977932" y="953509"/>
                </a:lnTo>
                <a:lnTo>
                  <a:pt x="973968" y="958541"/>
                </a:lnTo>
                <a:lnTo>
                  <a:pt x="970004" y="962779"/>
                </a:lnTo>
                <a:lnTo>
                  <a:pt x="965512" y="967281"/>
                </a:lnTo>
                <a:lnTo>
                  <a:pt x="961284" y="971783"/>
                </a:lnTo>
                <a:lnTo>
                  <a:pt x="956527" y="975756"/>
                </a:lnTo>
                <a:lnTo>
                  <a:pt x="951770" y="979464"/>
                </a:lnTo>
                <a:lnTo>
                  <a:pt x="946749" y="982906"/>
                </a:lnTo>
                <a:lnTo>
                  <a:pt x="941728" y="986349"/>
                </a:lnTo>
                <a:lnTo>
                  <a:pt x="936443" y="989527"/>
                </a:lnTo>
                <a:lnTo>
                  <a:pt x="930893" y="992441"/>
                </a:lnTo>
                <a:lnTo>
                  <a:pt x="925344" y="994824"/>
                </a:lnTo>
                <a:lnTo>
                  <a:pt x="919530" y="996943"/>
                </a:lnTo>
                <a:lnTo>
                  <a:pt x="913716" y="999062"/>
                </a:lnTo>
                <a:lnTo>
                  <a:pt x="907374" y="1000915"/>
                </a:lnTo>
                <a:lnTo>
                  <a:pt x="901560" y="1001975"/>
                </a:lnTo>
                <a:lnTo>
                  <a:pt x="895218" y="1003299"/>
                </a:lnTo>
                <a:lnTo>
                  <a:pt x="888611" y="1004358"/>
                </a:lnTo>
                <a:lnTo>
                  <a:pt x="882269" y="1004623"/>
                </a:lnTo>
                <a:lnTo>
                  <a:pt x="875663" y="1004888"/>
                </a:lnTo>
                <a:lnTo>
                  <a:pt x="866678" y="1004623"/>
                </a:lnTo>
                <a:lnTo>
                  <a:pt x="857693" y="1003564"/>
                </a:lnTo>
                <a:lnTo>
                  <a:pt x="849236" y="1001975"/>
                </a:lnTo>
                <a:lnTo>
                  <a:pt x="840780" y="999856"/>
                </a:lnTo>
                <a:lnTo>
                  <a:pt x="832324" y="997473"/>
                </a:lnTo>
                <a:lnTo>
                  <a:pt x="824396" y="994030"/>
                </a:lnTo>
                <a:lnTo>
                  <a:pt x="816732" y="990587"/>
                </a:lnTo>
                <a:lnTo>
                  <a:pt x="809333" y="986084"/>
                </a:lnTo>
                <a:lnTo>
                  <a:pt x="802198" y="981317"/>
                </a:lnTo>
                <a:lnTo>
                  <a:pt x="795591" y="976286"/>
                </a:lnTo>
                <a:lnTo>
                  <a:pt x="788984" y="970724"/>
                </a:lnTo>
                <a:lnTo>
                  <a:pt x="783170" y="964633"/>
                </a:lnTo>
                <a:lnTo>
                  <a:pt x="777357" y="958541"/>
                </a:lnTo>
                <a:lnTo>
                  <a:pt x="772600" y="951920"/>
                </a:lnTo>
                <a:lnTo>
                  <a:pt x="767843" y="944770"/>
                </a:lnTo>
                <a:lnTo>
                  <a:pt x="763351" y="937354"/>
                </a:lnTo>
                <a:lnTo>
                  <a:pt x="413204" y="937354"/>
                </a:lnTo>
                <a:lnTo>
                  <a:pt x="406597" y="937090"/>
                </a:lnTo>
                <a:lnTo>
                  <a:pt x="400519" y="936295"/>
                </a:lnTo>
                <a:lnTo>
                  <a:pt x="394705" y="934706"/>
                </a:lnTo>
                <a:lnTo>
                  <a:pt x="388627" y="932322"/>
                </a:lnTo>
                <a:lnTo>
                  <a:pt x="383342" y="929939"/>
                </a:lnTo>
                <a:lnTo>
                  <a:pt x="378321" y="926761"/>
                </a:lnTo>
                <a:lnTo>
                  <a:pt x="373564" y="923053"/>
                </a:lnTo>
                <a:lnTo>
                  <a:pt x="368808" y="919345"/>
                </a:lnTo>
                <a:lnTo>
                  <a:pt x="365108" y="914843"/>
                </a:lnTo>
                <a:lnTo>
                  <a:pt x="361408" y="909811"/>
                </a:lnTo>
                <a:lnTo>
                  <a:pt x="358237" y="904779"/>
                </a:lnTo>
                <a:lnTo>
                  <a:pt x="355859" y="899483"/>
                </a:lnTo>
                <a:lnTo>
                  <a:pt x="353480" y="893921"/>
                </a:lnTo>
                <a:lnTo>
                  <a:pt x="352159" y="887830"/>
                </a:lnTo>
                <a:lnTo>
                  <a:pt x="351102" y="881474"/>
                </a:lnTo>
                <a:lnTo>
                  <a:pt x="350838" y="875382"/>
                </a:lnTo>
                <a:lnTo>
                  <a:pt x="351102" y="868761"/>
                </a:lnTo>
                <a:lnTo>
                  <a:pt x="352159" y="862670"/>
                </a:lnTo>
                <a:lnTo>
                  <a:pt x="353480" y="856844"/>
                </a:lnTo>
                <a:lnTo>
                  <a:pt x="355859" y="850752"/>
                </a:lnTo>
                <a:lnTo>
                  <a:pt x="358237" y="845456"/>
                </a:lnTo>
                <a:lnTo>
                  <a:pt x="361408" y="840424"/>
                </a:lnTo>
                <a:lnTo>
                  <a:pt x="365108" y="835392"/>
                </a:lnTo>
                <a:lnTo>
                  <a:pt x="368808" y="831154"/>
                </a:lnTo>
                <a:lnTo>
                  <a:pt x="373564" y="827447"/>
                </a:lnTo>
                <a:lnTo>
                  <a:pt x="378321" y="823474"/>
                </a:lnTo>
                <a:lnTo>
                  <a:pt x="383342" y="820296"/>
                </a:lnTo>
                <a:lnTo>
                  <a:pt x="388627" y="817913"/>
                </a:lnTo>
                <a:lnTo>
                  <a:pt x="394705" y="815794"/>
                </a:lnTo>
                <a:lnTo>
                  <a:pt x="400519" y="814205"/>
                </a:lnTo>
                <a:lnTo>
                  <a:pt x="406597" y="813146"/>
                </a:lnTo>
                <a:lnTo>
                  <a:pt x="413204" y="812881"/>
                </a:lnTo>
                <a:lnTo>
                  <a:pt x="765465" y="812881"/>
                </a:lnTo>
                <a:lnTo>
                  <a:pt x="770222" y="805730"/>
                </a:lnTo>
                <a:lnTo>
                  <a:pt x="775507" y="798579"/>
                </a:lnTo>
                <a:lnTo>
                  <a:pt x="780792" y="791959"/>
                </a:lnTo>
                <a:lnTo>
                  <a:pt x="786870" y="785602"/>
                </a:lnTo>
                <a:lnTo>
                  <a:pt x="793477" y="779511"/>
                </a:lnTo>
                <a:lnTo>
                  <a:pt x="800348" y="774214"/>
                </a:lnTo>
                <a:lnTo>
                  <a:pt x="807483" y="769183"/>
                </a:lnTo>
                <a:lnTo>
                  <a:pt x="815147" y="764945"/>
                </a:lnTo>
                <a:lnTo>
                  <a:pt x="815147" y="240037"/>
                </a:lnTo>
                <a:lnTo>
                  <a:pt x="815411" y="233681"/>
                </a:lnTo>
                <a:lnTo>
                  <a:pt x="816204" y="227325"/>
                </a:lnTo>
                <a:lnTo>
                  <a:pt x="817789" y="221498"/>
                </a:lnTo>
                <a:lnTo>
                  <a:pt x="819639" y="215672"/>
                </a:lnTo>
                <a:lnTo>
                  <a:pt x="822546" y="210375"/>
                </a:lnTo>
                <a:lnTo>
                  <a:pt x="825717" y="205078"/>
                </a:lnTo>
                <a:lnTo>
                  <a:pt x="829153" y="200311"/>
                </a:lnTo>
                <a:lnTo>
                  <a:pt x="833116" y="196074"/>
                </a:lnTo>
                <a:lnTo>
                  <a:pt x="837609" y="191836"/>
                </a:lnTo>
                <a:lnTo>
                  <a:pt x="842366" y="188393"/>
                </a:lnTo>
                <a:lnTo>
                  <a:pt x="847387" y="185215"/>
                </a:lnTo>
                <a:lnTo>
                  <a:pt x="852936" y="182832"/>
                </a:lnTo>
                <a:lnTo>
                  <a:pt x="858486" y="180713"/>
                </a:lnTo>
                <a:lnTo>
                  <a:pt x="864564" y="179124"/>
                </a:lnTo>
                <a:lnTo>
                  <a:pt x="870642" y="178065"/>
                </a:lnTo>
                <a:lnTo>
                  <a:pt x="876984" y="177800"/>
                </a:lnTo>
                <a:close/>
                <a:moveTo>
                  <a:pt x="856991" y="124392"/>
                </a:moveTo>
                <a:lnTo>
                  <a:pt x="837683" y="125450"/>
                </a:lnTo>
                <a:lnTo>
                  <a:pt x="818374" y="126774"/>
                </a:lnTo>
                <a:lnTo>
                  <a:pt x="799594" y="128362"/>
                </a:lnTo>
                <a:lnTo>
                  <a:pt x="780550" y="130479"/>
                </a:lnTo>
                <a:lnTo>
                  <a:pt x="762034" y="132861"/>
                </a:lnTo>
                <a:lnTo>
                  <a:pt x="743255" y="136037"/>
                </a:lnTo>
                <a:lnTo>
                  <a:pt x="725004" y="139478"/>
                </a:lnTo>
                <a:lnTo>
                  <a:pt x="706489" y="143712"/>
                </a:lnTo>
                <a:lnTo>
                  <a:pt x="688502" y="147947"/>
                </a:lnTo>
                <a:lnTo>
                  <a:pt x="670516" y="152975"/>
                </a:lnTo>
                <a:lnTo>
                  <a:pt x="653059" y="158269"/>
                </a:lnTo>
                <a:lnTo>
                  <a:pt x="635337" y="164091"/>
                </a:lnTo>
                <a:lnTo>
                  <a:pt x="617880" y="169914"/>
                </a:lnTo>
                <a:lnTo>
                  <a:pt x="600687" y="176530"/>
                </a:lnTo>
                <a:lnTo>
                  <a:pt x="583759" y="183412"/>
                </a:lnTo>
                <a:lnTo>
                  <a:pt x="567095" y="191087"/>
                </a:lnTo>
                <a:lnTo>
                  <a:pt x="550432" y="198762"/>
                </a:lnTo>
                <a:lnTo>
                  <a:pt x="534297" y="206967"/>
                </a:lnTo>
                <a:lnTo>
                  <a:pt x="517898" y="215436"/>
                </a:lnTo>
                <a:lnTo>
                  <a:pt x="502292" y="224170"/>
                </a:lnTo>
                <a:lnTo>
                  <a:pt x="486686" y="233698"/>
                </a:lnTo>
                <a:lnTo>
                  <a:pt x="471345" y="242961"/>
                </a:lnTo>
                <a:lnTo>
                  <a:pt x="456268" y="253018"/>
                </a:lnTo>
                <a:lnTo>
                  <a:pt x="441192" y="263340"/>
                </a:lnTo>
                <a:lnTo>
                  <a:pt x="426379" y="274191"/>
                </a:lnTo>
                <a:lnTo>
                  <a:pt x="412361" y="285042"/>
                </a:lnTo>
                <a:lnTo>
                  <a:pt x="398342" y="296423"/>
                </a:lnTo>
                <a:lnTo>
                  <a:pt x="384588" y="308333"/>
                </a:lnTo>
                <a:lnTo>
                  <a:pt x="371098" y="320243"/>
                </a:lnTo>
                <a:lnTo>
                  <a:pt x="357608" y="332417"/>
                </a:lnTo>
                <a:lnTo>
                  <a:pt x="344648" y="344856"/>
                </a:lnTo>
                <a:lnTo>
                  <a:pt x="332216" y="358089"/>
                </a:lnTo>
                <a:lnTo>
                  <a:pt x="319784" y="371323"/>
                </a:lnTo>
                <a:lnTo>
                  <a:pt x="307617" y="384820"/>
                </a:lnTo>
                <a:lnTo>
                  <a:pt x="295979" y="398583"/>
                </a:lnTo>
                <a:lnTo>
                  <a:pt x="284870" y="412610"/>
                </a:lnTo>
                <a:lnTo>
                  <a:pt x="273761" y="427167"/>
                </a:lnTo>
                <a:lnTo>
                  <a:pt x="263181" y="441458"/>
                </a:lnTo>
                <a:lnTo>
                  <a:pt x="252865" y="456544"/>
                </a:lnTo>
                <a:lnTo>
                  <a:pt x="242814" y="471630"/>
                </a:lnTo>
                <a:lnTo>
                  <a:pt x="233027" y="486980"/>
                </a:lnTo>
                <a:lnTo>
                  <a:pt x="224034" y="502596"/>
                </a:lnTo>
                <a:lnTo>
                  <a:pt x="215041" y="518740"/>
                </a:lnTo>
                <a:lnTo>
                  <a:pt x="206577" y="534620"/>
                </a:lnTo>
                <a:lnTo>
                  <a:pt x="198377" y="551029"/>
                </a:lnTo>
                <a:lnTo>
                  <a:pt x="190707" y="567438"/>
                </a:lnTo>
                <a:lnTo>
                  <a:pt x="183301" y="584112"/>
                </a:lnTo>
                <a:lnTo>
                  <a:pt x="176424" y="601315"/>
                </a:lnTo>
                <a:lnTo>
                  <a:pt x="169811" y="618253"/>
                </a:lnTo>
                <a:lnTo>
                  <a:pt x="163992" y="635986"/>
                </a:lnTo>
                <a:lnTo>
                  <a:pt x="157908" y="653454"/>
                </a:lnTo>
                <a:lnTo>
                  <a:pt x="152883" y="670921"/>
                </a:lnTo>
                <a:lnTo>
                  <a:pt x="147857" y="689183"/>
                </a:lnTo>
                <a:lnTo>
                  <a:pt x="143625" y="707180"/>
                </a:lnTo>
                <a:lnTo>
                  <a:pt x="139393" y="725707"/>
                </a:lnTo>
                <a:lnTo>
                  <a:pt x="135955" y="743704"/>
                </a:lnTo>
                <a:lnTo>
                  <a:pt x="132781" y="762495"/>
                </a:lnTo>
                <a:lnTo>
                  <a:pt x="130400" y="781551"/>
                </a:lnTo>
                <a:lnTo>
                  <a:pt x="128019" y="800342"/>
                </a:lnTo>
                <a:lnTo>
                  <a:pt x="126168" y="819133"/>
                </a:lnTo>
                <a:lnTo>
                  <a:pt x="125110" y="838189"/>
                </a:lnTo>
                <a:lnTo>
                  <a:pt x="124316" y="857509"/>
                </a:lnTo>
                <a:lnTo>
                  <a:pt x="124052" y="877094"/>
                </a:lnTo>
                <a:lnTo>
                  <a:pt x="124316" y="896414"/>
                </a:lnTo>
                <a:lnTo>
                  <a:pt x="125110" y="915735"/>
                </a:lnTo>
                <a:lnTo>
                  <a:pt x="126168" y="934791"/>
                </a:lnTo>
                <a:lnTo>
                  <a:pt x="128019" y="953846"/>
                </a:lnTo>
                <a:lnTo>
                  <a:pt x="130400" y="972637"/>
                </a:lnTo>
                <a:lnTo>
                  <a:pt x="132781" y="991428"/>
                </a:lnTo>
                <a:lnTo>
                  <a:pt x="135955" y="1009955"/>
                </a:lnTo>
                <a:lnTo>
                  <a:pt x="139393" y="1028481"/>
                </a:lnTo>
                <a:lnTo>
                  <a:pt x="143625" y="1046743"/>
                </a:lnTo>
                <a:lnTo>
                  <a:pt x="147857" y="1065005"/>
                </a:lnTo>
                <a:lnTo>
                  <a:pt x="152883" y="1082737"/>
                </a:lnTo>
                <a:lnTo>
                  <a:pt x="157908" y="1100734"/>
                </a:lnTo>
                <a:lnTo>
                  <a:pt x="163992" y="1118202"/>
                </a:lnTo>
                <a:lnTo>
                  <a:pt x="169811" y="1135405"/>
                </a:lnTo>
                <a:lnTo>
                  <a:pt x="176424" y="1152608"/>
                </a:lnTo>
                <a:lnTo>
                  <a:pt x="183301" y="1169547"/>
                </a:lnTo>
                <a:lnTo>
                  <a:pt x="190707" y="1186485"/>
                </a:lnTo>
                <a:lnTo>
                  <a:pt x="198377" y="1203159"/>
                </a:lnTo>
                <a:lnTo>
                  <a:pt x="206577" y="1219568"/>
                </a:lnTo>
                <a:lnTo>
                  <a:pt x="215041" y="1235448"/>
                </a:lnTo>
                <a:lnTo>
                  <a:pt x="224034" y="1251592"/>
                </a:lnTo>
                <a:lnTo>
                  <a:pt x="233027" y="1267208"/>
                </a:lnTo>
                <a:lnTo>
                  <a:pt x="242814" y="1282558"/>
                </a:lnTo>
                <a:lnTo>
                  <a:pt x="252865" y="1297644"/>
                </a:lnTo>
                <a:lnTo>
                  <a:pt x="263181" y="1312200"/>
                </a:lnTo>
                <a:lnTo>
                  <a:pt x="273761" y="1327021"/>
                </a:lnTo>
                <a:lnTo>
                  <a:pt x="284870" y="1341578"/>
                </a:lnTo>
                <a:lnTo>
                  <a:pt x="295979" y="1355605"/>
                </a:lnTo>
                <a:lnTo>
                  <a:pt x="307617" y="1369368"/>
                </a:lnTo>
                <a:lnTo>
                  <a:pt x="319784" y="1382865"/>
                </a:lnTo>
                <a:lnTo>
                  <a:pt x="332216" y="1396099"/>
                </a:lnTo>
                <a:lnTo>
                  <a:pt x="344648" y="1408803"/>
                </a:lnTo>
                <a:lnTo>
                  <a:pt x="357608" y="1421771"/>
                </a:lnTo>
                <a:lnTo>
                  <a:pt x="371098" y="1433946"/>
                </a:lnTo>
                <a:lnTo>
                  <a:pt x="384588" y="1445855"/>
                </a:lnTo>
                <a:lnTo>
                  <a:pt x="398342" y="1457501"/>
                </a:lnTo>
                <a:lnTo>
                  <a:pt x="412361" y="1469146"/>
                </a:lnTo>
                <a:lnTo>
                  <a:pt x="426379" y="1479997"/>
                </a:lnTo>
                <a:lnTo>
                  <a:pt x="441192" y="1490848"/>
                </a:lnTo>
                <a:lnTo>
                  <a:pt x="456268" y="1501170"/>
                </a:lnTo>
                <a:lnTo>
                  <a:pt x="471345" y="1511227"/>
                </a:lnTo>
                <a:lnTo>
                  <a:pt x="486686" y="1520490"/>
                </a:lnTo>
                <a:lnTo>
                  <a:pt x="502292" y="1530018"/>
                </a:lnTo>
                <a:lnTo>
                  <a:pt x="517898" y="1538752"/>
                </a:lnTo>
                <a:lnTo>
                  <a:pt x="534297" y="1547221"/>
                </a:lnTo>
                <a:lnTo>
                  <a:pt x="550432" y="1555426"/>
                </a:lnTo>
                <a:lnTo>
                  <a:pt x="567095" y="1563101"/>
                </a:lnTo>
                <a:lnTo>
                  <a:pt x="583759" y="1570512"/>
                </a:lnTo>
                <a:lnTo>
                  <a:pt x="600687" y="1577393"/>
                </a:lnTo>
                <a:lnTo>
                  <a:pt x="617880" y="1583745"/>
                </a:lnTo>
                <a:lnTo>
                  <a:pt x="635337" y="1590097"/>
                </a:lnTo>
                <a:lnTo>
                  <a:pt x="653059" y="1595655"/>
                </a:lnTo>
                <a:lnTo>
                  <a:pt x="670516" y="1601213"/>
                </a:lnTo>
                <a:lnTo>
                  <a:pt x="688502" y="1605712"/>
                </a:lnTo>
                <a:lnTo>
                  <a:pt x="706489" y="1610476"/>
                </a:lnTo>
                <a:lnTo>
                  <a:pt x="725004" y="1614181"/>
                </a:lnTo>
                <a:lnTo>
                  <a:pt x="743255" y="1618151"/>
                </a:lnTo>
                <a:lnTo>
                  <a:pt x="762034" y="1620798"/>
                </a:lnTo>
                <a:lnTo>
                  <a:pt x="780550" y="1623709"/>
                </a:lnTo>
                <a:lnTo>
                  <a:pt x="799594" y="1625826"/>
                </a:lnTo>
                <a:lnTo>
                  <a:pt x="818374" y="1627414"/>
                </a:lnTo>
                <a:lnTo>
                  <a:pt x="837683" y="1628738"/>
                </a:lnTo>
                <a:lnTo>
                  <a:pt x="856991" y="1629267"/>
                </a:lnTo>
                <a:lnTo>
                  <a:pt x="876300" y="1629532"/>
                </a:lnTo>
                <a:lnTo>
                  <a:pt x="895873" y="1629267"/>
                </a:lnTo>
                <a:lnTo>
                  <a:pt x="914918" y="1628738"/>
                </a:lnTo>
                <a:lnTo>
                  <a:pt x="933962" y="1627414"/>
                </a:lnTo>
                <a:lnTo>
                  <a:pt x="953271" y="1625826"/>
                </a:lnTo>
                <a:lnTo>
                  <a:pt x="972050" y="1623709"/>
                </a:lnTo>
                <a:lnTo>
                  <a:pt x="990830" y="1620798"/>
                </a:lnTo>
                <a:lnTo>
                  <a:pt x="1009345" y="1618151"/>
                </a:lnTo>
                <a:lnTo>
                  <a:pt x="1027861" y="1614181"/>
                </a:lnTo>
                <a:lnTo>
                  <a:pt x="1045847" y="1610476"/>
                </a:lnTo>
                <a:lnTo>
                  <a:pt x="1064098" y="1605712"/>
                </a:lnTo>
                <a:lnTo>
                  <a:pt x="1082084" y="1601213"/>
                </a:lnTo>
                <a:lnTo>
                  <a:pt x="1099806" y="1595655"/>
                </a:lnTo>
                <a:lnTo>
                  <a:pt x="1117263" y="1590097"/>
                </a:lnTo>
                <a:lnTo>
                  <a:pt x="1134720" y="1583745"/>
                </a:lnTo>
                <a:lnTo>
                  <a:pt x="1151913" y="1577393"/>
                </a:lnTo>
                <a:lnTo>
                  <a:pt x="1168841" y="1570512"/>
                </a:lnTo>
                <a:lnTo>
                  <a:pt x="1185769" y="1563101"/>
                </a:lnTo>
                <a:lnTo>
                  <a:pt x="1201904" y="1555426"/>
                </a:lnTo>
                <a:lnTo>
                  <a:pt x="1218568" y="1547221"/>
                </a:lnTo>
                <a:lnTo>
                  <a:pt x="1234702" y="1538752"/>
                </a:lnTo>
                <a:lnTo>
                  <a:pt x="1250573" y="1530018"/>
                </a:lnTo>
                <a:lnTo>
                  <a:pt x="1265914" y="1520490"/>
                </a:lnTo>
                <a:lnTo>
                  <a:pt x="1281255" y="1511227"/>
                </a:lnTo>
                <a:lnTo>
                  <a:pt x="1296596" y="1501170"/>
                </a:lnTo>
                <a:lnTo>
                  <a:pt x="1311408" y="1490848"/>
                </a:lnTo>
                <a:lnTo>
                  <a:pt x="1325956" y="1479997"/>
                </a:lnTo>
                <a:lnTo>
                  <a:pt x="1340504" y="1469146"/>
                </a:lnTo>
                <a:lnTo>
                  <a:pt x="1354522" y="1457501"/>
                </a:lnTo>
                <a:lnTo>
                  <a:pt x="1368277" y="1445855"/>
                </a:lnTo>
                <a:lnTo>
                  <a:pt x="1381766" y="1433946"/>
                </a:lnTo>
                <a:lnTo>
                  <a:pt x="1394991" y="1421771"/>
                </a:lnTo>
                <a:lnTo>
                  <a:pt x="1407952" y="1408803"/>
                </a:lnTo>
                <a:lnTo>
                  <a:pt x="1420384" y="1396099"/>
                </a:lnTo>
                <a:lnTo>
                  <a:pt x="1432815" y="1382865"/>
                </a:lnTo>
                <a:lnTo>
                  <a:pt x="1444718" y="1369368"/>
                </a:lnTo>
                <a:lnTo>
                  <a:pt x="1456356" y="1355605"/>
                </a:lnTo>
                <a:lnTo>
                  <a:pt x="1467730" y="1341578"/>
                </a:lnTo>
                <a:lnTo>
                  <a:pt x="1479104" y="1327021"/>
                </a:lnTo>
                <a:lnTo>
                  <a:pt x="1489684" y="1312200"/>
                </a:lnTo>
                <a:lnTo>
                  <a:pt x="1499735" y="1297644"/>
                </a:lnTo>
                <a:lnTo>
                  <a:pt x="1509786" y="1282558"/>
                </a:lnTo>
                <a:lnTo>
                  <a:pt x="1519308" y="1267208"/>
                </a:lnTo>
                <a:lnTo>
                  <a:pt x="1528830" y="1251592"/>
                </a:lnTo>
                <a:lnTo>
                  <a:pt x="1537559" y="1235448"/>
                </a:lnTo>
                <a:lnTo>
                  <a:pt x="1546023" y="1219568"/>
                </a:lnTo>
                <a:lnTo>
                  <a:pt x="1554223" y="1203159"/>
                </a:lnTo>
                <a:lnTo>
                  <a:pt x="1561893" y="1186485"/>
                </a:lnTo>
                <a:lnTo>
                  <a:pt x="1569299" y="1169547"/>
                </a:lnTo>
                <a:lnTo>
                  <a:pt x="1576176" y="1152608"/>
                </a:lnTo>
                <a:lnTo>
                  <a:pt x="1582789" y="1135405"/>
                </a:lnTo>
                <a:lnTo>
                  <a:pt x="1588873" y="1118202"/>
                </a:lnTo>
                <a:lnTo>
                  <a:pt x="1594692" y="1100734"/>
                </a:lnTo>
                <a:lnTo>
                  <a:pt x="1599982" y="1082737"/>
                </a:lnTo>
                <a:lnTo>
                  <a:pt x="1604743" y="1065005"/>
                </a:lnTo>
                <a:lnTo>
                  <a:pt x="1608975" y="1046743"/>
                </a:lnTo>
                <a:lnTo>
                  <a:pt x="1613207" y="1028481"/>
                </a:lnTo>
                <a:lnTo>
                  <a:pt x="1616645" y="1009955"/>
                </a:lnTo>
                <a:lnTo>
                  <a:pt x="1619555" y="991428"/>
                </a:lnTo>
                <a:lnTo>
                  <a:pt x="1622464" y="972637"/>
                </a:lnTo>
                <a:lnTo>
                  <a:pt x="1624581" y="953846"/>
                </a:lnTo>
                <a:lnTo>
                  <a:pt x="1626168" y="934791"/>
                </a:lnTo>
                <a:lnTo>
                  <a:pt x="1627490" y="915735"/>
                </a:lnTo>
                <a:lnTo>
                  <a:pt x="1628019" y="896414"/>
                </a:lnTo>
                <a:lnTo>
                  <a:pt x="1628548" y="877094"/>
                </a:lnTo>
                <a:lnTo>
                  <a:pt x="1628019" y="857509"/>
                </a:lnTo>
                <a:lnTo>
                  <a:pt x="1627490" y="838189"/>
                </a:lnTo>
                <a:lnTo>
                  <a:pt x="1626168" y="819133"/>
                </a:lnTo>
                <a:lnTo>
                  <a:pt x="1624581" y="800342"/>
                </a:lnTo>
                <a:lnTo>
                  <a:pt x="1622464" y="781551"/>
                </a:lnTo>
                <a:lnTo>
                  <a:pt x="1619555" y="762495"/>
                </a:lnTo>
                <a:lnTo>
                  <a:pt x="1616645" y="743704"/>
                </a:lnTo>
                <a:lnTo>
                  <a:pt x="1613207" y="725707"/>
                </a:lnTo>
                <a:lnTo>
                  <a:pt x="1608975" y="707180"/>
                </a:lnTo>
                <a:lnTo>
                  <a:pt x="1604743" y="689183"/>
                </a:lnTo>
                <a:lnTo>
                  <a:pt x="1599982" y="670921"/>
                </a:lnTo>
                <a:lnTo>
                  <a:pt x="1594692" y="653454"/>
                </a:lnTo>
                <a:lnTo>
                  <a:pt x="1588873" y="635986"/>
                </a:lnTo>
                <a:lnTo>
                  <a:pt x="1582789" y="618253"/>
                </a:lnTo>
                <a:lnTo>
                  <a:pt x="1576176" y="601315"/>
                </a:lnTo>
                <a:lnTo>
                  <a:pt x="1569299" y="584112"/>
                </a:lnTo>
                <a:lnTo>
                  <a:pt x="1561893" y="567438"/>
                </a:lnTo>
                <a:lnTo>
                  <a:pt x="1554223" y="551029"/>
                </a:lnTo>
                <a:lnTo>
                  <a:pt x="1546023" y="534620"/>
                </a:lnTo>
                <a:lnTo>
                  <a:pt x="1537559" y="518740"/>
                </a:lnTo>
                <a:lnTo>
                  <a:pt x="1528830" y="502596"/>
                </a:lnTo>
                <a:lnTo>
                  <a:pt x="1519308" y="486980"/>
                </a:lnTo>
                <a:lnTo>
                  <a:pt x="1509786" y="471630"/>
                </a:lnTo>
                <a:lnTo>
                  <a:pt x="1499735" y="456544"/>
                </a:lnTo>
                <a:lnTo>
                  <a:pt x="1489684" y="441458"/>
                </a:lnTo>
                <a:lnTo>
                  <a:pt x="1479104" y="427167"/>
                </a:lnTo>
                <a:lnTo>
                  <a:pt x="1467730" y="412610"/>
                </a:lnTo>
                <a:lnTo>
                  <a:pt x="1456356" y="398583"/>
                </a:lnTo>
                <a:lnTo>
                  <a:pt x="1444718" y="384820"/>
                </a:lnTo>
                <a:lnTo>
                  <a:pt x="1432815" y="371323"/>
                </a:lnTo>
                <a:lnTo>
                  <a:pt x="1420384" y="358089"/>
                </a:lnTo>
                <a:lnTo>
                  <a:pt x="1407952" y="344856"/>
                </a:lnTo>
                <a:lnTo>
                  <a:pt x="1394991" y="332417"/>
                </a:lnTo>
                <a:lnTo>
                  <a:pt x="1381766" y="320243"/>
                </a:lnTo>
                <a:lnTo>
                  <a:pt x="1368277" y="308333"/>
                </a:lnTo>
                <a:lnTo>
                  <a:pt x="1354522" y="296423"/>
                </a:lnTo>
                <a:lnTo>
                  <a:pt x="1340504" y="285042"/>
                </a:lnTo>
                <a:lnTo>
                  <a:pt x="1325956" y="274191"/>
                </a:lnTo>
                <a:lnTo>
                  <a:pt x="1311408" y="263340"/>
                </a:lnTo>
                <a:lnTo>
                  <a:pt x="1296596" y="253018"/>
                </a:lnTo>
                <a:lnTo>
                  <a:pt x="1281255" y="242961"/>
                </a:lnTo>
                <a:lnTo>
                  <a:pt x="1265914" y="233698"/>
                </a:lnTo>
                <a:lnTo>
                  <a:pt x="1250573" y="224170"/>
                </a:lnTo>
                <a:lnTo>
                  <a:pt x="1234702" y="215436"/>
                </a:lnTo>
                <a:lnTo>
                  <a:pt x="1218568" y="206967"/>
                </a:lnTo>
                <a:lnTo>
                  <a:pt x="1201904" y="198762"/>
                </a:lnTo>
                <a:lnTo>
                  <a:pt x="1185769" y="191087"/>
                </a:lnTo>
                <a:lnTo>
                  <a:pt x="1168841" y="183412"/>
                </a:lnTo>
                <a:lnTo>
                  <a:pt x="1151913" y="176530"/>
                </a:lnTo>
                <a:lnTo>
                  <a:pt x="1134720" y="169914"/>
                </a:lnTo>
                <a:lnTo>
                  <a:pt x="1117263" y="164091"/>
                </a:lnTo>
                <a:lnTo>
                  <a:pt x="1099806" y="158269"/>
                </a:lnTo>
                <a:lnTo>
                  <a:pt x="1082084" y="152975"/>
                </a:lnTo>
                <a:lnTo>
                  <a:pt x="1064098" y="147947"/>
                </a:lnTo>
                <a:lnTo>
                  <a:pt x="1045847" y="143712"/>
                </a:lnTo>
                <a:lnTo>
                  <a:pt x="1027861" y="139478"/>
                </a:lnTo>
                <a:lnTo>
                  <a:pt x="1009345" y="136037"/>
                </a:lnTo>
                <a:lnTo>
                  <a:pt x="990830" y="132861"/>
                </a:lnTo>
                <a:lnTo>
                  <a:pt x="972050" y="130479"/>
                </a:lnTo>
                <a:lnTo>
                  <a:pt x="953271" y="128362"/>
                </a:lnTo>
                <a:lnTo>
                  <a:pt x="933962" y="126774"/>
                </a:lnTo>
                <a:lnTo>
                  <a:pt x="914918" y="125450"/>
                </a:lnTo>
                <a:lnTo>
                  <a:pt x="895873" y="124392"/>
                </a:lnTo>
                <a:lnTo>
                  <a:pt x="876300" y="124392"/>
                </a:lnTo>
                <a:lnTo>
                  <a:pt x="856991" y="124392"/>
                </a:lnTo>
                <a:close/>
                <a:moveTo>
                  <a:pt x="876300" y="0"/>
                </a:moveTo>
                <a:lnTo>
                  <a:pt x="899048" y="265"/>
                </a:lnTo>
                <a:lnTo>
                  <a:pt x="921266" y="1323"/>
                </a:lnTo>
                <a:lnTo>
                  <a:pt x="943749" y="2382"/>
                </a:lnTo>
                <a:lnTo>
                  <a:pt x="965702" y="4764"/>
                </a:lnTo>
                <a:lnTo>
                  <a:pt x="987656" y="7146"/>
                </a:lnTo>
                <a:lnTo>
                  <a:pt x="1009610" y="10057"/>
                </a:lnTo>
                <a:lnTo>
                  <a:pt x="1031299" y="13763"/>
                </a:lnTo>
                <a:lnTo>
                  <a:pt x="1052724" y="17997"/>
                </a:lnTo>
                <a:lnTo>
                  <a:pt x="1074149" y="22496"/>
                </a:lnTo>
                <a:lnTo>
                  <a:pt x="1095045" y="27525"/>
                </a:lnTo>
                <a:lnTo>
                  <a:pt x="1115940" y="33348"/>
                </a:lnTo>
                <a:lnTo>
                  <a:pt x="1136572" y="39435"/>
                </a:lnTo>
                <a:lnTo>
                  <a:pt x="1157203" y="46051"/>
                </a:lnTo>
                <a:lnTo>
                  <a:pt x="1177305" y="53197"/>
                </a:lnTo>
                <a:lnTo>
                  <a:pt x="1197407" y="60873"/>
                </a:lnTo>
                <a:lnTo>
                  <a:pt x="1216981" y="69077"/>
                </a:lnTo>
                <a:lnTo>
                  <a:pt x="1236818" y="77811"/>
                </a:lnTo>
                <a:lnTo>
                  <a:pt x="1255863" y="86545"/>
                </a:lnTo>
                <a:lnTo>
                  <a:pt x="1274907" y="96337"/>
                </a:lnTo>
                <a:lnTo>
                  <a:pt x="1293687" y="105865"/>
                </a:lnTo>
                <a:lnTo>
                  <a:pt x="1312202" y="116452"/>
                </a:lnTo>
                <a:lnTo>
                  <a:pt x="1330453" y="127303"/>
                </a:lnTo>
                <a:lnTo>
                  <a:pt x="1348439" y="138154"/>
                </a:lnTo>
                <a:lnTo>
                  <a:pt x="1365896" y="149799"/>
                </a:lnTo>
                <a:lnTo>
                  <a:pt x="1383353" y="162239"/>
                </a:lnTo>
                <a:lnTo>
                  <a:pt x="1400282" y="174413"/>
                </a:lnTo>
                <a:lnTo>
                  <a:pt x="1416945" y="187117"/>
                </a:lnTo>
                <a:lnTo>
                  <a:pt x="1433609" y="200615"/>
                </a:lnTo>
                <a:lnTo>
                  <a:pt x="1449479" y="214113"/>
                </a:lnTo>
                <a:lnTo>
                  <a:pt x="1465085" y="228404"/>
                </a:lnTo>
                <a:lnTo>
                  <a:pt x="1480426" y="242432"/>
                </a:lnTo>
                <a:lnTo>
                  <a:pt x="1495503" y="257253"/>
                </a:lnTo>
                <a:lnTo>
                  <a:pt x="1510315" y="272074"/>
                </a:lnTo>
                <a:lnTo>
                  <a:pt x="1524863" y="287424"/>
                </a:lnTo>
                <a:lnTo>
                  <a:pt x="1538881" y="303569"/>
                </a:lnTo>
                <a:lnTo>
                  <a:pt x="1552371" y="319449"/>
                </a:lnTo>
                <a:lnTo>
                  <a:pt x="1565596" y="335858"/>
                </a:lnTo>
                <a:lnTo>
                  <a:pt x="1578292" y="352796"/>
                </a:lnTo>
                <a:lnTo>
                  <a:pt x="1590724" y="369735"/>
                </a:lnTo>
                <a:lnTo>
                  <a:pt x="1602627" y="386938"/>
                </a:lnTo>
                <a:lnTo>
                  <a:pt x="1614265" y="404935"/>
                </a:lnTo>
                <a:lnTo>
                  <a:pt x="1625639" y="422667"/>
                </a:lnTo>
                <a:lnTo>
                  <a:pt x="1636219" y="440929"/>
                </a:lnTo>
                <a:lnTo>
                  <a:pt x="1646534" y="459455"/>
                </a:lnTo>
                <a:lnTo>
                  <a:pt x="1656585" y="478247"/>
                </a:lnTo>
                <a:lnTo>
                  <a:pt x="1666108" y="497038"/>
                </a:lnTo>
                <a:lnTo>
                  <a:pt x="1675101" y="516358"/>
                </a:lnTo>
                <a:lnTo>
                  <a:pt x="1683565" y="535943"/>
                </a:lnTo>
                <a:lnTo>
                  <a:pt x="1691764" y="555528"/>
                </a:lnTo>
                <a:lnTo>
                  <a:pt x="1699170" y="575643"/>
                </a:lnTo>
                <a:lnTo>
                  <a:pt x="1706577" y="596022"/>
                </a:lnTo>
                <a:lnTo>
                  <a:pt x="1712925" y="616401"/>
                </a:lnTo>
                <a:lnTo>
                  <a:pt x="1719273" y="637309"/>
                </a:lnTo>
                <a:lnTo>
                  <a:pt x="1725092" y="658218"/>
                </a:lnTo>
                <a:lnTo>
                  <a:pt x="1730382" y="679126"/>
                </a:lnTo>
                <a:lnTo>
                  <a:pt x="1734614" y="700564"/>
                </a:lnTo>
                <a:lnTo>
                  <a:pt x="1739111" y="721737"/>
                </a:lnTo>
                <a:lnTo>
                  <a:pt x="1742549" y="743439"/>
                </a:lnTo>
                <a:lnTo>
                  <a:pt x="1745723" y="765406"/>
                </a:lnTo>
                <a:lnTo>
                  <a:pt x="1748104" y="787373"/>
                </a:lnTo>
                <a:lnTo>
                  <a:pt x="1749955" y="809605"/>
                </a:lnTo>
                <a:lnTo>
                  <a:pt x="1751542" y="831837"/>
                </a:lnTo>
                <a:lnTo>
                  <a:pt x="1752336" y="854598"/>
                </a:lnTo>
                <a:lnTo>
                  <a:pt x="1752600" y="877094"/>
                </a:lnTo>
                <a:lnTo>
                  <a:pt x="1752336" y="899590"/>
                </a:lnTo>
                <a:lnTo>
                  <a:pt x="1751542" y="922351"/>
                </a:lnTo>
                <a:lnTo>
                  <a:pt x="1749955" y="944583"/>
                </a:lnTo>
                <a:lnTo>
                  <a:pt x="1748104" y="966550"/>
                </a:lnTo>
                <a:lnTo>
                  <a:pt x="1745723" y="988782"/>
                </a:lnTo>
                <a:lnTo>
                  <a:pt x="1742549" y="1010220"/>
                </a:lnTo>
                <a:lnTo>
                  <a:pt x="1739111" y="1031922"/>
                </a:lnTo>
                <a:lnTo>
                  <a:pt x="1734614" y="1053624"/>
                </a:lnTo>
                <a:lnTo>
                  <a:pt x="1730382" y="1075062"/>
                </a:lnTo>
                <a:lnTo>
                  <a:pt x="1725092" y="1095970"/>
                </a:lnTo>
                <a:lnTo>
                  <a:pt x="1719273" y="1116879"/>
                </a:lnTo>
                <a:lnTo>
                  <a:pt x="1712925" y="1137523"/>
                </a:lnTo>
                <a:lnTo>
                  <a:pt x="1706577" y="1157902"/>
                </a:lnTo>
                <a:lnTo>
                  <a:pt x="1699170" y="1178016"/>
                </a:lnTo>
                <a:lnTo>
                  <a:pt x="1691764" y="1198130"/>
                </a:lnTo>
                <a:lnTo>
                  <a:pt x="1683565" y="1217980"/>
                </a:lnTo>
                <a:lnTo>
                  <a:pt x="1675101" y="1237565"/>
                </a:lnTo>
                <a:lnTo>
                  <a:pt x="1666108" y="1256886"/>
                </a:lnTo>
                <a:lnTo>
                  <a:pt x="1656585" y="1275941"/>
                </a:lnTo>
                <a:lnTo>
                  <a:pt x="1646534" y="1294733"/>
                </a:lnTo>
                <a:lnTo>
                  <a:pt x="1636219" y="1313259"/>
                </a:lnTo>
                <a:lnTo>
                  <a:pt x="1625639" y="1331521"/>
                </a:lnTo>
                <a:lnTo>
                  <a:pt x="1614265" y="1349253"/>
                </a:lnTo>
                <a:lnTo>
                  <a:pt x="1602627" y="1366986"/>
                </a:lnTo>
                <a:lnTo>
                  <a:pt x="1590724" y="1384453"/>
                </a:lnTo>
                <a:lnTo>
                  <a:pt x="1578292" y="1401392"/>
                </a:lnTo>
                <a:lnTo>
                  <a:pt x="1565596" y="1418066"/>
                </a:lnTo>
                <a:lnTo>
                  <a:pt x="1552371" y="1434475"/>
                </a:lnTo>
                <a:lnTo>
                  <a:pt x="1538881" y="1450619"/>
                </a:lnTo>
                <a:lnTo>
                  <a:pt x="1524863" y="1466234"/>
                </a:lnTo>
                <a:lnTo>
                  <a:pt x="1510315" y="1481585"/>
                </a:lnTo>
                <a:lnTo>
                  <a:pt x="1495503" y="1496671"/>
                </a:lnTo>
                <a:lnTo>
                  <a:pt x="1480426" y="1511492"/>
                </a:lnTo>
                <a:lnTo>
                  <a:pt x="1465085" y="1525784"/>
                </a:lnTo>
                <a:lnTo>
                  <a:pt x="1449479" y="1540075"/>
                </a:lnTo>
                <a:lnTo>
                  <a:pt x="1433609" y="1553573"/>
                </a:lnTo>
                <a:lnTo>
                  <a:pt x="1416945" y="1566542"/>
                </a:lnTo>
                <a:lnTo>
                  <a:pt x="1400282" y="1579510"/>
                </a:lnTo>
                <a:lnTo>
                  <a:pt x="1383353" y="1591949"/>
                </a:lnTo>
                <a:lnTo>
                  <a:pt x="1365896" y="1603859"/>
                </a:lnTo>
                <a:lnTo>
                  <a:pt x="1348439" y="1615505"/>
                </a:lnTo>
                <a:lnTo>
                  <a:pt x="1330453" y="1626885"/>
                </a:lnTo>
                <a:lnTo>
                  <a:pt x="1312202" y="1637472"/>
                </a:lnTo>
                <a:lnTo>
                  <a:pt x="1293687" y="1647793"/>
                </a:lnTo>
                <a:lnTo>
                  <a:pt x="1274907" y="1657851"/>
                </a:lnTo>
                <a:lnTo>
                  <a:pt x="1255863" y="1667379"/>
                </a:lnTo>
                <a:lnTo>
                  <a:pt x="1236818" y="1676377"/>
                </a:lnTo>
                <a:lnTo>
                  <a:pt x="1216981" y="1684846"/>
                </a:lnTo>
                <a:lnTo>
                  <a:pt x="1197407" y="1693051"/>
                </a:lnTo>
                <a:lnTo>
                  <a:pt x="1177305" y="1700726"/>
                </a:lnTo>
                <a:lnTo>
                  <a:pt x="1157203" y="1707607"/>
                </a:lnTo>
                <a:lnTo>
                  <a:pt x="1136572" y="1714753"/>
                </a:lnTo>
                <a:lnTo>
                  <a:pt x="1115940" y="1720576"/>
                </a:lnTo>
                <a:lnTo>
                  <a:pt x="1095045" y="1726134"/>
                </a:lnTo>
                <a:lnTo>
                  <a:pt x="1074149" y="1731427"/>
                </a:lnTo>
                <a:lnTo>
                  <a:pt x="1052724" y="1736191"/>
                </a:lnTo>
                <a:lnTo>
                  <a:pt x="1031299" y="1740426"/>
                </a:lnTo>
                <a:lnTo>
                  <a:pt x="1009610" y="1743866"/>
                </a:lnTo>
                <a:lnTo>
                  <a:pt x="987656" y="1747042"/>
                </a:lnTo>
                <a:lnTo>
                  <a:pt x="965702" y="1749424"/>
                </a:lnTo>
                <a:lnTo>
                  <a:pt x="943749" y="1751277"/>
                </a:lnTo>
                <a:lnTo>
                  <a:pt x="921266" y="1752865"/>
                </a:lnTo>
                <a:lnTo>
                  <a:pt x="899048" y="1753923"/>
                </a:lnTo>
                <a:lnTo>
                  <a:pt x="876300" y="1754188"/>
                </a:lnTo>
                <a:lnTo>
                  <a:pt x="853817" y="1753923"/>
                </a:lnTo>
                <a:lnTo>
                  <a:pt x="831335" y="1752865"/>
                </a:lnTo>
                <a:lnTo>
                  <a:pt x="809116" y="1751277"/>
                </a:lnTo>
                <a:lnTo>
                  <a:pt x="786898" y="1749424"/>
                </a:lnTo>
                <a:lnTo>
                  <a:pt x="764944" y="1747042"/>
                </a:lnTo>
                <a:lnTo>
                  <a:pt x="742990" y="1743866"/>
                </a:lnTo>
                <a:lnTo>
                  <a:pt x="721301" y="1740426"/>
                </a:lnTo>
                <a:lnTo>
                  <a:pt x="699876" y="1736191"/>
                </a:lnTo>
                <a:lnTo>
                  <a:pt x="678716" y="1731427"/>
                </a:lnTo>
                <a:lnTo>
                  <a:pt x="657820" y="1726134"/>
                </a:lnTo>
                <a:lnTo>
                  <a:pt x="636660" y="1720576"/>
                </a:lnTo>
                <a:lnTo>
                  <a:pt x="616028" y="1714753"/>
                </a:lnTo>
                <a:lnTo>
                  <a:pt x="595662" y="1707607"/>
                </a:lnTo>
                <a:lnTo>
                  <a:pt x="575295" y="1700726"/>
                </a:lnTo>
                <a:lnTo>
                  <a:pt x="555193" y="1693051"/>
                </a:lnTo>
                <a:lnTo>
                  <a:pt x="535619" y="1684846"/>
                </a:lnTo>
                <a:lnTo>
                  <a:pt x="516046" y="1676377"/>
                </a:lnTo>
                <a:lnTo>
                  <a:pt x="496737" y="1667379"/>
                </a:lnTo>
                <a:lnTo>
                  <a:pt x="477958" y="1657851"/>
                </a:lnTo>
                <a:lnTo>
                  <a:pt x="458913" y="1647793"/>
                </a:lnTo>
                <a:lnTo>
                  <a:pt x="440663" y="1637472"/>
                </a:lnTo>
                <a:lnTo>
                  <a:pt x="422412" y="1626885"/>
                </a:lnTo>
                <a:lnTo>
                  <a:pt x="404161" y="1615505"/>
                </a:lnTo>
                <a:lnTo>
                  <a:pt x="386704" y="1603859"/>
                </a:lnTo>
                <a:lnTo>
                  <a:pt x="369511" y="1591949"/>
                </a:lnTo>
                <a:lnTo>
                  <a:pt x="352318" y="1579510"/>
                </a:lnTo>
                <a:lnTo>
                  <a:pt x="335655" y="1566542"/>
                </a:lnTo>
                <a:lnTo>
                  <a:pt x="319255" y="1553573"/>
                </a:lnTo>
                <a:lnTo>
                  <a:pt x="303121" y="1540075"/>
                </a:lnTo>
                <a:lnTo>
                  <a:pt x="287251" y="1525784"/>
                </a:lnTo>
                <a:lnTo>
                  <a:pt x="271909" y="1511492"/>
                </a:lnTo>
                <a:lnTo>
                  <a:pt x="256833" y="1496671"/>
                </a:lnTo>
                <a:lnTo>
                  <a:pt x="242285" y="1481585"/>
                </a:lnTo>
                <a:lnTo>
                  <a:pt x="227737" y="1466234"/>
                </a:lnTo>
                <a:lnTo>
                  <a:pt x="213983" y="1450619"/>
                </a:lnTo>
                <a:lnTo>
                  <a:pt x="200229" y="1434475"/>
                </a:lnTo>
                <a:lnTo>
                  <a:pt x="187004" y="1418066"/>
                </a:lnTo>
                <a:lnTo>
                  <a:pt x="174308" y="1401392"/>
                </a:lnTo>
                <a:lnTo>
                  <a:pt x="161876" y="1384453"/>
                </a:lnTo>
                <a:lnTo>
                  <a:pt x="149709" y="1366986"/>
                </a:lnTo>
                <a:lnTo>
                  <a:pt x="138071" y="1349253"/>
                </a:lnTo>
                <a:lnTo>
                  <a:pt x="126961" y="1331521"/>
                </a:lnTo>
                <a:lnTo>
                  <a:pt x="116117" y="1313259"/>
                </a:lnTo>
                <a:lnTo>
                  <a:pt x="105801" y="1294733"/>
                </a:lnTo>
                <a:lnTo>
                  <a:pt x="95750" y="1275941"/>
                </a:lnTo>
                <a:lnTo>
                  <a:pt x="86492" y="1256886"/>
                </a:lnTo>
                <a:lnTo>
                  <a:pt x="77499" y="1237565"/>
                </a:lnTo>
                <a:lnTo>
                  <a:pt x="69035" y="1217980"/>
                </a:lnTo>
                <a:lnTo>
                  <a:pt x="60836" y="1198130"/>
                </a:lnTo>
                <a:lnTo>
                  <a:pt x="53165" y="1178016"/>
                </a:lnTo>
                <a:lnTo>
                  <a:pt x="46023" y="1157902"/>
                </a:lnTo>
                <a:lnTo>
                  <a:pt x="39411" y="1137523"/>
                </a:lnTo>
                <a:lnTo>
                  <a:pt x="33327" y="1116879"/>
                </a:lnTo>
                <a:lnTo>
                  <a:pt x="27508" y="1095970"/>
                </a:lnTo>
                <a:lnTo>
                  <a:pt x="22483" y="1075062"/>
                </a:lnTo>
                <a:lnTo>
                  <a:pt x="17721" y="1053624"/>
                </a:lnTo>
                <a:lnTo>
                  <a:pt x="13754" y="1031922"/>
                </a:lnTo>
                <a:lnTo>
                  <a:pt x="10051" y="1010220"/>
                </a:lnTo>
                <a:lnTo>
                  <a:pt x="6877" y="988782"/>
                </a:lnTo>
                <a:lnTo>
                  <a:pt x="4496" y="966550"/>
                </a:lnTo>
                <a:lnTo>
                  <a:pt x="2380" y="944583"/>
                </a:lnTo>
                <a:lnTo>
                  <a:pt x="1322" y="922351"/>
                </a:lnTo>
                <a:lnTo>
                  <a:pt x="264" y="899590"/>
                </a:lnTo>
                <a:lnTo>
                  <a:pt x="0" y="877094"/>
                </a:lnTo>
                <a:lnTo>
                  <a:pt x="264" y="854598"/>
                </a:lnTo>
                <a:lnTo>
                  <a:pt x="1322" y="831837"/>
                </a:lnTo>
                <a:lnTo>
                  <a:pt x="2380" y="809605"/>
                </a:lnTo>
                <a:lnTo>
                  <a:pt x="4496" y="787373"/>
                </a:lnTo>
                <a:lnTo>
                  <a:pt x="6877" y="765406"/>
                </a:lnTo>
                <a:lnTo>
                  <a:pt x="10051" y="743439"/>
                </a:lnTo>
                <a:lnTo>
                  <a:pt x="13754" y="721737"/>
                </a:lnTo>
                <a:lnTo>
                  <a:pt x="17721" y="700564"/>
                </a:lnTo>
                <a:lnTo>
                  <a:pt x="22483" y="679126"/>
                </a:lnTo>
                <a:lnTo>
                  <a:pt x="27508" y="658218"/>
                </a:lnTo>
                <a:lnTo>
                  <a:pt x="33327" y="637309"/>
                </a:lnTo>
                <a:lnTo>
                  <a:pt x="39411" y="616401"/>
                </a:lnTo>
                <a:lnTo>
                  <a:pt x="46023" y="596022"/>
                </a:lnTo>
                <a:lnTo>
                  <a:pt x="53165" y="575643"/>
                </a:lnTo>
                <a:lnTo>
                  <a:pt x="60836" y="555528"/>
                </a:lnTo>
                <a:lnTo>
                  <a:pt x="69035" y="535943"/>
                </a:lnTo>
                <a:lnTo>
                  <a:pt x="77499" y="516358"/>
                </a:lnTo>
                <a:lnTo>
                  <a:pt x="86492" y="497038"/>
                </a:lnTo>
                <a:lnTo>
                  <a:pt x="95750" y="478247"/>
                </a:lnTo>
                <a:lnTo>
                  <a:pt x="105801" y="459455"/>
                </a:lnTo>
                <a:lnTo>
                  <a:pt x="116117" y="440929"/>
                </a:lnTo>
                <a:lnTo>
                  <a:pt x="126961" y="422667"/>
                </a:lnTo>
                <a:lnTo>
                  <a:pt x="138071" y="404935"/>
                </a:lnTo>
                <a:lnTo>
                  <a:pt x="149709" y="386938"/>
                </a:lnTo>
                <a:lnTo>
                  <a:pt x="161876" y="369735"/>
                </a:lnTo>
                <a:lnTo>
                  <a:pt x="174308" y="352796"/>
                </a:lnTo>
                <a:lnTo>
                  <a:pt x="187004" y="335858"/>
                </a:lnTo>
                <a:lnTo>
                  <a:pt x="200229" y="319449"/>
                </a:lnTo>
                <a:lnTo>
                  <a:pt x="213983" y="303569"/>
                </a:lnTo>
                <a:lnTo>
                  <a:pt x="227737" y="287424"/>
                </a:lnTo>
                <a:lnTo>
                  <a:pt x="242285" y="272074"/>
                </a:lnTo>
                <a:lnTo>
                  <a:pt x="256833" y="257253"/>
                </a:lnTo>
                <a:lnTo>
                  <a:pt x="271909" y="242432"/>
                </a:lnTo>
                <a:lnTo>
                  <a:pt x="287251" y="228404"/>
                </a:lnTo>
                <a:lnTo>
                  <a:pt x="303121" y="214113"/>
                </a:lnTo>
                <a:lnTo>
                  <a:pt x="319255" y="200615"/>
                </a:lnTo>
                <a:lnTo>
                  <a:pt x="335655" y="187117"/>
                </a:lnTo>
                <a:lnTo>
                  <a:pt x="352318" y="174413"/>
                </a:lnTo>
                <a:lnTo>
                  <a:pt x="369511" y="162239"/>
                </a:lnTo>
                <a:lnTo>
                  <a:pt x="386704" y="149799"/>
                </a:lnTo>
                <a:lnTo>
                  <a:pt x="404161" y="138154"/>
                </a:lnTo>
                <a:lnTo>
                  <a:pt x="422412" y="127303"/>
                </a:lnTo>
                <a:lnTo>
                  <a:pt x="440663" y="116452"/>
                </a:lnTo>
                <a:lnTo>
                  <a:pt x="458913" y="105865"/>
                </a:lnTo>
                <a:lnTo>
                  <a:pt x="477958" y="96337"/>
                </a:lnTo>
                <a:lnTo>
                  <a:pt x="496737" y="86545"/>
                </a:lnTo>
                <a:lnTo>
                  <a:pt x="516046" y="77811"/>
                </a:lnTo>
                <a:lnTo>
                  <a:pt x="535619" y="69077"/>
                </a:lnTo>
                <a:lnTo>
                  <a:pt x="555193" y="60873"/>
                </a:lnTo>
                <a:lnTo>
                  <a:pt x="575295" y="53197"/>
                </a:lnTo>
                <a:lnTo>
                  <a:pt x="595662" y="46051"/>
                </a:lnTo>
                <a:lnTo>
                  <a:pt x="616028" y="39435"/>
                </a:lnTo>
                <a:lnTo>
                  <a:pt x="636660" y="33348"/>
                </a:lnTo>
                <a:lnTo>
                  <a:pt x="657820" y="27525"/>
                </a:lnTo>
                <a:lnTo>
                  <a:pt x="678716" y="22496"/>
                </a:lnTo>
                <a:lnTo>
                  <a:pt x="699876" y="17997"/>
                </a:lnTo>
                <a:lnTo>
                  <a:pt x="721301" y="13763"/>
                </a:lnTo>
                <a:lnTo>
                  <a:pt x="742990" y="10057"/>
                </a:lnTo>
                <a:lnTo>
                  <a:pt x="764944" y="7146"/>
                </a:lnTo>
                <a:lnTo>
                  <a:pt x="786898" y="4764"/>
                </a:lnTo>
                <a:lnTo>
                  <a:pt x="809116" y="2382"/>
                </a:lnTo>
                <a:lnTo>
                  <a:pt x="831335" y="1323"/>
                </a:lnTo>
                <a:lnTo>
                  <a:pt x="853817" y="265"/>
                </a:lnTo>
                <a:lnTo>
                  <a:pt x="876300" y="0"/>
                </a:lnTo>
                <a:close/>
              </a:path>
            </a:pathLst>
          </a:custGeom>
          <a:solidFill>
            <a:srgbClr val="F3A41D"/>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89"/>
                                        </p:tgtEl>
                                        <p:attrNameLst>
                                          <p:attrName>style.visibility</p:attrName>
                                        </p:attrNameLst>
                                      </p:cBhvr>
                                      <p:to>
                                        <p:strVal val="visible"/>
                                      </p:to>
                                    </p:set>
                                    <p:animEffect transition="in" filter="fade">
                                      <p:cBhvr>
                                        <p:cTn id="7" dur="500"/>
                                        <p:tgtEl>
                                          <p:spTgt spid="89"/>
                                        </p:tgtEl>
                                      </p:cBhvr>
                                    </p:animEffect>
                                  </p:childTnLst>
                                </p:cTn>
                              </p:par>
                              <p:par>
                                <p:cTn id="8" presetID="10" presetClass="entr" presetSubtype="0" fill="hold" grpId="0" nodeType="withEffect">
                                  <p:stCondLst>
                                    <p:cond delay="1300"/>
                                  </p:stCondLst>
                                  <p:childTnLst>
                                    <p:set>
                                      <p:cBhvr>
                                        <p:cTn id="9" dur="1" fill="hold">
                                          <p:stCondLst>
                                            <p:cond delay="0"/>
                                          </p:stCondLst>
                                        </p:cTn>
                                        <p:tgtEl>
                                          <p:spTgt spid="90"/>
                                        </p:tgtEl>
                                        <p:attrNameLst>
                                          <p:attrName>style.visibility</p:attrName>
                                        </p:attrNameLst>
                                      </p:cBhvr>
                                      <p:to>
                                        <p:strVal val="visible"/>
                                      </p:to>
                                    </p:set>
                                    <p:animEffect transition="in" filter="fade">
                                      <p:cBhvr>
                                        <p:cTn id="10" dur="500"/>
                                        <p:tgtEl>
                                          <p:spTgt spid="90"/>
                                        </p:tgtEl>
                                      </p:cBhvr>
                                    </p:animEffect>
                                  </p:childTnLst>
                                </p:cTn>
                              </p:par>
                              <p:par>
                                <p:cTn id="11" presetID="16" presetClass="entr" presetSubtype="37" fill="hold" nodeType="withEffect">
                                  <p:stCondLst>
                                    <p:cond delay="1500"/>
                                  </p:stCondLst>
                                  <p:childTnLst>
                                    <p:set>
                                      <p:cBhvr>
                                        <p:cTn id="12" dur="1" fill="hold">
                                          <p:stCondLst>
                                            <p:cond delay="0"/>
                                          </p:stCondLst>
                                        </p:cTn>
                                        <p:tgtEl>
                                          <p:spTgt spid="91"/>
                                        </p:tgtEl>
                                        <p:attrNameLst>
                                          <p:attrName>style.visibility</p:attrName>
                                        </p:attrNameLst>
                                      </p:cBhvr>
                                      <p:to>
                                        <p:strVal val="visible"/>
                                      </p:to>
                                    </p:set>
                                    <p:animEffect transition="in" filter="barn(outVertical)">
                                      <p:cBhvr>
                                        <p:cTn id="13" dur="500"/>
                                        <p:tgtEl>
                                          <p:spTgt spid="91"/>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94"/>
                                        </p:tgtEl>
                                        <p:attrNameLst>
                                          <p:attrName>style.visibility</p:attrName>
                                        </p:attrNameLst>
                                      </p:cBhvr>
                                      <p:to>
                                        <p:strVal val="visible"/>
                                      </p:to>
                                    </p:set>
                                    <p:animEffect transition="in" filter="fade">
                                      <p:cBhvr>
                                        <p:cTn id="17" dur="500"/>
                                        <p:tgtEl>
                                          <p:spTgt spid="94"/>
                                        </p:tgtEl>
                                      </p:cBhvr>
                                    </p:animEffect>
                                  </p:childTnLst>
                                </p:cTn>
                              </p:par>
                              <p:par>
                                <p:cTn id="18" presetID="22" presetClass="entr" presetSubtype="8" fill="hold" grpId="0" nodeType="withEffect">
                                  <p:stCondLst>
                                    <p:cond delay="200"/>
                                  </p:stCondLst>
                                  <p:childTnLst>
                                    <p:set>
                                      <p:cBhvr>
                                        <p:cTn id="19" dur="1" fill="hold">
                                          <p:stCondLst>
                                            <p:cond delay="0"/>
                                          </p:stCondLst>
                                        </p:cTn>
                                        <p:tgtEl>
                                          <p:spTgt spid="92"/>
                                        </p:tgtEl>
                                        <p:attrNameLst>
                                          <p:attrName>style.visibility</p:attrName>
                                        </p:attrNameLst>
                                      </p:cBhvr>
                                      <p:to>
                                        <p:strVal val="visible"/>
                                      </p:to>
                                    </p:set>
                                    <p:animEffect transition="in" filter="wipe(left)">
                                      <p:cBhvr>
                                        <p:cTn id="20" dur="500"/>
                                        <p:tgtEl>
                                          <p:spTgt spid="92"/>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95"/>
                                        </p:tgtEl>
                                        <p:attrNameLst>
                                          <p:attrName>style.visibility</p:attrName>
                                        </p:attrNameLst>
                                      </p:cBhvr>
                                      <p:to>
                                        <p:strVal val="visible"/>
                                      </p:to>
                                    </p:set>
                                    <p:animEffect transition="in" filter="fade">
                                      <p:cBhvr>
                                        <p:cTn id="24" dur="500"/>
                                        <p:tgtEl>
                                          <p:spTgt spid="95"/>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93"/>
                                        </p:tgtEl>
                                        <p:attrNameLst>
                                          <p:attrName>style.visibility</p:attrName>
                                        </p:attrNameLst>
                                      </p:cBhvr>
                                      <p:to>
                                        <p:strVal val="visible"/>
                                      </p:to>
                                    </p:set>
                                    <p:animEffect transition="in" filter="wipe(left)">
                                      <p:cBhvr>
                                        <p:cTn id="27"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90" grpId="0"/>
      <p:bldP spid="92" grpId="0"/>
      <p:bldP spid="93" grpId="0"/>
      <p:bldP spid="94" grpId="0" animBg="1"/>
      <p:bldP spid="9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28281" y="47135"/>
            <a:ext cx="12085163" cy="6749591"/>
          </a:xfrm>
          <a:prstGeom prst="roundRect">
            <a:avLst>
              <a:gd name="adj" fmla="val 4326"/>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5" name="MH_Number_1"/>
          <p:cNvSpPr/>
          <p:nvPr>
            <p:custDataLst>
              <p:tags r:id="rId1"/>
            </p:custDataLst>
          </p:nvPr>
        </p:nvSpPr>
        <p:spPr>
          <a:xfrm>
            <a:off x="103695" y="113388"/>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2</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MH_Entry_1"/>
          <p:cNvSpPr/>
          <p:nvPr>
            <p:custDataLst>
              <p:tags r:id="rId2"/>
            </p:custDataLst>
          </p:nvPr>
        </p:nvSpPr>
        <p:spPr>
          <a:xfrm>
            <a:off x="593483" y="113388"/>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7" name="MH_Other_1"/>
          <p:cNvSpPr/>
          <p:nvPr>
            <p:custDataLst>
              <p:tags r:id="rId3"/>
            </p:custDataLst>
          </p:nvPr>
        </p:nvSpPr>
        <p:spPr bwMode="auto">
          <a:xfrm>
            <a:off x="549275" y="4125913"/>
            <a:ext cx="11093450" cy="1347787"/>
          </a:xfrm>
          <a:custGeom>
            <a:avLst/>
            <a:gdLst>
              <a:gd name="T0" fmla="*/ 0 w 5760"/>
              <a:gd name="T1" fmla="*/ 0 h 700"/>
              <a:gd name="T2" fmla="*/ 72 w 5760"/>
              <a:gd name="T3" fmla="*/ 38 h 700"/>
              <a:gd name="T4" fmla="*/ 197 w 5760"/>
              <a:gd name="T5" fmla="*/ 96 h 700"/>
              <a:gd name="T6" fmla="*/ 378 w 5760"/>
              <a:gd name="T7" fmla="*/ 175 h 700"/>
              <a:gd name="T8" fmla="*/ 613 w 5760"/>
              <a:gd name="T9" fmla="*/ 266 h 700"/>
              <a:gd name="T10" fmla="*/ 748 w 5760"/>
              <a:gd name="T11" fmla="*/ 314 h 700"/>
              <a:gd name="T12" fmla="*/ 895 w 5760"/>
              <a:gd name="T13" fmla="*/ 363 h 700"/>
              <a:gd name="T14" fmla="*/ 1053 w 5760"/>
              <a:gd name="T15" fmla="*/ 412 h 700"/>
              <a:gd name="T16" fmla="*/ 1221 w 5760"/>
              <a:gd name="T17" fmla="*/ 458 h 700"/>
              <a:gd name="T18" fmla="*/ 1400 w 5760"/>
              <a:gd name="T19" fmla="*/ 504 h 700"/>
              <a:gd name="T20" fmla="*/ 1588 w 5760"/>
              <a:gd name="T21" fmla="*/ 547 h 700"/>
              <a:gd name="T22" fmla="*/ 1786 w 5760"/>
              <a:gd name="T23" fmla="*/ 586 h 700"/>
              <a:gd name="T24" fmla="*/ 1991 w 5760"/>
              <a:gd name="T25" fmla="*/ 621 h 700"/>
              <a:gd name="T26" fmla="*/ 2206 w 5760"/>
              <a:gd name="T27" fmla="*/ 651 h 700"/>
              <a:gd name="T28" fmla="*/ 2427 w 5760"/>
              <a:gd name="T29" fmla="*/ 674 h 700"/>
              <a:gd name="T30" fmla="*/ 2656 w 5760"/>
              <a:gd name="T31" fmla="*/ 691 h 700"/>
              <a:gd name="T32" fmla="*/ 2890 w 5760"/>
              <a:gd name="T33" fmla="*/ 699 h 700"/>
              <a:gd name="T34" fmla="*/ 3132 w 5760"/>
              <a:gd name="T35" fmla="*/ 699 h 700"/>
              <a:gd name="T36" fmla="*/ 3378 w 5760"/>
              <a:gd name="T37" fmla="*/ 690 h 700"/>
              <a:gd name="T38" fmla="*/ 3630 w 5760"/>
              <a:gd name="T39" fmla="*/ 670 h 700"/>
              <a:gd name="T40" fmla="*/ 3821 w 5760"/>
              <a:gd name="T41" fmla="*/ 648 h 700"/>
              <a:gd name="T42" fmla="*/ 3950 w 5760"/>
              <a:gd name="T43" fmla="*/ 629 h 700"/>
              <a:gd name="T44" fmla="*/ 4080 w 5760"/>
              <a:gd name="T45" fmla="*/ 608 h 700"/>
              <a:gd name="T46" fmla="*/ 4211 w 5760"/>
              <a:gd name="T47" fmla="*/ 583 h 700"/>
              <a:gd name="T48" fmla="*/ 4343 w 5760"/>
              <a:gd name="T49" fmla="*/ 555 h 700"/>
              <a:gd name="T50" fmla="*/ 4475 w 5760"/>
              <a:gd name="T51" fmla="*/ 523 h 700"/>
              <a:gd name="T52" fmla="*/ 4608 w 5760"/>
              <a:gd name="T53" fmla="*/ 489 h 700"/>
              <a:gd name="T54" fmla="*/ 4742 w 5760"/>
              <a:gd name="T55" fmla="*/ 450 h 700"/>
              <a:gd name="T56" fmla="*/ 4876 w 5760"/>
              <a:gd name="T57" fmla="*/ 408 h 700"/>
              <a:gd name="T58" fmla="*/ 5012 w 5760"/>
              <a:gd name="T59" fmla="*/ 363 h 700"/>
              <a:gd name="T60" fmla="*/ 5146 w 5760"/>
              <a:gd name="T61" fmla="*/ 313 h 700"/>
              <a:gd name="T62" fmla="*/ 5283 w 5760"/>
              <a:gd name="T63" fmla="*/ 259 h 700"/>
              <a:gd name="T64" fmla="*/ 5418 w 5760"/>
              <a:gd name="T65" fmla="*/ 201 h 700"/>
              <a:gd name="T66" fmla="*/ 5555 w 5760"/>
              <a:gd name="T67" fmla="*/ 138 h 700"/>
              <a:gd name="T68" fmla="*/ 5692 w 5760"/>
              <a:gd name="T69" fmla="*/ 72 h 700"/>
              <a:gd name="T70" fmla="*/ 5760 w 5760"/>
              <a:gd name="T71" fmla="*/ 37 h 700"/>
              <a:gd name="T72" fmla="*/ 5623 w 5760"/>
              <a:gd name="T73" fmla="*/ 63 h 700"/>
              <a:gd name="T74" fmla="*/ 5460 w 5760"/>
              <a:gd name="T75" fmla="*/ 92 h 700"/>
              <a:gd name="T76" fmla="*/ 5242 w 5760"/>
              <a:gd name="T77" fmla="*/ 127 h 700"/>
              <a:gd name="T78" fmla="*/ 4971 w 5760"/>
              <a:gd name="T79" fmla="*/ 164 h 700"/>
              <a:gd name="T80" fmla="*/ 4653 w 5760"/>
              <a:gd name="T81" fmla="*/ 203 h 700"/>
              <a:gd name="T82" fmla="*/ 4294 w 5760"/>
              <a:gd name="T83" fmla="*/ 241 h 700"/>
              <a:gd name="T84" fmla="*/ 3898 w 5760"/>
              <a:gd name="T85" fmla="*/ 272 h 700"/>
              <a:gd name="T86" fmla="*/ 3579 w 5760"/>
              <a:gd name="T87" fmla="*/ 291 h 700"/>
              <a:gd name="T88" fmla="*/ 3358 w 5760"/>
              <a:gd name="T89" fmla="*/ 300 h 700"/>
              <a:gd name="T90" fmla="*/ 3132 w 5760"/>
              <a:gd name="T91" fmla="*/ 307 h 700"/>
              <a:gd name="T92" fmla="*/ 2898 w 5760"/>
              <a:gd name="T93" fmla="*/ 310 h 700"/>
              <a:gd name="T94" fmla="*/ 2660 w 5760"/>
              <a:gd name="T95" fmla="*/ 309 h 700"/>
              <a:gd name="T96" fmla="*/ 2417 w 5760"/>
              <a:gd name="T97" fmla="*/ 306 h 700"/>
              <a:gd name="T98" fmla="*/ 2170 w 5760"/>
              <a:gd name="T99" fmla="*/ 297 h 700"/>
              <a:gd name="T100" fmla="*/ 1920 w 5760"/>
              <a:gd name="T101" fmla="*/ 284 h 700"/>
              <a:gd name="T102" fmla="*/ 1667 w 5760"/>
              <a:gd name="T103" fmla="*/ 266 h 700"/>
              <a:gd name="T104" fmla="*/ 1412 w 5760"/>
              <a:gd name="T105" fmla="*/ 242 h 700"/>
              <a:gd name="T106" fmla="*/ 1155 w 5760"/>
              <a:gd name="T107" fmla="*/ 212 h 700"/>
              <a:gd name="T108" fmla="*/ 898 w 5760"/>
              <a:gd name="T109" fmla="*/ 177 h 700"/>
              <a:gd name="T110" fmla="*/ 640 w 5760"/>
              <a:gd name="T111" fmla="*/ 136 h 700"/>
              <a:gd name="T112" fmla="*/ 383 w 5760"/>
              <a:gd name="T113" fmla="*/ 87 h 700"/>
              <a:gd name="T114" fmla="*/ 128 w 5760"/>
              <a:gd name="T115" fmla="*/ 31 h 700"/>
              <a:gd name="T116" fmla="*/ 0 w 5760"/>
              <a:gd name="T117"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760" h="700">
                <a:moveTo>
                  <a:pt x="0" y="0"/>
                </a:moveTo>
                <a:lnTo>
                  <a:pt x="0" y="0"/>
                </a:lnTo>
                <a:lnTo>
                  <a:pt x="32" y="17"/>
                </a:lnTo>
                <a:lnTo>
                  <a:pt x="72" y="38"/>
                </a:lnTo>
                <a:lnTo>
                  <a:pt x="128" y="64"/>
                </a:lnTo>
                <a:lnTo>
                  <a:pt x="197" y="96"/>
                </a:lnTo>
                <a:lnTo>
                  <a:pt x="281" y="134"/>
                </a:lnTo>
                <a:lnTo>
                  <a:pt x="378" y="175"/>
                </a:lnTo>
                <a:lnTo>
                  <a:pt x="490" y="219"/>
                </a:lnTo>
                <a:lnTo>
                  <a:pt x="613" y="266"/>
                </a:lnTo>
                <a:lnTo>
                  <a:pt x="679" y="290"/>
                </a:lnTo>
                <a:lnTo>
                  <a:pt x="748" y="314"/>
                </a:lnTo>
                <a:lnTo>
                  <a:pt x="820" y="339"/>
                </a:lnTo>
                <a:lnTo>
                  <a:pt x="895" y="363"/>
                </a:lnTo>
                <a:lnTo>
                  <a:pt x="973" y="387"/>
                </a:lnTo>
                <a:lnTo>
                  <a:pt x="1053" y="412"/>
                </a:lnTo>
                <a:lnTo>
                  <a:pt x="1136" y="436"/>
                </a:lnTo>
                <a:lnTo>
                  <a:pt x="1221" y="458"/>
                </a:lnTo>
                <a:lnTo>
                  <a:pt x="1310" y="482"/>
                </a:lnTo>
                <a:lnTo>
                  <a:pt x="1400" y="504"/>
                </a:lnTo>
                <a:lnTo>
                  <a:pt x="1494" y="526"/>
                </a:lnTo>
                <a:lnTo>
                  <a:pt x="1588" y="547"/>
                </a:lnTo>
                <a:lnTo>
                  <a:pt x="1686" y="568"/>
                </a:lnTo>
                <a:lnTo>
                  <a:pt x="1786" y="586"/>
                </a:lnTo>
                <a:lnTo>
                  <a:pt x="1888" y="604"/>
                </a:lnTo>
                <a:lnTo>
                  <a:pt x="1991" y="621"/>
                </a:lnTo>
                <a:lnTo>
                  <a:pt x="2097" y="636"/>
                </a:lnTo>
                <a:lnTo>
                  <a:pt x="2206" y="651"/>
                </a:lnTo>
                <a:lnTo>
                  <a:pt x="2315" y="664"/>
                </a:lnTo>
                <a:lnTo>
                  <a:pt x="2427" y="674"/>
                </a:lnTo>
                <a:lnTo>
                  <a:pt x="2541" y="683"/>
                </a:lnTo>
                <a:lnTo>
                  <a:pt x="2656" y="691"/>
                </a:lnTo>
                <a:lnTo>
                  <a:pt x="2772" y="695"/>
                </a:lnTo>
                <a:lnTo>
                  <a:pt x="2890" y="699"/>
                </a:lnTo>
                <a:lnTo>
                  <a:pt x="3010" y="700"/>
                </a:lnTo>
                <a:lnTo>
                  <a:pt x="3132" y="699"/>
                </a:lnTo>
                <a:lnTo>
                  <a:pt x="3254" y="695"/>
                </a:lnTo>
                <a:lnTo>
                  <a:pt x="3378" y="690"/>
                </a:lnTo>
                <a:lnTo>
                  <a:pt x="3503" y="681"/>
                </a:lnTo>
                <a:lnTo>
                  <a:pt x="3630" y="670"/>
                </a:lnTo>
                <a:lnTo>
                  <a:pt x="3756" y="656"/>
                </a:lnTo>
                <a:lnTo>
                  <a:pt x="3821" y="648"/>
                </a:lnTo>
                <a:lnTo>
                  <a:pt x="3885" y="638"/>
                </a:lnTo>
                <a:lnTo>
                  <a:pt x="3950" y="629"/>
                </a:lnTo>
                <a:lnTo>
                  <a:pt x="4015" y="619"/>
                </a:lnTo>
                <a:lnTo>
                  <a:pt x="4080" y="608"/>
                </a:lnTo>
                <a:lnTo>
                  <a:pt x="4145" y="596"/>
                </a:lnTo>
                <a:lnTo>
                  <a:pt x="4211" y="583"/>
                </a:lnTo>
                <a:lnTo>
                  <a:pt x="4277" y="569"/>
                </a:lnTo>
                <a:lnTo>
                  <a:pt x="4343" y="555"/>
                </a:lnTo>
                <a:lnTo>
                  <a:pt x="4409" y="539"/>
                </a:lnTo>
                <a:lnTo>
                  <a:pt x="4475" y="523"/>
                </a:lnTo>
                <a:lnTo>
                  <a:pt x="4541" y="506"/>
                </a:lnTo>
                <a:lnTo>
                  <a:pt x="4608" y="489"/>
                </a:lnTo>
                <a:lnTo>
                  <a:pt x="4674" y="470"/>
                </a:lnTo>
                <a:lnTo>
                  <a:pt x="4742" y="450"/>
                </a:lnTo>
                <a:lnTo>
                  <a:pt x="4809" y="430"/>
                </a:lnTo>
                <a:lnTo>
                  <a:pt x="4876" y="408"/>
                </a:lnTo>
                <a:lnTo>
                  <a:pt x="4943" y="386"/>
                </a:lnTo>
                <a:lnTo>
                  <a:pt x="5012" y="363"/>
                </a:lnTo>
                <a:lnTo>
                  <a:pt x="5079" y="338"/>
                </a:lnTo>
                <a:lnTo>
                  <a:pt x="5146" y="313"/>
                </a:lnTo>
                <a:lnTo>
                  <a:pt x="5214" y="286"/>
                </a:lnTo>
                <a:lnTo>
                  <a:pt x="5283" y="259"/>
                </a:lnTo>
                <a:lnTo>
                  <a:pt x="5350" y="231"/>
                </a:lnTo>
                <a:lnTo>
                  <a:pt x="5418" y="201"/>
                </a:lnTo>
                <a:lnTo>
                  <a:pt x="5487" y="170"/>
                </a:lnTo>
                <a:lnTo>
                  <a:pt x="5555" y="138"/>
                </a:lnTo>
                <a:lnTo>
                  <a:pt x="5623" y="106"/>
                </a:lnTo>
                <a:lnTo>
                  <a:pt x="5692" y="72"/>
                </a:lnTo>
                <a:lnTo>
                  <a:pt x="5760" y="37"/>
                </a:lnTo>
                <a:lnTo>
                  <a:pt x="5760" y="37"/>
                </a:lnTo>
                <a:lnTo>
                  <a:pt x="5725" y="44"/>
                </a:lnTo>
                <a:lnTo>
                  <a:pt x="5623" y="63"/>
                </a:lnTo>
                <a:lnTo>
                  <a:pt x="5549" y="77"/>
                </a:lnTo>
                <a:lnTo>
                  <a:pt x="5460" y="92"/>
                </a:lnTo>
                <a:lnTo>
                  <a:pt x="5358" y="109"/>
                </a:lnTo>
                <a:lnTo>
                  <a:pt x="5242" y="127"/>
                </a:lnTo>
                <a:lnTo>
                  <a:pt x="5112" y="145"/>
                </a:lnTo>
                <a:lnTo>
                  <a:pt x="4971" y="164"/>
                </a:lnTo>
                <a:lnTo>
                  <a:pt x="4818" y="184"/>
                </a:lnTo>
                <a:lnTo>
                  <a:pt x="4653" y="203"/>
                </a:lnTo>
                <a:lnTo>
                  <a:pt x="4478" y="223"/>
                </a:lnTo>
                <a:lnTo>
                  <a:pt x="4294" y="241"/>
                </a:lnTo>
                <a:lnTo>
                  <a:pt x="4100" y="257"/>
                </a:lnTo>
                <a:lnTo>
                  <a:pt x="3898" y="272"/>
                </a:lnTo>
                <a:lnTo>
                  <a:pt x="3688" y="285"/>
                </a:lnTo>
                <a:lnTo>
                  <a:pt x="3579" y="291"/>
                </a:lnTo>
                <a:lnTo>
                  <a:pt x="3470" y="296"/>
                </a:lnTo>
                <a:lnTo>
                  <a:pt x="3358" y="300"/>
                </a:lnTo>
                <a:lnTo>
                  <a:pt x="3246" y="303"/>
                </a:lnTo>
                <a:lnTo>
                  <a:pt x="3132" y="307"/>
                </a:lnTo>
                <a:lnTo>
                  <a:pt x="3016" y="309"/>
                </a:lnTo>
                <a:lnTo>
                  <a:pt x="2898" y="310"/>
                </a:lnTo>
                <a:lnTo>
                  <a:pt x="2780" y="310"/>
                </a:lnTo>
                <a:lnTo>
                  <a:pt x="2660" y="309"/>
                </a:lnTo>
                <a:lnTo>
                  <a:pt x="2539" y="308"/>
                </a:lnTo>
                <a:lnTo>
                  <a:pt x="2417" y="306"/>
                </a:lnTo>
                <a:lnTo>
                  <a:pt x="2294" y="302"/>
                </a:lnTo>
                <a:lnTo>
                  <a:pt x="2170" y="297"/>
                </a:lnTo>
                <a:lnTo>
                  <a:pt x="2045" y="291"/>
                </a:lnTo>
                <a:lnTo>
                  <a:pt x="1920" y="284"/>
                </a:lnTo>
                <a:lnTo>
                  <a:pt x="1793" y="275"/>
                </a:lnTo>
                <a:lnTo>
                  <a:pt x="1667" y="266"/>
                </a:lnTo>
                <a:lnTo>
                  <a:pt x="1539" y="254"/>
                </a:lnTo>
                <a:lnTo>
                  <a:pt x="1412" y="242"/>
                </a:lnTo>
                <a:lnTo>
                  <a:pt x="1284" y="228"/>
                </a:lnTo>
                <a:lnTo>
                  <a:pt x="1155" y="212"/>
                </a:lnTo>
                <a:lnTo>
                  <a:pt x="1026" y="196"/>
                </a:lnTo>
                <a:lnTo>
                  <a:pt x="898" y="177"/>
                </a:lnTo>
                <a:lnTo>
                  <a:pt x="769" y="158"/>
                </a:lnTo>
                <a:lnTo>
                  <a:pt x="640" y="136"/>
                </a:lnTo>
                <a:lnTo>
                  <a:pt x="512" y="112"/>
                </a:lnTo>
                <a:lnTo>
                  <a:pt x="383" y="87"/>
                </a:lnTo>
                <a:lnTo>
                  <a:pt x="255" y="60"/>
                </a:lnTo>
                <a:lnTo>
                  <a:pt x="128" y="31"/>
                </a:lnTo>
                <a:lnTo>
                  <a:pt x="0" y="0"/>
                </a:lnTo>
                <a:lnTo>
                  <a:pt x="0" y="0"/>
                </a:lnTo>
                <a:close/>
              </a:path>
            </a:pathLst>
          </a:custGeom>
          <a:solidFill>
            <a:schemeClr val="bg1">
              <a:lumMod val="75000"/>
            </a:schemeClr>
          </a:solidFill>
          <a:ln>
            <a:noFill/>
          </a:ln>
        </p:spPr>
        <p:txBody>
          <a:bodyPr/>
          <a:lstStyle/>
          <a:p>
            <a:pPr defTabSz="914400" eaLnBrk="1" fontAlgn="auto" hangingPunct="1">
              <a:spcBef>
                <a:spcPts val="0"/>
              </a:spcBef>
              <a:spcAft>
                <a:spcPts val="0"/>
              </a:spcAft>
              <a:defRPr/>
            </a:pPr>
            <a:endParaRPr lang="zh-CN" altLang="en-US" dirty="0">
              <a:solidFill>
                <a:prstClr val="black"/>
              </a:solidFill>
              <a:latin typeface="宋体" panose="02010600030101010101" pitchFamily="2" charset="-122"/>
              <a:ea typeface="宋体" panose="02010600030101010101" pitchFamily="2" charset="-122"/>
            </a:endParaRPr>
          </a:p>
        </p:txBody>
      </p:sp>
      <p:sp>
        <p:nvSpPr>
          <p:cNvPr id="8" name="MH_SubTitle_1"/>
          <p:cNvSpPr/>
          <p:nvPr>
            <p:custDataLst>
              <p:tags r:id="rId4"/>
            </p:custDataLst>
          </p:nvPr>
        </p:nvSpPr>
        <p:spPr bwMode="auto">
          <a:xfrm>
            <a:off x="2189163" y="3349625"/>
            <a:ext cx="1390650" cy="1393825"/>
          </a:xfrm>
          <a:custGeom>
            <a:avLst/>
            <a:gdLst>
              <a:gd name="T0" fmla="*/ 642 w 642"/>
              <a:gd name="T1" fmla="*/ 338 h 643"/>
              <a:gd name="T2" fmla="*/ 635 w 642"/>
              <a:gd name="T3" fmla="*/ 386 h 643"/>
              <a:gd name="T4" fmla="*/ 623 w 642"/>
              <a:gd name="T5" fmla="*/ 432 h 643"/>
              <a:gd name="T6" fmla="*/ 603 w 642"/>
              <a:gd name="T7" fmla="*/ 474 h 643"/>
              <a:gd name="T8" fmla="*/ 578 w 642"/>
              <a:gd name="T9" fmla="*/ 514 h 643"/>
              <a:gd name="T10" fmla="*/ 548 w 642"/>
              <a:gd name="T11" fmla="*/ 548 h 643"/>
              <a:gd name="T12" fmla="*/ 513 w 642"/>
              <a:gd name="T13" fmla="*/ 579 h 643"/>
              <a:gd name="T14" fmla="*/ 474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7 w 642"/>
              <a:gd name="T29" fmla="*/ 604 h 643"/>
              <a:gd name="T30" fmla="*/ 128 w 642"/>
              <a:gd name="T31" fmla="*/ 579 h 643"/>
              <a:gd name="T32" fmla="*/ 93 w 642"/>
              <a:gd name="T33" fmla="*/ 548 h 643"/>
              <a:gd name="T34" fmla="*/ 63 w 642"/>
              <a:gd name="T35" fmla="*/ 514 h 643"/>
              <a:gd name="T36" fmla="*/ 38 w 642"/>
              <a:gd name="T37" fmla="*/ 474 h 643"/>
              <a:gd name="T38" fmla="*/ 19 w 642"/>
              <a:gd name="T39" fmla="*/ 432 h 643"/>
              <a:gd name="T40" fmla="*/ 7 w 642"/>
              <a:gd name="T41" fmla="*/ 386 h 643"/>
              <a:gd name="T42" fmla="*/ 0 w 642"/>
              <a:gd name="T43" fmla="*/ 338 h 643"/>
              <a:gd name="T44" fmla="*/ 0 w 642"/>
              <a:gd name="T45" fmla="*/ 304 h 643"/>
              <a:gd name="T46" fmla="*/ 7 w 642"/>
              <a:gd name="T47" fmla="*/ 256 h 643"/>
              <a:gd name="T48" fmla="*/ 19 w 642"/>
              <a:gd name="T49" fmla="*/ 211 h 643"/>
              <a:gd name="T50" fmla="*/ 38 w 642"/>
              <a:gd name="T51" fmla="*/ 169 h 643"/>
              <a:gd name="T52" fmla="*/ 63 w 642"/>
              <a:gd name="T53" fmla="*/ 129 h 643"/>
              <a:gd name="T54" fmla="*/ 93 w 642"/>
              <a:gd name="T55" fmla="*/ 95 h 643"/>
              <a:gd name="T56" fmla="*/ 128 w 642"/>
              <a:gd name="T57" fmla="*/ 64 h 643"/>
              <a:gd name="T58" fmla="*/ 167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4 w 642"/>
              <a:gd name="T73" fmla="*/ 39 h 643"/>
              <a:gd name="T74" fmla="*/ 513 w 642"/>
              <a:gd name="T75" fmla="*/ 64 h 643"/>
              <a:gd name="T76" fmla="*/ 548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4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8"/>
                </a:lnTo>
                <a:lnTo>
                  <a:pt x="640" y="354"/>
                </a:lnTo>
                <a:lnTo>
                  <a:pt x="639" y="370"/>
                </a:lnTo>
                <a:lnTo>
                  <a:pt x="635" y="386"/>
                </a:lnTo>
                <a:lnTo>
                  <a:pt x="632" y="401"/>
                </a:lnTo>
                <a:lnTo>
                  <a:pt x="627" y="417"/>
                </a:lnTo>
                <a:lnTo>
                  <a:pt x="623" y="432"/>
                </a:lnTo>
                <a:lnTo>
                  <a:pt x="617" y="447"/>
                </a:lnTo>
                <a:lnTo>
                  <a:pt x="610" y="460"/>
                </a:lnTo>
                <a:lnTo>
                  <a:pt x="603" y="474"/>
                </a:lnTo>
                <a:lnTo>
                  <a:pt x="596" y="488"/>
                </a:lnTo>
                <a:lnTo>
                  <a:pt x="588" y="501"/>
                </a:lnTo>
                <a:lnTo>
                  <a:pt x="578" y="514"/>
                </a:lnTo>
                <a:lnTo>
                  <a:pt x="569" y="525"/>
                </a:lnTo>
                <a:lnTo>
                  <a:pt x="559" y="538"/>
                </a:lnTo>
                <a:lnTo>
                  <a:pt x="548" y="548"/>
                </a:lnTo>
                <a:lnTo>
                  <a:pt x="537" y="560"/>
                </a:lnTo>
                <a:lnTo>
                  <a:pt x="525" y="570"/>
                </a:lnTo>
                <a:lnTo>
                  <a:pt x="513" y="579"/>
                </a:lnTo>
                <a:lnTo>
                  <a:pt x="501" y="588"/>
                </a:lnTo>
                <a:lnTo>
                  <a:pt x="487" y="596"/>
                </a:lnTo>
                <a:lnTo>
                  <a:pt x="474" y="604"/>
                </a:lnTo>
                <a:lnTo>
                  <a:pt x="460" y="611"/>
                </a:lnTo>
                <a:lnTo>
                  <a:pt x="446" y="618"/>
                </a:lnTo>
                <a:lnTo>
                  <a:pt x="431" y="623"/>
                </a:lnTo>
                <a:lnTo>
                  <a:pt x="417"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6" y="618"/>
                </a:lnTo>
                <a:lnTo>
                  <a:pt x="182" y="611"/>
                </a:lnTo>
                <a:lnTo>
                  <a:pt x="167" y="604"/>
                </a:lnTo>
                <a:lnTo>
                  <a:pt x="155" y="596"/>
                </a:lnTo>
                <a:lnTo>
                  <a:pt x="141" y="588"/>
                </a:lnTo>
                <a:lnTo>
                  <a:pt x="128" y="579"/>
                </a:lnTo>
                <a:lnTo>
                  <a:pt x="117" y="570"/>
                </a:lnTo>
                <a:lnTo>
                  <a:pt x="105" y="560"/>
                </a:lnTo>
                <a:lnTo>
                  <a:pt x="93" y="548"/>
                </a:lnTo>
                <a:lnTo>
                  <a:pt x="83" y="538"/>
                </a:lnTo>
                <a:lnTo>
                  <a:pt x="73" y="525"/>
                </a:lnTo>
                <a:lnTo>
                  <a:pt x="63" y="514"/>
                </a:lnTo>
                <a:lnTo>
                  <a:pt x="54" y="501"/>
                </a:lnTo>
                <a:lnTo>
                  <a:pt x="46" y="488"/>
                </a:lnTo>
                <a:lnTo>
                  <a:pt x="38" y="474"/>
                </a:lnTo>
                <a:lnTo>
                  <a:pt x="32" y="460"/>
                </a:lnTo>
                <a:lnTo>
                  <a:pt x="25" y="447"/>
                </a:lnTo>
                <a:lnTo>
                  <a:pt x="19" y="432"/>
                </a:lnTo>
                <a:lnTo>
                  <a:pt x="15" y="417"/>
                </a:lnTo>
                <a:lnTo>
                  <a:pt x="10" y="401"/>
                </a:lnTo>
                <a:lnTo>
                  <a:pt x="7" y="386"/>
                </a:lnTo>
                <a:lnTo>
                  <a:pt x="3" y="370"/>
                </a:lnTo>
                <a:lnTo>
                  <a:pt x="1" y="354"/>
                </a:lnTo>
                <a:lnTo>
                  <a:pt x="0" y="338"/>
                </a:lnTo>
                <a:lnTo>
                  <a:pt x="0" y="321"/>
                </a:lnTo>
                <a:lnTo>
                  <a:pt x="0" y="321"/>
                </a:lnTo>
                <a:lnTo>
                  <a:pt x="0" y="304"/>
                </a:lnTo>
                <a:lnTo>
                  <a:pt x="1" y="288"/>
                </a:lnTo>
                <a:lnTo>
                  <a:pt x="3" y="272"/>
                </a:lnTo>
                <a:lnTo>
                  <a:pt x="7" y="256"/>
                </a:lnTo>
                <a:lnTo>
                  <a:pt x="10" y="242"/>
                </a:lnTo>
                <a:lnTo>
                  <a:pt x="15" y="226"/>
                </a:lnTo>
                <a:lnTo>
                  <a:pt x="19" y="211"/>
                </a:lnTo>
                <a:lnTo>
                  <a:pt x="25" y="196"/>
                </a:lnTo>
                <a:lnTo>
                  <a:pt x="32" y="182"/>
                </a:lnTo>
                <a:lnTo>
                  <a:pt x="38" y="169"/>
                </a:lnTo>
                <a:lnTo>
                  <a:pt x="46" y="155"/>
                </a:lnTo>
                <a:lnTo>
                  <a:pt x="54" y="141"/>
                </a:lnTo>
                <a:lnTo>
                  <a:pt x="63" y="129"/>
                </a:lnTo>
                <a:lnTo>
                  <a:pt x="73" y="117"/>
                </a:lnTo>
                <a:lnTo>
                  <a:pt x="83" y="105"/>
                </a:lnTo>
                <a:lnTo>
                  <a:pt x="93" y="95"/>
                </a:lnTo>
                <a:lnTo>
                  <a:pt x="105" y="83"/>
                </a:lnTo>
                <a:lnTo>
                  <a:pt x="117" y="73"/>
                </a:lnTo>
                <a:lnTo>
                  <a:pt x="128" y="64"/>
                </a:lnTo>
                <a:lnTo>
                  <a:pt x="141" y="55"/>
                </a:lnTo>
                <a:lnTo>
                  <a:pt x="155" y="47"/>
                </a:lnTo>
                <a:lnTo>
                  <a:pt x="167" y="39"/>
                </a:lnTo>
                <a:lnTo>
                  <a:pt x="182" y="32"/>
                </a:lnTo>
                <a:lnTo>
                  <a:pt x="196" y="25"/>
                </a:lnTo>
                <a:lnTo>
                  <a:pt x="210" y="19"/>
                </a:lnTo>
                <a:lnTo>
                  <a:pt x="225" y="15"/>
                </a:lnTo>
                <a:lnTo>
                  <a:pt x="240" y="10"/>
                </a:lnTo>
                <a:lnTo>
                  <a:pt x="256" y="7"/>
                </a:lnTo>
                <a:lnTo>
                  <a:pt x="272" y="3"/>
                </a:lnTo>
                <a:lnTo>
                  <a:pt x="288" y="1"/>
                </a:lnTo>
                <a:lnTo>
                  <a:pt x="304" y="0"/>
                </a:lnTo>
                <a:lnTo>
                  <a:pt x="321" y="0"/>
                </a:lnTo>
                <a:lnTo>
                  <a:pt x="321" y="0"/>
                </a:lnTo>
                <a:lnTo>
                  <a:pt x="337" y="0"/>
                </a:lnTo>
                <a:lnTo>
                  <a:pt x="354" y="1"/>
                </a:lnTo>
                <a:lnTo>
                  <a:pt x="370" y="3"/>
                </a:lnTo>
                <a:lnTo>
                  <a:pt x="386" y="7"/>
                </a:lnTo>
                <a:lnTo>
                  <a:pt x="401" y="10"/>
                </a:lnTo>
                <a:lnTo>
                  <a:pt x="417" y="15"/>
                </a:lnTo>
                <a:lnTo>
                  <a:pt x="431" y="19"/>
                </a:lnTo>
                <a:lnTo>
                  <a:pt x="446" y="25"/>
                </a:lnTo>
                <a:lnTo>
                  <a:pt x="460" y="32"/>
                </a:lnTo>
                <a:lnTo>
                  <a:pt x="474" y="39"/>
                </a:lnTo>
                <a:lnTo>
                  <a:pt x="487" y="47"/>
                </a:lnTo>
                <a:lnTo>
                  <a:pt x="501" y="55"/>
                </a:lnTo>
                <a:lnTo>
                  <a:pt x="513" y="64"/>
                </a:lnTo>
                <a:lnTo>
                  <a:pt x="525" y="73"/>
                </a:lnTo>
                <a:lnTo>
                  <a:pt x="537" y="83"/>
                </a:lnTo>
                <a:lnTo>
                  <a:pt x="548" y="95"/>
                </a:lnTo>
                <a:lnTo>
                  <a:pt x="559" y="105"/>
                </a:lnTo>
                <a:lnTo>
                  <a:pt x="569" y="117"/>
                </a:lnTo>
                <a:lnTo>
                  <a:pt x="578" y="129"/>
                </a:lnTo>
                <a:lnTo>
                  <a:pt x="588" y="141"/>
                </a:lnTo>
                <a:lnTo>
                  <a:pt x="596" y="155"/>
                </a:lnTo>
                <a:lnTo>
                  <a:pt x="603" y="169"/>
                </a:lnTo>
                <a:lnTo>
                  <a:pt x="610" y="182"/>
                </a:lnTo>
                <a:lnTo>
                  <a:pt x="617" y="196"/>
                </a:lnTo>
                <a:lnTo>
                  <a:pt x="623" y="211"/>
                </a:lnTo>
                <a:lnTo>
                  <a:pt x="627" y="226"/>
                </a:lnTo>
                <a:lnTo>
                  <a:pt x="632" y="242"/>
                </a:lnTo>
                <a:lnTo>
                  <a:pt x="635" y="256"/>
                </a:lnTo>
                <a:lnTo>
                  <a:pt x="639" y="272"/>
                </a:lnTo>
                <a:lnTo>
                  <a:pt x="640" y="288"/>
                </a:lnTo>
                <a:lnTo>
                  <a:pt x="642" y="304"/>
                </a:lnTo>
                <a:lnTo>
                  <a:pt x="642" y="321"/>
                </a:lnTo>
                <a:lnTo>
                  <a:pt x="642" y="321"/>
                </a:lnTo>
                <a:close/>
              </a:path>
            </a:pathLst>
          </a:custGeom>
          <a:solidFill>
            <a:schemeClr val="accent2"/>
          </a:solidFill>
          <a:ln>
            <a:noFill/>
          </a:ln>
        </p:spPr>
        <p:txBody>
          <a:bodyPr anchor="ctr" anchorCtr="1">
            <a:normAutofit/>
          </a:bodyPr>
          <a:lstStyle/>
          <a:p>
            <a:pPr algn="ctr" defTabSz="914400" eaLnBrk="1" fontAlgn="auto" hangingPunct="1">
              <a:spcBef>
                <a:spcPts val="0"/>
              </a:spcBef>
              <a:spcAft>
                <a:spcPts val="0"/>
              </a:spcAft>
              <a:defRPr/>
            </a:pPr>
            <a:r>
              <a:rPr lang="zh-CN" altLang="en-US" sz="2400" kern="0" dirty="0">
                <a:solidFill>
                  <a:prstClr val="white"/>
                </a:solidFill>
                <a:latin typeface="微软雅黑" panose="020B0503020204020204" pitchFamily="34" charset="-122"/>
                <a:ea typeface="微软雅黑" panose="020B0503020204020204" pitchFamily="34" charset="-122"/>
              </a:rPr>
              <a:t>添加</a:t>
            </a:r>
            <a:endParaRPr lang="en-US" altLang="zh-CN" sz="2400" kern="0" dirty="0">
              <a:solidFill>
                <a:prstClr val="white"/>
              </a:solidFill>
              <a:latin typeface="微软雅黑" panose="020B0503020204020204" pitchFamily="34" charset="-122"/>
              <a:ea typeface="微软雅黑" panose="020B0503020204020204" pitchFamily="34" charset="-122"/>
            </a:endParaRPr>
          </a:p>
          <a:p>
            <a:pPr algn="ctr" defTabSz="914400" eaLnBrk="1" fontAlgn="auto" hangingPunct="1">
              <a:spcBef>
                <a:spcPts val="0"/>
              </a:spcBef>
              <a:spcAft>
                <a:spcPts val="0"/>
              </a:spcAft>
              <a:defRPr/>
            </a:pPr>
            <a:r>
              <a:rPr lang="zh-CN" altLang="en-US" sz="2400" kern="0" dirty="0">
                <a:solidFill>
                  <a:prstClr val="white"/>
                </a:solidFill>
                <a:latin typeface="微软雅黑" panose="020B0503020204020204" pitchFamily="34" charset="-122"/>
                <a:ea typeface="微软雅黑" panose="020B0503020204020204" pitchFamily="34" charset="-122"/>
              </a:rPr>
              <a:t>标题</a:t>
            </a:r>
          </a:p>
        </p:txBody>
      </p:sp>
      <p:sp>
        <p:nvSpPr>
          <p:cNvPr id="9" name="MH_SubTitle_2"/>
          <p:cNvSpPr/>
          <p:nvPr>
            <p:custDataLst>
              <p:tags r:id="rId5"/>
            </p:custDataLst>
          </p:nvPr>
        </p:nvSpPr>
        <p:spPr bwMode="auto">
          <a:xfrm>
            <a:off x="4330700" y="3586163"/>
            <a:ext cx="1390650" cy="1392237"/>
          </a:xfrm>
          <a:custGeom>
            <a:avLst/>
            <a:gdLst>
              <a:gd name="T0" fmla="*/ 642 w 642"/>
              <a:gd name="T1" fmla="*/ 339 h 643"/>
              <a:gd name="T2" fmla="*/ 635 w 642"/>
              <a:gd name="T3" fmla="*/ 386 h 643"/>
              <a:gd name="T4" fmla="*/ 623 w 642"/>
              <a:gd name="T5" fmla="*/ 432 h 643"/>
              <a:gd name="T6" fmla="*/ 603 w 642"/>
              <a:gd name="T7" fmla="*/ 474 h 643"/>
              <a:gd name="T8" fmla="*/ 578 w 642"/>
              <a:gd name="T9" fmla="*/ 514 h 643"/>
              <a:gd name="T10" fmla="*/ 547 w 642"/>
              <a:gd name="T11" fmla="*/ 548 h 643"/>
              <a:gd name="T12" fmla="*/ 513 w 642"/>
              <a:gd name="T13" fmla="*/ 579 h 643"/>
              <a:gd name="T14" fmla="*/ 473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8 w 642"/>
              <a:gd name="T29" fmla="*/ 604 h 643"/>
              <a:gd name="T30" fmla="*/ 128 w 642"/>
              <a:gd name="T31" fmla="*/ 579 h 643"/>
              <a:gd name="T32" fmla="*/ 94 w 642"/>
              <a:gd name="T33" fmla="*/ 548 h 643"/>
              <a:gd name="T34" fmla="*/ 63 w 642"/>
              <a:gd name="T35" fmla="*/ 514 h 643"/>
              <a:gd name="T36" fmla="*/ 38 w 642"/>
              <a:gd name="T37" fmla="*/ 474 h 643"/>
              <a:gd name="T38" fmla="*/ 19 w 642"/>
              <a:gd name="T39" fmla="*/ 432 h 643"/>
              <a:gd name="T40" fmla="*/ 6 w 642"/>
              <a:gd name="T41" fmla="*/ 386 h 643"/>
              <a:gd name="T42" fmla="*/ 0 w 642"/>
              <a:gd name="T43" fmla="*/ 339 h 643"/>
              <a:gd name="T44" fmla="*/ 0 w 642"/>
              <a:gd name="T45" fmla="*/ 305 h 643"/>
              <a:gd name="T46" fmla="*/ 6 w 642"/>
              <a:gd name="T47" fmla="*/ 256 h 643"/>
              <a:gd name="T48" fmla="*/ 19 w 642"/>
              <a:gd name="T49" fmla="*/ 211 h 643"/>
              <a:gd name="T50" fmla="*/ 38 w 642"/>
              <a:gd name="T51" fmla="*/ 169 h 643"/>
              <a:gd name="T52" fmla="*/ 63 w 642"/>
              <a:gd name="T53" fmla="*/ 129 h 643"/>
              <a:gd name="T54" fmla="*/ 94 w 642"/>
              <a:gd name="T55" fmla="*/ 95 h 643"/>
              <a:gd name="T56" fmla="*/ 128 w 642"/>
              <a:gd name="T57" fmla="*/ 64 h 643"/>
              <a:gd name="T58" fmla="*/ 168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3 w 642"/>
              <a:gd name="T73" fmla="*/ 39 h 643"/>
              <a:gd name="T74" fmla="*/ 513 w 642"/>
              <a:gd name="T75" fmla="*/ 64 h 643"/>
              <a:gd name="T76" fmla="*/ 547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5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9"/>
                </a:lnTo>
                <a:lnTo>
                  <a:pt x="641" y="354"/>
                </a:lnTo>
                <a:lnTo>
                  <a:pt x="639" y="370"/>
                </a:lnTo>
                <a:lnTo>
                  <a:pt x="635" y="386"/>
                </a:lnTo>
                <a:lnTo>
                  <a:pt x="632" y="402"/>
                </a:lnTo>
                <a:lnTo>
                  <a:pt x="627" y="417"/>
                </a:lnTo>
                <a:lnTo>
                  <a:pt x="623" y="432"/>
                </a:lnTo>
                <a:lnTo>
                  <a:pt x="617" y="447"/>
                </a:lnTo>
                <a:lnTo>
                  <a:pt x="610" y="460"/>
                </a:lnTo>
                <a:lnTo>
                  <a:pt x="603" y="474"/>
                </a:lnTo>
                <a:lnTo>
                  <a:pt x="595" y="488"/>
                </a:lnTo>
                <a:lnTo>
                  <a:pt x="587" y="501"/>
                </a:lnTo>
                <a:lnTo>
                  <a:pt x="578" y="514"/>
                </a:lnTo>
                <a:lnTo>
                  <a:pt x="569" y="525"/>
                </a:lnTo>
                <a:lnTo>
                  <a:pt x="559" y="538"/>
                </a:lnTo>
                <a:lnTo>
                  <a:pt x="547" y="548"/>
                </a:lnTo>
                <a:lnTo>
                  <a:pt x="537" y="560"/>
                </a:lnTo>
                <a:lnTo>
                  <a:pt x="525" y="570"/>
                </a:lnTo>
                <a:lnTo>
                  <a:pt x="513" y="579"/>
                </a:lnTo>
                <a:lnTo>
                  <a:pt x="501" y="588"/>
                </a:lnTo>
                <a:lnTo>
                  <a:pt x="487" y="596"/>
                </a:lnTo>
                <a:lnTo>
                  <a:pt x="473" y="604"/>
                </a:lnTo>
                <a:lnTo>
                  <a:pt x="460" y="611"/>
                </a:lnTo>
                <a:lnTo>
                  <a:pt x="446" y="618"/>
                </a:lnTo>
                <a:lnTo>
                  <a:pt x="431" y="623"/>
                </a:lnTo>
                <a:lnTo>
                  <a:pt x="416"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5" y="618"/>
                </a:lnTo>
                <a:lnTo>
                  <a:pt x="182" y="611"/>
                </a:lnTo>
                <a:lnTo>
                  <a:pt x="168" y="604"/>
                </a:lnTo>
                <a:lnTo>
                  <a:pt x="154" y="596"/>
                </a:lnTo>
                <a:lnTo>
                  <a:pt x="141" y="588"/>
                </a:lnTo>
                <a:lnTo>
                  <a:pt x="128" y="579"/>
                </a:lnTo>
                <a:lnTo>
                  <a:pt x="117" y="570"/>
                </a:lnTo>
                <a:lnTo>
                  <a:pt x="104" y="560"/>
                </a:lnTo>
                <a:lnTo>
                  <a:pt x="94" y="548"/>
                </a:lnTo>
                <a:lnTo>
                  <a:pt x="83" y="538"/>
                </a:lnTo>
                <a:lnTo>
                  <a:pt x="72" y="525"/>
                </a:lnTo>
                <a:lnTo>
                  <a:pt x="63" y="514"/>
                </a:lnTo>
                <a:lnTo>
                  <a:pt x="54" y="501"/>
                </a:lnTo>
                <a:lnTo>
                  <a:pt x="46" y="488"/>
                </a:lnTo>
                <a:lnTo>
                  <a:pt x="38" y="474"/>
                </a:lnTo>
                <a:lnTo>
                  <a:pt x="31" y="460"/>
                </a:lnTo>
                <a:lnTo>
                  <a:pt x="25" y="447"/>
                </a:lnTo>
                <a:lnTo>
                  <a:pt x="19" y="432"/>
                </a:lnTo>
                <a:lnTo>
                  <a:pt x="14" y="417"/>
                </a:lnTo>
                <a:lnTo>
                  <a:pt x="10" y="402"/>
                </a:lnTo>
                <a:lnTo>
                  <a:pt x="6" y="386"/>
                </a:lnTo>
                <a:lnTo>
                  <a:pt x="3" y="370"/>
                </a:lnTo>
                <a:lnTo>
                  <a:pt x="1" y="354"/>
                </a:lnTo>
                <a:lnTo>
                  <a:pt x="0" y="339"/>
                </a:lnTo>
                <a:lnTo>
                  <a:pt x="0" y="321"/>
                </a:lnTo>
                <a:lnTo>
                  <a:pt x="0" y="321"/>
                </a:lnTo>
                <a:lnTo>
                  <a:pt x="0" y="305"/>
                </a:lnTo>
                <a:lnTo>
                  <a:pt x="1" y="288"/>
                </a:lnTo>
                <a:lnTo>
                  <a:pt x="3" y="272"/>
                </a:lnTo>
                <a:lnTo>
                  <a:pt x="6" y="256"/>
                </a:lnTo>
                <a:lnTo>
                  <a:pt x="10" y="242"/>
                </a:lnTo>
                <a:lnTo>
                  <a:pt x="14" y="226"/>
                </a:lnTo>
                <a:lnTo>
                  <a:pt x="19" y="211"/>
                </a:lnTo>
                <a:lnTo>
                  <a:pt x="25" y="196"/>
                </a:lnTo>
                <a:lnTo>
                  <a:pt x="31" y="182"/>
                </a:lnTo>
                <a:lnTo>
                  <a:pt x="38" y="169"/>
                </a:lnTo>
                <a:lnTo>
                  <a:pt x="46" y="155"/>
                </a:lnTo>
                <a:lnTo>
                  <a:pt x="54" y="141"/>
                </a:lnTo>
                <a:lnTo>
                  <a:pt x="63" y="129"/>
                </a:lnTo>
                <a:lnTo>
                  <a:pt x="72" y="117"/>
                </a:lnTo>
                <a:lnTo>
                  <a:pt x="83" y="105"/>
                </a:lnTo>
                <a:lnTo>
                  <a:pt x="94" y="95"/>
                </a:lnTo>
                <a:lnTo>
                  <a:pt x="104" y="83"/>
                </a:lnTo>
                <a:lnTo>
                  <a:pt x="117" y="73"/>
                </a:lnTo>
                <a:lnTo>
                  <a:pt x="128" y="64"/>
                </a:lnTo>
                <a:lnTo>
                  <a:pt x="141" y="55"/>
                </a:lnTo>
                <a:lnTo>
                  <a:pt x="154" y="47"/>
                </a:lnTo>
                <a:lnTo>
                  <a:pt x="168" y="39"/>
                </a:lnTo>
                <a:lnTo>
                  <a:pt x="182" y="32"/>
                </a:lnTo>
                <a:lnTo>
                  <a:pt x="195" y="25"/>
                </a:lnTo>
                <a:lnTo>
                  <a:pt x="210" y="19"/>
                </a:lnTo>
                <a:lnTo>
                  <a:pt x="225" y="15"/>
                </a:lnTo>
                <a:lnTo>
                  <a:pt x="240" y="10"/>
                </a:lnTo>
                <a:lnTo>
                  <a:pt x="256" y="7"/>
                </a:lnTo>
                <a:lnTo>
                  <a:pt x="272" y="4"/>
                </a:lnTo>
                <a:lnTo>
                  <a:pt x="288" y="1"/>
                </a:lnTo>
                <a:lnTo>
                  <a:pt x="304" y="0"/>
                </a:lnTo>
                <a:lnTo>
                  <a:pt x="321" y="0"/>
                </a:lnTo>
                <a:lnTo>
                  <a:pt x="321" y="0"/>
                </a:lnTo>
                <a:lnTo>
                  <a:pt x="337" y="0"/>
                </a:lnTo>
                <a:lnTo>
                  <a:pt x="354" y="1"/>
                </a:lnTo>
                <a:lnTo>
                  <a:pt x="370" y="4"/>
                </a:lnTo>
                <a:lnTo>
                  <a:pt x="386" y="7"/>
                </a:lnTo>
                <a:lnTo>
                  <a:pt x="401" y="10"/>
                </a:lnTo>
                <a:lnTo>
                  <a:pt x="416" y="15"/>
                </a:lnTo>
                <a:lnTo>
                  <a:pt x="431" y="19"/>
                </a:lnTo>
                <a:lnTo>
                  <a:pt x="446" y="25"/>
                </a:lnTo>
                <a:lnTo>
                  <a:pt x="460" y="32"/>
                </a:lnTo>
                <a:lnTo>
                  <a:pt x="473" y="39"/>
                </a:lnTo>
                <a:lnTo>
                  <a:pt x="487" y="47"/>
                </a:lnTo>
                <a:lnTo>
                  <a:pt x="501" y="55"/>
                </a:lnTo>
                <a:lnTo>
                  <a:pt x="513" y="64"/>
                </a:lnTo>
                <a:lnTo>
                  <a:pt x="525" y="73"/>
                </a:lnTo>
                <a:lnTo>
                  <a:pt x="537" y="83"/>
                </a:lnTo>
                <a:lnTo>
                  <a:pt x="547" y="95"/>
                </a:lnTo>
                <a:lnTo>
                  <a:pt x="559" y="105"/>
                </a:lnTo>
                <a:lnTo>
                  <a:pt x="569" y="117"/>
                </a:lnTo>
                <a:lnTo>
                  <a:pt x="578" y="129"/>
                </a:lnTo>
                <a:lnTo>
                  <a:pt x="587" y="141"/>
                </a:lnTo>
                <a:lnTo>
                  <a:pt x="595" y="155"/>
                </a:lnTo>
                <a:lnTo>
                  <a:pt x="603" y="169"/>
                </a:lnTo>
                <a:lnTo>
                  <a:pt x="610" y="182"/>
                </a:lnTo>
                <a:lnTo>
                  <a:pt x="617" y="196"/>
                </a:lnTo>
                <a:lnTo>
                  <a:pt x="623" y="211"/>
                </a:lnTo>
                <a:lnTo>
                  <a:pt x="627" y="226"/>
                </a:lnTo>
                <a:lnTo>
                  <a:pt x="632" y="242"/>
                </a:lnTo>
                <a:lnTo>
                  <a:pt x="635" y="256"/>
                </a:lnTo>
                <a:lnTo>
                  <a:pt x="639" y="272"/>
                </a:lnTo>
                <a:lnTo>
                  <a:pt x="641" y="288"/>
                </a:lnTo>
                <a:lnTo>
                  <a:pt x="642" y="305"/>
                </a:lnTo>
                <a:lnTo>
                  <a:pt x="642" y="321"/>
                </a:lnTo>
                <a:lnTo>
                  <a:pt x="642" y="32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sz="2400" dirty="0">
                <a:solidFill>
                  <a:prstClr val="white"/>
                </a:solidFill>
                <a:latin typeface="微软雅黑" panose="020B0503020204020204" pitchFamily="34" charset="-122"/>
                <a:ea typeface="微软雅黑" panose="020B0503020204020204" pitchFamily="34" charset="-122"/>
              </a:rPr>
              <a:t>添加</a:t>
            </a:r>
            <a:endParaRPr lang="en-US" altLang="zh-CN" sz="2400" dirty="0">
              <a:solidFill>
                <a:prstClr val="white"/>
              </a:solidFill>
              <a:latin typeface="微软雅黑" panose="020B0503020204020204" pitchFamily="34" charset="-122"/>
              <a:ea typeface="微软雅黑" panose="020B0503020204020204" pitchFamily="34" charset="-122"/>
            </a:endParaRPr>
          </a:p>
          <a:p>
            <a:pPr algn="ctr" eaLnBrk="1" fontAlgn="auto" hangingPunct="1">
              <a:spcBef>
                <a:spcPts val="0"/>
              </a:spcBef>
              <a:spcAft>
                <a:spcPts val="0"/>
              </a:spcAft>
              <a:defRPr/>
            </a:pPr>
            <a:r>
              <a:rPr lang="zh-CN" altLang="en-US" sz="2400" dirty="0">
                <a:solidFill>
                  <a:prstClr val="white"/>
                </a:solidFill>
                <a:latin typeface="微软雅黑" panose="020B0503020204020204" pitchFamily="34" charset="-122"/>
                <a:ea typeface="微软雅黑" panose="020B0503020204020204" pitchFamily="34" charset="-122"/>
              </a:rPr>
              <a:t>标题</a:t>
            </a:r>
          </a:p>
        </p:txBody>
      </p:sp>
      <p:sp>
        <p:nvSpPr>
          <p:cNvPr id="10" name="MH_SubTitle_4"/>
          <p:cNvSpPr/>
          <p:nvPr>
            <p:custDataLst>
              <p:tags r:id="rId6"/>
            </p:custDataLst>
          </p:nvPr>
        </p:nvSpPr>
        <p:spPr bwMode="auto">
          <a:xfrm>
            <a:off x="8610600" y="3349625"/>
            <a:ext cx="1392238" cy="1393825"/>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9 w 643"/>
              <a:gd name="T11" fmla="*/ 549 h 643"/>
              <a:gd name="T12" fmla="*/ 514 w 643"/>
              <a:gd name="T13" fmla="*/ 579 h 643"/>
              <a:gd name="T14" fmla="*/ 475 w 643"/>
              <a:gd name="T15" fmla="*/ 604 h 643"/>
              <a:gd name="T16" fmla="*/ 432 w 643"/>
              <a:gd name="T17" fmla="*/ 624 h 643"/>
              <a:gd name="T18" fmla="*/ 386 w 643"/>
              <a:gd name="T19" fmla="*/ 636 h 643"/>
              <a:gd name="T20" fmla="*/ 338 w 643"/>
              <a:gd name="T21" fmla="*/ 643 h 643"/>
              <a:gd name="T22" fmla="*/ 305 w 643"/>
              <a:gd name="T23" fmla="*/ 643 h 643"/>
              <a:gd name="T24" fmla="*/ 256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19 w 643"/>
              <a:gd name="T39" fmla="*/ 432 h 643"/>
              <a:gd name="T40" fmla="*/ 7 w 643"/>
              <a:gd name="T41" fmla="*/ 387 h 643"/>
              <a:gd name="T42" fmla="*/ 0 w 643"/>
              <a:gd name="T43" fmla="*/ 339 h 643"/>
              <a:gd name="T44" fmla="*/ 0 w 643"/>
              <a:gd name="T45" fmla="*/ 306 h 643"/>
              <a:gd name="T46" fmla="*/ 7 w 643"/>
              <a:gd name="T47" fmla="*/ 257 h 643"/>
              <a:gd name="T48" fmla="*/ 19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6 w 643"/>
              <a:gd name="T63" fmla="*/ 7 h 643"/>
              <a:gd name="T64" fmla="*/ 305 w 643"/>
              <a:gd name="T65" fmla="*/ 0 h 643"/>
              <a:gd name="T66" fmla="*/ 338 w 643"/>
              <a:gd name="T67" fmla="*/ 0 h 643"/>
              <a:gd name="T68" fmla="*/ 386 w 643"/>
              <a:gd name="T69" fmla="*/ 7 h 643"/>
              <a:gd name="T70" fmla="*/ 432 w 643"/>
              <a:gd name="T71" fmla="*/ 20 h 643"/>
              <a:gd name="T72" fmla="*/ 475 w 643"/>
              <a:gd name="T73" fmla="*/ 39 h 643"/>
              <a:gd name="T74" fmla="*/ 514 w 643"/>
              <a:gd name="T75" fmla="*/ 64 h 643"/>
              <a:gd name="T76" fmla="*/ 549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2" y="403"/>
                </a:lnTo>
                <a:lnTo>
                  <a:pt x="628" y="417"/>
                </a:lnTo>
                <a:lnTo>
                  <a:pt x="623" y="432"/>
                </a:lnTo>
                <a:lnTo>
                  <a:pt x="618" y="447"/>
                </a:lnTo>
                <a:lnTo>
                  <a:pt x="611" y="461"/>
                </a:lnTo>
                <a:lnTo>
                  <a:pt x="604" y="474"/>
                </a:lnTo>
                <a:lnTo>
                  <a:pt x="596" y="488"/>
                </a:lnTo>
                <a:lnTo>
                  <a:pt x="588" y="502"/>
                </a:lnTo>
                <a:lnTo>
                  <a:pt x="579" y="514"/>
                </a:lnTo>
                <a:lnTo>
                  <a:pt x="570" y="526"/>
                </a:lnTo>
                <a:lnTo>
                  <a:pt x="559" y="538"/>
                </a:lnTo>
                <a:lnTo>
                  <a:pt x="549" y="549"/>
                </a:lnTo>
                <a:lnTo>
                  <a:pt x="538" y="560"/>
                </a:lnTo>
                <a:lnTo>
                  <a:pt x="526" y="570"/>
                </a:lnTo>
                <a:lnTo>
                  <a:pt x="514" y="579"/>
                </a:lnTo>
                <a:lnTo>
                  <a:pt x="501" y="588"/>
                </a:lnTo>
                <a:lnTo>
                  <a:pt x="488" y="596"/>
                </a:lnTo>
                <a:lnTo>
                  <a:pt x="475" y="604"/>
                </a:lnTo>
                <a:lnTo>
                  <a:pt x="460" y="611"/>
                </a:lnTo>
                <a:lnTo>
                  <a:pt x="447" y="618"/>
                </a:lnTo>
                <a:lnTo>
                  <a:pt x="432" y="624"/>
                </a:lnTo>
                <a:lnTo>
                  <a:pt x="417" y="628"/>
                </a:lnTo>
                <a:lnTo>
                  <a:pt x="402" y="633"/>
                </a:lnTo>
                <a:lnTo>
                  <a:pt x="386" y="636"/>
                </a:lnTo>
                <a:lnTo>
                  <a:pt x="370" y="640"/>
                </a:lnTo>
                <a:lnTo>
                  <a:pt x="354" y="642"/>
                </a:lnTo>
                <a:lnTo>
                  <a:pt x="338" y="643"/>
                </a:lnTo>
                <a:lnTo>
                  <a:pt x="321" y="643"/>
                </a:lnTo>
                <a:lnTo>
                  <a:pt x="321" y="643"/>
                </a:lnTo>
                <a:lnTo>
                  <a:pt x="305" y="643"/>
                </a:lnTo>
                <a:lnTo>
                  <a:pt x="288" y="642"/>
                </a:lnTo>
                <a:lnTo>
                  <a:pt x="272" y="640"/>
                </a:lnTo>
                <a:lnTo>
                  <a:pt x="256" y="636"/>
                </a:lnTo>
                <a:lnTo>
                  <a:pt x="242" y="633"/>
                </a:lnTo>
                <a:lnTo>
                  <a:pt x="226" y="628"/>
                </a:lnTo>
                <a:lnTo>
                  <a:pt x="211" y="624"/>
                </a:lnTo>
                <a:lnTo>
                  <a:pt x="196" y="618"/>
                </a:lnTo>
                <a:lnTo>
                  <a:pt x="182" y="611"/>
                </a:lnTo>
                <a:lnTo>
                  <a:pt x="169" y="604"/>
                </a:lnTo>
                <a:lnTo>
                  <a:pt x="155" y="596"/>
                </a:lnTo>
                <a:lnTo>
                  <a:pt x="141" y="588"/>
                </a:lnTo>
                <a:lnTo>
                  <a:pt x="129" y="579"/>
                </a:lnTo>
                <a:lnTo>
                  <a:pt x="117" y="570"/>
                </a:lnTo>
                <a:lnTo>
                  <a:pt x="105" y="560"/>
                </a:lnTo>
                <a:lnTo>
                  <a:pt x="95" y="549"/>
                </a:lnTo>
                <a:lnTo>
                  <a:pt x="83" y="538"/>
                </a:lnTo>
                <a:lnTo>
                  <a:pt x="73" y="526"/>
                </a:lnTo>
                <a:lnTo>
                  <a:pt x="64" y="514"/>
                </a:lnTo>
                <a:lnTo>
                  <a:pt x="55" y="502"/>
                </a:lnTo>
                <a:lnTo>
                  <a:pt x="47" y="488"/>
                </a:lnTo>
                <a:lnTo>
                  <a:pt x="39" y="474"/>
                </a:lnTo>
                <a:lnTo>
                  <a:pt x="32" y="461"/>
                </a:lnTo>
                <a:lnTo>
                  <a:pt x="25" y="447"/>
                </a:lnTo>
                <a:lnTo>
                  <a:pt x="19" y="432"/>
                </a:lnTo>
                <a:lnTo>
                  <a:pt x="15" y="417"/>
                </a:lnTo>
                <a:lnTo>
                  <a:pt x="10" y="403"/>
                </a:lnTo>
                <a:lnTo>
                  <a:pt x="7" y="387"/>
                </a:lnTo>
                <a:lnTo>
                  <a:pt x="4" y="371"/>
                </a:lnTo>
                <a:lnTo>
                  <a:pt x="2" y="355"/>
                </a:lnTo>
                <a:lnTo>
                  <a:pt x="0" y="339"/>
                </a:lnTo>
                <a:lnTo>
                  <a:pt x="0" y="322"/>
                </a:lnTo>
                <a:lnTo>
                  <a:pt x="0" y="322"/>
                </a:lnTo>
                <a:lnTo>
                  <a:pt x="0" y="306"/>
                </a:lnTo>
                <a:lnTo>
                  <a:pt x="2" y="289"/>
                </a:lnTo>
                <a:lnTo>
                  <a:pt x="4" y="273"/>
                </a:lnTo>
                <a:lnTo>
                  <a:pt x="7" y="257"/>
                </a:lnTo>
                <a:lnTo>
                  <a:pt x="10" y="242"/>
                </a:lnTo>
                <a:lnTo>
                  <a:pt x="15" y="226"/>
                </a:lnTo>
                <a:lnTo>
                  <a:pt x="19" y="211"/>
                </a:lnTo>
                <a:lnTo>
                  <a:pt x="25" y="196"/>
                </a:lnTo>
                <a:lnTo>
                  <a:pt x="32" y="183"/>
                </a:lnTo>
                <a:lnTo>
                  <a:pt x="39" y="169"/>
                </a:lnTo>
                <a:lnTo>
                  <a:pt x="47" y="155"/>
                </a:lnTo>
                <a:lnTo>
                  <a:pt x="55" y="142"/>
                </a:lnTo>
                <a:lnTo>
                  <a:pt x="64" y="129"/>
                </a:lnTo>
                <a:lnTo>
                  <a:pt x="73" y="118"/>
                </a:lnTo>
                <a:lnTo>
                  <a:pt x="83" y="105"/>
                </a:lnTo>
                <a:lnTo>
                  <a:pt x="95" y="95"/>
                </a:lnTo>
                <a:lnTo>
                  <a:pt x="105" y="84"/>
                </a:lnTo>
                <a:lnTo>
                  <a:pt x="117" y="73"/>
                </a:lnTo>
                <a:lnTo>
                  <a:pt x="129" y="64"/>
                </a:lnTo>
                <a:lnTo>
                  <a:pt x="141" y="55"/>
                </a:lnTo>
                <a:lnTo>
                  <a:pt x="155" y="47"/>
                </a:lnTo>
                <a:lnTo>
                  <a:pt x="169" y="39"/>
                </a:lnTo>
                <a:lnTo>
                  <a:pt x="182" y="32"/>
                </a:lnTo>
                <a:lnTo>
                  <a:pt x="196" y="26"/>
                </a:lnTo>
                <a:lnTo>
                  <a:pt x="211" y="20"/>
                </a:lnTo>
                <a:lnTo>
                  <a:pt x="226" y="15"/>
                </a:lnTo>
                <a:lnTo>
                  <a:pt x="242" y="11"/>
                </a:lnTo>
                <a:lnTo>
                  <a:pt x="256" y="7"/>
                </a:lnTo>
                <a:lnTo>
                  <a:pt x="272" y="4"/>
                </a:lnTo>
                <a:lnTo>
                  <a:pt x="288" y="2"/>
                </a:lnTo>
                <a:lnTo>
                  <a:pt x="305" y="0"/>
                </a:lnTo>
                <a:lnTo>
                  <a:pt x="321" y="0"/>
                </a:lnTo>
                <a:lnTo>
                  <a:pt x="321" y="0"/>
                </a:lnTo>
                <a:lnTo>
                  <a:pt x="338" y="0"/>
                </a:lnTo>
                <a:lnTo>
                  <a:pt x="354" y="2"/>
                </a:lnTo>
                <a:lnTo>
                  <a:pt x="370" y="4"/>
                </a:lnTo>
                <a:lnTo>
                  <a:pt x="386" y="7"/>
                </a:lnTo>
                <a:lnTo>
                  <a:pt x="402" y="11"/>
                </a:lnTo>
                <a:lnTo>
                  <a:pt x="417" y="15"/>
                </a:lnTo>
                <a:lnTo>
                  <a:pt x="432" y="20"/>
                </a:lnTo>
                <a:lnTo>
                  <a:pt x="447" y="26"/>
                </a:lnTo>
                <a:lnTo>
                  <a:pt x="460" y="32"/>
                </a:lnTo>
                <a:lnTo>
                  <a:pt x="475" y="39"/>
                </a:lnTo>
                <a:lnTo>
                  <a:pt x="488" y="47"/>
                </a:lnTo>
                <a:lnTo>
                  <a:pt x="501" y="55"/>
                </a:lnTo>
                <a:lnTo>
                  <a:pt x="514" y="64"/>
                </a:lnTo>
                <a:lnTo>
                  <a:pt x="526" y="73"/>
                </a:lnTo>
                <a:lnTo>
                  <a:pt x="538" y="84"/>
                </a:lnTo>
                <a:lnTo>
                  <a:pt x="549" y="95"/>
                </a:lnTo>
                <a:lnTo>
                  <a:pt x="559" y="105"/>
                </a:lnTo>
                <a:lnTo>
                  <a:pt x="570" y="118"/>
                </a:lnTo>
                <a:lnTo>
                  <a:pt x="579" y="129"/>
                </a:lnTo>
                <a:lnTo>
                  <a:pt x="588" y="142"/>
                </a:lnTo>
                <a:lnTo>
                  <a:pt x="596" y="155"/>
                </a:lnTo>
                <a:lnTo>
                  <a:pt x="604" y="169"/>
                </a:lnTo>
                <a:lnTo>
                  <a:pt x="611" y="183"/>
                </a:lnTo>
                <a:lnTo>
                  <a:pt x="618" y="196"/>
                </a:lnTo>
                <a:lnTo>
                  <a:pt x="623" y="211"/>
                </a:lnTo>
                <a:lnTo>
                  <a:pt x="628" y="226"/>
                </a:lnTo>
                <a:lnTo>
                  <a:pt x="632" y="242"/>
                </a:lnTo>
                <a:lnTo>
                  <a:pt x="636" y="257"/>
                </a:lnTo>
                <a:lnTo>
                  <a:pt x="639" y="273"/>
                </a:lnTo>
                <a:lnTo>
                  <a:pt x="642" y="289"/>
                </a:lnTo>
                <a:lnTo>
                  <a:pt x="643" y="306"/>
                </a:lnTo>
                <a:lnTo>
                  <a:pt x="643" y="322"/>
                </a:lnTo>
                <a:lnTo>
                  <a:pt x="643" y="322"/>
                </a:lnTo>
                <a:close/>
              </a:path>
            </a:pathLst>
          </a:custGeom>
          <a:solidFill>
            <a:schemeClr val="accent4"/>
          </a:solidFill>
          <a:ln>
            <a:noFill/>
          </a:ln>
        </p:spPr>
        <p:txBody>
          <a:bodyPr anchor="ctr" anchorCtr="1">
            <a:normAutofit/>
          </a:bodyPr>
          <a:lstStyle/>
          <a:p>
            <a:pPr algn="ctr" defTabSz="914400" eaLnBrk="1" fontAlgn="auto" hangingPunct="1">
              <a:spcBef>
                <a:spcPts val="0"/>
              </a:spcBef>
              <a:spcAft>
                <a:spcPts val="0"/>
              </a:spcAft>
              <a:defRPr/>
            </a:pPr>
            <a:r>
              <a:rPr lang="zh-CN" altLang="en-US" sz="2400" kern="0" dirty="0">
                <a:solidFill>
                  <a:prstClr val="white"/>
                </a:solidFill>
                <a:latin typeface="微软雅黑" panose="020B0503020204020204" pitchFamily="34" charset="-122"/>
                <a:ea typeface="微软雅黑" panose="020B0503020204020204" pitchFamily="34" charset="-122"/>
              </a:rPr>
              <a:t>添加</a:t>
            </a:r>
            <a:endParaRPr lang="en-US" altLang="zh-CN" sz="2400" kern="0" dirty="0">
              <a:solidFill>
                <a:prstClr val="white"/>
              </a:solidFill>
              <a:latin typeface="微软雅黑" panose="020B0503020204020204" pitchFamily="34" charset="-122"/>
              <a:ea typeface="微软雅黑" panose="020B0503020204020204" pitchFamily="34" charset="-122"/>
            </a:endParaRPr>
          </a:p>
          <a:p>
            <a:pPr algn="ctr" defTabSz="914400" eaLnBrk="1" fontAlgn="auto" hangingPunct="1">
              <a:spcBef>
                <a:spcPts val="0"/>
              </a:spcBef>
              <a:spcAft>
                <a:spcPts val="0"/>
              </a:spcAft>
              <a:defRPr/>
            </a:pPr>
            <a:r>
              <a:rPr lang="zh-CN" altLang="en-US" sz="2400" kern="0" dirty="0">
                <a:solidFill>
                  <a:prstClr val="white"/>
                </a:solidFill>
                <a:latin typeface="微软雅黑" panose="020B0503020204020204" pitchFamily="34" charset="-122"/>
                <a:ea typeface="微软雅黑" panose="020B0503020204020204" pitchFamily="34" charset="-122"/>
              </a:rPr>
              <a:t>标题</a:t>
            </a:r>
          </a:p>
        </p:txBody>
      </p:sp>
      <p:sp>
        <p:nvSpPr>
          <p:cNvPr id="11" name="MH_SubTitle_3"/>
          <p:cNvSpPr/>
          <p:nvPr>
            <p:custDataLst>
              <p:tags r:id="rId7"/>
            </p:custDataLst>
          </p:nvPr>
        </p:nvSpPr>
        <p:spPr bwMode="auto">
          <a:xfrm>
            <a:off x="6465888" y="3573463"/>
            <a:ext cx="1393825" cy="1392237"/>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8 w 643"/>
              <a:gd name="T11" fmla="*/ 549 h 643"/>
              <a:gd name="T12" fmla="*/ 514 w 643"/>
              <a:gd name="T13" fmla="*/ 579 h 643"/>
              <a:gd name="T14" fmla="*/ 474 w 643"/>
              <a:gd name="T15" fmla="*/ 604 h 643"/>
              <a:gd name="T16" fmla="*/ 432 w 643"/>
              <a:gd name="T17" fmla="*/ 624 h 643"/>
              <a:gd name="T18" fmla="*/ 387 w 643"/>
              <a:gd name="T19" fmla="*/ 636 h 643"/>
              <a:gd name="T20" fmla="*/ 339 w 643"/>
              <a:gd name="T21" fmla="*/ 643 h 643"/>
              <a:gd name="T22" fmla="*/ 306 w 643"/>
              <a:gd name="T23" fmla="*/ 643 h 643"/>
              <a:gd name="T24" fmla="*/ 257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20 w 643"/>
              <a:gd name="T39" fmla="*/ 432 h 643"/>
              <a:gd name="T40" fmla="*/ 7 w 643"/>
              <a:gd name="T41" fmla="*/ 387 h 643"/>
              <a:gd name="T42" fmla="*/ 0 w 643"/>
              <a:gd name="T43" fmla="*/ 339 h 643"/>
              <a:gd name="T44" fmla="*/ 0 w 643"/>
              <a:gd name="T45" fmla="*/ 306 h 643"/>
              <a:gd name="T46" fmla="*/ 7 w 643"/>
              <a:gd name="T47" fmla="*/ 257 h 643"/>
              <a:gd name="T48" fmla="*/ 20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7 w 643"/>
              <a:gd name="T63" fmla="*/ 7 h 643"/>
              <a:gd name="T64" fmla="*/ 306 w 643"/>
              <a:gd name="T65" fmla="*/ 0 h 643"/>
              <a:gd name="T66" fmla="*/ 339 w 643"/>
              <a:gd name="T67" fmla="*/ 0 h 643"/>
              <a:gd name="T68" fmla="*/ 387 w 643"/>
              <a:gd name="T69" fmla="*/ 7 h 643"/>
              <a:gd name="T70" fmla="*/ 432 w 643"/>
              <a:gd name="T71" fmla="*/ 20 h 643"/>
              <a:gd name="T72" fmla="*/ 474 w 643"/>
              <a:gd name="T73" fmla="*/ 39 h 643"/>
              <a:gd name="T74" fmla="*/ 514 w 643"/>
              <a:gd name="T75" fmla="*/ 64 h 643"/>
              <a:gd name="T76" fmla="*/ 548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3" y="403"/>
                </a:lnTo>
                <a:lnTo>
                  <a:pt x="628" y="417"/>
                </a:lnTo>
                <a:lnTo>
                  <a:pt x="623" y="432"/>
                </a:lnTo>
                <a:lnTo>
                  <a:pt x="618" y="447"/>
                </a:lnTo>
                <a:lnTo>
                  <a:pt x="611" y="461"/>
                </a:lnTo>
                <a:lnTo>
                  <a:pt x="604" y="474"/>
                </a:lnTo>
                <a:lnTo>
                  <a:pt x="596" y="488"/>
                </a:lnTo>
                <a:lnTo>
                  <a:pt x="588" y="502"/>
                </a:lnTo>
                <a:lnTo>
                  <a:pt x="579" y="514"/>
                </a:lnTo>
                <a:lnTo>
                  <a:pt x="570" y="526"/>
                </a:lnTo>
                <a:lnTo>
                  <a:pt x="560" y="538"/>
                </a:lnTo>
                <a:lnTo>
                  <a:pt x="548" y="549"/>
                </a:lnTo>
                <a:lnTo>
                  <a:pt x="538" y="560"/>
                </a:lnTo>
                <a:lnTo>
                  <a:pt x="526" y="570"/>
                </a:lnTo>
                <a:lnTo>
                  <a:pt x="514" y="579"/>
                </a:lnTo>
                <a:lnTo>
                  <a:pt x="502" y="588"/>
                </a:lnTo>
                <a:lnTo>
                  <a:pt x="488" y="596"/>
                </a:lnTo>
                <a:lnTo>
                  <a:pt x="474" y="604"/>
                </a:lnTo>
                <a:lnTo>
                  <a:pt x="461" y="611"/>
                </a:lnTo>
                <a:lnTo>
                  <a:pt x="447" y="618"/>
                </a:lnTo>
                <a:lnTo>
                  <a:pt x="432" y="624"/>
                </a:lnTo>
                <a:lnTo>
                  <a:pt x="417" y="628"/>
                </a:lnTo>
                <a:lnTo>
                  <a:pt x="402" y="633"/>
                </a:lnTo>
                <a:lnTo>
                  <a:pt x="387" y="636"/>
                </a:lnTo>
                <a:lnTo>
                  <a:pt x="371" y="640"/>
                </a:lnTo>
                <a:lnTo>
                  <a:pt x="355" y="642"/>
                </a:lnTo>
                <a:lnTo>
                  <a:pt x="339" y="643"/>
                </a:lnTo>
                <a:lnTo>
                  <a:pt x="322" y="643"/>
                </a:lnTo>
                <a:lnTo>
                  <a:pt x="322" y="643"/>
                </a:lnTo>
                <a:lnTo>
                  <a:pt x="306" y="643"/>
                </a:lnTo>
                <a:lnTo>
                  <a:pt x="289" y="642"/>
                </a:lnTo>
                <a:lnTo>
                  <a:pt x="273" y="640"/>
                </a:lnTo>
                <a:lnTo>
                  <a:pt x="257" y="636"/>
                </a:lnTo>
                <a:lnTo>
                  <a:pt x="242" y="633"/>
                </a:lnTo>
                <a:lnTo>
                  <a:pt x="226" y="628"/>
                </a:lnTo>
                <a:lnTo>
                  <a:pt x="211" y="624"/>
                </a:lnTo>
                <a:lnTo>
                  <a:pt x="196" y="618"/>
                </a:lnTo>
                <a:lnTo>
                  <a:pt x="183" y="611"/>
                </a:lnTo>
                <a:lnTo>
                  <a:pt x="169" y="604"/>
                </a:lnTo>
                <a:lnTo>
                  <a:pt x="155" y="596"/>
                </a:lnTo>
                <a:lnTo>
                  <a:pt x="142" y="588"/>
                </a:lnTo>
                <a:lnTo>
                  <a:pt x="129" y="579"/>
                </a:lnTo>
                <a:lnTo>
                  <a:pt x="118" y="570"/>
                </a:lnTo>
                <a:lnTo>
                  <a:pt x="105" y="560"/>
                </a:lnTo>
                <a:lnTo>
                  <a:pt x="95" y="549"/>
                </a:lnTo>
                <a:lnTo>
                  <a:pt x="83" y="538"/>
                </a:lnTo>
                <a:lnTo>
                  <a:pt x="73" y="526"/>
                </a:lnTo>
                <a:lnTo>
                  <a:pt x="64" y="514"/>
                </a:lnTo>
                <a:lnTo>
                  <a:pt x="55" y="502"/>
                </a:lnTo>
                <a:lnTo>
                  <a:pt x="47" y="488"/>
                </a:lnTo>
                <a:lnTo>
                  <a:pt x="39" y="474"/>
                </a:lnTo>
                <a:lnTo>
                  <a:pt x="32" y="461"/>
                </a:lnTo>
                <a:lnTo>
                  <a:pt x="25" y="447"/>
                </a:lnTo>
                <a:lnTo>
                  <a:pt x="20" y="432"/>
                </a:lnTo>
                <a:lnTo>
                  <a:pt x="15" y="417"/>
                </a:lnTo>
                <a:lnTo>
                  <a:pt x="11" y="403"/>
                </a:lnTo>
                <a:lnTo>
                  <a:pt x="7" y="387"/>
                </a:lnTo>
                <a:lnTo>
                  <a:pt x="4" y="371"/>
                </a:lnTo>
                <a:lnTo>
                  <a:pt x="1" y="355"/>
                </a:lnTo>
                <a:lnTo>
                  <a:pt x="0" y="339"/>
                </a:lnTo>
                <a:lnTo>
                  <a:pt x="0" y="322"/>
                </a:lnTo>
                <a:lnTo>
                  <a:pt x="0" y="322"/>
                </a:lnTo>
                <a:lnTo>
                  <a:pt x="0" y="306"/>
                </a:lnTo>
                <a:lnTo>
                  <a:pt x="1" y="289"/>
                </a:lnTo>
                <a:lnTo>
                  <a:pt x="4" y="273"/>
                </a:lnTo>
                <a:lnTo>
                  <a:pt x="7" y="257"/>
                </a:lnTo>
                <a:lnTo>
                  <a:pt x="11" y="242"/>
                </a:lnTo>
                <a:lnTo>
                  <a:pt x="15" y="226"/>
                </a:lnTo>
                <a:lnTo>
                  <a:pt x="20" y="211"/>
                </a:lnTo>
                <a:lnTo>
                  <a:pt x="25" y="196"/>
                </a:lnTo>
                <a:lnTo>
                  <a:pt x="32" y="183"/>
                </a:lnTo>
                <a:lnTo>
                  <a:pt x="39" y="169"/>
                </a:lnTo>
                <a:lnTo>
                  <a:pt x="47" y="155"/>
                </a:lnTo>
                <a:lnTo>
                  <a:pt x="55" y="142"/>
                </a:lnTo>
                <a:lnTo>
                  <a:pt x="64" y="129"/>
                </a:lnTo>
                <a:lnTo>
                  <a:pt x="73" y="118"/>
                </a:lnTo>
                <a:lnTo>
                  <a:pt x="83" y="105"/>
                </a:lnTo>
                <a:lnTo>
                  <a:pt x="95" y="95"/>
                </a:lnTo>
                <a:lnTo>
                  <a:pt x="105" y="84"/>
                </a:lnTo>
                <a:lnTo>
                  <a:pt x="118" y="73"/>
                </a:lnTo>
                <a:lnTo>
                  <a:pt x="129" y="64"/>
                </a:lnTo>
                <a:lnTo>
                  <a:pt x="142" y="55"/>
                </a:lnTo>
                <a:lnTo>
                  <a:pt x="155" y="47"/>
                </a:lnTo>
                <a:lnTo>
                  <a:pt x="169" y="39"/>
                </a:lnTo>
                <a:lnTo>
                  <a:pt x="183" y="32"/>
                </a:lnTo>
                <a:lnTo>
                  <a:pt x="196" y="26"/>
                </a:lnTo>
                <a:lnTo>
                  <a:pt x="211" y="20"/>
                </a:lnTo>
                <a:lnTo>
                  <a:pt x="226" y="15"/>
                </a:lnTo>
                <a:lnTo>
                  <a:pt x="242" y="11"/>
                </a:lnTo>
                <a:lnTo>
                  <a:pt x="257" y="7"/>
                </a:lnTo>
                <a:lnTo>
                  <a:pt x="273" y="4"/>
                </a:lnTo>
                <a:lnTo>
                  <a:pt x="289" y="2"/>
                </a:lnTo>
                <a:lnTo>
                  <a:pt x="306" y="0"/>
                </a:lnTo>
                <a:lnTo>
                  <a:pt x="322" y="0"/>
                </a:lnTo>
                <a:lnTo>
                  <a:pt x="322" y="0"/>
                </a:lnTo>
                <a:lnTo>
                  <a:pt x="339" y="0"/>
                </a:lnTo>
                <a:lnTo>
                  <a:pt x="355" y="2"/>
                </a:lnTo>
                <a:lnTo>
                  <a:pt x="371" y="4"/>
                </a:lnTo>
                <a:lnTo>
                  <a:pt x="387" y="7"/>
                </a:lnTo>
                <a:lnTo>
                  <a:pt x="402" y="11"/>
                </a:lnTo>
                <a:lnTo>
                  <a:pt x="417" y="15"/>
                </a:lnTo>
                <a:lnTo>
                  <a:pt x="432" y="20"/>
                </a:lnTo>
                <a:lnTo>
                  <a:pt x="447" y="26"/>
                </a:lnTo>
                <a:lnTo>
                  <a:pt x="461" y="32"/>
                </a:lnTo>
                <a:lnTo>
                  <a:pt x="474" y="39"/>
                </a:lnTo>
                <a:lnTo>
                  <a:pt x="488" y="47"/>
                </a:lnTo>
                <a:lnTo>
                  <a:pt x="502" y="55"/>
                </a:lnTo>
                <a:lnTo>
                  <a:pt x="514" y="64"/>
                </a:lnTo>
                <a:lnTo>
                  <a:pt x="526" y="73"/>
                </a:lnTo>
                <a:lnTo>
                  <a:pt x="538" y="84"/>
                </a:lnTo>
                <a:lnTo>
                  <a:pt x="548" y="95"/>
                </a:lnTo>
                <a:lnTo>
                  <a:pt x="560" y="105"/>
                </a:lnTo>
                <a:lnTo>
                  <a:pt x="570" y="118"/>
                </a:lnTo>
                <a:lnTo>
                  <a:pt x="579" y="129"/>
                </a:lnTo>
                <a:lnTo>
                  <a:pt x="588" y="142"/>
                </a:lnTo>
                <a:lnTo>
                  <a:pt x="596" y="155"/>
                </a:lnTo>
                <a:lnTo>
                  <a:pt x="604" y="169"/>
                </a:lnTo>
                <a:lnTo>
                  <a:pt x="611" y="183"/>
                </a:lnTo>
                <a:lnTo>
                  <a:pt x="618" y="196"/>
                </a:lnTo>
                <a:lnTo>
                  <a:pt x="623" y="211"/>
                </a:lnTo>
                <a:lnTo>
                  <a:pt x="628" y="226"/>
                </a:lnTo>
                <a:lnTo>
                  <a:pt x="633" y="242"/>
                </a:lnTo>
                <a:lnTo>
                  <a:pt x="636" y="257"/>
                </a:lnTo>
                <a:lnTo>
                  <a:pt x="639" y="273"/>
                </a:lnTo>
                <a:lnTo>
                  <a:pt x="642" y="289"/>
                </a:lnTo>
                <a:lnTo>
                  <a:pt x="643" y="306"/>
                </a:lnTo>
                <a:lnTo>
                  <a:pt x="643" y="322"/>
                </a:lnTo>
                <a:lnTo>
                  <a:pt x="643" y="322"/>
                </a:lnTo>
                <a:close/>
              </a:path>
            </a:pathLst>
          </a:custGeom>
          <a:solidFill>
            <a:schemeClr val="accent3"/>
          </a:solidFill>
          <a:ln>
            <a:noFill/>
          </a:ln>
        </p:spPr>
        <p:txBody>
          <a:bodyPr anchor="ctr" anchorCtr="1">
            <a:normAutofit/>
          </a:bodyPr>
          <a:lstStyle/>
          <a:p>
            <a:pPr algn="ctr" defTabSz="914400" eaLnBrk="1" fontAlgn="auto" hangingPunct="1">
              <a:spcBef>
                <a:spcPts val="0"/>
              </a:spcBef>
              <a:spcAft>
                <a:spcPts val="0"/>
              </a:spcAft>
              <a:defRPr/>
            </a:pPr>
            <a:r>
              <a:rPr lang="zh-CN" altLang="en-US" sz="2400" kern="0" dirty="0">
                <a:solidFill>
                  <a:prstClr val="white"/>
                </a:solidFill>
                <a:latin typeface="微软雅黑" panose="020B0503020204020204" pitchFamily="34" charset="-122"/>
                <a:ea typeface="微软雅黑" panose="020B0503020204020204" pitchFamily="34" charset="-122"/>
              </a:rPr>
              <a:t>添加</a:t>
            </a:r>
            <a:endParaRPr lang="en-US" altLang="zh-CN" sz="2400" kern="0" dirty="0">
              <a:solidFill>
                <a:prstClr val="white"/>
              </a:solidFill>
              <a:latin typeface="微软雅黑" panose="020B0503020204020204" pitchFamily="34" charset="-122"/>
              <a:ea typeface="微软雅黑" panose="020B0503020204020204" pitchFamily="34" charset="-122"/>
            </a:endParaRPr>
          </a:p>
          <a:p>
            <a:pPr algn="ctr" defTabSz="914400" eaLnBrk="1" fontAlgn="auto" hangingPunct="1">
              <a:spcBef>
                <a:spcPts val="0"/>
              </a:spcBef>
              <a:spcAft>
                <a:spcPts val="0"/>
              </a:spcAft>
              <a:defRPr/>
            </a:pPr>
            <a:r>
              <a:rPr lang="zh-CN" altLang="en-US" sz="2400" kern="0" dirty="0">
                <a:solidFill>
                  <a:prstClr val="white"/>
                </a:solidFill>
                <a:latin typeface="微软雅黑" panose="020B0503020204020204" pitchFamily="34" charset="-122"/>
                <a:ea typeface="微软雅黑" panose="020B0503020204020204" pitchFamily="34" charset="-122"/>
              </a:rPr>
              <a:t>标题</a:t>
            </a:r>
          </a:p>
        </p:txBody>
      </p:sp>
      <p:sp>
        <p:nvSpPr>
          <p:cNvPr id="12" name="MH_SubTitle_1"/>
          <p:cNvSpPr txBox="1">
            <a:spLocks noChangeArrowheads="1"/>
          </p:cNvSpPr>
          <p:nvPr/>
        </p:nvSpPr>
        <p:spPr bwMode="auto">
          <a:xfrm>
            <a:off x="2155825" y="1998663"/>
            <a:ext cx="1550988"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600" dirty="0">
                <a:solidFill>
                  <a:srgbClr val="000000"/>
                </a:solidFill>
                <a:latin typeface="宋体" panose="02010600030101010101" pitchFamily="2" charset="-122"/>
              </a:rPr>
              <a:t>点击添加文字点击添加文字点击添加文字点击添加文字</a:t>
            </a:r>
          </a:p>
        </p:txBody>
      </p:sp>
      <p:sp>
        <p:nvSpPr>
          <p:cNvPr id="13" name="MH_SubTitle_1"/>
          <p:cNvSpPr txBox="1">
            <a:spLocks noChangeArrowheads="1"/>
          </p:cNvSpPr>
          <p:nvPr/>
        </p:nvSpPr>
        <p:spPr bwMode="auto">
          <a:xfrm>
            <a:off x="4278313" y="2176463"/>
            <a:ext cx="15494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600" dirty="0">
                <a:solidFill>
                  <a:srgbClr val="000000"/>
                </a:solidFill>
                <a:latin typeface="宋体" panose="02010600030101010101" pitchFamily="2" charset="-122"/>
              </a:rPr>
              <a:t>点击添加文字点击添加文字点击添加文字点击添加文字</a:t>
            </a:r>
          </a:p>
        </p:txBody>
      </p:sp>
      <p:sp>
        <p:nvSpPr>
          <p:cNvPr id="14" name="MH_SubTitle_1"/>
          <p:cNvSpPr txBox="1">
            <a:spLocks noChangeArrowheads="1"/>
          </p:cNvSpPr>
          <p:nvPr/>
        </p:nvSpPr>
        <p:spPr bwMode="auto">
          <a:xfrm>
            <a:off x="6392863" y="2190750"/>
            <a:ext cx="1550987"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600" dirty="0">
                <a:solidFill>
                  <a:srgbClr val="000000"/>
                </a:solidFill>
                <a:latin typeface="宋体" panose="02010600030101010101" pitchFamily="2" charset="-122"/>
              </a:rPr>
              <a:t>点击添加文字点击添加文字点击添加文字点击添加文字</a:t>
            </a:r>
          </a:p>
        </p:txBody>
      </p:sp>
      <p:sp>
        <p:nvSpPr>
          <p:cNvPr id="15" name="MH_SubTitle_1"/>
          <p:cNvSpPr txBox="1">
            <a:spLocks noChangeArrowheads="1"/>
          </p:cNvSpPr>
          <p:nvPr/>
        </p:nvSpPr>
        <p:spPr bwMode="auto">
          <a:xfrm>
            <a:off x="8426450" y="2071688"/>
            <a:ext cx="155098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600" dirty="0">
                <a:solidFill>
                  <a:srgbClr val="000000"/>
                </a:solidFill>
                <a:latin typeface="宋体" panose="02010600030101010101" pitchFamily="2" charset="-122"/>
              </a:rPr>
              <a:t>点击添加文字点击添加文字点击添加文字点击添加文字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par>
                          <p:cTn id="37" fill="hold">
                            <p:stCondLst>
                              <p:cond delay="3000"/>
                            </p:stCondLst>
                            <p:childTnLst>
                              <p:par>
                                <p:cTn id="38" presetID="10" presetClass="entr" presetSubtype="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9" grpId="0" animBg="1"/>
      <p:bldP spid="10" grpId="0" animBg="1"/>
      <p:bldP spid="11" grpId="0" animBg="1"/>
      <p:bldP spid="12" grpId="0"/>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28281" y="47135"/>
            <a:ext cx="12085163" cy="6749591"/>
          </a:xfrm>
          <a:prstGeom prst="roundRect">
            <a:avLst>
              <a:gd name="adj" fmla="val 4326"/>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5" name="MH_Number_1"/>
          <p:cNvSpPr/>
          <p:nvPr>
            <p:custDataLst>
              <p:tags r:id="rId1"/>
            </p:custDataLst>
          </p:nvPr>
        </p:nvSpPr>
        <p:spPr>
          <a:xfrm>
            <a:off x="103695" y="113388"/>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2</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MH_Entry_1"/>
          <p:cNvSpPr/>
          <p:nvPr>
            <p:custDataLst>
              <p:tags r:id="rId2"/>
            </p:custDataLst>
          </p:nvPr>
        </p:nvSpPr>
        <p:spPr>
          <a:xfrm>
            <a:off x="593483" y="113388"/>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7" name="MH_Other_1"/>
          <p:cNvSpPr/>
          <p:nvPr/>
        </p:nvSpPr>
        <p:spPr>
          <a:xfrm>
            <a:off x="1524000" y="2336800"/>
            <a:ext cx="9144000" cy="2960688"/>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defTabSz="914400" eaLnBrk="1" fontAlgn="auto" hangingPunct="1">
              <a:spcBef>
                <a:spcPts val="0"/>
              </a:spcBef>
              <a:spcAft>
                <a:spcPts val="0"/>
              </a:spcAft>
              <a:defRPr/>
            </a:pPr>
            <a:endParaRPr lang="zh-CN" altLang="en-US">
              <a:solidFill>
                <a:prstClr val="white"/>
              </a:solidFill>
              <a:latin typeface="Arial" panose="020B0604020202020204" pitchFamily="34" charset="0"/>
              <a:ea typeface="微软雅黑" panose="020B0503020204020204" pitchFamily="34" charset="-122"/>
            </a:endParaRPr>
          </a:p>
        </p:txBody>
      </p:sp>
      <p:sp>
        <p:nvSpPr>
          <p:cNvPr id="8" name="MH_Other_2"/>
          <p:cNvSpPr/>
          <p:nvPr/>
        </p:nvSpPr>
        <p:spPr>
          <a:xfrm>
            <a:off x="2679700" y="2336800"/>
            <a:ext cx="488950" cy="7794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defTabSz="914400" eaLnBrk="1" fontAlgn="auto" hangingPunct="1">
              <a:spcBef>
                <a:spcPts val="0"/>
              </a:spcBef>
              <a:spcAft>
                <a:spcPts val="0"/>
              </a:spcAft>
              <a:defRPr/>
            </a:pPr>
            <a:r>
              <a:rPr lang="en-US" altLang="zh-CN" sz="4400" dirty="0">
                <a:solidFill>
                  <a:prstClr val="white"/>
                </a:solidFill>
                <a:latin typeface="微软雅黑" panose="020B0503020204020204" pitchFamily="34" charset="-122"/>
                <a:ea typeface="微软雅黑" panose="020B0503020204020204" pitchFamily="34" charset="-122"/>
              </a:rPr>
              <a:t>1</a:t>
            </a:r>
            <a:endParaRPr lang="zh-CN" altLang="en-US" sz="4400" dirty="0">
              <a:solidFill>
                <a:prstClr val="white"/>
              </a:solidFill>
              <a:latin typeface="微软雅黑" panose="020B0503020204020204" pitchFamily="34" charset="-122"/>
              <a:ea typeface="微软雅黑" panose="020B0503020204020204" pitchFamily="34" charset="-122"/>
            </a:endParaRPr>
          </a:p>
        </p:txBody>
      </p:sp>
      <p:sp>
        <p:nvSpPr>
          <p:cNvPr id="9" name="MH_SubTitle_1"/>
          <p:cNvSpPr/>
          <p:nvPr/>
        </p:nvSpPr>
        <p:spPr>
          <a:xfrm>
            <a:off x="2057400" y="3116263"/>
            <a:ext cx="1733550" cy="563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zh-CN" altLang="en-US" b="1" dirty="0">
                <a:solidFill>
                  <a:prstClr val="black"/>
                </a:solidFill>
                <a:latin typeface="微软雅黑" panose="020B0503020204020204" pitchFamily="34" charset="-122"/>
                <a:ea typeface="微软雅黑" panose="020B0503020204020204" pitchFamily="34" charset="-122"/>
              </a:rPr>
              <a:t>添加标题</a:t>
            </a:r>
            <a:endParaRPr lang="en-US" altLang="zh-CN" b="1" dirty="0">
              <a:solidFill>
                <a:prstClr val="black"/>
              </a:solidFill>
              <a:latin typeface="微软雅黑" panose="020B0503020204020204" pitchFamily="34" charset="-122"/>
              <a:ea typeface="微软雅黑" panose="020B0503020204020204" pitchFamily="34" charset="-122"/>
            </a:endParaRPr>
          </a:p>
        </p:txBody>
      </p:sp>
      <p:sp>
        <p:nvSpPr>
          <p:cNvPr id="10" name="MH_Text_1"/>
          <p:cNvSpPr/>
          <p:nvPr/>
        </p:nvSpPr>
        <p:spPr>
          <a:xfrm>
            <a:off x="2057400" y="3787775"/>
            <a:ext cx="173355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auto">
              <a:spcBef>
                <a:spcPts val="0"/>
              </a:spcBef>
              <a:spcAft>
                <a:spcPts val="0"/>
              </a:spcAft>
              <a:defRPr/>
            </a:pPr>
            <a:r>
              <a:rPr lang="zh-CN" altLang="en-US" sz="1600" dirty="0">
                <a:solidFill>
                  <a:prstClr val="black"/>
                </a:solidFill>
                <a:latin typeface="宋体" panose="02010600030101010101" pitchFamily="2" charset="-122"/>
                <a:ea typeface="宋体" panose="02010600030101010101" pitchFamily="2" charset="-122"/>
              </a:rPr>
              <a:t>点击添加文字点击添加文字点击添加文字点击添加文字</a:t>
            </a:r>
          </a:p>
        </p:txBody>
      </p:sp>
      <p:sp>
        <p:nvSpPr>
          <p:cNvPr id="11" name="MH_Other_3"/>
          <p:cNvSpPr/>
          <p:nvPr/>
        </p:nvSpPr>
        <p:spPr>
          <a:xfrm>
            <a:off x="4832350" y="2336800"/>
            <a:ext cx="488950" cy="7794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defTabSz="914400" eaLnBrk="1" fontAlgn="auto" hangingPunct="1">
              <a:spcBef>
                <a:spcPts val="0"/>
              </a:spcBef>
              <a:spcAft>
                <a:spcPts val="0"/>
              </a:spcAft>
              <a:defRPr/>
            </a:pPr>
            <a:r>
              <a:rPr lang="en-US" altLang="zh-CN" sz="4400" dirty="0">
                <a:solidFill>
                  <a:prstClr val="white"/>
                </a:solidFill>
                <a:latin typeface="微软雅黑" panose="020B0503020204020204" pitchFamily="34" charset="-122"/>
                <a:ea typeface="微软雅黑" panose="020B0503020204020204" pitchFamily="34" charset="-122"/>
              </a:rPr>
              <a:t>2</a:t>
            </a:r>
            <a:endParaRPr lang="zh-CN" altLang="en-US" sz="4400" dirty="0">
              <a:solidFill>
                <a:prstClr val="white"/>
              </a:solidFill>
              <a:latin typeface="微软雅黑" panose="020B0503020204020204" pitchFamily="34" charset="-122"/>
              <a:ea typeface="微软雅黑" panose="020B0503020204020204" pitchFamily="34" charset="-122"/>
            </a:endParaRPr>
          </a:p>
        </p:txBody>
      </p:sp>
      <p:sp>
        <p:nvSpPr>
          <p:cNvPr id="12" name="MH_SubTitle_2"/>
          <p:cNvSpPr/>
          <p:nvPr/>
        </p:nvSpPr>
        <p:spPr>
          <a:xfrm>
            <a:off x="4208463" y="3101975"/>
            <a:ext cx="1735137" cy="565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zh-CN" altLang="en-US" b="1" dirty="0">
                <a:solidFill>
                  <a:prstClr val="black"/>
                </a:solidFill>
                <a:latin typeface="微软雅黑" panose="020B0503020204020204" pitchFamily="34" charset="-122"/>
                <a:ea typeface="微软雅黑" panose="020B0503020204020204" pitchFamily="34" charset="-122"/>
              </a:rPr>
              <a:t>添加标题</a:t>
            </a:r>
            <a:endParaRPr lang="en-US" altLang="zh-CN" b="1" dirty="0">
              <a:solidFill>
                <a:prstClr val="black"/>
              </a:solidFill>
              <a:latin typeface="微软雅黑" panose="020B0503020204020204" pitchFamily="34" charset="-122"/>
              <a:ea typeface="微软雅黑" panose="020B0503020204020204" pitchFamily="34" charset="-122"/>
            </a:endParaRPr>
          </a:p>
        </p:txBody>
      </p:sp>
      <p:sp>
        <p:nvSpPr>
          <p:cNvPr id="13" name="MH_Text_2"/>
          <p:cNvSpPr/>
          <p:nvPr/>
        </p:nvSpPr>
        <p:spPr>
          <a:xfrm>
            <a:off x="4208463" y="3773488"/>
            <a:ext cx="1735137" cy="15255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auto">
              <a:spcBef>
                <a:spcPts val="0"/>
              </a:spcBef>
              <a:spcAft>
                <a:spcPts val="0"/>
              </a:spcAft>
              <a:defRPr/>
            </a:pPr>
            <a:r>
              <a:rPr lang="zh-CN" altLang="en-US" sz="1600" dirty="0">
                <a:solidFill>
                  <a:prstClr val="black"/>
                </a:solidFill>
                <a:latin typeface="宋体" panose="02010600030101010101" pitchFamily="2" charset="-122"/>
                <a:ea typeface="宋体" panose="02010600030101010101" pitchFamily="2" charset="-122"/>
              </a:rPr>
              <a:t>点击添加文字点击添加文字点击添加文字点击添加文字</a:t>
            </a:r>
          </a:p>
        </p:txBody>
      </p:sp>
      <p:sp>
        <p:nvSpPr>
          <p:cNvPr id="14" name="MH_Other_4"/>
          <p:cNvSpPr/>
          <p:nvPr/>
        </p:nvSpPr>
        <p:spPr>
          <a:xfrm>
            <a:off x="6997700" y="2336800"/>
            <a:ext cx="488950" cy="7794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defTabSz="914400" eaLnBrk="1" fontAlgn="auto" hangingPunct="1">
              <a:spcBef>
                <a:spcPts val="0"/>
              </a:spcBef>
              <a:spcAft>
                <a:spcPts val="0"/>
              </a:spcAft>
              <a:defRPr/>
            </a:pPr>
            <a:r>
              <a:rPr lang="en-US" altLang="zh-CN" sz="4400" dirty="0">
                <a:solidFill>
                  <a:prstClr val="white"/>
                </a:solidFill>
                <a:latin typeface="微软雅黑" panose="020B0503020204020204" pitchFamily="34" charset="-122"/>
                <a:ea typeface="微软雅黑" panose="020B0503020204020204" pitchFamily="34" charset="-122"/>
              </a:rPr>
              <a:t>3</a:t>
            </a:r>
            <a:endParaRPr lang="zh-CN" altLang="en-US" sz="4400" dirty="0">
              <a:solidFill>
                <a:prstClr val="white"/>
              </a:solidFill>
              <a:latin typeface="微软雅黑" panose="020B0503020204020204" pitchFamily="34" charset="-122"/>
              <a:ea typeface="微软雅黑" panose="020B0503020204020204" pitchFamily="34" charset="-122"/>
            </a:endParaRPr>
          </a:p>
        </p:txBody>
      </p:sp>
      <p:sp>
        <p:nvSpPr>
          <p:cNvPr id="15" name="MH_SubTitle_3"/>
          <p:cNvSpPr/>
          <p:nvPr/>
        </p:nvSpPr>
        <p:spPr>
          <a:xfrm>
            <a:off x="6375400" y="3101975"/>
            <a:ext cx="1735138" cy="565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zh-CN" altLang="en-US" b="1" dirty="0">
                <a:solidFill>
                  <a:prstClr val="black"/>
                </a:solidFill>
                <a:latin typeface="微软雅黑" panose="020B0503020204020204" pitchFamily="34" charset="-122"/>
                <a:ea typeface="微软雅黑" panose="020B0503020204020204" pitchFamily="34" charset="-122"/>
              </a:rPr>
              <a:t>添加标题</a:t>
            </a:r>
            <a:endParaRPr lang="en-US" altLang="zh-CN" b="1" dirty="0">
              <a:solidFill>
                <a:prstClr val="black"/>
              </a:solidFill>
              <a:latin typeface="微软雅黑" panose="020B0503020204020204" pitchFamily="34" charset="-122"/>
              <a:ea typeface="微软雅黑" panose="020B0503020204020204" pitchFamily="34" charset="-122"/>
            </a:endParaRPr>
          </a:p>
        </p:txBody>
      </p:sp>
      <p:sp>
        <p:nvSpPr>
          <p:cNvPr id="16" name="MH_Text_3"/>
          <p:cNvSpPr/>
          <p:nvPr/>
        </p:nvSpPr>
        <p:spPr>
          <a:xfrm>
            <a:off x="6375400" y="3773488"/>
            <a:ext cx="1735138" cy="15255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auto">
              <a:spcBef>
                <a:spcPts val="0"/>
              </a:spcBef>
              <a:spcAft>
                <a:spcPts val="0"/>
              </a:spcAft>
              <a:defRPr/>
            </a:pPr>
            <a:r>
              <a:rPr lang="zh-CN" altLang="en-US" sz="1600" dirty="0">
                <a:solidFill>
                  <a:prstClr val="black"/>
                </a:solidFill>
                <a:latin typeface="宋体" panose="02010600030101010101" pitchFamily="2" charset="-122"/>
                <a:ea typeface="宋体" panose="02010600030101010101" pitchFamily="2" charset="-122"/>
              </a:rPr>
              <a:t>点击添加文字点击添加文字点击添加文字点击添加文字</a:t>
            </a:r>
          </a:p>
        </p:txBody>
      </p:sp>
      <p:sp>
        <p:nvSpPr>
          <p:cNvPr id="17" name="MH_Other_5"/>
          <p:cNvSpPr/>
          <p:nvPr/>
        </p:nvSpPr>
        <p:spPr>
          <a:xfrm>
            <a:off x="9083675" y="2336800"/>
            <a:ext cx="488950" cy="779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4400" dirty="0">
                <a:solidFill>
                  <a:prstClr val="white"/>
                </a:solidFill>
                <a:latin typeface="微软雅黑" panose="020B0503020204020204" pitchFamily="34" charset="-122"/>
                <a:ea typeface="微软雅黑" panose="020B0503020204020204" pitchFamily="34" charset="-122"/>
              </a:rPr>
              <a:t>4</a:t>
            </a:r>
            <a:endParaRPr lang="zh-CN" altLang="en-US" sz="4400" dirty="0">
              <a:solidFill>
                <a:prstClr val="white"/>
              </a:solidFill>
              <a:latin typeface="微软雅黑" panose="020B0503020204020204" pitchFamily="34" charset="-122"/>
              <a:ea typeface="微软雅黑" panose="020B0503020204020204" pitchFamily="34" charset="-122"/>
            </a:endParaRPr>
          </a:p>
        </p:txBody>
      </p:sp>
      <p:sp>
        <p:nvSpPr>
          <p:cNvPr id="18" name="MH_SubTitle_4"/>
          <p:cNvSpPr/>
          <p:nvPr/>
        </p:nvSpPr>
        <p:spPr>
          <a:xfrm>
            <a:off x="8461375" y="3101975"/>
            <a:ext cx="1735138" cy="565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zh-CN" altLang="en-US" b="1" dirty="0">
                <a:solidFill>
                  <a:prstClr val="black"/>
                </a:solidFill>
                <a:latin typeface="微软雅黑" panose="020B0503020204020204" pitchFamily="34" charset="-122"/>
                <a:ea typeface="微软雅黑" panose="020B0503020204020204" pitchFamily="34" charset="-122"/>
              </a:rPr>
              <a:t>添加标题</a:t>
            </a:r>
            <a:endParaRPr lang="en-US" altLang="zh-CN" b="1" dirty="0">
              <a:solidFill>
                <a:prstClr val="black"/>
              </a:solidFill>
              <a:latin typeface="微软雅黑" panose="020B0503020204020204" pitchFamily="34" charset="-122"/>
              <a:ea typeface="微软雅黑" panose="020B0503020204020204" pitchFamily="34" charset="-122"/>
            </a:endParaRPr>
          </a:p>
        </p:txBody>
      </p:sp>
      <p:sp>
        <p:nvSpPr>
          <p:cNvPr id="19" name="MH_Text_4"/>
          <p:cNvSpPr/>
          <p:nvPr/>
        </p:nvSpPr>
        <p:spPr>
          <a:xfrm>
            <a:off x="8461375" y="3773488"/>
            <a:ext cx="1735138" cy="15255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auto">
              <a:spcBef>
                <a:spcPts val="0"/>
              </a:spcBef>
              <a:spcAft>
                <a:spcPts val="0"/>
              </a:spcAft>
              <a:defRPr/>
            </a:pPr>
            <a:r>
              <a:rPr lang="zh-CN" altLang="en-US" sz="1600" dirty="0">
                <a:solidFill>
                  <a:prstClr val="black"/>
                </a:solidFill>
                <a:latin typeface="宋体" panose="02010600030101010101" pitchFamily="2" charset="-122"/>
                <a:ea typeface="宋体" panose="02010600030101010101" pitchFamily="2" charset="-122"/>
              </a:rPr>
              <a:t>点击添加文字点击添加文字点击添加文字点击添加文字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childTnLst>
                          </p:cTn>
                        </p:par>
                        <p:par>
                          <p:cTn id="46" fill="hold">
                            <p:stCondLst>
                              <p:cond delay="3000"/>
                            </p:stCondLst>
                            <p:childTnLst>
                              <p:par>
                                <p:cTn id="47" presetID="10" presetClass="entr" presetSubtype="0"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P spid="9" grpId="0"/>
      <p:bldP spid="10" grpId="0"/>
      <p:bldP spid="11" grpId="0" animBg="1"/>
      <p:bldP spid="12" grpId="0"/>
      <p:bldP spid="13" grpId="0"/>
      <p:bldP spid="14" grpId="0" animBg="1"/>
      <p:bldP spid="15" grpId="0"/>
      <p:bldP spid="16" grpId="0"/>
      <p:bldP spid="17" grpId="0" animBg="1"/>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28281" y="47135"/>
            <a:ext cx="12085163" cy="6749591"/>
          </a:xfrm>
          <a:prstGeom prst="roundRect">
            <a:avLst>
              <a:gd name="adj" fmla="val 4326"/>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5" name="MH_Number_1"/>
          <p:cNvSpPr/>
          <p:nvPr>
            <p:custDataLst>
              <p:tags r:id="rId1"/>
            </p:custDataLst>
          </p:nvPr>
        </p:nvSpPr>
        <p:spPr>
          <a:xfrm>
            <a:off x="103695" y="113388"/>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2</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MH_Entry_1"/>
          <p:cNvSpPr/>
          <p:nvPr>
            <p:custDataLst>
              <p:tags r:id="rId2"/>
            </p:custDataLst>
          </p:nvPr>
        </p:nvSpPr>
        <p:spPr>
          <a:xfrm>
            <a:off x="593483" y="113388"/>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7" name="MH_Desc_1"/>
          <p:cNvSpPr txBox="1"/>
          <p:nvPr>
            <p:custDataLst>
              <p:tags r:id="rId3"/>
            </p:custDataLst>
          </p:nvPr>
        </p:nvSpPr>
        <p:spPr>
          <a:xfrm>
            <a:off x="7860815" y="1818334"/>
            <a:ext cx="2141505" cy="3697748"/>
          </a:xfrm>
          <a:prstGeom prst="rect">
            <a:avLst/>
          </a:prstGeom>
          <a:solidFill>
            <a:schemeClr val="accent1"/>
          </a:solidFill>
          <a:ln>
            <a:noFill/>
          </a:ln>
          <a:effectLst/>
          <a:scene3d>
            <a:camera prst="orthographicFront">
              <a:rot lat="0" lon="0" rev="0"/>
            </a:camera>
            <a:lightRig rig="soft" dir="t">
              <a:rot lat="0" lon="0" rev="0"/>
            </a:lightRig>
          </a:scene3d>
          <a:sp3d prstMaterial="matte">
            <a:contourClr>
              <a:srgbClr val="FFFFFF"/>
            </a:contourClr>
          </a:sp3d>
        </p:spPr>
        <p:txBody>
          <a:bodyPr tIns="81000" rIns="67500" bIns="81000" anchor="ctr"/>
          <a:lstStyle/>
          <a:p>
            <a:pPr algn="ctr" defTabSz="914400" eaLnBrk="1" fontAlgn="auto" hangingPunct="1">
              <a:lnSpc>
                <a:spcPct val="140000"/>
              </a:lnSpc>
              <a:spcBef>
                <a:spcPts val="0"/>
              </a:spcBef>
              <a:spcAft>
                <a:spcPts val="0"/>
              </a:spcAft>
              <a:defRPr/>
            </a:pPr>
            <a:endParaRPr lang="en-US" altLang="zh-CN" sz="1600" dirty="0">
              <a:solidFill>
                <a:srgbClr val="ED7D31">
                  <a:lumMod val="50000"/>
                </a:srgbClr>
              </a:solidFill>
              <a:latin typeface="宋体" panose="02010600030101010101" pitchFamily="2" charset="-122"/>
              <a:ea typeface="宋体" panose="02010600030101010101" pitchFamily="2" charset="-122"/>
            </a:endParaRPr>
          </a:p>
        </p:txBody>
      </p:sp>
      <p:sp>
        <p:nvSpPr>
          <p:cNvPr id="8" name="MH_Other_1"/>
          <p:cNvSpPr/>
          <p:nvPr>
            <p:custDataLst>
              <p:tags r:id="rId4"/>
            </p:custDataLst>
          </p:nvPr>
        </p:nvSpPr>
        <p:spPr>
          <a:xfrm>
            <a:off x="2155825" y="4997450"/>
            <a:ext cx="5149850" cy="519113"/>
          </a:xfrm>
          <a:prstGeom prst="rect">
            <a:avLst/>
          </a:prstGeom>
          <a:noFill/>
          <a:ln>
            <a:solidFill>
              <a:schemeClr val="accent4"/>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9" name="MH_SubTitle_4"/>
          <p:cNvSpPr/>
          <p:nvPr>
            <p:custDataLst>
              <p:tags r:id="rId5"/>
            </p:custDataLst>
          </p:nvPr>
        </p:nvSpPr>
        <p:spPr>
          <a:xfrm>
            <a:off x="2370138" y="4710113"/>
            <a:ext cx="3900487" cy="574675"/>
          </a:xfrm>
          <a:prstGeom prst="roundRect">
            <a:avLst/>
          </a:pr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97000" anchor="ctr">
            <a:normAutofit/>
          </a:bodyPr>
          <a:lstStyle/>
          <a:p>
            <a:pPr algn="ctr" defTabSz="914400" eaLnBrk="1" fontAlgn="auto" hangingPunct="1">
              <a:lnSpc>
                <a:spcPct val="110000"/>
              </a:lnSpc>
              <a:spcBef>
                <a:spcPts val="0"/>
              </a:spcBef>
              <a:spcAft>
                <a:spcPts val="0"/>
              </a:spcAft>
              <a:defRPr/>
            </a:pPr>
            <a:r>
              <a:rPr lang="zh-CN" altLang="en-US" sz="1600" dirty="0">
                <a:solidFill>
                  <a:prstClr val="white"/>
                </a:solidFill>
                <a:latin typeface="宋体" panose="02010600030101010101" pitchFamily="2" charset="-122"/>
                <a:ea typeface="宋体" panose="02010600030101010101" pitchFamily="2" charset="-122"/>
              </a:rPr>
              <a:t>点击此处添加文字</a:t>
            </a:r>
          </a:p>
        </p:txBody>
      </p:sp>
      <p:sp>
        <p:nvSpPr>
          <p:cNvPr id="10" name="MH_Other_3"/>
          <p:cNvSpPr/>
          <p:nvPr>
            <p:custDataLst>
              <p:tags r:id="rId6"/>
            </p:custDataLst>
          </p:nvPr>
        </p:nvSpPr>
        <p:spPr>
          <a:xfrm>
            <a:off x="2155825" y="4033838"/>
            <a:ext cx="5149850" cy="519112"/>
          </a:xfrm>
          <a:prstGeom prst="rect">
            <a:avLst/>
          </a:prstGeom>
          <a:noFill/>
          <a:ln>
            <a:solidFill>
              <a:schemeClr val="accent2"/>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11" name="MH_SubTitle_3"/>
          <p:cNvSpPr/>
          <p:nvPr>
            <p:custDataLst>
              <p:tags r:id="rId7"/>
            </p:custDataLst>
          </p:nvPr>
        </p:nvSpPr>
        <p:spPr>
          <a:xfrm>
            <a:off x="2370138" y="3746500"/>
            <a:ext cx="3900487" cy="574675"/>
          </a:xfrm>
          <a:prstGeom prst="roundRect">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97000" anchor="ctr">
            <a:normAutofit/>
          </a:bodyPr>
          <a:lstStyle/>
          <a:p>
            <a:pPr algn="ctr" defTabSz="914400" eaLnBrk="1" fontAlgn="auto" hangingPunct="1">
              <a:lnSpc>
                <a:spcPct val="110000"/>
              </a:lnSpc>
              <a:spcBef>
                <a:spcPts val="0"/>
              </a:spcBef>
              <a:spcAft>
                <a:spcPts val="0"/>
              </a:spcAft>
              <a:defRPr/>
            </a:pPr>
            <a:r>
              <a:rPr lang="zh-CN" altLang="en-US" sz="1600" dirty="0">
                <a:solidFill>
                  <a:prstClr val="white"/>
                </a:solidFill>
                <a:latin typeface="宋体" panose="02010600030101010101" pitchFamily="2" charset="-122"/>
                <a:ea typeface="宋体" panose="02010600030101010101" pitchFamily="2" charset="-122"/>
              </a:rPr>
              <a:t>点击此处添加文字</a:t>
            </a:r>
          </a:p>
        </p:txBody>
      </p:sp>
      <p:sp>
        <p:nvSpPr>
          <p:cNvPr id="12" name="MH_Other_4"/>
          <p:cNvSpPr/>
          <p:nvPr>
            <p:custDataLst>
              <p:tags r:id="rId8"/>
            </p:custDataLst>
          </p:nvPr>
        </p:nvSpPr>
        <p:spPr>
          <a:xfrm>
            <a:off x="2155825" y="3070225"/>
            <a:ext cx="5149850" cy="519113"/>
          </a:xfrm>
          <a:prstGeom prst="rect">
            <a:avLst/>
          </a:prstGeom>
          <a:noFill/>
          <a:ln>
            <a:solidFill>
              <a:schemeClr val="accent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13" name="MH_SubTitle_2"/>
          <p:cNvSpPr/>
          <p:nvPr>
            <p:custDataLst>
              <p:tags r:id="rId9"/>
            </p:custDataLst>
          </p:nvPr>
        </p:nvSpPr>
        <p:spPr>
          <a:xfrm>
            <a:off x="2370138" y="2782888"/>
            <a:ext cx="3900487" cy="57467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sz="1600" dirty="0">
                <a:solidFill>
                  <a:prstClr val="white"/>
                </a:solidFill>
                <a:latin typeface="宋体" panose="02010600030101010101" pitchFamily="2" charset="-122"/>
                <a:ea typeface="宋体" panose="02010600030101010101" pitchFamily="2" charset="-122"/>
              </a:rPr>
              <a:t>点击此处添加文字</a:t>
            </a:r>
          </a:p>
        </p:txBody>
      </p:sp>
      <p:sp>
        <p:nvSpPr>
          <p:cNvPr id="14" name="MH_Other_5"/>
          <p:cNvSpPr/>
          <p:nvPr>
            <p:custDataLst>
              <p:tags r:id="rId10"/>
            </p:custDataLst>
          </p:nvPr>
        </p:nvSpPr>
        <p:spPr>
          <a:xfrm>
            <a:off x="2155825" y="2106613"/>
            <a:ext cx="5149850" cy="519112"/>
          </a:xfrm>
          <a:prstGeom prst="rect">
            <a:avLst/>
          </a:prstGeom>
          <a:noFill/>
          <a:ln>
            <a:solidFill>
              <a:schemeClr val="accent3"/>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15" name="MH_SubTitle_1"/>
          <p:cNvSpPr/>
          <p:nvPr>
            <p:custDataLst>
              <p:tags r:id="rId11"/>
            </p:custDataLst>
          </p:nvPr>
        </p:nvSpPr>
        <p:spPr>
          <a:xfrm>
            <a:off x="2370138" y="1819275"/>
            <a:ext cx="3900487" cy="574675"/>
          </a:xfrm>
          <a:prstGeom prst="roundRect">
            <a:avLst/>
          </a:pr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97000" anchor="ctr">
            <a:normAutofit/>
          </a:bodyPr>
          <a:lstStyle/>
          <a:p>
            <a:pPr algn="ctr" defTabSz="914400" eaLnBrk="1" fontAlgn="auto" hangingPunct="1">
              <a:lnSpc>
                <a:spcPct val="110000"/>
              </a:lnSpc>
              <a:spcBef>
                <a:spcPts val="0"/>
              </a:spcBef>
              <a:spcAft>
                <a:spcPts val="0"/>
              </a:spcAft>
              <a:defRPr/>
            </a:pPr>
            <a:r>
              <a:rPr lang="zh-CN" altLang="en-US" sz="1600" dirty="0">
                <a:solidFill>
                  <a:prstClr val="white"/>
                </a:solidFill>
                <a:latin typeface="宋体" panose="02010600030101010101" pitchFamily="2" charset="-122"/>
                <a:ea typeface="宋体" panose="02010600030101010101" pitchFamily="2" charset="-122"/>
              </a:rPr>
              <a:t>点击此处添加文字</a:t>
            </a:r>
          </a:p>
        </p:txBody>
      </p:sp>
      <p:sp>
        <p:nvSpPr>
          <p:cNvPr id="16" name="矩形 15"/>
          <p:cNvSpPr>
            <a:spLocks noChangeArrowheads="1"/>
          </p:cNvSpPr>
          <p:nvPr/>
        </p:nvSpPr>
        <p:spPr bwMode="auto">
          <a:xfrm>
            <a:off x="8064500" y="2320925"/>
            <a:ext cx="1733550" cy="2287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just" defTabSz="914400" eaLnBrk="1" hangingPunct="1">
              <a:lnSpc>
                <a:spcPct val="130000"/>
              </a:lnSpc>
              <a:spcBef>
                <a:spcPts val="600"/>
              </a:spcBef>
              <a:spcAft>
                <a:spcPts val="600"/>
              </a:spcAft>
              <a:buClr>
                <a:srgbClr val="00B050"/>
              </a:buClr>
              <a:buSzPct val="80000"/>
              <a:buFontTx/>
              <a:buNone/>
            </a:pPr>
            <a:r>
              <a:rPr lang="zh-CN" altLang="en-US" sz="1600" dirty="0">
                <a:solidFill>
                  <a:schemeClr val="bg1"/>
                </a:solidFill>
                <a:latin typeface="宋体" panose="02010600030101010101" pitchFamily="2" charset="-122"/>
              </a:rPr>
              <a:t>点击添加文字点击添加文字点击添加文字点击添加文字点击添加文字点击添加文字点击添加文字点击添加文字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par>
                          <p:cTn id="26" fill="hold">
                            <p:stCondLst>
                              <p:cond delay="2000"/>
                            </p:stCondLst>
                            <p:childTnLst>
                              <p:par>
                                <p:cTn id="27" presetID="10"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par>
                          <p:cTn id="33" fill="hold">
                            <p:stCondLst>
                              <p:cond delay="2500"/>
                            </p:stCondLst>
                            <p:childTnLst>
                              <p:par>
                                <p:cTn id="34" presetID="10" presetClass="entr" presetSubtype="0"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par>
                                <p:cTn id="40" presetID="22" presetClass="entr" presetSubtype="1" fill="hold"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up)">
                                      <p:cBhvr>
                                        <p:cTn id="42" dur="500"/>
                                        <p:tgtEl>
                                          <p:spTgt spid="7"/>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up)">
                                      <p:cBhvr>
                                        <p:cTn id="4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animBg="1"/>
      <p:bldP spid="11" grpId="0" animBg="1"/>
      <p:bldP spid="13" grpId="0" animBg="1"/>
      <p:bldP spid="15" grpId="0" animBg="1"/>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H_Entry_1"/>
          <p:cNvSpPr/>
          <p:nvPr>
            <p:custDataLst>
              <p:tags r:id="rId1"/>
            </p:custDataLst>
          </p:nvPr>
        </p:nvSpPr>
        <p:spPr>
          <a:xfrm>
            <a:off x="3853630" y="2898827"/>
            <a:ext cx="7373170" cy="1060346"/>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5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5" name="MH_Number_1"/>
          <p:cNvSpPr/>
          <p:nvPr>
            <p:custDataLst>
              <p:tags r:id="rId2"/>
            </p:custDataLst>
          </p:nvPr>
        </p:nvSpPr>
        <p:spPr>
          <a:xfrm>
            <a:off x="1418433" y="2276601"/>
            <a:ext cx="2306355" cy="2304797"/>
          </a:xfrm>
          <a:prstGeom prst="ellipse">
            <a:avLst/>
          </a:prstGeom>
          <a:noFill/>
          <a:ln w="76200">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15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3</a:t>
            </a:r>
            <a:endParaRPr lang="zh-CN" altLang="en-US" sz="115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矩形: 圆角 5"/>
          <p:cNvSpPr/>
          <p:nvPr/>
        </p:nvSpPr>
        <p:spPr>
          <a:xfrm>
            <a:off x="584200" y="863600"/>
            <a:ext cx="11036300" cy="5124450"/>
          </a:xfrm>
          <a:prstGeom prst="roundRect">
            <a:avLst>
              <a:gd name="adj" fmla="val 0"/>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grpSp>
        <p:nvGrpSpPr>
          <p:cNvPr id="7" name="组合 6"/>
          <p:cNvGrpSpPr/>
          <p:nvPr/>
        </p:nvGrpSpPr>
        <p:grpSpPr>
          <a:xfrm>
            <a:off x="11214161" y="5266590"/>
            <a:ext cx="997584" cy="1363516"/>
            <a:chOff x="2112963" y="3560763"/>
            <a:chExt cx="2449513" cy="3348038"/>
          </a:xfrm>
        </p:grpSpPr>
        <p:sp>
          <p:nvSpPr>
            <p:cNvPr id="8" name="Freeform 5"/>
            <p:cNvSpPr/>
            <p:nvPr/>
          </p:nvSpPr>
          <p:spPr bwMode="auto">
            <a:xfrm>
              <a:off x="2112963" y="3992563"/>
              <a:ext cx="2449513" cy="2916238"/>
            </a:xfrm>
            <a:custGeom>
              <a:avLst/>
              <a:gdLst>
                <a:gd name="T0" fmla="*/ 466 w 577"/>
                <a:gd name="T1" fmla="*/ 580 h 687"/>
                <a:gd name="T2" fmla="*/ 108 w 577"/>
                <a:gd name="T3" fmla="*/ 429 h 687"/>
                <a:gd name="T4" fmla="*/ 166 w 577"/>
                <a:gd name="T5" fmla="*/ 20 h 687"/>
                <a:gd name="T6" fmla="*/ 306 w 577"/>
                <a:gd name="T7" fmla="*/ 308 h 687"/>
                <a:gd name="T8" fmla="*/ 466 w 577"/>
                <a:gd name="T9" fmla="*/ 580 h 687"/>
              </a:gdLst>
              <a:ahLst/>
              <a:cxnLst>
                <a:cxn ang="0">
                  <a:pos x="T0" y="T1"/>
                </a:cxn>
                <a:cxn ang="0">
                  <a:pos x="T2" y="T3"/>
                </a:cxn>
                <a:cxn ang="0">
                  <a:pos x="T4" y="T5"/>
                </a:cxn>
                <a:cxn ang="0">
                  <a:pos x="T6" y="T7"/>
                </a:cxn>
                <a:cxn ang="0">
                  <a:pos x="T8" y="T9"/>
                </a:cxn>
              </a:cxnLst>
              <a:rect l="0" t="0" r="r" b="b"/>
              <a:pathLst>
                <a:path w="577" h="687">
                  <a:moveTo>
                    <a:pt x="466" y="580"/>
                  </a:moveTo>
                  <a:cubicBezTo>
                    <a:pt x="385" y="687"/>
                    <a:pt x="205" y="667"/>
                    <a:pt x="108" y="429"/>
                  </a:cubicBezTo>
                  <a:cubicBezTo>
                    <a:pt x="0" y="163"/>
                    <a:pt x="89" y="0"/>
                    <a:pt x="166" y="20"/>
                  </a:cubicBezTo>
                  <a:cubicBezTo>
                    <a:pt x="250" y="41"/>
                    <a:pt x="221" y="214"/>
                    <a:pt x="306" y="308"/>
                  </a:cubicBezTo>
                  <a:cubicBezTo>
                    <a:pt x="375" y="384"/>
                    <a:pt x="577" y="432"/>
                    <a:pt x="466" y="580"/>
                  </a:cubicBezTo>
                  <a:close/>
                </a:path>
              </a:pathLst>
            </a:custGeom>
            <a:solidFill>
              <a:srgbClr val="4639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6"/>
            <p:cNvSpPr/>
            <p:nvPr/>
          </p:nvSpPr>
          <p:spPr bwMode="auto">
            <a:xfrm>
              <a:off x="2211388" y="3963988"/>
              <a:ext cx="1001713" cy="669925"/>
            </a:xfrm>
            <a:custGeom>
              <a:avLst/>
              <a:gdLst>
                <a:gd name="T0" fmla="*/ 0 w 236"/>
                <a:gd name="T1" fmla="*/ 115 h 158"/>
                <a:gd name="T2" fmla="*/ 145 w 236"/>
                <a:gd name="T3" fmla="*/ 11 h 158"/>
                <a:gd name="T4" fmla="*/ 236 w 236"/>
                <a:gd name="T5" fmla="*/ 131 h 158"/>
                <a:gd name="T6" fmla="*/ 158 w 236"/>
                <a:gd name="T7" fmla="*/ 118 h 158"/>
                <a:gd name="T8" fmla="*/ 99 w 236"/>
                <a:gd name="T9" fmla="*/ 158 h 158"/>
                <a:gd name="T10" fmla="*/ 85 w 236"/>
                <a:gd name="T11" fmla="*/ 92 h 158"/>
                <a:gd name="T12" fmla="*/ 0 w 236"/>
                <a:gd name="T13" fmla="*/ 115 h 158"/>
              </a:gdLst>
              <a:ahLst/>
              <a:cxnLst>
                <a:cxn ang="0">
                  <a:pos x="T0" y="T1"/>
                </a:cxn>
                <a:cxn ang="0">
                  <a:pos x="T2" y="T3"/>
                </a:cxn>
                <a:cxn ang="0">
                  <a:pos x="T4" y="T5"/>
                </a:cxn>
                <a:cxn ang="0">
                  <a:pos x="T6" y="T7"/>
                </a:cxn>
                <a:cxn ang="0">
                  <a:pos x="T8" y="T9"/>
                </a:cxn>
                <a:cxn ang="0">
                  <a:pos x="T10" y="T11"/>
                </a:cxn>
                <a:cxn ang="0">
                  <a:pos x="T12" y="T13"/>
                </a:cxn>
              </a:cxnLst>
              <a:rect l="0" t="0" r="r" b="b"/>
              <a:pathLst>
                <a:path w="236" h="158">
                  <a:moveTo>
                    <a:pt x="0" y="115"/>
                  </a:moveTo>
                  <a:cubicBezTo>
                    <a:pt x="41" y="111"/>
                    <a:pt x="61" y="0"/>
                    <a:pt x="145" y="11"/>
                  </a:cubicBezTo>
                  <a:cubicBezTo>
                    <a:pt x="223" y="22"/>
                    <a:pt x="192" y="125"/>
                    <a:pt x="236" y="131"/>
                  </a:cubicBezTo>
                  <a:cubicBezTo>
                    <a:pt x="197" y="149"/>
                    <a:pt x="170" y="140"/>
                    <a:pt x="158" y="118"/>
                  </a:cubicBezTo>
                  <a:cubicBezTo>
                    <a:pt x="142" y="149"/>
                    <a:pt x="99" y="158"/>
                    <a:pt x="99" y="158"/>
                  </a:cubicBezTo>
                  <a:cubicBezTo>
                    <a:pt x="84" y="132"/>
                    <a:pt x="81" y="107"/>
                    <a:pt x="85" y="92"/>
                  </a:cubicBezTo>
                  <a:cubicBezTo>
                    <a:pt x="65" y="116"/>
                    <a:pt x="24" y="122"/>
                    <a:pt x="0" y="115"/>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7"/>
            <p:cNvSpPr/>
            <p:nvPr/>
          </p:nvSpPr>
          <p:spPr bwMode="auto">
            <a:xfrm>
              <a:off x="2597150" y="3560763"/>
              <a:ext cx="492125" cy="623888"/>
            </a:xfrm>
            <a:custGeom>
              <a:avLst/>
              <a:gdLst>
                <a:gd name="T0" fmla="*/ 103 w 116"/>
                <a:gd name="T1" fmla="*/ 17 h 147"/>
                <a:gd name="T2" fmla="*/ 58 w 116"/>
                <a:gd name="T3" fmla="*/ 20 h 147"/>
                <a:gd name="T4" fmla="*/ 35 w 116"/>
                <a:gd name="T5" fmla="*/ 106 h 147"/>
                <a:gd name="T6" fmla="*/ 1 w 116"/>
                <a:gd name="T7" fmla="*/ 130 h 147"/>
                <a:gd name="T8" fmla="*/ 59 w 116"/>
                <a:gd name="T9" fmla="*/ 135 h 147"/>
                <a:gd name="T10" fmla="*/ 70 w 116"/>
                <a:gd name="T11" fmla="*/ 75 h 147"/>
                <a:gd name="T12" fmla="*/ 103 w 116"/>
                <a:gd name="T13" fmla="*/ 17 h 147"/>
              </a:gdLst>
              <a:ahLst/>
              <a:cxnLst>
                <a:cxn ang="0">
                  <a:pos x="T0" y="T1"/>
                </a:cxn>
                <a:cxn ang="0">
                  <a:pos x="T2" y="T3"/>
                </a:cxn>
                <a:cxn ang="0">
                  <a:pos x="T4" y="T5"/>
                </a:cxn>
                <a:cxn ang="0">
                  <a:pos x="T6" y="T7"/>
                </a:cxn>
                <a:cxn ang="0">
                  <a:pos x="T8" y="T9"/>
                </a:cxn>
                <a:cxn ang="0">
                  <a:pos x="T10" y="T11"/>
                </a:cxn>
                <a:cxn ang="0">
                  <a:pos x="T12" y="T13"/>
                </a:cxn>
              </a:cxnLst>
              <a:rect l="0" t="0" r="r" b="b"/>
              <a:pathLst>
                <a:path w="116" h="147">
                  <a:moveTo>
                    <a:pt x="103" y="17"/>
                  </a:moveTo>
                  <a:cubicBezTo>
                    <a:pt x="91" y="4"/>
                    <a:pt x="64" y="0"/>
                    <a:pt x="58" y="20"/>
                  </a:cubicBezTo>
                  <a:cubicBezTo>
                    <a:pt x="53" y="41"/>
                    <a:pt x="36" y="91"/>
                    <a:pt x="35" y="106"/>
                  </a:cubicBezTo>
                  <a:cubicBezTo>
                    <a:pt x="34" y="120"/>
                    <a:pt x="3" y="113"/>
                    <a:pt x="1" y="130"/>
                  </a:cubicBezTo>
                  <a:cubicBezTo>
                    <a:pt x="0" y="147"/>
                    <a:pt x="38" y="144"/>
                    <a:pt x="59" y="135"/>
                  </a:cubicBezTo>
                  <a:cubicBezTo>
                    <a:pt x="79" y="127"/>
                    <a:pt x="61" y="107"/>
                    <a:pt x="70" y="75"/>
                  </a:cubicBezTo>
                  <a:cubicBezTo>
                    <a:pt x="79" y="43"/>
                    <a:pt x="116" y="20"/>
                    <a:pt x="103" y="17"/>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0" name="组合 19"/>
          <p:cNvGrpSpPr/>
          <p:nvPr/>
        </p:nvGrpSpPr>
        <p:grpSpPr>
          <a:xfrm>
            <a:off x="4222088" y="4772733"/>
            <a:ext cx="729277" cy="989179"/>
            <a:chOff x="1554163" y="4968875"/>
            <a:chExt cx="1790700" cy="2428876"/>
          </a:xfrm>
        </p:grpSpPr>
        <p:sp>
          <p:nvSpPr>
            <p:cNvPr id="21" name="Freeform 17"/>
            <p:cNvSpPr/>
            <p:nvPr/>
          </p:nvSpPr>
          <p:spPr bwMode="auto">
            <a:xfrm>
              <a:off x="1554163" y="5202238"/>
              <a:ext cx="1790700" cy="2195513"/>
            </a:xfrm>
            <a:custGeom>
              <a:avLst/>
              <a:gdLst>
                <a:gd name="T0" fmla="*/ 264 w 422"/>
                <a:gd name="T1" fmla="*/ 33 h 517"/>
                <a:gd name="T2" fmla="*/ 334 w 422"/>
                <a:gd name="T3" fmla="*/ 164 h 517"/>
                <a:gd name="T4" fmla="*/ 328 w 422"/>
                <a:gd name="T5" fmla="*/ 440 h 517"/>
                <a:gd name="T6" fmla="*/ 8 w 422"/>
                <a:gd name="T7" fmla="*/ 315 h 517"/>
                <a:gd name="T8" fmla="*/ 123 w 422"/>
                <a:gd name="T9" fmla="*/ 122 h 517"/>
                <a:gd name="T10" fmla="*/ 264 w 422"/>
                <a:gd name="T11" fmla="*/ 33 h 517"/>
              </a:gdLst>
              <a:ahLst/>
              <a:cxnLst>
                <a:cxn ang="0">
                  <a:pos x="T0" y="T1"/>
                </a:cxn>
                <a:cxn ang="0">
                  <a:pos x="T2" y="T3"/>
                </a:cxn>
                <a:cxn ang="0">
                  <a:pos x="T4" y="T5"/>
                </a:cxn>
                <a:cxn ang="0">
                  <a:pos x="T6" y="T7"/>
                </a:cxn>
                <a:cxn ang="0">
                  <a:pos x="T8" y="T9"/>
                </a:cxn>
                <a:cxn ang="0">
                  <a:pos x="T10" y="T11"/>
                </a:cxn>
              </a:cxnLst>
              <a:rect l="0" t="0" r="r" b="b"/>
              <a:pathLst>
                <a:path w="422" h="517">
                  <a:moveTo>
                    <a:pt x="264" y="33"/>
                  </a:moveTo>
                  <a:cubicBezTo>
                    <a:pt x="324" y="56"/>
                    <a:pt x="332" y="118"/>
                    <a:pt x="334" y="164"/>
                  </a:cubicBezTo>
                  <a:cubicBezTo>
                    <a:pt x="335" y="210"/>
                    <a:pt x="422" y="364"/>
                    <a:pt x="328" y="440"/>
                  </a:cubicBezTo>
                  <a:cubicBezTo>
                    <a:pt x="235" y="517"/>
                    <a:pt x="21" y="471"/>
                    <a:pt x="8" y="315"/>
                  </a:cubicBezTo>
                  <a:cubicBezTo>
                    <a:pt x="0" y="220"/>
                    <a:pt x="85" y="163"/>
                    <a:pt x="123" y="122"/>
                  </a:cubicBezTo>
                  <a:cubicBezTo>
                    <a:pt x="152" y="90"/>
                    <a:pt x="180" y="0"/>
                    <a:pt x="264" y="33"/>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8"/>
            <p:cNvSpPr/>
            <p:nvPr/>
          </p:nvSpPr>
          <p:spPr bwMode="auto">
            <a:xfrm>
              <a:off x="2249488" y="5538788"/>
              <a:ext cx="258763" cy="355600"/>
            </a:xfrm>
            <a:custGeom>
              <a:avLst/>
              <a:gdLst>
                <a:gd name="T0" fmla="*/ 43 w 61"/>
                <a:gd name="T1" fmla="*/ 9 h 84"/>
                <a:gd name="T2" fmla="*/ 19 w 61"/>
                <a:gd name="T3" fmla="*/ 76 h 84"/>
                <a:gd name="T4" fmla="*/ 43 w 61"/>
                <a:gd name="T5" fmla="*/ 9 h 84"/>
              </a:gdLst>
              <a:ahLst/>
              <a:cxnLst>
                <a:cxn ang="0">
                  <a:pos x="T0" y="T1"/>
                </a:cxn>
                <a:cxn ang="0">
                  <a:pos x="T2" y="T3"/>
                </a:cxn>
                <a:cxn ang="0">
                  <a:pos x="T4" y="T5"/>
                </a:cxn>
              </a:cxnLst>
              <a:rect l="0" t="0" r="r" b="b"/>
              <a:pathLst>
                <a:path w="61" h="84">
                  <a:moveTo>
                    <a:pt x="43" y="9"/>
                  </a:moveTo>
                  <a:cubicBezTo>
                    <a:pt x="61" y="18"/>
                    <a:pt x="37" y="84"/>
                    <a:pt x="19" y="76"/>
                  </a:cubicBezTo>
                  <a:cubicBezTo>
                    <a:pt x="0" y="68"/>
                    <a:pt x="24" y="0"/>
                    <a:pt x="43" y="9"/>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9"/>
            <p:cNvSpPr/>
            <p:nvPr/>
          </p:nvSpPr>
          <p:spPr bwMode="auto">
            <a:xfrm>
              <a:off x="1970088" y="6081713"/>
              <a:ext cx="309563" cy="474663"/>
            </a:xfrm>
            <a:custGeom>
              <a:avLst/>
              <a:gdLst>
                <a:gd name="T0" fmla="*/ 48 w 73"/>
                <a:gd name="T1" fmla="*/ 9 h 112"/>
                <a:gd name="T2" fmla="*/ 47 w 73"/>
                <a:gd name="T3" fmla="*/ 95 h 112"/>
                <a:gd name="T4" fmla="*/ 0 w 73"/>
                <a:gd name="T5" fmla="*/ 67 h 112"/>
                <a:gd name="T6" fmla="*/ 48 w 73"/>
                <a:gd name="T7" fmla="*/ 9 h 112"/>
              </a:gdLst>
              <a:ahLst/>
              <a:cxnLst>
                <a:cxn ang="0">
                  <a:pos x="T0" y="T1"/>
                </a:cxn>
                <a:cxn ang="0">
                  <a:pos x="T2" y="T3"/>
                </a:cxn>
                <a:cxn ang="0">
                  <a:pos x="T4" y="T5"/>
                </a:cxn>
                <a:cxn ang="0">
                  <a:pos x="T6" y="T7"/>
                </a:cxn>
              </a:cxnLst>
              <a:rect l="0" t="0" r="r" b="b"/>
              <a:pathLst>
                <a:path w="73" h="112">
                  <a:moveTo>
                    <a:pt x="48" y="9"/>
                  </a:moveTo>
                  <a:cubicBezTo>
                    <a:pt x="61" y="17"/>
                    <a:pt x="73" y="78"/>
                    <a:pt x="47" y="95"/>
                  </a:cubicBezTo>
                  <a:cubicBezTo>
                    <a:pt x="21" y="112"/>
                    <a:pt x="0" y="95"/>
                    <a:pt x="0" y="67"/>
                  </a:cubicBezTo>
                  <a:cubicBezTo>
                    <a:pt x="0" y="38"/>
                    <a:pt x="35" y="0"/>
                    <a:pt x="48" y="9"/>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0"/>
            <p:cNvSpPr/>
            <p:nvPr/>
          </p:nvSpPr>
          <p:spPr bwMode="auto">
            <a:xfrm>
              <a:off x="2592388" y="4968875"/>
              <a:ext cx="276225" cy="458788"/>
            </a:xfrm>
            <a:custGeom>
              <a:avLst/>
              <a:gdLst>
                <a:gd name="T0" fmla="*/ 13 w 65"/>
                <a:gd name="T1" fmla="*/ 99 h 108"/>
                <a:gd name="T2" fmla="*/ 40 w 65"/>
                <a:gd name="T3" fmla="*/ 58 h 108"/>
                <a:gd name="T4" fmla="*/ 43 w 65"/>
                <a:gd name="T5" fmla="*/ 8 h 108"/>
                <a:gd name="T6" fmla="*/ 27 w 65"/>
                <a:gd name="T7" fmla="*/ 53 h 108"/>
                <a:gd name="T8" fmla="*/ 13 w 65"/>
                <a:gd name="T9" fmla="*/ 99 h 108"/>
              </a:gdLst>
              <a:ahLst/>
              <a:cxnLst>
                <a:cxn ang="0">
                  <a:pos x="T0" y="T1"/>
                </a:cxn>
                <a:cxn ang="0">
                  <a:pos x="T2" y="T3"/>
                </a:cxn>
                <a:cxn ang="0">
                  <a:pos x="T4" y="T5"/>
                </a:cxn>
                <a:cxn ang="0">
                  <a:pos x="T6" y="T7"/>
                </a:cxn>
                <a:cxn ang="0">
                  <a:pos x="T8" y="T9"/>
                </a:cxn>
              </a:cxnLst>
              <a:rect l="0" t="0" r="r" b="b"/>
              <a:pathLst>
                <a:path w="65" h="108">
                  <a:moveTo>
                    <a:pt x="13" y="99"/>
                  </a:moveTo>
                  <a:cubicBezTo>
                    <a:pt x="31" y="108"/>
                    <a:pt x="36" y="80"/>
                    <a:pt x="40" y="58"/>
                  </a:cubicBezTo>
                  <a:cubicBezTo>
                    <a:pt x="44" y="36"/>
                    <a:pt x="65" y="17"/>
                    <a:pt x="43" y="8"/>
                  </a:cubicBezTo>
                  <a:cubicBezTo>
                    <a:pt x="21" y="0"/>
                    <a:pt x="33" y="31"/>
                    <a:pt x="27" y="53"/>
                  </a:cubicBezTo>
                  <a:cubicBezTo>
                    <a:pt x="21" y="74"/>
                    <a:pt x="0" y="93"/>
                    <a:pt x="13" y="99"/>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5" name="组合 24"/>
          <p:cNvGrpSpPr/>
          <p:nvPr/>
        </p:nvGrpSpPr>
        <p:grpSpPr>
          <a:xfrm>
            <a:off x="6900285" y="5156417"/>
            <a:ext cx="620661" cy="857288"/>
            <a:chOff x="3335338" y="4035425"/>
            <a:chExt cx="1524000" cy="2105026"/>
          </a:xfrm>
        </p:grpSpPr>
        <p:grpSp>
          <p:nvGrpSpPr>
            <p:cNvPr id="26" name="组合 25"/>
            <p:cNvGrpSpPr/>
            <p:nvPr/>
          </p:nvGrpSpPr>
          <p:grpSpPr>
            <a:xfrm>
              <a:off x="3335338" y="4035425"/>
              <a:ext cx="1524000" cy="2105026"/>
              <a:chOff x="3335338" y="4035425"/>
              <a:chExt cx="1524000" cy="2105026"/>
            </a:xfrm>
          </p:grpSpPr>
          <p:sp>
            <p:nvSpPr>
              <p:cNvPr id="28" name="Freeform 22"/>
              <p:cNvSpPr/>
              <p:nvPr/>
            </p:nvSpPr>
            <p:spPr bwMode="auto">
              <a:xfrm>
                <a:off x="3335338" y="4922838"/>
                <a:ext cx="1524000" cy="1217613"/>
              </a:xfrm>
              <a:custGeom>
                <a:avLst/>
                <a:gdLst>
                  <a:gd name="T0" fmla="*/ 146 w 359"/>
                  <a:gd name="T1" fmla="*/ 248 h 287"/>
                  <a:gd name="T2" fmla="*/ 74 w 359"/>
                  <a:gd name="T3" fmla="*/ 24 h 287"/>
                  <a:gd name="T4" fmla="*/ 192 w 359"/>
                  <a:gd name="T5" fmla="*/ 46 h 287"/>
                  <a:gd name="T6" fmla="*/ 319 w 359"/>
                  <a:gd name="T7" fmla="*/ 88 h 287"/>
                  <a:gd name="T8" fmla="*/ 146 w 359"/>
                  <a:gd name="T9" fmla="*/ 248 h 287"/>
                </a:gdLst>
                <a:ahLst/>
                <a:cxnLst>
                  <a:cxn ang="0">
                    <a:pos x="T0" y="T1"/>
                  </a:cxn>
                  <a:cxn ang="0">
                    <a:pos x="T2" y="T3"/>
                  </a:cxn>
                  <a:cxn ang="0">
                    <a:pos x="T4" y="T5"/>
                  </a:cxn>
                  <a:cxn ang="0">
                    <a:pos x="T6" y="T7"/>
                  </a:cxn>
                  <a:cxn ang="0">
                    <a:pos x="T8" y="T9"/>
                  </a:cxn>
                </a:cxnLst>
                <a:rect l="0" t="0" r="r" b="b"/>
                <a:pathLst>
                  <a:path w="359" h="287">
                    <a:moveTo>
                      <a:pt x="146" y="248"/>
                    </a:moveTo>
                    <a:cubicBezTo>
                      <a:pt x="0" y="210"/>
                      <a:pt x="15" y="48"/>
                      <a:pt x="74" y="24"/>
                    </a:cubicBezTo>
                    <a:cubicBezTo>
                      <a:pt x="133" y="0"/>
                      <a:pt x="136" y="32"/>
                      <a:pt x="192" y="46"/>
                    </a:cubicBezTo>
                    <a:cubicBezTo>
                      <a:pt x="247" y="61"/>
                      <a:pt x="280" y="38"/>
                      <a:pt x="319" y="88"/>
                    </a:cubicBezTo>
                    <a:cubicBezTo>
                      <a:pt x="359" y="138"/>
                      <a:pt x="292" y="287"/>
                      <a:pt x="146" y="248"/>
                    </a:cubicBezTo>
                    <a:close/>
                  </a:path>
                </a:pathLst>
              </a:custGeom>
              <a:solidFill>
                <a:srgbClr val="E660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3"/>
              <p:cNvSpPr>
                <a:spLocks noEditPoints="1"/>
              </p:cNvSpPr>
              <p:nvPr/>
            </p:nvSpPr>
            <p:spPr bwMode="auto">
              <a:xfrm>
                <a:off x="3616325" y="4035425"/>
                <a:ext cx="788988" cy="938213"/>
              </a:xfrm>
              <a:custGeom>
                <a:avLst/>
                <a:gdLst>
                  <a:gd name="T0" fmla="*/ 112 w 186"/>
                  <a:gd name="T1" fmla="*/ 21 h 221"/>
                  <a:gd name="T2" fmla="*/ 147 w 186"/>
                  <a:gd name="T3" fmla="*/ 68 h 221"/>
                  <a:gd name="T4" fmla="*/ 144 w 186"/>
                  <a:gd name="T5" fmla="*/ 79 h 221"/>
                  <a:gd name="T6" fmla="*/ 148 w 186"/>
                  <a:gd name="T7" fmla="*/ 80 h 221"/>
                  <a:gd name="T8" fmla="*/ 183 w 186"/>
                  <a:gd name="T9" fmla="*/ 126 h 221"/>
                  <a:gd name="T10" fmla="*/ 163 w 186"/>
                  <a:gd name="T11" fmla="*/ 156 h 221"/>
                  <a:gd name="T12" fmla="*/ 168 w 186"/>
                  <a:gd name="T13" fmla="*/ 182 h 221"/>
                  <a:gd name="T14" fmla="*/ 122 w 186"/>
                  <a:gd name="T15" fmla="*/ 218 h 221"/>
                  <a:gd name="T16" fmla="*/ 86 w 186"/>
                  <a:gd name="T17" fmla="*/ 181 h 221"/>
                  <a:gd name="T18" fmla="*/ 76 w 186"/>
                  <a:gd name="T19" fmla="*/ 181 h 221"/>
                  <a:gd name="T20" fmla="*/ 40 w 186"/>
                  <a:gd name="T21" fmla="*/ 142 h 221"/>
                  <a:gd name="T22" fmla="*/ 38 w 186"/>
                  <a:gd name="T23" fmla="*/ 141 h 221"/>
                  <a:gd name="T24" fmla="*/ 3 w 186"/>
                  <a:gd name="T25" fmla="*/ 95 h 221"/>
                  <a:gd name="T26" fmla="*/ 15 w 186"/>
                  <a:gd name="T27" fmla="*/ 72 h 221"/>
                  <a:gd name="T28" fmla="*/ 4 w 186"/>
                  <a:gd name="T29" fmla="*/ 38 h 221"/>
                  <a:gd name="T30" fmla="*/ 51 w 186"/>
                  <a:gd name="T31" fmla="*/ 3 h 221"/>
                  <a:gd name="T32" fmla="*/ 83 w 186"/>
                  <a:gd name="T33" fmla="*/ 28 h 221"/>
                  <a:gd name="T34" fmla="*/ 112 w 186"/>
                  <a:gd name="T35" fmla="*/ 21 h 221"/>
                  <a:gd name="T36" fmla="*/ 104 w 186"/>
                  <a:gd name="T37" fmla="*/ 105 h 221"/>
                  <a:gd name="T38" fmla="*/ 105 w 186"/>
                  <a:gd name="T39" fmla="*/ 103 h 221"/>
                  <a:gd name="T40" fmla="*/ 101 w 186"/>
                  <a:gd name="T41" fmla="*/ 103 h 221"/>
                  <a:gd name="T42" fmla="*/ 99 w 186"/>
                  <a:gd name="T43" fmla="*/ 103 h 221"/>
                  <a:gd name="T44" fmla="*/ 104 w 186"/>
                  <a:gd name="T45" fmla="*/ 105 h 221"/>
                  <a:gd name="T46" fmla="*/ 88 w 186"/>
                  <a:gd name="T47" fmla="*/ 99 h 221"/>
                  <a:gd name="T48" fmla="*/ 85 w 186"/>
                  <a:gd name="T49" fmla="*/ 97 h 221"/>
                  <a:gd name="T50" fmla="*/ 85 w 186"/>
                  <a:gd name="T51" fmla="*/ 99 h 221"/>
                  <a:gd name="T52" fmla="*/ 87 w 186"/>
                  <a:gd name="T53" fmla="*/ 99 h 221"/>
                  <a:gd name="T54" fmla="*/ 88 w 186"/>
                  <a:gd name="T55" fmla="*/ 9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6" h="221">
                    <a:moveTo>
                      <a:pt x="112" y="21"/>
                    </a:moveTo>
                    <a:cubicBezTo>
                      <a:pt x="134" y="24"/>
                      <a:pt x="150" y="45"/>
                      <a:pt x="147" y="68"/>
                    </a:cubicBezTo>
                    <a:cubicBezTo>
                      <a:pt x="146" y="72"/>
                      <a:pt x="145" y="76"/>
                      <a:pt x="144" y="79"/>
                    </a:cubicBezTo>
                    <a:cubicBezTo>
                      <a:pt x="145" y="80"/>
                      <a:pt x="146" y="80"/>
                      <a:pt x="148" y="80"/>
                    </a:cubicBezTo>
                    <a:cubicBezTo>
                      <a:pt x="170" y="83"/>
                      <a:pt x="186" y="104"/>
                      <a:pt x="183" y="126"/>
                    </a:cubicBezTo>
                    <a:cubicBezTo>
                      <a:pt x="181" y="139"/>
                      <a:pt x="173" y="150"/>
                      <a:pt x="163" y="156"/>
                    </a:cubicBezTo>
                    <a:cubicBezTo>
                      <a:pt x="167" y="164"/>
                      <a:pt x="169" y="173"/>
                      <a:pt x="168" y="182"/>
                    </a:cubicBezTo>
                    <a:cubicBezTo>
                      <a:pt x="165" y="205"/>
                      <a:pt x="144" y="221"/>
                      <a:pt x="122" y="218"/>
                    </a:cubicBezTo>
                    <a:cubicBezTo>
                      <a:pt x="102" y="215"/>
                      <a:pt x="88" y="199"/>
                      <a:pt x="86" y="181"/>
                    </a:cubicBezTo>
                    <a:cubicBezTo>
                      <a:pt x="83" y="181"/>
                      <a:pt x="79" y="181"/>
                      <a:pt x="76" y="181"/>
                    </a:cubicBezTo>
                    <a:cubicBezTo>
                      <a:pt x="56" y="178"/>
                      <a:pt x="41" y="161"/>
                      <a:pt x="40" y="142"/>
                    </a:cubicBezTo>
                    <a:cubicBezTo>
                      <a:pt x="40" y="142"/>
                      <a:pt x="39" y="142"/>
                      <a:pt x="38" y="141"/>
                    </a:cubicBezTo>
                    <a:cubicBezTo>
                      <a:pt x="16" y="138"/>
                      <a:pt x="0" y="117"/>
                      <a:pt x="3" y="95"/>
                    </a:cubicBezTo>
                    <a:cubicBezTo>
                      <a:pt x="4" y="86"/>
                      <a:pt x="9" y="78"/>
                      <a:pt x="15" y="72"/>
                    </a:cubicBezTo>
                    <a:cubicBezTo>
                      <a:pt x="7" y="63"/>
                      <a:pt x="2" y="51"/>
                      <a:pt x="4" y="38"/>
                    </a:cubicBezTo>
                    <a:cubicBezTo>
                      <a:pt x="7" y="15"/>
                      <a:pt x="28" y="0"/>
                      <a:pt x="51" y="3"/>
                    </a:cubicBezTo>
                    <a:cubicBezTo>
                      <a:pt x="66" y="5"/>
                      <a:pt x="78" y="15"/>
                      <a:pt x="83" y="28"/>
                    </a:cubicBezTo>
                    <a:cubicBezTo>
                      <a:pt x="91" y="22"/>
                      <a:pt x="101" y="20"/>
                      <a:pt x="112" y="21"/>
                    </a:cubicBezTo>
                    <a:close/>
                    <a:moveTo>
                      <a:pt x="104" y="105"/>
                    </a:moveTo>
                    <a:cubicBezTo>
                      <a:pt x="104" y="105"/>
                      <a:pt x="104" y="104"/>
                      <a:pt x="105" y="103"/>
                    </a:cubicBezTo>
                    <a:cubicBezTo>
                      <a:pt x="103" y="103"/>
                      <a:pt x="102" y="103"/>
                      <a:pt x="101" y="103"/>
                    </a:cubicBezTo>
                    <a:cubicBezTo>
                      <a:pt x="99" y="103"/>
                      <a:pt x="99" y="103"/>
                      <a:pt x="99" y="103"/>
                    </a:cubicBezTo>
                    <a:cubicBezTo>
                      <a:pt x="101" y="103"/>
                      <a:pt x="102" y="104"/>
                      <a:pt x="104" y="105"/>
                    </a:cubicBezTo>
                    <a:close/>
                    <a:moveTo>
                      <a:pt x="88" y="99"/>
                    </a:moveTo>
                    <a:cubicBezTo>
                      <a:pt x="87" y="99"/>
                      <a:pt x="86" y="98"/>
                      <a:pt x="85" y="97"/>
                    </a:cubicBezTo>
                    <a:cubicBezTo>
                      <a:pt x="85" y="98"/>
                      <a:pt x="85" y="98"/>
                      <a:pt x="85" y="99"/>
                    </a:cubicBezTo>
                    <a:cubicBezTo>
                      <a:pt x="86" y="99"/>
                      <a:pt x="87" y="99"/>
                      <a:pt x="87" y="99"/>
                    </a:cubicBezTo>
                    <a:cubicBezTo>
                      <a:pt x="88" y="99"/>
                      <a:pt x="88" y="99"/>
                      <a:pt x="88" y="99"/>
                    </a:cubicBezTo>
                    <a:close/>
                  </a:path>
                </a:pathLst>
              </a:custGeom>
              <a:solidFill>
                <a:srgbClr val="6B95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4"/>
              <p:cNvSpPr/>
              <p:nvPr/>
            </p:nvSpPr>
            <p:spPr bwMode="auto">
              <a:xfrm>
                <a:off x="3925888" y="4319588"/>
                <a:ext cx="339725" cy="976313"/>
              </a:xfrm>
              <a:custGeom>
                <a:avLst/>
                <a:gdLst>
                  <a:gd name="T0" fmla="*/ 69 w 80"/>
                  <a:gd name="T1" fmla="*/ 201 h 230"/>
                  <a:gd name="T2" fmla="*/ 0 w 80"/>
                  <a:gd name="T3" fmla="*/ 0 h 230"/>
                  <a:gd name="T4" fmla="*/ 45 w 80"/>
                  <a:gd name="T5" fmla="*/ 191 h 230"/>
                  <a:gd name="T6" fmla="*/ 69 w 80"/>
                  <a:gd name="T7" fmla="*/ 201 h 230"/>
                </a:gdLst>
                <a:ahLst/>
                <a:cxnLst>
                  <a:cxn ang="0">
                    <a:pos x="T0" y="T1"/>
                  </a:cxn>
                  <a:cxn ang="0">
                    <a:pos x="T2" y="T3"/>
                  </a:cxn>
                  <a:cxn ang="0">
                    <a:pos x="T4" y="T5"/>
                  </a:cxn>
                  <a:cxn ang="0">
                    <a:pos x="T6" y="T7"/>
                  </a:cxn>
                </a:cxnLst>
                <a:rect l="0" t="0" r="r" b="b"/>
                <a:pathLst>
                  <a:path w="80" h="230">
                    <a:moveTo>
                      <a:pt x="69" y="201"/>
                    </a:moveTo>
                    <a:cubicBezTo>
                      <a:pt x="80" y="144"/>
                      <a:pt x="71" y="63"/>
                      <a:pt x="0" y="0"/>
                    </a:cubicBezTo>
                    <a:cubicBezTo>
                      <a:pt x="55" y="65"/>
                      <a:pt x="59" y="137"/>
                      <a:pt x="45" y="191"/>
                    </a:cubicBezTo>
                    <a:cubicBezTo>
                      <a:pt x="44" y="197"/>
                      <a:pt x="55" y="230"/>
                      <a:pt x="69" y="201"/>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7" name="Freeform 25"/>
            <p:cNvSpPr/>
            <p:nvPr/>
          </p:nvSpPr>
          <p:spPr bwMode="auto">
            <a:xfrm>
              <a:off x="4367213" y="5224463"/>
              <a:ext cx="296863" cy="304800"/>
            </a:xfrm>
            <a:custGeom>
              <a:avLst/>
              <a:gdLst>
                <a:gd name="T0" fmla="*/ 53 w 70"/>
                <a:gd name="T1" fmla="*/ 19 h 72"/>
                <a:gd name="T2" fmla="*/ 0 w 70"/>
                <a:gd name="T3" fmla="*/ 8 h 72"/>
                <a:gd name="T4" fmla="*/ 39 w 70"/>
                <a:gd name="T5" fmla="*/ 33 h 72"/>
                <a:gd name="T6" fmla="*/ 62 w 70"/>
                <a:gd name="T7" fmla="*/ 72 h 72"/>
                <a:gd name="T8" fmla="*/ 53 w 70"/>
                <a:gd name="T9" fmla="*/ 19 h 72"/>
              </a:gdLst>
              <a:ahLst/>
              <a:cxnLst>
                <a:cxn ang="0">
                  <a:pos x="T0" y="T1"/>
                </a:cxn>
                <a:cxn ang="0">
                  <a:pos x="T2" y="T3"/>
                </a:cxn>
                <a:cxn ang="0">
                  <a:pos x="T4" y="T5"/>
                </a:cxn>
                <a:cxn ang="0">
                  <a:pos x="T6" y="T7"/>
                </a:cxn>
                <a:cxn ang="0">
                  <a:pos x="T8" y="T9"/>
                </a:cxn>
              </a:cxnLst>
              <a:rect l="0" t="0" r="r" b="b"/>
              <a:pathLst>
                <a:path w="70" h="72">
                  <a:moveTo>
                    <a:pt x="53" y="19"/>
                  </a:moveTo>
                  <a:cubicBezTo>
                    <a:pt x="39" y="4"/>
                    <a:pt x="18" y="0"/>
                    <a:pt x="0" y="8"/>
                  </a:cubicBezTo>
                  <a:cubicBezTo>
                    <a:pt x="13" y="12"/>
                    <a:pt x="27" y="21"/>
                    <a:pt x="39" y="33"/>
                  </a:cubicBezTo>
                  <a:cubicBezTo>
                    <a:pt x="51" y="45"/>
                    <a:pt x="59" y="58"/>
                    <a:pt x="62" y="72"/>
                  </a:cubicBezTo>
                  <a:cubicBezTo>
                    <a:pt x="70" y="54"/>
                    <a:pt x="67" y="33"/>
                    <a:pt x="53" y="19"/>
                  </a:cubicBezTo>
                  <a:close/>
                </a:path>
              </a:pathLst>
            </a:custGeom>
            <a:solidFill>
              <a:srgbClr val="EC8A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1" name="组合 30"/>
          <p:cNvGrpSpPr/>
          <p:nvPr/>
        </p:nvGrpSpPr>
        <p:grpSpPr>
          <a:xfrm>
            <a:off x="10107636" y="1018119"/>
            <a:ext cx="952327" cy="1158567"/>
            <a:chOff x="-147638" y="4900613"/>
            <a:chExt cx="2338388" cy="2844800"/>
          </a:xfrm>
        </p:grpSpPr>
        <p:sp>
          <p:nvSpPr>
            <p:cNvPr id="32" name="Freeform 26"/>
            <p:cNvSpPr/>
            <p:nvPr/>
          </p:nvSpPr>
          <p:spPr bwMode="auto">
            <a:xfrm>
              <a:off x="-147638" y="4900613"/>
              <a:ext cx="2338388" cy="2844800"/>
            </a:xfrm>
            <a:custGeom>
              <a:avLst/>
              <a:gdLst>
                <a:gd name="T0" fmla="*/ 322 w 551"/>
                <a:gd name="T1" fmla="*/ 282 h 670"/>
                <a:gd name="T2" fmla="*/ 116 w 551"/>
                <a:gd name="T3" fmla="*/ 34 h 670"/>
                <a:gd name="T4" fmla="*/ 150 w 551"/>
                <a:gd name="T5" fmla="*/ 360 h 670"/>
                <a:gd name="T6" fmla="*/ 449 w 551"/>
                <a:gd name="T7" fmla="*/ 600 h 670"/>
                <a:gd name="T8" fmla="*/ 322 w 551"/>
                <a:gd name="T9" fmla="*/ 282 h 670"/>
              </a:gdLst>
              <a:ahLst/>
              <a:cxnLst>
                <a:cxn ang="0">
                  <a:pos x="T0" y="T1"/>
                </a:cxn>
                <a:cxn ang="0">
                  <a:pos x="T2" y="T3"/>
                </a:cxn>
                <a:cxn ang="0">
                  <a:pos x="T4" y="T5"/>
                </a:cxn>
                <a:cxn ang="0">
                  <a:pos x="T6" y="T7"/>
                </a:cxn>
                <a:cxn ang="0">
                  <a:pos x="T8" y="T9"/>
                </a:cxn>
              </a:cxnLst>
              <a:rect l="0" t="0" r="r" b="b"/>
              <a:pathLst>
                <a:path w="551" h="670">
                  <a:moveTo>
                    <a:pt x="322" y="282"/>
                  </a:moveTo>
                  <a:cubicBezTo>
                    <a:pt x="288" y="234"/>
                    <a:pt x="208" y="0"/>
                    <a:pt x="116" y="34"/>
                  </a:cubicBezTo>
                  <a:cubicBezTo>
                    <a:pt x="0" y="76"/>
                    <a:pt x="94" y="262"/>
                    <a:pt x="150" y="360"/>
                  </a:cubicBezTo>
                  <a:cubicBezTo>
                    <a:pt x="212" y="467"/>
                    <a:pt x="364" y="670"/>
                    <a:pt x="449" y="600"/>
                  </a:cubicBezTo>
                  <a:cubicBezTo>
                    <a:pt x="551" y="517"/>
                    <a:pt x="383" y="371"/>
                    <a:pt x="322" y="282"/>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8"/>
            <p:cNvSpPr/>
            <p:nvPr/>
          </p:nvSpPr>
          <p:spPr bwMode="auto">
            <a:xfrm>
              <a:off x="415925" y="5083175"/>
              <a:ext cx="534988" cy="912813"/>
            </a:xfrm>
            <a:custGeom>
              <a:avLst/>
              <a:gdLst>
                <a:gd name="T0" fmla="*/ 22 w 126"/>
                <a:gd name="T1" fmla="*/ 14 h 215"/>
                <a:gd name="T2" fmla="*/ 124 w 126"/>
                <a:gd name="T3" fmla="*/ 190 h 215"/>
                <a:gd name="T4" fmla="*/ 110 w 126"/>
                <a:gd name="T5" fmla="*/ 190 h 215"/>
                <a:gd name="T6" fmla="*/ 16 w 126"/>
                <a:gd name="T7" fmla="*/ 21 h 215"/>
                <a:gd name="T8" fmla="*/ 22 w 126"/>
                <a:gd name="T9" fmla="*/ 14 h 215"/>
              </a:gdLst>
              <a:ahLst/>
              <a:cxnLst>
                <a:cxn ang="0">
                  <a:pos x="T0" y="T1"/>
                </a:cxn>
                <a:cxn ang="0">
                  <a:pos x="T2" y="T3"/>
                </a:cxn>
                <a:cxn ang="0">
                  <a:pos x="T4" y="T5"/>
                </a:cxn>
                <a:cxn ang="0">
                  <a:pos x="T6" y="T7"/>
                </a:cxn>
                <a:cxn ang="0">
                  <a:pos x="T8" y="T9"/>
                </a:cxn>
              </a:cxnLst>
              <a:rect l="0" t="0" r="r" b="b"/>
              <a:pathLst>
                <a:path w="126" h="215">
                  <a:moveTo>
                    <a:pt x="22" y="14"/>
                  </a:moveTo>
                  <a:cubicBezTo>
                    <a:pt x="53" y="34"/>
                    <a:pt x="121" y="152"/>
                    <a:pt x="124" y="190"/>
                  </a:cubicBezTo>
                  <a:cubicBezTo>
                    <a:pt x="126" y="215"/>
                    <a:pt x="115" y="213"/>
                    <a:pt x="110" y="190"/>
                  </a:cubicBezTo>
                  <a:cubicBezTo>
                    <a:pt x="105" y="162"/>
                    <a:pt x="39" y="42"/>
                    <a:pt x="16" y="21"/>
                  </a:cubicBezTo>
                  <a:cubicBezTo>
                    <a:pt x="0" y="7"/>
                    <a:pt x="0" y="0"/>
                    <a:pt x="22" y="1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29"/>
            <p:cNvSpPr/>
            <p:nvPr/>
          </p:nvSpPr>
          <p:spPr bwMode="auto">
            <a:xfrm>
              <a:off x="166688" y="5176838"/>
              <a:ext cx="363538" cy="1019175"/>
            </a:xfrm>
            <a:custGeom>
              <a:avLst/>
              <a:gdLst>
                <a:gd name="T0" fmla="*/ 7 w 86"/>
                <a:gd name="T1" fmla="*/ 26 h 240"/>
                <a:gd name="T2" fmla="*/ 64 w 86"/>
                <a:gd name="T3" fmla="*/ 221 h 240"/>
                <a:gd name="T4" fmla="*/ 73 w 86"/>
                <a:gd name="T5" fmla="*/ 211 h 240"/>
                <a:gd name="T6" fmla="*/ 17 w 86"/>
                <a:gd name="T7" fmla="*/ 26 h 240"/>
                <a:gd name="T8" fmla="*/ 7 w 86"/>
                <a:gd name="T9" fmla="*/ 26 h 240"/>
              </a:gdLst>
              <a:ahLst/>
              <a:cxnLst>
                <a:cxn ang="0">
                  <a:pos x="T0" y="T1"/>
                </a:cxn>
                <a:cxn ang="0">
                  <a:pos x="T2" y="T3"/>
                </a:cxn>
                <a:cxn ang="0">
                  <a:pos x="T4" y="T5"/>
                </a:cxn>
                <a:cxn ang="0">
                  <a:pos x="T6" y="T7"/>
                </a:cxn>
                <a:cxn ang="0">
                  <a:pos x="T8" y="T9"/>
                </a:cxn>
              </a:cxnLst>
              <a:rect l="0" t="0" r="r" b="b"/>
              <a:pathLst>
                <a:path w="86" h="240">
                  <a:moveTo>
                    <a:pt x="7" y="26"/>
                  </a:moveTo>
                  <a:cubicBezTo>
                    <a:pt x="0" y="63"/>
                    <a:pt x="38" y="193"/>
                    <a:pt x="64" y="221"/>
                  </a:cubicBezTo>
                  <a:cubicBezTo>
                    <a:pt x="80" y="240"/>
                    <a:pt x="86" y="231"/>
                    <a:pt x="73" y="211"/>
                  </a:cubicBezTo>
                  <a:cubicBezTo>
                    <a:pt x="57" y="188"/>
                    <a:pt x="16" y="58"/>
                    <a:pt x="17" y="26"/>
                  </a:cubicBezTo>
                  <a:cubicBezTo>
                    <a:pt x="17" y="5"/>
                    <a:pt x="11" y="0"/>
                    <a:pt x="7" y="26"/>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0"/>
            <p:cNvSpPr/>
            <p:nvPr/>
          </p:nvSpPr>
          <p:spPr bwMode="auto">
            <a:xfrm>
              <a:off x="339725" y="5143500"/>
              <a:ext cx="411163" cy="984250"/>
            </a:xfrm>
            <a:custGeom>
              <a:avLst/>
              <a:gdLst>
                <a:gd name="T0" fmla="*/ 1 w 97"/>
                <a:gd name="T1" fmla="*/ 26 h 232"/>
                <a:gd name="T2" fmla="*/ 81 w 97"/>
                <a:gd name="T3" fmla="*/ 213 h 232"/>
                <a:gd name="T4" fmla="*/ 89 w 97"/>
                <a:gd name="T5" fmla="*/ 202 h 232"/>
                <a:gd name="T6" fmla="*/ 11 w 97"/>
                <a:gd name="T7" fmla="*/ 26 h 232"/>
                <a:gd name="T8" fmla="*/ 1 w 97"/>
                <a:gd name="T9" fmla="*/ 26 h 232"/>
              </a:gdLst>
              <a:ahLst/>
              <a:cxnLst>
                <a:cxn ang="0">
                  <a:pos x="T0" y="T1"/>
                </a:cxn>
                <a:cxn ang="0">
                  <a:pos x="T2" y="T3"/>
                </a:cxn>
                <a:cxn ang="0">
                  <a:pos x="T4" y="T5"/>
                </a:cxn>
                <a:cxn ang="0">
                  <a:pos x="T6" y="T7"/>
                </a:cxn>
                <a:cxn ang="0">
                  <a:pos x="T8" y="T9"/>
                </a:cxn>
              </a:cxnLst>
              <a:rect l="0" t="0" r="r" b="b"/>
              <a:pathLst>
                <a:path w="97" h="232">
                  <a:moveTo>
                    <a:pt x="1" y="26"/>
                  </a:moveTo>
                  <a:cubicBezTo>
                    <a:pt x="2" y="59"/>
                    <a:pt x="56" y="184"/>
                    <a:pt x="81" y="213"/>
                  </a:cubicBezTo>
                  <a:cubicBezTo>
                    <a:pt x="97" y="232"/>
                    <a:pt x="97" y="225"/>
                    <a:pt x="89" y="202"/>
                  </a:cubicBezTo>
                  <a:cubicBezTo>
                    <a:pt x="80" y="174"/>
                    <a:pt x="23" y="50"/>
                    <a:pt x="11" y="26"/>
                  </a:cubicBezTo>
                  <a:cubicBezTo>
                    <a:pt x="1" y="6"/>
                    <a:pt x="0" y="0"/>
                    <a:pt x="1" y="26"/>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31"/>
            <p:cNvSpPr/>
            <p:nvPr/>
          </p:nvSpPr>
          <p:spPr bwMode="auto">
            <a:xfrm>
              <a:off x="1239838" y="7164388"/>
              <a:ext cx="80963" cy="79375"/>
            </a:xfrm>
            <a:custGeom>
              <a:avLst/>
              <a:gdLst>
                <a:gd name="T0" fmla="*/ 16 w 19"/>
                <a:gd name="T1" fmla="*/ 4 h 19"/>
                <a:gd name="T2" fmla="*/ 4 w 19"/>
                <a:gd name="T3" fmla="*/ 3 h 19"/>
                <a:gd name="T4" fmla="*/ 3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0"/>
                    <a:pt x="8" y="0"/>
                    <a:pt x="4" y="3"/>
                  </a:cubicBezTo>
                  <a:cubicBezTo>
                    <a:pt x="0" y="6"/>
                    <a:pt x="0" y="11"/>
                    <a:pt x="3" y="15"/>
                  </a:cubicBezTo>
                  <a:cubicBezTo>
                    <a:pt x="6" y="19"/>
                    <a:pt x="11" y="19"/>
                    <a:pt x="15" y="16"/>
                  </a:cubicBezTo>
                  <a:cubicBezTo>
                    <a:pt x="19" y="13"/>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32"/>
            <p:cNvSpPr/>
            <p:nvPr/>
          </p:nvSpPr>
          <p:spPr bwMode="auto">
            <a:xfrm>
              <a:off x="989013" y="6789738"/>
              <a:ext cx="80963" cy="80963"/>
            </a:xfrm>
            <a:custGeom>
              <a:avLst/>
              <a:gdLst>
                <a:gd name="T0" fmla="*/ 16 w 19"/>
                <a:gd name="T1" fmla="*/ 4 h 19"/>
                <a:gd name="T2" fmla="*/ 4 w 19"/>
                <a:gd name="T3" fmla="*/ 3 h 19"/>
                <a:gd name="T4" fmla="*/ 2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0"/>
                    <a:pt x="8" y="0"/>
                    <a:pt x="4" y="3"/>
                  </a:cubicBezTo>
                  <a:cubicBezTo>
                    <a:pt x="0" y="6"/>
                    <a:pt x="0" y="11"/>
                    <a:pt x="2" y="15"/>
                  </a:cubicBezTo>
                  <a:cubicBezTo>
                    <a:pt x="5" y="19"/>
                    <a:pt x="11" y="19"/>
                    <a:pt x="15" y="16"/>
                  </a:cubicBezTo>
                  <a:cubicBezTo>
                    <a:pt x="18" y="13"/>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33"/>
            <p:cNvSpPr/>
            <p:nvPr/>
          </p:nvSpPr>
          <p:spPr bwMode="auto">
            <a:xfrm>
              <a:off x="1006475" y="6997700"/>
              <a:ext cx="80963" cy="80963"/>
            </a:xfrm>
            <a:custGeom>
              <a:avLst/>
              <a:gdLst>
                <a:gd name="T0" fmla="*/ 16 w 19"/>
                <a:gd name="T1" fmla="*/ 4 h 19"/>
                <a:gd name="T2" fmla="*/ 4 w 19"/>
                <a:gd name="T3" fmla="*/ 3 h 19"/>
                <a:gd name="T4" fmla="*/ 3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0"/>
                    <a:pt x="8" y="0"/>
                    <a:pt x="4" y="3"/>
                  </a:cubicBezTo>
                  <a:cubicBezTo>
                    <a:pt x="0" y="6"/>
                    <a:pt x="0" y="11"/>
                    <a:pt x="3" y="15"/>
                  </a:cubicBezTo>
                  <a:cubicBezTo>
                    <a:pt x="5" y="19"/>
                    <a:pt x="11" y="19"/>
                    <a:pt x="15" y="16"/>
                  </a:cubicBezTo>
                  <a:cubicBezTo>
                    <a:pt x="18" y="13"/>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34"/>
            <p:cNvSpPr/>
            <p:nvPr/>
          </p:nvSpPr>
          <p:spPr bwMode="auto">
            <a:xfrm>
              <a:off x="1120775" y="6642100"/>
              <a:ext cx="84138" cy="84138"/>
            </a:xfrm>
            <a:custGeom>
              <a:avLst/>
              <a:gdLst>
                <a:gd name="T0" fmla="*/ 17 w 20"/>
                <a:gd name="T1" fmla="*/ 5 h 20"/>
                <a:gd name="T2" fmla="*/ 5 w 20"/>
                <a:gd name="T3" fmla="*/ 3 h 20"/>
                <a:gd name="T4" fmla="*/ 3 w 20"/>
                <a:gd name="T5" fmla="*/ 15 h 20"/>
                <a:gd name="T6" fmla="*/ 15 w 20"/>
                <a:gd name="T7" fmla="*/ 17 h 20"/>
                <a:gd name="T8" fmla="*/ 17 w 20"/>
                <a:gd name="T9" fmla="*/ 5 h 20"/>
              </a:gdLst>
              <a:ahLst/>
              <a:cxnLst>
                <a:cxn ang="0">
                  <a:pos x="T0" y="T1"/>
                </a:cxn>
                <a:cxn ang="0">
                  <a:pos x="T2" y="T3"/>
                </a:cxn>
                <a:cxn ang="0">
                  <a:pos x="T4" y="T5"/>
                </a:cxn>
                <a:cxn ang="0">
                  <a:pos x="T6" y="T7"/>
                </a:cxn>
                <a:cxn ang="0">
                  <a:pos x="T8" y="T9"/>
                </a:cxn>
              </a:cxnLst>
              <a:rect l="0" t="0" r="r" b="b"/>
              <a:pathLst>
                <a:path w="20" h="20">
                  <a:moveTo>
                    <a:pt x="17" y="5"/>
                  </a:moveTo>
                  <a:cubicBezTo>
                    <a:pt x="14" y="1"/>
                    <a:pt x="9" y="0"/>
                    <a:pt x="5" y="3"/>
                  </a:cubicBezTo>
                  <a:cubicBezTo>
                    <a:pt x="1" y="6"/>
                    <a:pt x="0" y="12"/>
                    <a:pt x="3" y="15"/>
                  </a:cubicBezTo>
                  <a:cubicBezTo>
                    <a:pt x="6" y="19"/>
                    <a:pt x="12" y="20"/>
                    <a:pt x="15" y="17"/>
                  </a:cubicBezTo>
                  <a:cubicBezTo>
                    <a:pt x="19" y="14"/>
                    <a:pt x="20" y="8"/>
                    <a:pt x="17"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5"/>
            <p:cNvSpPr/>
            <p:nvPr/>
          </p:nvSpPr>
          <p:spPr bwMode="auto">
            <a:xfrm>
              <a:off x="831850" y="6604000"/>
              <a:ext cx="80963" cy="84138"/>
            </a:xfrm>
            <a:custGeom>
              <a:avLst/>
              <a:gdLst>
                <a:gd name="T0" fmla="*/ 16 w 19"/>
                <a:gd name="T1" fmla="*/ 5 h 20"/>
                <a:gd name="T2" fmla="*/ 4 w 19"/>
                <a:gd name="T3" fmla="*/ 3 h 20"/>
                <a:gd name="T4" fmla="*/ 3 w 19"/>
                <a:gd name="T5" fmla="*/ 15 h 20"/>
                <a:gd name="T6" fmla="*/ 15 w 19"/>
                <a:gd name="T7" fmla="*/ 17 h 20"/>
                <a:gd name="T8" fmla="*/ 16 w 19"/>
                <a:gd name="T9" fmla="*/ 5 h 20"/>
              </a:gdLst>
              <a:ahLst/>
              <a:cxnLst>
                <a:cxn ang="0">
                  <a:pos x="T0" y="T1"/>
                </a:cxn>
                <a:cxn ang="0">
                  <a:pos x="T2" y="T3"/>
                </a:cxn>
                <a:cxn ang="0">
                  <a:pos x="T4" y="T5"/>
                </a:cxn>
                <a:cxn ang="0">
                  <a:pos x="T6" y="T7"/>
                </a:cxn>
                <a:cxn ang="0">
                  <a:pos x="T8" y="T9"/>
                </a:cxn>
              </a:cxnLst>
              <a:rect l="0" t="0" r="r" b="b"/>
              <a:pathLst>
                <a:path w="19" h="20">
                  <a:moveTo>
                    <a:pt x="16" y="5"/>
                  </a:moveTo>
                  <a:cubicBezTo>
                    <a:pt x="13" y="1"/>
                    <a:pt x="8" y="0"/>
                    <a:pt x="4" y="3"/>
                  </a:cubicBezTo>
                  <a:cubicBezTo>
                    <a:pt x="0" y="6"/>
                    <a:pt x="0" y="11"/>
                    <a:pt x="3" y="15"/>
                  </a:cubicBezTo>
                  <a:cubicBezTo>
                    <a:pt x="5" y="19"/>
                    <a:pt x="11" y="20"/>
                    <a:pt x="15" y="17"/>
                  </a:cubicBezTo>
                  <a:cubicBezTo>
                    <a:pt x="18" y="14"/>
                    <a:pt x="19" y="8"/>
                    <a:pt x="16"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36"/>
            <p:cNvSpPr/>
            <p:nvPr/>
          </p:nvSpPr>
          <p:spPr bwMode="auto">
            <a:xfrm>
              <a:off x="942975" y="6450013"/>
              <a:ext cx="84138" cy="85725"/>
            </a:xfrm>
            <a:custGeom>
              <a:avLst/>
              <a:gdLst>
                <a:gd name="T0" fmla="*/ 17 w 20"/>
                <a:gd name="T1" fmla="*/ 5 h 20"/>
                <a:gd name="T2" fmla="*/ 5 w 20"/>
                <a:gd name="T3" fmla="*/ 3 h 20"/>
                <a:gd name="T4" fmla="*/ 3 w 20"/>
                <a:gd name="T5" fmla="*/ 15 h 20"/>
                <a:gd name="T6" fmla="*/ 15 w 20"/>
                <a:gd name="T7" fmla="*/ 17 h 20"/>
                <a:gd name="T8" fmla="*/ 17 w 20"/>
                <a:gd name="T9" fmla="*/ 5 h 20"/>
              </a:gdLst>
              <a:ahLst/>
              <a:cxnLst>
                <a:cxn ang="0">
                  <a:pos x="T0" y="T1"/>
                </a:cxn>
                <a:cxn ang="0">
                  <a:pos x="T2" y="T3"/>
                </a:cxn>
                <a:cxn ang="0">
                  <a:pos x="T4" y="T5"/>
                </a:cxn>
                <a:cxn ang="0">
                  <a:pos x="T6" y="T7"/>
                </a:cxn>
                <a:cxn ang="0">
                  <a:pos x="T8" y="T9"/>
                </a:cxn>
              </a:cxnLst>
              <a:rect l="0" t="0" r="r" b="b"/>
              <a:pathLst>
                <a:path w="20" h="20">
                  <a:moveTo>
                    <a:pt x="17" y="5"/>
                  </a:moveTo>
                  <a:cubicBezTo>
                    <a:pt x="14" y="1"/>
                    <a:pt x="8" y="0"/>
                    <a:pt x="5" y="3"/>
                  </a:cubicBezTo>
                  <a:cubicBezTo>
                    <a:pt x="1" y="6"/>
                    <a:pt x="0" y="11"/>
                    <a:pt x="3" y="15"/>
                  </a:cubicBezTo>
                  <a:cubicBezTo>
                    <a:pt x="6" y="19"/>
                    <a:pt x="12" y="20"/>
                    <a:pt x="15" y="17"/>
                  </a:cubicBezTo>
                  <a:cubicBezTo>
                    <a:pt x="19" y="14"/>
                    <a:pt x="20" y="8"/>
                    <a:pt x="17"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37"/>
            <p:cNvSpPr/>
            <p:nvPr/>
          </p:nvSpPr>
          <p:spPr bwMode="auto">
            <a:xfrm>
              <a:off x="654050" y="6497638"/>
              <a:ext cx="80963" cy="84138"/>
            </a:xfrm>
            <a:custGeom>
              <a:avLst/>
              <a:gdLst>
                <a:gd name="T0" fmla="*/ 17 w 19"/>
                <a:gd name="T1" fmla="*/ 4 h 20"/>
                <a:gd name="T2" fmla="*/ 4 w 19"/>
                <a:gd name="T3" fmla="*/ 3 h 20"/>
                <a:gd name="T4" fmla="*/ 3 w 19"/>
                <a:gd name="T5" fmla="*/ 15 h 20"/>
                <a:gd name="T6" fmla="*/ 15 w 19"/>
                <a:gd name="T7" fmla="*/ 17 h 20"/>
                <a:gd name="T8" fmla="*/ 17 w 19"/>
                <a:gd name="T9" fmla="*/ 4 h 20"/>
              </a:gdLst>
              <a:ahLst/>
              <a:cxnLst>
                <a:cxn ang="0">
                  <a:pos x="T0" y="T1"/>
                </a:cxn>
                <a:cxn ang="0">
                  <a:pos x="T2" y="T3"/>
                </a:cxn>
                <a:cxn ang="0">
                  <a:pos x="T4" y="T5"/>
                </a:cxn>
                <a:cxn ang="0">
                  <a:pos x="T6" y="T7"/>
                </a:cxn>
                <a:cxn ang="0">
                  <a:pos x="T8" y="T9"/>
                </a:cxn>
              </a:cxnLst>
              <a:rect l="0" t="0" r="r" b="b"/>
              <a:pathLst>
                <a:path w="19" h="20">
                  <a:moveTo>
                    <a:pt x="17" y="4"/>
                  </a:moveTo>
                  <a:cubicBezTo>
                    <a:pt x="14" y="1"/>
                    <a:pt x="8" y="0"/>
                    <a:pt x="4" y="3"/>
                  </a:cubicBezTo>
                  <a:cubicBezTo>
                    <a:pt x="1" y="6"/>
                    <a:pt x="0" y="11"/>
                    <a:pt x="3" y="15"/>
                  </a:cubicBezTo>
                  <a:cubicBezTo>
                    <a:pt x="6" y="19"/>
                    <a:pt x="11" y="20"/>
                    <a:pt x="15" y="17"/>
                  </a:cubicBezTo>
                  <a:cubicBezTo>
                    <a:pt x="19" y="14"/>
                    <a:pt x="19" y="8"/>
                    <a:pt x="17"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38"/>
            <p:cNvSpPr/>
            <p:nvPr/>
          </p:nvSpPr>
          <p:spPr bwMode="auto">
            <a:xfrm>
              <a:off x="646113" y="6310313"/>
              <a:ext cx="84138" cy="85725"/>
            </a:xfrm>
            <a:custGeom>
              <a:avLst/>
              <a:gdLst>
                <a:gd name="T0" fmla="*/ 17 w 20"/>
                <a:gd name="T1" fmla="*/ 4 h 20"/>
                <a:gd name="T2" fmla="*/ 5 w 20"/>
                <a:gd name="T3" fmla="*/ 3 h 20"/>
                <a:gd name="T4" fmla="*/ 3 w 20"/>
                <a:gd name="T5" fmla="*/ 15 h 20"/>
                <a:gd name="T6" fmla="*/ 16 w 20"/>
                <a:gd name="T7" fmla="*/ 17 h 20"/>
                <a:gd name="T8" fmla="*/ 17 w 20"/>
                <a:gd name="T9" fmla="*/ 4 h 20"/>
              </a:gdLst>
              <a:ahLst/>
              <a:cxnLst>
                <a:cxn ang="0">
                  <a:pos x="T0" y="T1"/>
                </a:cxn>
                <a:cxn ang="0">
                  <a:pos x="T2" y="T3"/>
                </a:cxn>
                <a:cxn ang="0">
                  <a:pos x="T4" y="T5"/>
                </a:cxn>
                <a:cxn ang="0">
                  <a:pos x="T6" y="T7"/>
                </a:cxn>
                <a:cxn ang="0">
                  <a:pos x="T8" y="T9"/>
                </a:cxn>
              </a:cxnLst>
              <a:rect l="0" t="0" r="r" b="b"/>
              <a:pathLst>
                <a:path w="20" h="20">
                  <a:moveTo>
                    <a:pt x="17" y="4"/>
                  </a:moveTo>
                  <a:cubicBezTo>
                    <a:pt x="14" y="1"/>
                    <a:pt x="9" y="0"/>
                    <a:pt x="5" y="3"/>
                  </a:cubicBezTo>
                  <a:cubicBezTo>
                    <a:pt x="1" y="6"/>
                    <a:pt x="0" y="11"/>
                    <a:pt x="3" y="15"/>
                  </a:cubicBezTo>
                  <a:cubicBezTo>
                    <a:pt x="6" y="19"/>
                    <a:pt x="12" y="20"/>
                    <a:pt x="16" y="17"/>
                  </a:cubicBezTo>
                  <a:cubicBezTo>
                    <a:pt x="19" y="14"/>
                    <a:pt x="20" y="8"/>
                    <a:pt x="17"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39"/>
            <p:cNvSpPr/>
            <p:nvPr/>
          </p:nvSpPr>
          <p:spPr bwMode="auto">
            <a:xfrm>
              <a:off x="790575" y="6357938"/>
              <a:ext cx="79375" cy="79375"/>
            </a:xfrm>
            <a:custGeom>
              <a:avLst/>
              <a:gdLst>
                <a:gd name="T0" fmla="*/ 16 w 19"/>
                <a:gd name="T1" fmla="*/ 4 h 19"/>
                <a:gd name="T2" fmla="*/ 4 w 19"/>
                <a:gd name="T3" fmla="*/ 3 h 19"/>
                <a:gd name="T4" fmla="*/ 3 w 19"/>
                <a:gd name="T5" fmla="*/ 15 h 19"/>
                <a:gd name="T6" fmla="*/ 15 w 19"/>
                <a:gd name="T7" fmla="*/ 17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1"/>
                    <a:pt x="8" y="0"/>
                    <a:pt x="4" y="3"/>
                  </a:cubicBezTo>
                  <a:cubicBezTo>
                    <a:pt x="0" y="6"/>
                    <a:pt x="0" y="11"/>
                    <a:pt x="3" y="15"/>
                  </a:cubicBezTo>
                  <a:cubicBezTo>
                    <a:pt x="6" y="19"/>
                    <a:pt x="11" y="19"/>
                    <a:pt x="15" y="17"/>
                  </a:cubicBezTo>
                  <a:cubicBezTo>
                    <a:pt x="19" y="14"/>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40"/>
            <p:cNvSpPr/>
            <p:nvPr/>
          </p:nvSpPr>
          <p:spPr bwMode="auto">
            <a:xfrm>
              <a:off x="595313" y="6140450"/>
              <a:ext cx="84138" cy="85725"/>
            </a:xfrm>
            <a:custGeom>
              <a:avLst/>
              <a:gdLst>
                <a:gd name="T0" fmla="*/ 17 w 20"/>
                <a:gd name="T1" fmla="*/ 5 h 20"/>
                <a:gd name="T2" fmla="*/ 5 w 20"/>
                <a:gd name="T3" fmla="*/ 3 h 20"/>
                <a:gd name="T4" fmla="*/ 3 w 20"/>
                <a:gd name="T5" fmla="*/ 15 h 20"/>
                <a:gd name="T6" fmla="*/ 15 w 20"/>
                <a:gd name="T7" fmla="*/ 17 h 20"/>
                <a:gd name="T8" fmla="*/ 17 w 20"/>
                <a:gd name="T9" fmla="*/ 5 h 20"/>
              </a:gdLst>
              <a:ahLst/>
              <a:cxnLst>
                <a:cxn ang="0">
                  <a:pos x="T0" y="T1"/>
                </a:cxn>
                <a:cxn ang="0">
                  <a:pos x="T2" y="T3"/>
                </a:cxn>
                <a:cxn ang="0">
                  <a:pos x="T4" y="T5"/>
                </a:cxn>
                <a:cxn ang="0">
                  <a:pos x="T6" y="T7"/>
                </a:cxn>
                <a:cxn ang="0">
                  <a:pos x="T8" y="T9"/>
                </a:cxn>
              </a:cxnLst>
              <a:rect l="0" t="0" r="r" b="b"/>
              <a:pathLst>
                <a:path w="20" h="20">
                  <a:moveTo>
                    <a:pt x="17" y="5"/>
                  </a:moveTo>
                  <a:cubicBezTo>
                    <a:pt x="14" y="1"/>
                    <a:pt x="9" y="0"/>
                    <a:pt x="5" y="3"/>
                  </a:cubicBezTo>
                  <a:cubicBezTo>
                    <a:pt x="1" y="6"/>
                    <a:pt x="0" y="11"/>
                    <a:pt x="3" y="15"/>
                  </a:cubicBezTo>
                  <a:cubicBezTo>
                    <a:pt x="6" y="19"/>
                    <a:pt x="12" y="20"/>
                    <a:pt x="15" y="17"/>
                  </a:cubicBezTo>
                  <a:cubicBezTo>
                    <a:pt x="19" y="14"/>
                    <a:pt x="20" y="8"/>
                    <a:pt x="17"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41"/>
            <p:cNvSpPr/>
            <p:nvPr/>
          </p:nvSpPr>
          <p:spPr bwMode="auto">
            <a:xfrm>
              <a:off x="476250" y="5881688"/>
              <a:ext cx="79375" cy="80963"/>
            </a:xfrm>
            <a:custGeom>
              <a:avLst/>
              <a:gdLst>
                <a:gd name="T0" fmla="*/ 16 w 19"/>
                <a:gd name="T1" fmla="*/ 4 h 19"/>
                <a:gd name="T2" fmla="*/ 4 w 19"/>
                <a:gd name="T3" fmla="*/ 3 h 19"/>
                <a:gd name="T4" fmla="*/ 3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1"/>
                    <a:pt x="8" y="0"/>
                    <a:pt x="4" y="3"/>
                  </a:cubicBezTo>
                  <a:cubicBezTo>
                    <a:pt x="0" y="6"/>
                    <a:pt x="0" y="11"/>
                    <a:pt x="3" y="15"/>
                  </a:cubicBezTo>
                  <a:cubicBezTo>
                    <a:pt x="6" y="19"/>
                    <a:pt x="11" y="19"/>
                    <a:pt x="15" y="16"/>
                  </a:cubicBezTo>
                  <a:cubicBezTo>
                    <a:pt x="18" y="14"/>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42"/>
            <p:cNvSpPr/>
            <p:nvPr/>
          </p:nvSpPr>
          <p:spPr bwMode="auto">
            <a:xfrm>
              <a:off x="374650" y="5703888"/>
              <a:ext cx="84138" cy="80963"/>
            </a:xfrm>
            <a:custGeom>
              <a:avLst/>
              <a:gdLst>
                <a:gd name="T0" fmla="*/ 17 w 20"/>
                <a:gd name="T1" fmla="*/ 4 h 19"/>
                <a:gd name="T2" fmla="*/ 5 w 20"/>
                <a:gd name="T3" fmla="*/ 3 h 19"/>
                <a:gd name="T4" fmla="*/ 3 w 20"/>
                <a:gd name="T5" fmla="*/ 15 h 19"/>
                <a:gd name="T6" fmla="*/ 15 w 20"/>
                <a:gd name="T7" fmla="*/ 16 h 19"/>
                <a:gd name="T8" fmla="*/ 17 w 20"/>
                <a:gd name="T9" fmla="*/ 4 h 19"/>
              </a:gdLst>
              <a:ahLst/>
              <a:cxnLst>
                <a:cxn ang="0">
                  <a:pos x="T0" y="T1"/>
                </a:cxn>
                <a:cxn ang="0">
                  <a:pos x="T2" y="T3"/>
                </a:cxn>
                <a:cxn ang="0">
                  <a:pos x="T4" y="T5"/>
                </a:cxn>
                <a:cxn ang="0">
                  <a:pos x="T6" y="T7"/>
                </a:cxn>
                <a:cxn ang="0">
                  <a:pos x="T8" y="T9"/>
                </a:cxn>
              </a:cxnLst>
              <a:rect l="0" t="0" r="r" b="b"/>
              <a:pathLst>
                <a:path w="20" h="19">
                  <a:moveTo>
                    <a:pt x="17" y="4"/>
                  </a:moveTo>
                  <a:cubicBezTo>
                    <a:pt x="14" y="1"/>
                    <a:pt x="9" y="0"/>
                    <a:pt x="5" y="3"/>
                  </a:cubicBezTo>
                  <a:cubicBezTo>
                    <a:pt x="1" y="6"/>
                    <a:pt x="0" y="11"/>
                    <a:pt x="3" y="15"/>
                  </a:cubicBezTo>
                  <a:cubicBezTo>
                    <a:pt x="6" y="19"/>
                    <a:pt x="12" y="19"/>
                    <a:pt x="15" y="16"/>
                  </a:cubicBezTo>
                  <a:cubicBezTo>
                    <a:pt x="19" y="13"/>
                    <a:pt x="20" y="8"/>
                    <a:pt x="17"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8" name="组合 47"/>
          <p:cNvGrpSpPr/>
          <p:nvPr/>
        </p:nvGrpSpPr>
        <p:grpSpPr>
          <a:xfrm>
            <a:off x="9083051" y="4677940"/>
            <a:ext cx="603205" cy="743500"/>
            <a:chOff x="7074536" y="2689225"/>
            <a:chExt cx="1481138" cy="1825625"/>
          </a:xfrm>
        </p:grpSpPr>
        <p:sp>
          <p:nvSpPr>
            <p:cNvPr id="49" name="Freeform 43"/>
            <p:cNvSpPr/>
            <p:nvPr/>
          </p:nvSpPr>
          <p:spPr bwMode="auto">
            <a:xfrm>
              <a:off x="7074536" y="2689225"/>
              <a:ext cx="1481138" cy="1825625"/>
            </a:xfrm>
            <a:custGeom>
              <a:avLst/>
              <a:gdLst>
                <a:gd name="T0" fmla="*/ 124 w 349"/>
                <a:gd name="T1" fmla="*/ 405 h 430"/>
                <a:gd name="T2" fmla="*/ 70 w 349"/>
                <a:gd name="T3" fmla="*/ 420 h 430"/>
                <a:gd name="T4" fmla="*/ 51 w 349"/>
                <a:gd name="T5" fmla="*/ 368 h 430"/>
                <a:gd name="T6" fmla="*/ 42 w 349"/>
                <a:gd name="T7" fmla="*/ 147 h 430"/>
                <a:gd name="T8" fmla="*/ 225 w 349"/>
                <a:gd name="T9" fmla="*/ 25 h 430"/>
                <a:gd name="T10" fmla="*/ 279 w 349"/>
                <a:gd name="T11" fmla="*/ 10 h 430"/>
                <a:gd name="T12" fmla="*/ 298 w 349"/>
                <a:gd name="T13" fmla="*/ 62 h 430"/>
                <a:gd name="T14" fmla="*/ 307 w 349"/>
                <a:gd name="T15" fmla="*/ 283 h 430"/>
                <a:gd name="T16" fmla="*/ 124 w 349"/>
                <a:gd name="T17" fmla="*/ 405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430">
                  <a:moveTo>
                    <a:pt x="124" y="405"/>
                  </a:moveTo>
                  <a:cubicBezTo>
                    <a:pt x="111" y="423"/>
                    <a:pt x="88" y="430"/>
                    <a:pt x="70" y="420"/>
                  </a:cubicBezTo>
                  <a:cubicBezTo>
                    <a:pt x="52" y="411"/>
                    <a:pt x="44" y="388"/>
                    <a:pt x="51" y="368"/>
                  </a:cubicBezTo>
                  <a:cubicBezTo>
                    <a:pt x="6" y="318"/>
                    <a:pt x="0" y="229"/>
                    <a:pt x="42" y="147"/>
                  </a:cubicBezTo>
                  <a:cubicBezTo>
                    <a:pt x="83" y="66"/>
                    <a:pt x="159" y="18"/>
                    <a:pt x="225" y="25"/>
                  </a:cubicBezTo>
                  <a:cubicBezTo>
                    <a:pt x="238" y="7"/>
                    <a:pt x="261" y="0"/>
                    <a:pt x="279" y="10"/>
                  </a:cubicBezTo>
                  <a:cubicBezTo>
                    <a:pt x="297" y="19"/>
                    <a:pt x="305" y="42"/>
                    <a:pt x="298" y="62"/>
                  </a:cubicBezTo>
                  <a:cubicBezTo>
                    <a:pt x="343" y="112"/>
                    <a:pt x="349" y="201"/>
                    <a:pt x="307" y="283"/>
                  </a:cubicBezTo>
                  <a:cubicBezTo>
                    <a:pt x="266" y="364"/>
                    <a:pt x="190" y="412"/>
                    <a:pt x="124" y="405"/>
                  </a:cubicBezTo>
                  <a:close/>
                </a:path>
              </a:pathLst>
            </a:custGeom>
            <a:solidFill>
              <a:srgbClr val="F3A4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44"/>
            <p:cNvSpPr/>
            <p:nvPr/>
          </p:nvSpPr>
          <p:spPr bwMode="auto">
            <a:xfrm>
              <a:off x="7218998" y="2909887"/>
              <a:ext cx="674688" cy="874713"/>
            </a:xfrm>
            <a:custGeom>
              <a:avLst/>
              <a:gdLst>
                <a:gd name="T0" fmla="*/ 159 w 159"/>
                <a:gd name="T1" fmla="*/ 0 h 206"/>
                <a:gd name="T2" fmla="*/ 2 w 159"/>
                <a:gd name="T3" fmla="*/ 206 h 206"/>
                <a:gd name="T4" fmla="*/ 159 w 159"/>
                <a:gd name="T5" fmla="*/ 0 h 206"/>
              </a:gdLst>
              <a:ahLst/>
              <a:cxnLst>
                <a:cxn ang="0">
                  <a:pos x="T0" y="T1"/>
                </a:cxn>
                <a:cxn ang="0">
                  <a:pos x="T2" y="T3"/>
                </a:cxn>
                <a:cxn ang="0">
                  <a:pos x="T4" y="T5"/>
                </a:cxn>
              </a:cxnLst>
              <a:rect l="0" t="0" r="r" b="b"/>
              <a:pathLst>
                <a:path w="159" h="206">
                  <a:moveTo>
                    <a:pt x="159" y="0"/>
                  </a:moveTo>
                  <a:cubicBezTo>
                    <a:pt x="70" y="11"/>
                    <a:pt x="0" y="114"/>
                    <a:pt x="2" y="206"/>
                  </a:cubicBezTo>
                  <a:cubicBezTo>
                    <a:pt x="18" y="123"/>
                    <a:pt x="88" y="20"/>
                    <a:pt x="159" y="0"/>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1" name="组合 50"/>
          <p:cNvGrpSpPr/>
          <p:nvPr/>
        </p:nvGrpSpPr>
        <p:grpSpPr>
          <a:xfrm>
            <a:off x="7332275" y="1233087"/>
            <a:ext cx="741561" cy="957500"/>
            <a:chOff x="4982688" y="4805839"/>
            <a:chExt cx="1820862" cy="2351088"/>
          </a:xfrm>
        </p:grpSpPr>
        <p:sp>
          <p:nvSpPr>
            <p:cNvPr id="52" name="Freeform 45"/>
            <p:cNvSpPr/>
            <p:nvPr/>
          </p:nvSpPr>
          <p:spPr bwMode="auto">
            <a:xfrm>
              <a:off x="5012850" y="4805839"/>
              <a:ext cx="1790700" cy="2008188"/>
            </a:xfrm>
            <a:custGeom>
              <a:avLst/>
              <a:gdLst>
                <a:gd name="T0" fmla="*/ 86 w 422"/>
                <a:gd name="T1" fmla="*/ 443 h 473"/>
                <a:gd name="T2" fmla="*/ 102 w 422"/>
                <a:gd name="T3" fmla="*/ 461 h 473"/>
                <a:gd name="T4" fmla="*/ 157 w 422"/>
                <a:gd name="T5" fmla="*/ 449 h 473"/>
                <a:gd name="T6" fmla="*/ 161 w 422"/>
                <a:gd name="T7" fmla="*/ 442 h 473"/>
                <a:gd name="T8" fmla="*/ 175 w 422"/>
                <a:gd name="T9" fmla="*/ 457 h 473"/>
                <a:gd name="T10" fmla="*/ 231 w 422"/>
                <a:gd name="T11" fmla="*/ 444 h 473"/>
                <a:gd name="T12" fmla="*/ 235 w 422"/>
                <a:gd name="T13" fmla="*/ 437 h 473"/>
                <a:gd name="T14" fmla="*/ 237 w 422"/>
                <a:gd name="T15" fmla="*/ 438 h 473"/>
                <a:gd name="T16" fmla="*/ 293 w 422"/>
                <a:gd name="T17" fmla="*/ 426 h 473"/>
                <a:gd name="T18" fmla="*/ 298 w 422"/>
                <a:gd name="T19" fmla="*/ 392 h 473"/>
                <a:gd name="T20" fmla="*/ 360 w 422"/>
                <a:gd name="T21" fmla="*/ 363 h 473"/>
                <a:gd name="T22" fmla="*/ 363 w 422"/>
                <a:gd name="T23" fmla="*/ 302 h 473"/>
                <a:gd name="T24" fmla="*/ 390 w 422"/>
                <a:gd name="T25" fmla="*/ 281 h 473"/>
                <a:gd name="T26" fmla="*/ 383 w 422"/>
                <a:gd name="T27" fmla="*/ 216 h 473"/>
                <a:gd name="T28" fmla="*/ 407 w 422"/>
                <a:gd name="T29" fmla="*/ 196 h 473"/>
                <a:gd name="T30" fmla="*/ 391 w 422"/>
                <a:gd name="T31" fmla="*/ 124 h 473"/>
                <a:gd name="T32" fmla="*/ 389 w 422"/>
                <a:gd name="T33" fmla="*/ 123 h 473"/>
                <a:gd name="T34" fmla="*/ 393 w 422"/>
                <a:gd name="T35" fmla="*/ 117 h 473"/>
                <a:gd name="T36" fmla="*/ 380 w 422"/>
                <a:gd name="T37" fmla="*/ 61 h 473"/>
                <a:gd name="T38" fmla="*/ 330 w 422"/>
                <a:gd name="T39" fmla="*/ 67 h 473"/>
                <a:gd name="T40" fmla="*/ 325 w 422"/>
                <a:gd name="T41" fmla="*/ 63 h 473"/>
                <a:gd name="T42" fmla="*/ 325 w 422"/>
                <a:gd name="T43" fmla="*/ 63 h 473"/>
                <a:gd name="T44" fmla="*/ 325 w 422"/>
                <a:gd name="T45" fmla="*/ 63 h 473"/>
                <a:gd name="T46" fmla="*/ 319 w 422"/>
                <a:gd name="T47" fmla="*/ 60 h 473"/>
                <a:gd name="T48" fmla="*/ 302 w 422"/>
                <a:gd name="T49" fmla="*/ 12 h 473"/>
                <a:gd name="T50" fmla="*/ 246 w 422"/>
                <a:gd name="T51" fmla="*/ 25 h 473"/>
                <a:gd name="T52" fmla="*/ 243 w 422"/>
                <a:gd name="T53" fmla="*/ 31 h 473"/>
                <a:gd name="T54" fmla="*/ 241 w 422"/>
                <a:gd name="T55" fmla="*/ 30 h 473"/>
                <a:gd name="T56" fmla="*/ 170 w 422"/>
                <a:gd name="T57" fmla="*/ 46 h 473"/>
                <a:gd name="T58" fmla="*/ 162 w 422"/>
                <a:gd name="T59" fmla="*/ 77 h 473"/>
                <a:gd name="T60" fmla="*/ 100 w 422"/>
                <a:gd name="T61" fmla="*/ 99 h 473"/>
                <a:gd name="T62" fmla="*/ 93 w 422"/>
                <a:gd name="T63" fmla="*/ 132 h 473"/>
                <a:gd name="T64" fmla="*/ 39 w 422"/>
                <a:gd name="T65" fmla="*/ 162 h 473"/>
                <a:gd name="T66" fmla="*/ 40 w 422"/>
                <a:gd name="T67" fmla="*/ 230 h 473"/>
                <a:gd name="T68" fmla="*/ 12 w 422"/>
                <a:gd name="T69" fmla="*/ 248 h 473"/>
                <a:gd name="T70" fmla="*/ 24 w 422"/>
                <a:gd name="T71" fmla="*/ 304 h 473"/>
                <a:gd name="T72" fmla="*/ 27 w 422"/>
                <a:gd name="T73" fmla="*/ 306 h 473"/>
                <a:gd name="T74" fmla="*/ 22 w 422"/>
                <a:gd name="T75" fmla="*/ 313 h 473"/>
                <a:gd name="T76" fmla="*/ 35 w 422"/>
                <a:gd name="T77" fmla="*/ 369 h 473"/>
                <a:gd name="T78" fmla="*/ 54 w 422"/>
                <a:gd name="T79" fmla="*/ 375 h 473"/>
                <a:gd name="T80" fmla="*/ 50 w 422"/>
                <a:gd name="T81" fmla="*/ 381 h 473"/>
                <a:gd name="T82" fmla="*/ 62 w 422"/>
                <a:gd name="T83" fmla="*/ 437 h 473"/>
                <a:gd name="T84" fmla="*/ 86 w 422"/>
                <a:gd name="T85" fmla="*/ 443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2" h="473">
                  <a:moveTo>
                    <a:pt x="86" y="443"/>
                  </a:moveTo>
                  <a:cubicBezTo>
                    <a:pt x="89" y="450"/>
                    <a:pt x="94" y="457"/>
                    <a:pt x="102" y="461"/>
                  </a:cubicBezTo>
                  <a:cubicBezTo>
                    <a:pt x="120" y="473"/>
                    <a:pt x="146" y="468"/>
                    <a:pt x="157" y="449"/>
                  </a:cubicBezTo>
                  <a:cubicBezTo>
                    <a:pt x="159" y="447"/>
                    <a:pt x="160" y="444"/>
                    <a:pt x="161" y="442"/>
                  </a:cubicBezTo>
                  <a:cubicBezTo>
                    <a:pt x="164" y="448"/>
                    <a:pt x="169" y="453"/>
                    <a:pt x="175" y="457"/>
                  </a:cubicBezTo>
                  <a:cubicBezTo>
                    <a:pt x="194" y="469"/>
                    <a:pt x="219" y="463"/>
                    <a:pt x="231" y="444"/>
                  </a:cubicBezTo>
                  <a:cubicBezTo>
                    <a:pt x="232" y="442"/>
                    <a:pt x="234" y="439"/>
                    <a:pt x="235" y="437"/>
                  </a:cubicBezTo>
                  <a:cubicBezTo>
                    <a:pt x="236" y="437"/>
                    <a:pt x="236" y="438"/>
                    <a:pt x="237" y="438"/>
                  </a:cubicBezTo>
                  <a:cubicBezTo>
                    <a:pt x="256" y="450"/>
                    <a:pt x="281" y="445"/>
                    <a:pt x="293" y="426"/>
                  </a:cubicBezTo>
                  <a:cubicBezTo>
                    <a:pt x="300" y="415"/>
                    <a:pt x="301" y="403"/>
                    <a:pt x="298" y="392"/>
                  </a:cubicBezTo>
                  <a:cubicBezTo>
                    <a:pt x="321" y="395"/>
                    <a:pt x="346" y="385"/>
                    <a:pt x="360" y="363"/>
                  </a:cubicBezTo>
                  <a:cubicBezTo>
                    <a:pt x="372" y="344"/>
                    <a:pt x="372" y="321"/>
                    <a:pt x="363" y="302"/>
                  </a:cubicBezTo>
                  <a:cubicBezTo>
                    <a:pt x="374" y="299"/>
                    <a:pt x="383" y="291"/>
                    <a:pt x="390" y="281"/>
                  </a:cubicBezTo>
                  <a:cubicBezTo>
                    <a:pt x="403" y="260"/>
                    <a:pt x="399" y="233"/>
                    <a:pt x="383" y="216"/>
                  </a:cubicBezTo>
                  <a:cubicBezTo>
                    <a:pt x="392" y="212"/>
                    <a:pt x="401" y="206"/>
                    <a:pt x="407" y="196"/>
                  </a:cubicBezTo>
                  <a:cubicBezTo>
                    <a:pt x="422" y="172"/>
                    <a:pt x="415" y="139"/>
                    <a:pt x="391" y="124"/>
                  </a:cubicBezTo>
                  <a:cubicBezTo>
                    <a:pt x="390" y="124"/>
                    <a:pt x="390" y="123"/>
                    <a:pt x="389" y="123"/>
                  </a:cubicBezTo>
                  <a:cubicBezTo>
                    <a:pt x="391" y="121"/>
                    <a:pt x="392" y="119"/>
                    <a:pt x="393" y="117"/>
                  </a:cubicBezTo>
                  <a:cubicBezTo>
                    <a:pt x="405" y="98"/>
                    <a:pt x="399" y="73"/>
                    <a:pt x="380" y="61"/>
                  </a:cubicBezTo>
                  <a:cubicBezTo>
                    <a:pt x="364" y="51"/>
                    <a:pt x="344" y="54"/>
                    <a:pt x="330" y="67"/>
                  </a:cubicBezTo>
                  <a:cubicBezTo>
                    <a:pt x="329" y="65"/>
                    <a:pt x="327" y="64"/>
                    <a:pt x="325" y="63"/>
                  </a:cubicBezTo>
                  <a:cubicBezTo>
                    <a:pt x="325" y="63"/>
                    <a:pt x="325" y="63"/>
                    <a:pt x="325" y="63"/>
                  </a:cubicBezTo>
                  <a:cubicBezTo>
                    <a:pt x="325" y="63"/>
                    <a:pt x="325" y="63"/>
                    <a:pt x="325" y="63"/>
                  </a:cubicBezTo>
                  <a:cubicBezTo>
                    <a:pt x="323" y="62"/>
                    <a:pt x="321" y="61"/>
                    <a:pt x="319" y="60"/>
                  </a:cubicBezTo>
                  <a:cubicBezTo>
                    <a:pt x="325" y="42"/>
                    <a:pt x="319" y="22"/>
                    <a:pt x="302" y="12"/>
                  </a:cubicBezTo>
                  <a:cubicBezTo>
                    <a:pt x="283" y="0"/>
                    <a:pt x="258" y="6"/>
                    <a:pt x="246" y="25"/>
                  </a:cubicBezTo>
                  <a:cubicBezTo>
                    <a:pt x="245" y="27"/>
                    <a:pt x="244" y="29"/>
                    <a:pt x="243" y="31"/>
                  </a:cubicBezTo>
                  <a:cubicBezTo>
                    <a:pt x="243" y="31"/>
                    <a:pt x="242" y="30"/>
                    <a:pt x="241" y="30"/>
                  </a:cubicBezTo>
                  <a:cubicBezTo>
                    <a:pt x="217" y="15"/>
                    <a:pt x="185" y="22"/>
                    <a:pt x="170" y="46"/>
                  </a:cubicBezTo>
                  <a:cubicBezTo>
                    <a:pt x="164" y="56"/>
                    <a:pt x="161" y="67"/>
                    <a:pt x="162" y="77"/>
                  </a:cubicBezTo>
                  <a:cubicBezTo>
                    <a:pt x="139" y="69"/>
                    <a:pt x="114" y="78"/>
                    <a:pt x="100" y="99"/>
                  </a:cubicBezTo>
                  <a:cubicBezTo>
                    <a:pt x="94" y="109"/>
                    <a:pt x="91" y="121"/>
                    <a:pt x="93" y="132"/>
                  </a:cubicBezTo>
                  <a:cubicBezTo>
                    <a:pt x="72" y="132"/>
                    <a:pt x="51" y="142"/>
                    <a:pt x="39" y="162"/>
                  </a:cubicBezTo>
                  <a:cubicBezTo>
                    <a:pt x="26" y="183"/>
                    <a:pt x="27" y="210"/>
                    <a:pt x="40" y="230"/>
                  </a:cubicBezTo>
                  <a:cubicBezTo>
                    <a:pt x="29" y="231"/>
                    <a:pt x="18" y="238"/>
                    <a:pt x="12" y="248"/>
                  </a:cubicBezTo>
                  <a:cubicBezTo>
                    <a:pt x="0" y="267"/>
                    <a:pt x="5" y="292"/>
                    <a:pt x="24" y="304"/>
                  </a:cubicBezTo>
                  <a:cubicBezTo>
                    <a:pt x="25" y="305"/>
                    <a:pt x="26" y="305"/>
                    <a:pt x="27" y="306"/>
                  </a:cubicBezTo>
                  <a:cubicBezTo>
                    <a:pt x="25" y="308"/>
                    <a:pt x="23" y="310"/>
                    <a:pt x="22" y="313"/>
                  </a:cubicBezTo>
                  <a:cubicBezTo>
                    <a:pt x="10" y="332"/>
                    <a:pt x="16" y="357"/>
                    <a:pt x="35" y="369"/>
                  </a:cubicBezTo>
                  <a:cubicBezTo>
                    <a:pt x="41" y="372"/>
                    <a:pt x="47" y="374"/>
                    <a:pt x="54" y="375"/>
                  </a:cubicBezTo>
                  <a:cubicBezTo>
                    <a:pt x="52" y="377"/>
                    <a:pt x="51" y="379"/>
                    <a:pt x="50" y="381"/>
                  </a:cubicBezTo>
                  <a:cubicBezTo>
                    <a:pt x="38" y="400"/>
                    <a:pt x="43" y="425"/>
                    <a:pt x="62" y="437"/>
                  </a:cubicBezTo>
                  <a:cubicBezTo>
                    <a:pt x="70" y="441"/>
                    <a:pt x="78" y="443"/>
                    <a:pt x="86" y="443"/>
                  </a:cubicBezTo>
                  <a:close/>
                </a:path>
              </a:pathLst>
            </a:custGeom>
            <a:solidFill>
              <a:srgbClr val="3D6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46"/>
            <p:cNvSpPr/>
            <p:nvPr/>
          </p:nvSpPr>
          <p:spPr bwMode="auto">
            <a:xfrm>
              <a:off x="5241450" y="4894739"/>
              <a:ext cx="1120775" cy="1435100"/>
            </a:xfrm>
            <a:custGeom>
              <a:avLst/>
              <a:gdLst>
                <a:gd name="T0" fmla="*/ 94 w 264"/>
                <a:gd name="T1" fmla="*/ 303 h 338"/>
                <a:gd name="T2" fmla="*/ 90 w 264"/>
                <a:gd name="T3" fmla="*/ 319 h 338"/>
                <a:gd name="T4" fmla="*/ 48 w 264"/>
                <a:gd name="T5" fmla="*/ 329 h 338"/>
                <a:gd name="T6" fmla="*/ 38 w 264"/>
                <a:gd name="T7" fmla="*/ 287 h 338"/>
                <a:gd name="T8" fmla="*/ 41 w 264"/>
                <a:gd name="T9" fmla="*/ 282 h 338"/>
                <a:gd name="T10" fmla="*/ 27 w 264"/>
                <a:gd name="T11" fmla="*/ 278 h 338"/>
                <a:gd name="T12" fmla="*/ 17 w 264"/>
                <a:gd name="T13" fmla="*/ 236 h 338"/>
                <a:gd name="T14" fmla="*/ 21 w 264"/>
                <a:gd name="T15" fmla="*/ 231 h 338"/>
                <a:gd name="T16" fmla="*/ 19 w 264"/>
                <a:gd name="T17" fmla="*/ 229 h 338"/>
                <a:gd name="T18" fmla="*/ 9 w 264"/>
                <a:gd name="T19" fmla="*/ 187 h 338"/>
                <a:gd name="T20" fmla="*/ 31 w 264"/>
                <a:gd name="T21" fmla="*/ 173 h 338"/>
                <a:gd name="T22" fmla="*/ 30 w 264"/>
                <a:gd name="T23" fmla="*/ 122 h 338"/>
                <a:gd name="T24" fmla="*/ 70 w 264"/>
                <a:gd name="T25" fmla="*/ 100 h 338"/>
                <a:gd name="T26" fmla="*/ 76 w 264"/>
                <a:gd name="T27" fmla="*/ 75 h 338"/>
                <a:gd name="T28" fmla="*/ 122 w 264"/>
                <a:gd name="T29" fmla="*/ 58 h 338"/>
                <a:gd name="T30" fmla="*/ 128 w 264"/>
                <a:gd name="T31" fmla="*/ 35 h 338"/>
                <a:gd name="T32" fmla="*/ 182 w 264"/>
                <a:gd name="T33" fmla="*/ 23 h 338"/>
                <a:gd name="T34" fmla="*/ 184 w 264"/>
                <a:gd name="T35" fmla="*/ 24 h 338"/>
                <a:gd name="T36" fmla="*/ 186 w 264"/>
                <a:gd name="T37" fmla="*/ 19 h 338"/>
                <a:gd name="T38" fmla="*/ 228 w 264"/>
                <a:gd name="T39" fmla="*/ 9 h 338"/>
                <a:gd name="T40" fmla="*/ 241 w 264"/>
                <a:gd name="T41" fmla="*/ 45 h 338"/>
                <a:gd name="T42" fmla="*/ 245 w 264"/>
                <a:gd name="T43" fmla="*/ 47 h 338"/>
                <a:gd name="T44" fmla="*/ 255 w 264"/>
                <a:gd name="T45" fmla="*/ 90 h 338"/>
                <a:gd name="T46" fmla="*/ 229 w 264"/>
                <a:gd name="T47" fmla="*/ 104 h 338"/>
                <a:gd name="T48" fmla="*/ 225 w 264"/>
                <a:gd name="T49" fmla="*/ 138 h 338"/>
                <a:gd name="T50" fmla="*/ 196 w 264"/>
                <a:gd name="T51" fmla="*/ 157 h 338"/>
                <a:gd name="T52" fmla="*/ 195 w 264"/>
                <a:gd name="T53" fmla="*/ 206 h 338"/>
                <a:gd name="T54" fmla="*/ 166 w 264"/>
                <a:gd name="T55" fmla="*/ 226 h 338"/>
                <a:gd name="T56" fmla="*/ 162 w 264"/>
                <a:gd name="T57" fmla="*/ 246 h 338"/>
                <a:gd name="T58" fmla="*/ 143 w 264"/>
                <a:gd name="T59" fmla="*/ 260 h 338"/>
                <a:gd name="T60" fmla="*/ 138 w 264"/>
                <a:gd name="T61" fmla="*/ 286 h 338"/>
                <a:gd name="T62" fmla="*/ 94 w 264"/>
                <a:gd name="T63" fmla="*/ 303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4" h="338">
                  <a:moveTo>
                    <a:pt x="94" y="303"/>
                  </a:moveTo>
                  <a:cubicBezTo>
                    <a:pt x="94" y="309"/>
                    <a:pt x="93" y="314"/>
                    <a:pt x="90" y="319"/>
                  </a:cubicBezTo>
                  <a:cubicBezTo>
                    <a:pt x="81" y="334"/>
                    <a:pt x="62" y="338"/>
                    <a:pt x="48" y="329"/>
                  </a:cubicBezTo>
                  <a:cubicBezTo>
                    <a:pt x="33" y="320"/>
                    <a:pt x="29" y="301"/>
                    <a:pt x="38" y="287"/>
                  </a:cubicBezTo>
                  <a:cubicBezTo>
                    <a:pt x="39" y="285"/>
                    <a:pt x="40" y="284"/>
                    <a:pt x="41" y="282"/>
                  </a:cubicBezTo>
                  <a:cubicBezTo>
                    <a:pt x="36" y="282"/>
                    <a:pt x="31" y="281"/>
                    <a:pt x="27" y="278"/>
                  </a:cubicBezTo>
                  <a:cubicBezTo>
                    <a:pt x="12" y="269"/>
                    <a:pt x="8" y="250"/>
                    <a:pt x="17" y="236"/>
                  </a:cubicBezTo>
                  <a:cubicBezTo>
                    <a:pt x="18" y="234"/>
                    <a:pt x="20" y="232"/>
                    <a:pt x="21" y="231"/>
                  </a:cubicBezTo>
                  <a:cubicBezTo>
                    <a:pt x="20" y="230"/>
                    <a:pt x="20" y="230"/>
                    <a:pt x="19" y="229"/>
                  </a:cubicBezTo>
                  <a:cubicBezTo>
                    <a:pt x="5" y="220"/>
                    <a:pt x="0" y="201"/>
                    <a:pt x="9" y="187"/>
                  </a:cubicBezTo>
                  <a:cubicBezTo>
                    <a:pt x="14" y="179"/>
                    <a:pt x="22" y="175"/>
                    <a:pt x="31" y="173"/>
                  </a:cubicBezTo>
                  <a:cubicBezTo>
                    <a:pt x="21" y="158"/>
                    <a:pt x="20" y="138"/>
                    <a:pt x="30" y="122"/>
                  </a:cubicBezTo>
                  <a:cubicBezTo>
                    <a:pt x="39" y="107"/>
                    <a:pt x="55" y="100"/>
                    <a:pt x="70" y="100"/>
                  </a:cubicBezTo>
                  <a:cubicBezTo>
                    <a:pt x="69" y="91"/>
                    <a:pt x="71" y="82"/>
                    <a:pt x="76" y="75"/>
                  </a:cubicBezTo>
                  <a:cubicBezTo>
                    <a:pt x="86" y="59"/>
                    <a:pt x="105" y="53"/>
                    <a:pt x="122" y="58"/>
                  </a:cubicBezTo>
                  <a:cubicBezTo>
                    <a:pt x="122" y="51"/>
                    <a:pt x="124" y="42"/>
                    <a:pt x="128" y="35"/>
                  </a:cubicBezTo>
                  <a:cubicBezTo>
                    <a:pt x="140" y="17"/>
                    <a:pt x="164" y="11"/>
                    <a:pt x="182" y="23"/>
                  </a:cubicBezTo>
                  <a:cubicBezTo>
                    <a:pt x="183" y="23"/>
                    <a:pt x="183" y="23"/>
                    <a:pt x="184" y="24"/>
                  </a:cubicBezTo>
                  <a:cubicBezTo>
                    <a:pt x="184" y="22"/>
                    <a:pt x="185" y="21"/>
                    <a:pt x="186" y="19"/>
                  </a:cubicBezTo>
                  <a:cubicBezTo>
                    <a:pt x="195" y="5"/>
                    <a:pt x="214" y="0"/>
                    <a:pt x="228" y="9"/>
                  </a:cubicBezTo>
                  <a:cubicBezTo>
                    <a:pt x="240" y="17"/>
                    <a:pt x="245" y="32"/>
                    <a:pt x="241" y="45"/>
                  </a:cubicBezTo>
                  <a:cubicBezTo>
                    <a:pt x="242" y="46"/>
                    <a:pt x="244" y="47"/>
                    <a:pt x="245" y="47"/>
                  </a:cubicBezTo>
                  <a:cubicBezTo>
                    <a:pt x="260" y="56"/>
                    <a:pt x="264" y="75"/>
                    <a:pt x="255" y="90"/>
                  </a:cubicBezTo>
                  <a:cubicBezTo>
                    <a:pt x="249" y="99"/>
                    <a:pt x="239" y="104"/>
                    <a:pt x="229" y="104"/>
                  </a:cubicBezTo>
                  <a:cubicBezTo>
                    <a:pt x="233" y="115"/>
                    <a:pt x="232" y="128"/>
                    <a:pt x="225" y="138"/>
                  </a:cubicBezTo>
                  <a:cubicBezTo>
                    <a:pt x="219" y="149"/>
                    <a:pt x="208" y="155"/>
                    <a:pt x="196" y="157"/>
                  </a:cubicBezTo>
                  <a:cubicBezTo>
                    <a:pt x="205" y="171"/>
                    <a:pt x="205" y="190"/>
                    <a:pt x="195" y="206"/>
                  </a:cubicBezTo>
                  <a:cubicBezTo>
                    <a:pt x="189" y="216"/>
                    <a:pt x="178" y="224"/>
                    <a:pt x="166" y="226"/>
                  </a:cubicBezTo>
                  <a:cubicBezTo>
                    <a:pt x="167" y="233"/>
                    <a:pt x="166" y="240"/>
                    <a:pt x="162" y="246"/>
                  </a:cubicBezTo>
                  <a:cubicBezTo>
                    <a:pt x="157" y="253"/>
                    <a:pt x="151" y="258"/>
                    <a:pt x="143" y="260"/>
                  </a:cubicBezTo>
                  <a:cubicBezTo>
                    <a:pt x="145" y="269"/>
                    <a:pt x="143" y="278"/>
                    <a:pt x="138" y="286"/>
                  </a:cubicBezTo>
                  <a:cubicBezTo>
                    <a:pt x="128" y="301"/>
                    <a:pt x="111" y="308"/>
                    <a:pt x="94" y="303"/>
                  </a:cubicBezTo>
                  <a:close/>
                </a:path>
              </a:pathLst>
            </a:custGeom>
            <a:solidFill>
              <a:srgbClr val="517B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47"/>
            <p:cNvSpPr/>
            <p:nvPr/>
          </p:nvSpPr>
          <p:spPr bwMode="auto">
            <a:xfrm>
              <a:off x="4982688" y="5061427"/>
              <a:ext cx="1255713" cy="2024063"/>
            </a:xfrm>
            <a:custGeom>
              <a:avLst/>
              <a:gdLst>
                <a:gd name="T0" fmla="*/ 39 w 296"/>
                <a:gd name="T1" fmla="*/ 465 h 477"/>
                <a:gd name="T2" fmla="*/ 100 w 296"/>
                <a:gd name="T3" fmla="*/ 344 h 477"/>
                <a:gd name="T4" fmla="*/ 115 w 296"/>
                <a:gd name="T5" fmla="*/ 278 h 477"/>
                <a:gd name="T6" fmla="*/ 144 w 296"/>
                <a:gd name="T7" fmla="*/ 262 h 477"/>
                <a:gd name="T8" fmla="*/ 198 w 296"/>
                <a:gd name="T9" fmla="*/ 212 h 477"/>
                <a:gd name="T10" fmla="*/ 197 w 296"/>
                <a:gd name="T11" fmla="*/ 204 h 477"/>
                <a:gd name="T12" fmla="*/ 189 w 296"/>
                <a:gd name="T13" fmla="*/ 205 h 477"/>
                <a:gd name="T14" fmla="*/ 137 w 296"/>
                <a:gd name="T15" fmla="*/ 252 h 477"/>
                <a:gd name="T16" fmla="*/ 120 w 296"/>
                <a:gd name="T17" fmla="*/ 262 h 477"/>
                <a:gd name="T18" fmla="*/ 150 w 296"/>
                <a:gd name="T19" fmla="*/ 189 h 477"/>
                <a:gd name="T20" fmla="*/ 188 w 296"/>
                <a:gd name="T21" fmla="*/ 175 h 477"/>
                <a:gd name="T22" fmla="*/ 229 w 296"/>
                <a:gd name="T23" fmla="*/ 139 h 477"/>
                <a:gd name="T24" fmla="*/ 228 w 296"/>
                <a:gd name="T25" fmla="*/ 131 h 477"/>
                <a:gd name="T26" fmla="*/ 220 w 296"/>
                <a:gd name="T27" fmla="*/ 132 h 477"/>
                <a:gd name="T28" fmla="*/ 182 w 296"/>
                <a:gd name="T29" fmla="*/ 165 h 477"/>
                <a:gd name="T30" fmla="*/ 157 w 296"/>
                <a:gd name="T31" fmla="*/ 176 h 477"/>
                <a:gd name="T32" fmla="*/ 198 w 296"/>
                <a:gd name="T33" fmla="*/ 103 h 477"/>
                <a:gd name="T34" fmla="*/ 252 w 296"/>
                <a:gd name="T35" fmla="*/ 74 h 477"/>
                <a:gd name="T36" fmla="*/ 262 w 296"/>
                <a:gd name="T37" fmla="*/ 66 h 477"/>
                <a:gd name="T38" fmla="*/ 263 w 296"/>
                <a:gd name="T39" fmla="*/ 58 h 477"/>
                <a:gd name="T40" fmla="*/ 255 w 296"/>
                <a:gd name="T41" fmla="*/ 57 h 477"/>
                <a:gd name="T42" fmla="*/ 245 w 296"/>
                <a:gd name="T43" fmla="*/ 65 h 477"/>
                <a:gd name="T44" fmla="*/ 207 w 296"/>
                <a:gd name="T45" fmla="*/ 91 h 477"/>
                <a:gd name="T46" fmla="*/ 245 w 296"/>
                <a:gd name="T47" fmla="*/ 47 h 477"/>
                <a:gd name="T48" fmla="*/ 223 w 296"/>
                <a:gd name="T49" fmla="*/ 43 h 477"/>
                <a:gd name="T50" fmla="*/ 245 w 296"/>
                <a:gd name="T51" fmla="*/ 15 h 477"/>
                <a:gd name="T52" fmla="*/ 244 w 296"/>
                <a:gd name="T53" fmla="*/ 6 h 477"/>
                <a:gd name="T54" fmla="*/ 236 w 296"/>
                <a:gd name="T55" fmla="*/ 6 h 477"/>
                <a:gd name="T56" fmla="*/ 211 w 296"/>
                <a:gd name="T57" fmla="*/ 40 h 477"/>
                <a:gd name="T58" fmla="*/ 207 w 296"/>
                <a:gd name="T59" fmla="*/ 60 h 477"/>
                <a:gd name="T60" fmla="*/ 169 w 296"/>
                <a:gd name="T61" fmla="*/ 106 h 477"/>
                <a:gd name="T62" fmla="*/ 174 w 296"/>
                <a:gd name="T63" fmla="*/ 71 h 477"/>
                <a:gd name="T64" fmla="*/ 202 w 296"/>
                <a:gd name="T65" fmla="*/ 20 h 477"/>
                <a:gd name="T66" fmla="*/ 201 w 296"/>
                <a:gd name="T67" fmla="*/ 12 h 477"/>
                <a:gd name="T68" fmla="*/ 193 w 296"/>
                <a:gd name="T69" fmla="*/ 12 h 477"/>
                <a:gd name="T70" fmla="*/ 163 w 296"/>
                <a:gd name="T71" fmla="*/ 68 h 477"/>
                <a:gd name="T72" fmla="*/ 159 w 296"/>
                <a:gd name="T73" fmla="*/ 121 h 477"/>
                <a:gd name="T74" fmla="*/ 103 w 296"/>
                <a:gd name="T75" fmla="*/ 205 h 477"/>
                <a:gd name="T76" fmla="*/ 102 w 296"/>
                <a:gd name="T77" fmla="*/ 170 h 477"/>
                <a:gd name="T78" fmla="*/ 119 w 296"/>
                <a:gd name="T79" fmla="*/ 110 h 477"/>
                <a:gd name="T80" fmla="*/ 117 w 296"/>
                <a:gd name="T81" fmla="*/ 102 h 477"/>
                <a:gd name="T82" fmla="*/ 109 w 296"/>
                <a:gd name="T83" fmla="*/ 104 h 477"/>
                <a:gd name="T84" fmla="*/ 90 w 296"/>
                <a:gd name="T85" fmla="*/ 169 h 477"/>
                <a:gd name="T86" fmla="*/ 94 w 296"/>
                <a:gd name="T87" fmla="*/ 220 h 477"/>
                <a:gd name="T88" fmla="*/ 26 w 296"/>
                <a:gd name="T89" fmla="*/ 342 h 477"/>
                <a:gd name="T90" fmla="*/ 39 w 296"/>
                <a:gd name="T91" fmla="*/ 465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96" h="477">
                  <a:moveTo>
                    <a:pt x="39" y="465"/>
                  </a:moveTo>
                  <a:cubicBezTo>
                    <a:pt x="74" y="477"/>
                    <a:pt x="96" y="427"/>
                    <a:pt x="100" y="344"/>
                  </a:cubicBezTo>
                  <a:cubicBezTo>
                    <a:pt x="101" y="326"/>
                    <a:pt x="107" y="303"/>
                    <a:pt x="115" y="278"/>
                  </a:cubicBezTo>
                  <a:cubicBezTo>
                    <a:pt x="123" y="274"/>
                    <a:pt x="133" y="269"/>
                    <a:pt x="144" y="262"/>
                  </a:cubicBezTo>
                  <a:cubicBezTo>
                    <a:pt x="162" y="249"/>
                    <a:pt x="182" y="231"/>
                    <a:pt x="198" y="212"/>
                  </a:cubicBezTo>
                  <a:cubicBezTo>
                    <a:pt x="200" y="210"/>
                    <a:pt x="200" y="206"/>
                    <a:pt x="197" y="204"/>
                  </a:cubicBezTo>
                  <a:cubicBezTo>
                    <a:pt x="195" y="202"/>
                    <a:pt x="191" y="202"/>
                    <a:pt x="189" y="205"/>
                  </a:cubicBezTo>
                  <a:cubicBezTo>
                    <a:pt x="173" y="223"/>
                    <a:pt x="154" y="240"/>
                    <a:pt x="137" y="252"/>
                  </a:cubicBezTo>
                  <a:cubicBezTo>
                    <a:pt x="131" y="256"/>
                    <a:pt x="125" y="260"/>
                    <a:pt x="120" y="262"/>
                  </a:cubicBezTo>
                  <a:cubicBezTo>
                    <a:pt x="128" y="239"/>
                    <a:pt x="138" y="214"/>
                    <a:pt x="150" y="189"/>
                  </a:cubicBezTo>
                  <a:cubicBezTo>
                    <a:pt x="161" y="188"/>
                    <a:pt x="175" y="183"/>
                    <a:pt x="188" y="175"/>
                  </a:cubicBezTo>
                  <a:cubicBezTo>
                    <a:pt x="203" y="166"/>
                    <a:pt x="218" y="153"/>
                    <a:pt x="229" y="139"/>
                  </a:cubicBezTo>
                  <a:cubicBezTo>
                    <a:pt x="231" y="136"/>
                    <a:pt x="231" y="133"/>
                    <a:pt x="228" y="131"/>
                  </a:cubicBezTo>
                  <a:cubicBezTo>
                    <a:pt x="225" y="129"/>
                    <a:pt x="222" y="129"/>
                    <a:pt x="220" y="132"/>
                  </a:cubicBezTo>
                  <a:cubicBezTo>
                    <a:pt x="209" y="145"/>
                    <a:pt x="196" y="156"/>
                    <a:pt x="182" y="165"/>
                  </a:cubicBezTo>
                  <a:cubicBezTo>
                    <a:pt x="173" y="170"/>
                    <a:pt x="164" y="174"/>
                    <a:pt x="157" y="176"/>
                  </a:cubicBezTo>
                  <a:cubicBezTo>
                    <a:pt x="170" y="150"/>
                    <a:pt x="184" y="125"/>
                    <a:pt x="198" y="103"/>
                  </a:cubicBezTo>
                  <a:cubicBezTo>
                    <a:pt x="216" y="106"/>
                    <a:pt x="234" y="90"/>
                    <a:pt x="252" y="74"/>
                  </a:cubicBezTo>
                  <a:cubicBezTo>
                    <a:pt x="256" y="71"/>
                    <a:pt x="260" y="68"/>
                    <a:pt x="262" y="66"/>
                  </a:cubicBezTo>
                  <a:cubicBezTo>
                    <a:pt x="265" y="64"/>
                    <a:pt x="265" y="60"/>
                    <a:pt x="263" y="58"/>
                  </a:cubicBezTo>
                  <a:cubicBezTo>
                    <a:pt x="261" y="55"/>
                    <a:pt x="257" y="55"/>
                    <a:pt x="255" y="57"/>
                  </a:cubicBezTo>
                  <a:cubicBezTo>
                    <a:pt x="251" y="60"/>
                    <a:pt x="248" y="63"/>
                    <a:pt x="245" y="65"/>
                  </a:cubicBezTo>
                  <a:cubicBezTo>
                    <a:pt x="231" y="77"/>
                    <a:pt x="218" y="88"/>
                    <a:pt x="207" y="91"/>
                  </a:cubicBezTo>
                  <a:cubicBezTo>
                    <a:pt x="220" y="72"/>
                    <a:pt x="233" y="56"/>
                    <a:pt x="245" y="47"/>
                  </a:cubicBezTo>
                  <a:cubicBezTo>
                    <a:pt x="296" y="4"/>
                    <a:pt x="270" y="0"/>
                    <a:pt x="223" y="43"/>
                  </a:cubicBezTo>
                  <a:cubicBezTo>
                    <a:pt x="228" y="34"/>
                    <a:pt x="236" y="23"/>
                    <a:pt x="245" y="15"/>
                  </a:cubicBezTo>
                  <a:cubicBezTo>
                    <a:pt x="247" y="12"/>
                    <a:pt x="247" y="9"/>
                    <a:pt x="244" y="6"/>
                  </a:cubicBezTo>
                  <a:cubicBezTo>
                    <a:pt x="242" y="4"/>
                    <a:pt x="238" y="4"/>
                    <a:pt x="236" y="6"/>
                  </a:cubicBezTo>
                  <a:cubicBezTo>
                    <a:pt x="226" y="17"/>
                    <a:pt x="216" y="29"/>
                    <a:pt x="211" y="40"/>
                  </a:cubicBezTo>
                  <a:cubicBezTo>
                    <a:pt x="208" y="47"/>
                    <a:pt x="206" y="54"/>
                    <a:pt x="207" y="60"/>
                  </a:cubicBezTo>
                  <a:cubicBezTo>
                    <a:pt x="196" y="71"/>
                    <a:pt x="183" y="88"/>
                    <a:pt x="169" y="106"/>
                  </a:cubicBezTo>
                  <a:cubicBezTo>
                    <a:pt x="169" y="96"/>
                    <a:pt x="171" y="84"/>
                    <a:pt x="174" y="71"/>
                  </a:cubicBezTo>
                  <a:cubicBezTo>
                    <a:pt x="179" y="53"/>
                    <a:pt x="188" y="35"/>
                    <a:pt x="202" y="20"/>
                  </a:cubicBezTo>
                  <a:cubicBezTo>
                    <a:pt x="204" y="18"/>
                    <a:pt x="204" y="14"/>
                    <a:pt x="201" y="12"/>
                  </a:cubicBezTo>
                  <a:cubicBezTo>
                    <a:pt x="199" y="9"/>
                    <a:pt x="195" y="10"/>
                    <a:pt x="193" y="12"/>
                  </a:cubicBezTo>
                  <a:cubicBezTo>
                    <a:pt x="177" y="28"/>
                    <a:pt x="168" y="49"/>
                    <a:pt x="163" y="68"/>
                  </a:cubicBezTo>
                  <a:cubicBezTo>
                    <a:pt x="157" y="88"/>
                    <a:pt x="157" y="108"/>
                    <a:pt x="159" y="121"/>
                  </a:cubicBezTo>
                  <a:cubicBezTo>
                    <a:pt x="141" y="147"/>
                    <a:pt x="121" y="176"/>
                    <a:pt x="103" y="205"/>
                  </a:cubicBezTo>
                  <a:cubicBezTo>
                    <a:pt x="101" y="196"/>
                    <a:pt x="101" y="183"/>
                    <a:pt x="102" y="170"/>
                  </a:cubicBezTo>
                  <a:cubicBezTo>
                    <a:pt x="104" y="150"/>
                    <a:pt x="109" y="127"/>
                    <a:pt x="119" y="110"/>
                  </a:cubicBezTo>
                  <a:cubicBezTo>
                    <a:pt x="121" y="107"/>
                    <a:pt x="120" y="103"/>
                    <a:pt x="117" y="102"/>
                  </a:cubicBezTo>
                  <a:cubicBezTo>
                    <a:pt x="114" y="100"/>
                    <a:pt x="111" y="101"/>
                    <a:pt x="109" y="104"/>
                  </a:cubicBezTo>
                  <a:cubicBezTo>
                    <a:pt x="98" y="123"/>
                    <a:pt x="92" y="147"/>
                    <a:pt x="90" y="169"/>
                  </a:cubicBezTo>
                  <a:cubicBezTo>
                    <a:pt x="89" y="189"/>
                    <a:pt x="90" y="207"/>
                    <a:pt x="94" y="220"/>
                  </a:cubicBezTo>
                  <a:cubicBezTo>
                    <a:pt x="63" y="269"/>
                    <a:pt x="37" y="317"/>
                    <a:pt x="26" y="342"/>
                  </a:cubicBezTo>
                  <a:cubicBezTo>
                    <a:pt x="0" y="402"/>
                    <a:pt x="7" y="463"/>
                    <a:pt x="39" y="465"/>
                  </a:cubicBezTo>
                  <a:close/>
                </a:path>
              </a:pathLst>
            </a:custGeom>
            <a:solidFill>
              <a:srgbClr val="71A3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48"/>
            <p:cNvSpPr/>
            <p:nvPr/>
          </p:nvSpPr>
          <p:spPr bwMode="auto">
            <a:xfrm>
              <a:off x="5616100" y="5137627"/>
              <a:ext cx="1103313" cy="1349375"/>
            </a:xfrm>
            <a:custGeom>
              <a:avLst/>
              <a:gdLst>
                <a:gd name="T0" fmla="*/ 21 w 260"/>
                <a:gd name="T1" fmla="*/ 256 h 318"/>
                <a:gd name="T2" fmla="*/ 9 w 260"/>
                <a:gd name="T3" fmla="*/ 267 h 318"/>
                <a:gd name="T4" fmla="*/ 19 w 260"/>
                <a:gd name="T5" fmla="*/ 309 h 318"/>
                <a:gd name="T6" fmla="*/ 61 w 260"/>
                <a:gd name="T7" fmla="*/ 300 h 318"/>
                <a:gd name="T8" fmla="*/ 63 w 260"/>
                <a:gd name="T9" fmla="*/ 295 h 318"/>
                <a:gd name="T10" fmla="*/ 74 w 260"/>
                <a:gd name="T11" fmla="*/ 306 h 318"/>
                <a:gd name="T12" fmla="*/ 116 w 260"/>
                <a:gd name="T13" fmla="*/ 296 h 318"/>
                <a:gd name="T14" fmla="*/ 119 w 260"/>
                <a:gd name="T15" fmla="*/ 290 h 318"/>
                <a:gd name="T16" fmla="*/ 121 w 260"/>
                <a:gd name="T17" fmla="*/ 292 h 318"/>
                <a:gd name="T18" fmla="*/ 163 w 260"/>
                <a:gd name="T19" fmla="*/ 282 h 318"/>
                <a:gd name="T20" fmla="*/ 166 w 260"/>
                <a:gd name="T21" fmla="*/ 257 h 318"/>
                <a:gd name="T22" fmla="*/ 213 w 260"/>
                <a:gd name="T23" fmla="*/ 235 h 318"/>
                <a:gd name="T24" fmla="*/ 215 w 260"/>
                <a:gd name="T25" fmla="*/ 189 h 318"/>
                <a:gd name="T26" fmla="*/ 236 w 260"/>
                <a:gd name="T27" fmla="*/ 173 h 318"/>
                <a:gd name="T28" fmla="*/ 230 w 260"/>
                <a:gd name="T29" fmla="*/ 125 h 318"/>
                <a:gd name="T30" fmla="*/ 249 w 260"/>
                <a:gd name="T31" fmla="*/ 109 h 318"/>
                <a:gd name="T32" fmla="*/ 236 w 260"/>
                <a:gd name="T33" fmla="*/ 55 h 318"/>
                <a:gd name="T34" fmla="*/ 235 w 260"/>
                <a:gd name="T35" fmla="*/ 54 h 318"/>
                <a:gd name="T36" fmla="*/ 238 w 260"/>
                <a:gd name="T37" fmla="*/ 50 h 318"/>
                <a:gd name="T38" fmla="*/ 229 w 260"/>
                <a:gd name="T39" fmla="*/ 8 h 318"/>
                <a:gd name="T40" fmla="*/ 191 w 260"/>
                <a:gd name="T41" fmla="*/ 12 h 318"/>
                <a:gd name="T42" fmla="*/ 187 w 260"/>
                <a:gd name="T43" fmla="*/ 9 h 318"/>
                <a:gd name="T44" fmla="*/ 145 w 260"/>
                <a:gd name="T45" fmla="*/ 19 h 318"/>
                <a:gd name="T46" fmla="*/ 143 w 260"/>
                <a:gd name="T47" fmla="*/ 48 h 318"/>
                <a:gd name="T48" fmla="*/ 113 w 260"/>
                <a:gd name="T49" fmla="*/ 66 h 318"/>
                <a:gd name="T50" fmla="*/ 110 w 260"/>
                <a:gd name="T51" fmla="*/ 100 h 318"/>
                <a:gd name="T52" fmla="*/ 66 w 260"/>
                <a:gd name="T53" fmla="*/ 122 h 318"/>
                <a:gd name="T54" fmla="*/ 60 w 260"/>
                <a:gd name="T55" fmla="*/ 158 h 318"/>
                <a:gd name="T56" fmla="*/ 44 w 260"/>
                <a:gd name="T57" fmla="*/ 170 h 318"/>
                <a:gd name="T58" fmla="*/ 40 w 260"/>
                <a:gd name="T59" fmla="*/ 193 h 318"/>
                <a:gd name="T60" fmla="*/ 18 w 260"/>
                <a:gd name="T61" fmla="*/ 209 h 318"/>
                <a:gd name="T62" fmla="*/ 21 w 260"/>
                <a:gd name="T63" fmla="*/ 25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0" h="318">
                  <a:moveTo>
                    <a:pt x="21" y="256"/>
                  </a:moveTo>
                  <a:cubicBezTo>
                    <a:pt x="16" y="258"/>
                    <a:pt x="12" y="262"/>
                    <a:pt x="9" y="267"/>
                  </a:cubicBezTo>
                  <a:cubicBezTo>
                    <a:pt x="0" y="281"/>
                    <a:pt x="4" y="300"/>
                    <a:pt x="19" y="309"/>
                  </a:cubicBezTo>
                  <a:cubicBezTo>
                    <a:pt x="33" y="318"/>
                    <a:pt x="52" y="314"/>
                    <a:pt x="61" y="300"/>
                  </a:cubicBezTo>
                  <a:cubicBezTo>
                    <a:pt x="62" y="298"/>
                    <a:pt x="63" y="296"/>
                    <a:pt x="63" y="295"/>
                  </a:cubicBezTo>
                  <a:cubicBezTo>
                    <a:pt x="66" y="299"/>
                    <a:pt x="69" y="303"/>
                    <a:pt x="74" y="306"/>
                  </a:cubicBezTo>
                  <a:cubicBezTo>
                    <a:pt x="88" y="315"/>
                    <a:pt x="107" y="311"/>
                    <a:pt x="116" y="296"/>
                  </a:cubicBezTo>
                  <a:cubicBezTo>
                    <a:pt x="117" y="294"/>
                    <a:pt x="118" y="292"/>
                    <a:pt x="119" y="290"/>
                  </a:cubicBezTo>
                  <a:cubicBezTo>
                    <a:pt x="119" y="291"/>
                    <a:pt x="120" y="291"/>
                    <a:pt x="121" y="292"/>
                  </a:cubicBezTo>
                  <a:cubicBezTo>
                    <a:pt x="135" y="301"/>
                    <a:pt x="154" y="297"/>
                    <a:pt x="163" y="282"/>
                  </a:cubicBezTo>
                  <a:cubicBezTo>
                    <a:pt x="168" y="274"/>
                    <a:pt x="169" y="265"/>
                    <a:pt x="166" y="257"/>
                  </a:cubicBezTo>
                  <a:cubicBezTo>
                    <a:pt x="184" y="259"/>
                    <a:pt x="203" y="252"/>
                    <a:pt x="213" y="235"/>
                  </a:cubicBezTo>
                  <a:cubicBezTo>
                    <a:pt x="222" y="221"/>
                    <a:pt x="222" y="204"/>
                    <a:pt x="215" y="189"/>
                  </a:cubicBezTo>
                  <a:cubicBezTo>
                    <a:pt x="223" y="187"/>
                    <a:pt x="231" y="181"/>
                    <a:pt x="236" y="173"/>
                  </a:cubicBezTo>
                  <a:cubicBezTo>
                    <a:pt x="246" y="158"/>
                    <a:pt x="243" y="137"/>
                    <a:pt x="230" y="125"/>
                  </a:cubicBezTo>
                  <a:cubicBezTo>
                    <a:pt x="238" y="122"/>
                    <a:pt x="244" y="117"/>
                    <a:pt x="249" y="109"/>
                  </a:cubicBezTo>
                  <a:cubicBezTo>
                    <a:pt x="260" y="91"/>
                    <a:pt x="255" y="67"/>
                    <a:pt x="236" y="55"/>
                  </a:cubicBezTo>
                  <a:cubicBezTo>
                    <a:pt x="236" y="55"/>
                    <a:pt x="235" y="55"/>
                    <a:pt x="235" y="54"/>
                  </a:cubicBezTo>
                  <a:cubicBezTo>
                    <a:pt x="236" y="53"/>
                    <a:pt x="237" y="52"/>
                    <a:pt x="238" y="50"/>
                  </a:cubicBezTo>
                  <a:cubicBezTo>
                    <a:pt x="247" y="36"/>
                    <a:pt x="243" y="17"/>
                    <a:pt x="229" y="8"/>
                  </a:cubicBezTo>
                  <a:cubicBezTo>
                    <a:pt x="216" y="0"/>
                    <a:pt x="201" y="2"/>
                    <a:pt x="191" y="12"/>
                  </a:cubicBezTo>
                  <a:cubicBezTo>
                    <a:pt x="190" y="11"/>
                    <a:pt x="188" y="10"/>
                    <a:pt x="187" y="9"/>
                  </a:cubicBezTo>
                  <a:cubicBezTo>
                    <a:pt x="173" y="0"/>
                    <a:pt x="154" y="4"/>
                    <a:pt x="145" y="19"/>
                  </a:cubicBezTo>
                  <a:cubicBezTo>
                    <a:pt x="139" y="28"/>
                    <a:pt x="139" y="39"/>
                    <a:pt x="143" y="48"/>
                  </a:cubicBezTo>
                  <a:cubicBezTo>
                    <a:pt x="131" y="49"/>
                    <a:pt x="120" y="56"/>
                    <a:pt x="113" y="66"/>
                  </a:cubicBezTo>
                  <a:cubicBezTo>
                    <a:pt x="107" y="77"/>
                    <a:pt x="106" y="90"/>
                    <a:pt x="110" y="100"/>
                  </a:cubicBezTo>
                  <a:cubicBezTo>
                    <a:pt x="93" y="99"/>
                    <a:pt x="76" y="107"/>
                    <a:pt x="66" y="122"/>
                  </a:cubicBezTo>
                  <a:cubicBezTo>
                    <a:pt x="59" y="133"/>
                    <a:pt x="57" y="146"/>
                    <a:pt x="60" y="158"/>
                  </a:cubicBezTo>
                  <a:cubicBezTo>
                    <a:pt x="53" y="160"/>
                    <a:pt x="48" y="164"/>
                    <a:pt x="44" y="170"/>
                  </a:cubicBezTo>
                  <a:cubicBezTo>
                    <a:pt x="40" y="177"/>
                    <a:pt x="38" y="185"/>
                    <a:pt x="40" y="193"/>
                  </a:cubicBezTo>
                  <a:cubicBezTo>
                    <a:pt x="31" y="195"/>
                    <a:pt x="23" y="201"/>
                    <a:pt x="18" y="209"/>
                  </a:cubicBezTo>
                  <a:cubicBezTo>
                    <a:pt x="9" y="224"/>
                    <a:pt x="11" y="243"/>
                    <a:pt x="21" y="256"/>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49"/>
            <p:cNvSpPr/>
            <p:nvPr/>
          </p:nvSpPr>
          <p:spPr bwMode="auto">
            <a:xfrm>
              <a:off x="5043013" y="5204302"/>
              <a:ext cx="1565275" cy="1952625"/>
            </a:xfrm>
            <a:custGeom>
              <a:avLst/>
              <a:gdLst>
                <a:gd name="T0" fmla="*/ 26 w 369"/>
                <a:gd name="T1" fmla="*/ 431 h 460"/>
                <a:gd name="T2" fmla="*/ 108 w 369"/>
                <a:gd name="T3" fmla="*/ 324 h 460"/>
                <a:gd name="T4" fmla="*/ 162 w 369"/>
                <a:gd name="T5" fmla="*/ 282 h 460"/>
                <a:gd name="T6" fmla="*/ 164 w 369"/>
                <a:gd name="T7" fmla="*/ 249 h 460"/>
                <a:gd name="T8" fmla="*/ 185 w 369"/>
                <a:gd name="T9" fmla="*/ 179 h 460"/>
                <a:gd name="T10" fmla="*/ 193 w 369"/>
                <a:gd name="T11" fmla="*/ 176 h 460"/>
                <a:gd name="T12" fmla="*/ 196 w 369"/>
                <a:gd name="T13" fmla="*/ 184 h 460"/>
                <a:gd name="T14" fmla="*/ 176 w 369"/>
                <a:gd name="T15" fmla="*/ 251 h 460"/>
                <a:gd name="T16" fmla="*/ 174 w 369"/>
                <a:gd name="T17" fmla="*/ 271 h 460"/>
                <a:gd name="T18" fmla="*/ 226 w 369"/>
                <a:gd name="T19" fmla="*/ 212 h 460"/>
                <a:gd name="T20" fmla="*/ 223 w 369"/>
                <a:gd name="T21" fmla="*/ 172 h 460"/>
                <a:gd name="T22" fmla="*/ 238 w 369"/>
                <a:gd name="T23" fmla="*/ 119 h 460"/>
                <a:gd name="T24" fmla="*/ 246 w 369"/>
                <a:gd name="T25" fmla="*/ 117 h 460"/>
                <a:gd name="T26" fmla="*/ 248 w 369"/>
                <a:gd name="T27" fmla="*/ 125 h 460"/>
                <a:gd name="T28" fmla="*/ 235 w 369"/>
                <a:gd name="T29" fmla="*/ 173 h 460"/>
                <a:gd name="T30" fmla="*/ 235 w 369"/>
                <a:gd name="T31" fmla="*/ 201 h 460"/>
                <a:gd name="T32" fmla="*/ 283 w 369"/>
                <a:gd name="T33" fmla="*/ 132 h 460"/>
                <a:gd name="T34" fmla="*/ 286 w 369"/>
                <a:gd name="T35" fmla="*/ 70 h 460"/>
                <a:gd name="T36" fmla="*/ 289 w 369"/>
                <a:gd name="T37" fmla="*/ 58 h 460"/>
                <a:gd name="T38" fmla="*/ 296 w 369"/>
                <a:gd name="T39" fmla="*/ 53 h 460"/>
                <a:gd name="T40" fmla="*/ 301 w 369"/>
                <a:gd name="T41" fmla="*/ 61 h 460"/>
                <a:gd name="T42" fmla="*/ 297 w 369"/>
                <a:gd name="T43" fmla="*/ 73 h 460"/>
                <a:gd name="T44" fmla="*/ 291 w 369"/>
                <a:gd name="T45" fmla="*/ 118 h 460"/>
                <a:gd name="T46" fmla="*/ 314 w 369"/>
                <a:gd name="T47" fmla="*/ 65 h 460"/>
                <a:gd name="T48" fmla="*/ 327 w 369"/>
                <a:gd name="T49" fmla="*/ 83 h 460"/>
                <a:gd name="T50" fmla="*/ 343 w 369"/>
                <a:gd name="T51" fmla="*/ 52 h 460"/>
                <a:gd name="T52" fmla="*/ 351 w 369"/>
                <a:gd name="T53" fmla="*/ 48 h 460"/>
                <a:gd name="T54" fmla="*/ 354 w 369"/>
                <a:gd name="T55" fmla="*/ 56 h 460"/>
                <a:gd name="T56" fmla="*/ 334 w 369"/>
                <a:gd name="T57" fmla="*/ 93 h 460"/>
                <a:gd name="T58" fmla="*/ 319 w 369"/>
                <a:gd name="T59" fmla="*/ 105 h 460"/>
                <a:gd name="T60" fmla="*/ 293 w 369"/>
                <a:gd name="T61" fmla="*/ 159 h 460"/>
                <a:gd name="T62" fmla="*/ 323 w 369"/>
                <a:gd name="T63" fmla="*/ 139 h 460"/>
                <a:gd name="T64" fmla="*/ 357 w 369"/>
                <a:gd name="T65" fmla="*/ 93 h 460"/>
                <a:gd name="T66" fmla="*/ 364 w 369"/>
                <a:gd name="T67" fmla="*/ 89 h 460"/>
                <a:gd name="T68" fmla="*/ 368 w 369"/>
                <a:gd name="T69" fmla="*/ 97 h 460"/>
                <a:gd name="T70" fmla="*/ 330 w 369"/>
                <a:gd name="T71" fmla="*/ 148 h 460"/>
                <a:gd name="T72" fmla="*/ 284 w 369"/>
                <a:gd name="T73" fmla="*/ 175 h 460"/>
                <a:gd name="T74" fmla="*/ 232 w 369"/>
                <a:gd name="T75" fmla="*/ 262 h 460"/>
                <a:gd name="T76" fmla="*/ 264 w 369"/>
                <a:gd name="T77" fmla="*/ 247 h 460"/>
                <a:gd name="T78" fmla="*/ 311 w 369"/>
                <a:gd name="T79" fmla="*/ 206 h 460"/>
                <a:gd name="T80" fmla="*/ 320 w 369"/>
                <a:gd name="T81" fmla="*/ 204 h 460"/>
                <a:gd name="T82" fmla="*/ 321 w 369"/>
                <a:gd name="T83" fmla="*/ 212 h 460"/>
                <a:gd name="T84" fmla="*/ 271 w 369"/>
                <a:gd name="T85" fmla="*/ 257 h 460"/>
                <a:gd name="T86" fmla="*/ 223 w 369"/>
                <a:gd name="T87" fmla="*/ 276 h 460"/>
                <a:gd name="T88" fmla="*/ 142 w 369"/>
                <a:gd name="T89" fmla="*/ 390 h 460"/>
                <a:gd name="T90" fmla="*/ 26 w 369"/>
                <a:gd name="T91" fmla="*/ 431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9" h="460">
                  <a:moveTo>
                    <a:pt x="26" y="431"/>
                  </a:moveTo>
                  <a:cubicBezTo>
                    <a:pt x="0" y="405"/>
                    <a:pt x="36" y="364"/>
                    <a:pt x="108" y="324"/>
                  </a:cubicBezTo>
                  <a:cubicBezTo>
                    <a:pt x="124" y="315"/>
                    <a:pt x="143" y="300"/>
                    <a:pt x="162" y="282"/>
                  </a:cubicBezTo>
                  <a:cubicBezTo>
                    <a:pt x="161" y="273"/>
                    <a:pt x="162" y="262"/>
                    <a:pt x="164" y="249"/>
                  </a:cubicBezTo>
                  <a:cubicBezTo>
                    <a:pt x="167" y="227"/>
                    <a:pt x="175" y="202"/>
                    <a:pt x="185" y="179"/>
                  </a:cubicBezTo>
                  <a:cubicBezTo>
                    <a:pt x="186" y="176"/>
                    <a:pt x="190" y="175"/>
                    <a:pt x="193" y="176"/>
                  </a:cubicBezTo>
                  <a:cubicBezTo>
                    <a:pt x="196" y="177"/>
                    <a:pt x="197" y="181"/>
                    <a:pt x="196" y="184"/>
                  </a:cubicBezTo>
                  <a:cubicBezTo>
                    <a:pt x="186" y="206"/>
                    <a:pt x="179" y="230"/>
                    <a:pt x="176" y="251"/>
                  </a:cubicBezTo>
                  <a:cubicBezTo>
                    <a:pt x="175" y="258"/>
                    <a:pt x="174" y="265"/>
                    <a:pt x="174" y="271"/>
                  </a:cubicBezTo>
                  <a:cubicBezTo>
                    <a:pt x="191" y="253"/>
                    <a:pt x="209" y="233"/>
                    <a:pt x="226" y="212"/>
                  </a:cubicBezTo>
                  <a:cubicBezTo>
                    <a:pt x="223" y="202"/>
                    <a:pt x="221" y="187"/>
                    <a:pt x="223" y="172"/>
                  </a:cubicBezTo>
                  <a:cubicBezTo>
                    <a:pt x="225" y="154"/>
                    <a:pt x="229" y="135"/>
                    <a:pt x="238" y="119"/>
                  </a:cubicBezTo>
                  <a:cubicBezTo>
                    <a:pt x="239" y="116"/>
                    <a:pt x="243" y="115"/>
                    <a:pt x="246" y="117"/>
                  </a:cubicBezTo>
                  <a:cubicBezTo>
                    <a:pt x="249" y="118"/>
                    <a:pt x="250" y="122"/>
                    <a:pt x="248" y="125"/>
                  </a:cubicBezTo>
                  <a:cubicBezTo>
                    <a:pt x="241" y="139"/>
                    <a:pt x="236" y="157"/>
                    <a:pt x="235" y="173"/>
                  </a:cubicBezTo>
                  <a:cubicBezTo>
                    <a:pt x="234" y="183"/>
                    <a:pt x="234" y="193"/>
                    <a:pt x="235" y="201"/>
                  </a:cubicBezTo>
                  <a:cubicBezTo>
                    <a:pt x="253" y="177"/>
                    <a:pt x="270" y="154"/>
                    <a:pt x="283" y="132"/>
                  </a:cubicBezTo>
                  <a:cubicBezTo>
                    <a:pt x="273" y="117"/>
                    <a:pt x="280" y="94"/>
                    <a:pt x="286" y="70"/>
                  </a:cubicBezTo>
                  <a:cubicBezTo>
                    <a:pt x="287" y="66"/>
                    <a:pt x="288" y="61"/>
                    <a:pt x="289" y="58"/>
                  </a:cubicBezTo>
                  <a:cubicBezTo>
                    <a:pt x="290" y="54"/>
                    <a:pt x="293" y="53"/>
                    <a:pt x="296" y="53"/>
                  </a:cubicBezTo>
                  <a:cubicBezTo>
                    <a:pt x="299" y="54"/>
                    <a:pt x="301" y="57"/>
                    <a:pt x="301" y="61"/>
                  </a:cubicBezTo>
                  <a:cubicBezTo>
                    <a:pt x="299" y="66"/>
                    <a:pt x="298" y="69"/>
                    <a:pt x="297" y="73"/>
                  </a:cubicBezTo>
                  <a:cubicBezTo>
                    <a:pt x="293" y="90"/>
                    <a:pt x="288" y="107"/>
                    <a:pt x="291" y="118"/>
                  </a:cubicBezTo>
                  <a:cubicBezTo>
                    <a:pt x="302" y="98"/>
                    <a:pt x="310" y="80"/>
                    <a:pt x="314" y="65"/>
                  </a:cubicBezTo>
                  <a:cubicBezTo>
                    <a:pt x="330" y="0"/>
                    <a:pt x="345" y="23"/>
                    <a:pt x="327" y="83"/>
                  </a:cubicBezTo>
                  <a:cubicBezTo>
                    <a:pt x="333" y="75"/>
                    <a:pt x="339" y="63"/>
                    <a:pt x="343" y="52"/>
                  </a:cubicBezTo>
                  <a:cubicBezTo>
                    <a:pt x="344" y="48"/>
                    <a:pt x="348" y="47"/>
                    <a:pt x="351" y="48"/>
                  </a:cubicBezTo>
                  <a:cubicBezTo>
                    <a:pt x="354" y="49"/>
                    <a:pt x="355" y="52"/>
                    <a:pt x="354" y="56"/>
                  </a:cubicBezTo>
                  <a:cubicBezTo>
                    <a:pt x="350" y="69"/>
                    <a:pt x="342" y="83"/>
                    <a:pt x="334" y="93"/>
                  </a:cubicBezTo>
                  <a:cubicBezTo>
                    <a:pt x="329" y="98"/>
                    <a:pt x="324" y="103"/>
                    <a:pt x="319" y="105"/>
                  </a:cubicBezTo>
                  <a:cubicBezTo>
                    <a:pt x="313" y="120"/>
                    <a:pt x="304" y="138"/>
                    <a:pt x="293" y="159"/>
                  </a:cubicBezTo>
                  <a:cubicBezTo>
                    <a:pt x="302" y="155"/>
                    <a:pt x="312" y="148"/>
                    <a:pt x="323" y="139"/>
                  </a:cubicBezTo>
                  <a:cubicBezTo>
                    <a:pt x="337" y="127"/>
                    <a:pt x="350" y="112"/>
                    <a:pt x="357" y="93"/>
                  </a:cubicBezTo>
                  <a:cubicBezTo>
                    <a:pt x="358" y="90"/>
                    <a:pt x="361" y="88"/>
                    <a:pt x="364" y="89"/>
                  </a:cubicBezTo>
                  <a:cubicBezTo>
                    <a:pt x="367" y="90"/>
                    <a:pt x="369" y="94"/>
                    <a:pt x="368" y="97"/>
                  </a:cubicBezTo>
                  <a:cubicBezTo>
                    <a:pt x="360" y="118"/>
                    <a:pt x="346" y="135"/>
                    <a:pt x="330" y="148"/>
                  </a:cubicBezTo>
                  <a:cubicBezTo>
                    <a:pt x="314" y="162"/>
                    <a:pt x="297" y="171"/>
                    <a:pt x="284" y="175"/>
                  </a:cubicBezTo>
                  <a:cubicBezTo>
                    <a:pt x="269" y="202"/>
                    <a:pt x="251" y="233"/>
                    <a:pt x="232" y="262"/>
                  </a:cubicBezTo>
                  <a:cubicBezTo>
                    <a:pt x="242" y="259"/>
                    <a:pt x="253" y="254"/>
                    <a:pt x="264" y="247"/>
                  </a:cubicBezTo>
                  <a:cubicBezTo>
                    <a:pt x="282" y="237"/>
                    <a:pt x="300" y="222"/>
                    <a:pt x="311" y="206"/>
                  </a:cubicBezTo>
                  <a:cubicBezTo>
                    <a:pt x="313" y="203"/>
                    <a:pt x="317" y="202"/>
                    <a:pt x="320" y="204"/>
                  </a:cubicBezTo>
                  <a:cubicBezTo>
                    <a:pt x="322" y="206"/>
                    <a:pt x="323" y="210"/>
                    <a:pt x="321" y="212"/>
                  </a:cubicBezTo>
                  <a:cubicBezTo>
                    <a:pt x="309" y="230"/>
                    <a:pt x="289" y="246"/>
                    <a:pt x="271" y="257"/>
                  </a:cubicBezTo>
                  <a:cubicBezTo>
                    <a:pt x="253" y="268"/>
                    <a:pt x="236" y="274"/>
                    <a:pt x="223" y="276"/>
                  </a:cubicBezTo>
                  <a:cubicBezTo>
                    <a:pt x="192" y="325"/>
                    <a:pt x="161" y="369"/>
                    <a:pt x="142" y="390"/>
                  </a:cubicBezTo>
                  <a:cubicBezTo>
                    <a:pt x="99" y="439"/>
                    <a:pt x="41" y="460"/>
                    <a:pt x="26" y="431"/>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7" name="组合 56"/>
          <p:cNvGrpSpPr/>
          <p:nvPr/>
        </p:nvGrpSpPr>
        <p:grpSpPr>
          <a:xfrm>
            <a:off x="481539" y="4653215"/>
            <a:ext cx="670444" cy="1379679"/>
            <a:chOff x="917575" y="5095875"/>
            <a:chExt cx="1646238" cy="3387726"/>
          </a:xfrm>
        </p:grpSpPr>
        <p:sp>
          <p:nvSpPr>
            <p:cNvPr id="58" name="Freeform 27"/>
            <p:cNvSpPr/>
            <p:nvPr/>
          </p:nvSpPr>
          <p:spPr bwMode="auto">
            <a:xfrm>
              <a:off x="1468438" y="6578600"/>
              <a:ext cx="344488" cy="754063"/>
            </a:xfrm>
            <a:custGeom>
              <a:avLst/>
              <a:gdLst>
                <a:gd name="T0" fmla="*/ 80 w 81"/>
                <a:gd name="T1" fmla="*/ 160 h 178"/>
                <a:gd name="T2" fmla="*/ 42 w 81"/>
                <a:gd name="T3" fmla="*/ 48 h 178"/>
                <a:gd name="T4" fmla="*/ 18 w 81"/>
                <a:gd name="T5" fmla="*/ 63 h 178"/>
                <a:gd name="T6" fmla="*/ 63 w 81"/>
                <a:gd name="T7" fmla="*/ 155 h 178"/>
                <a:gd name="T8" fmla="*/ 80 w 81"/>
                <a:gd name="T9" fmla="*/ 160 h 178"/>
              </a:gdLst>
              <a:ahLst/>
              <a:cxnLst>
                <a:cxn ang="0">
                  <a:pos x="T0" y="T1"/>
                </a:cxn>
                <a:cxn ang="0">
                  <a:pos x="T2" y="T3"/>
                </a:cxn>
                <a:cxn ang="0">
                  <a:pos x="T4" y="T5"/>
                </a:cxn>
                <a:cxn ang="0">
                  <a:pos x="T6" y="T7"/>
                </a:cxn>
                <a:cxn ang="0">
                  <a:pos x="T8" y="T9"/>
                </a:cxn>
              </a:cxnLst>
              <a:rect l="0" t="0" r="r" b="b"/>
              <a:pathLst>
                <a:path w="81" h="178">
                  <a:moveTo>
                    <a:pt x="80" y="160"/>
                  </a:moveTo>
                  <a:cubicBezTo>
                    <a:pt x="81" y="138"/>
                    <a:pt x="80" y="96"/>
                    <a:pt x="42" y="48"/>
                  </a:cubicBezTo>
                  <a:cubicBezTo>
                    <a:pt x="5" y="0"/>
                    <a:pt x="0" y="39"/>
                    <a:pt x="18" y="63"/>
                  </a:cubicBezTo>
                  <a:cubicBezTo>
                    <a:pt x="37" y="87"/>
                    <a:pt x="64" y="132"/>
                    <a:pt x="63" y="155"/>
                  </a:cubicBezTo>
                  <a:cubicBezTo>
                    <a:pt x="62" y="178"/>
                    <a:pt x="79" y="174"/>
                    <a:pt x="80" y="160"/>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50"/>
            <p:cNvSpPr/>
            <p:nvPr/>
          </p:nvSpPr>
          <p:spPr bwMode="auto">
            <a:xfrm>
              <a:off x="1082675" y="5564188"/>
              <a:ext cx="1481138" cy="2919413"/>
            </a:xfrm>
            <a:custGeom>
              <a:avLst/>
              <a:gdLst>
                <a:gd name="T0" fmla="*/ 94 w 349"/>
                <a:gd name="T1" fmla="*/ 41 h 688"/>
                <a:gd name="T2" fmla="*/ 90 w 349"/>
                <a:gd name="T3" fmla="*/ 360 h 688"/>
                <a:gd name="T4" fmla="*/ 301 w 349"/>
                <a:gd name="T5" fmla="*/ 664 h 688"/>
                <a:gd name="T6" fmla="*/ 250 w 349"/>
                <a:gd name="T7" fmla="*/ 392 h 688"/>
                <a:gd name="T8" fmla="*/ 94 w 349"/>
                <a:gd name="T9" fmla="*/ 41 h 688"/>
              </a:gdLst>
              <a:ahLst/>
              <a:cxnLst>
                <a:cxn ang="0">
                  <a:pos x="T0" y="T1"/>
                </a:cxn>
                <a:cxn ang="0">
                  <a:pos x="T2" y="T3"/>
                </a:cxn>
                <a:cxn ang="0">
                  <a:pos x="T4" y="T5"/>
                </a:cxn>
                <a:cxn ang="0">
                  <a:pos x="T6" y="T7"/>
                </a:cxn>
                <a:cxn ang="0">
                  <a:pos x="T8" y="T9"/>
                </a:cxn>
              </a:cxnLst>
              <a:rect l="0" t="0" r="r" b="b"/>
              <a:pathLst>
                <a:path w="349" h="688">
                  <a:moveTo>
                    <a:pt x="94" y="41"/>
                  </a:moveTo>
                  <a:cubicBezTo>
                    <a:pt x="9" y="75"/>
                    <a:pt x="0" y="198"/>
                    <a:pt x="90" y="360"/>
                  </a:cubicBezTo>
                  <a:cubicBezTo>
                    <a:pt x="180" y="523"/>
                    <a:pt x="254" y="688"/>
                    <a:pt x="301" y="664"/>
                  </a:cubicBezTo>
                  <a:cubicBezTo>
                    <a:pt x="349" y="641"/>
                    <a:pt x="262" y="481"/>
                    <a:pt x="250" y="392"/>
                  </a:cubicBezTo>
                  <a:cubicBezTo>
                    <a:pt x="237" y="303"/>
                    <a:pt x="210" y="0"/>
                    <a:pt x="94" y="41"/>
                  </a:cubicBezTo>
                  <a:close/>
                </a:path>
              </a:pathLst>
            </a:custGeom>
            <a:solidFill>
              <a:srgbClr val="F3A4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51"/>
            <p:cNvSpPr/>
            <p:nvPr/>
          </p:nvSpPr>
          <p:spPr bwMode="auto">
            <a:xfrm>
              <a:off x="917575" y="5095875"/>
              <a:ext cx="695325" cy="841375"/>
            </a:xfrm>
            <a:custGeom>
              <a:avLst/>
              <a:gdLst>
                <a:gd name="T0" fmla="*/ 132 w 164"/>
                <a:gd name="T1" fmla="*/ 182 h 198"/>
                <a:gd name="T2" fmla="*/ 87 w 164"/>
                <a:gd name="T3" fmla="*/ 168 h 198"/>
                <a:gd name="T4" fmla="*/ 40 w 164"/>
                <a:gd name="T5" fmla="*/ 107 h 198"/>
                <a:gd name="T6" fmla="*/ 63 w 164"/>
                <a:gd name="T7" fmla="*/ 92 h 198"/>
                <a:gd name="T8" fmla="*/ 74 w 164"/>
                <a:gd name="T9" fmla="*/ 64 h 198"/>
                <a:gd name="T10" fmla="*/ 112 w 164"/>
                <a:gd name="T11" fmla="*/ 63 h 198"/>
                <a:gd name="T12" fmla="*/ 133 w 164"/>
                <a:gd name="T13" fmla="*/ 45 h 198"/>
                <a:gd name="T14" fmla="*/ 158 w 164"/>
                <a:gd name="T15" fmla="*/ 57 h 198"/>
                <a:gd name="T16" fmla="*/ 153 w 164"/>
                <a:gd name="T17" fmla="*/ 140 h 198"/>
                <a:gd name="T18" fmla="*/ 132 w 164"/>
                <a:gd name="T19" fmla="*/ 18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4" h="198">
                  <a:moveTo>
                    <a:pt x="132" y="182"/>
                  </a:moveTo>
                  <a:cubicBezTo>
                    <a:pt x="109" y="189"/>
                    <a:pt x="105" y="198"/>
                    <a:pt x="87" y="168"/>
                  </a:cubicBezTo>
                  <a:cubicBezTo>
                    <a:pt x="69" y="138"/>
                    <a:pt x="0" y="82"/>
                    <a:pt x="40" y="107"/>
                  </a:cubicBezTo>
                  <a:cubicBezTo>
                    <a:pt x="80" y="132"/>
                    <a:pt x="70" y="117"/>
                    <a:pt x="63" y="92"/>
                  </a:cubicBezTo>
                  <a:cubicBezTo>
                    <a:pt x="56" y="66"/>
                    <a:pt x="60" y="12"/>
                    <a:pt x="74" y="64"/>
                  </a:cubicBezTo>
                  <a:cubicBezTo>
                    <a:pt x="89" y="116"/>
                    <a:pt x="113" y="0"/>
                    <a:pt x="112" y="63"/>
                  </a:cubicBezTo>
                  <a:cubicBezTo>
                    <a:pt x="112" y="127"/>
                    <a:pt x="127" y="5"/>
                    <a:pt x="133" y="45"/>
                  </a:cubicBezTo>
                  <a:cubicBezTo>
                    <a:pt x="138" y="85"/>
                    <a:pt x="164" y="11"/>
                    <a:pt x="158" y="57"/>
                  </a:cubicBezTo>
                  <a:cubicBezTo>
                    <a:pt x="152" y="103"/>
                    <a:pt x="144" y="119"/>
                    <a:pt x="153" y="140"/>
                  </a:cubicBezTo>
                  <a:cubicBezTo>
                    <a:pt x="161" y="161"/>
                    <a:pt x="157" y="179"/>
                    <a:pt x="132" y="182"/>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52"/>
            <p:cNvSpPr/>
            <p:nvPr/>
          </p:nvSpPr>
          <p:spPr bwMode="auto">
            <a:xfrm>
              <a:off x="1311275" y="6140450"/>
              <a:ext cx="527050" cy="360363"/>
            </a:xfrm>
            <a:custGeom>
              <a:avLst/>
              <a:gdLst>
                <a:gd name="T0" fmla="*/ 0 w 124"/>
                <a:gd name="T1" fmla="*/ 43 h 85"/>
                <a:gd name="T2" fmla="*/ 124 w 124"/>
                <a:gd name="T3" fmla="*/ 0 h 85"/>
                <a:gd name="T4" fmla="*/ 0 w 124"/>
                <a:gd name="T5" fmla="*/ 43 h 85"/>
              </a:gdLst>
              <a:ahLst/>
              <a:cxnLst>
                <a:cxn ang="0">
                  <a:pos x="T0" y="T1"/>
                </a:cxn>
                <a:cxn ang="0">
                  <a:pos x="T2" y="T3"/>
                </a:cxn>
                <a:cxn ang="0">
                  <a:pos x="T4" y="T5"/>
                </a:cxn>
              </a:cxnLst>
              <a:rect l="0" t="0" r="r" b="b"/>
              <a:pathLst>
                <a:path w="124" h="85">
                  <a:moveTo>
                    <a:pt x="0" y="43"/>
                  </a:moveTo>
                  <a:cubicBezTo>
                    <a:pt x="51" y="72"/>
                    <a:pt x="102" y="30"/>
                    <a:pt x="124" y="0"/>
                  </a:cubicBezTo>
                  <a:cubicBezTo>
                    <a:pt x="109" y="41"/>
                    <a:pt x="59" y="85"/>
                    <a:pt x="0" y="43"/>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53"/>
            <p:cNvSpPr/>
            <p:nvPr/>
          </p:nvSpPr>
          <p:spPr bwMode="auto">
            <a:xfrm>
              <a:off x="1430338" y="6446838"/>
              <a:ext cx="441325" cy="304800"/>
            </a:xfrm>
            <a:custGeom>
              <a:avLst/>
              <a:gdLst>
                <a:gd name="T0" fmla="*/ 0 w 104"/>
                <a:gd name="T1" fmla="*/ 37 h 72"/>
                <a:gd name="T2" fmla="*/ 104 w 104"/>
                <a:gd name="T3" fmla="*/ 0 h 72"/>
                <a:gd name="T4" fmla="*/ 0 w 104"/>
                <a:gd name="T5" fmla="*/ 37 h 72"/>
              </a:gdLst>
              <a:ahLst/>
              <a:cxnLst>
                <a:cxn ang="0">
                  <a:pos x="T0" y="T1"/>
                </a:cxn>
                <a:cxn ang="0">
                  <a:pos x="T2" y="T3"/>
                </a:cxn>
                <a:cxn ang="0">
                  <a:pos x="T4" y="T5"/>
                </a:cxn>
              </a:cxnLst>
              <a:rect l="0" t="0" r="r" b="b"/>
              <a:pathLst>
                <a:path w="104" h="72">
                  <a:moveTo>
                    <a:pt x="0" y="37"/>
                  </a:moveTo>
                  <a:cubicBezTo>
                    <a:pt x="42" y="61"/>
                    <a:pt x="85" y="26"/>
                    <a:pt x="104" y="0"/>
                  </a:cubicBezTo>
                  <a:cubicBezTo>
                    <a:pt x="91" y="35"/>
                    <a:pt x="49" y="72"/>
                    <a:pt x="0" y="37"/>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54"/>
            <p:cNvSpPr/>
            <p:nvPr/>
          </p:nvSpPr>
          <p:spPr bwMode="auto">
            <a:xfrm>
              <a:off x="1285875" y="6242050"/>
              <a:ext cx="611188" cy="415925"/>
            </a:xfrm>
            <a:custGeom>
              <a:avLst/>
              <a:gdLst>
                <a:gd name="T0" fmla="*/ 0 w 144"/>
                <a:gd name="T1" fmla="*/ 50 h 98"/>
                <a:gd name="T2" fmla="*/ 144 w 144"/>
                <a:gd name="T3" fmla="*/ 0 h 98"/>
                <a:gd name="T4" fmla="*/ 0 w 144"/>
                <a:gd name="T5" fmla="*/ 50 h 98"/>
              </a:gdLst>
              <a:ahLst/>
              <a:cxnLst>
                <a:cxn ang="0">
                  <a:pos x="T0" y="T1"/>
                </a:cxn>
                <a:cxn ang="0">
                  <a:pos x="T2" y="T3"/>
                </a:cxn>
                <a:cxn ang="0">
                  <a:pos x="T4" y="T5"/>
                </a:cxn>
              </a:cxnLst>
              <a:rect l="0" t="0" r="r" b="b"/>
              <a:pathLst>
                <a:path w="144" h="98">
                  <a:moveTo>
                    <a:pt x="0" y="50"/>
                  </a:moveTo>
                  <a:cubicBezTo>
                    <a:pt x="59" y="83"/>
                    <a:pt x="118" y="35"/>
                    <a:pt x="144" y="0"/>
                  </a:cubicBezTo>
                  <a:cubicBezTo>
                    <a:pt x="126" y="47"/>
                    <a:pt x="69" y="98"/>
                    <a:pt x="0" y="50"/>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55"/>
            <p:cNvSpPr/>
            <p:nvPr/>
          </p:nvSpPr>
          <p:spPr bwMode="auto">
            <a:xfrm>
              <a:off x="1562100" y="6913563"/>
              <a:ext cx="454025" cy="309563"/>
            </a:xfrm>
            <a:custGeom>
              <a:avLst/>
              <a:gdLst>
                <a:gd name="T0" fmla="*/ 0 w 107"/>
                <a:gd name="T1" fmla="*/ 37 h 73"/>
                <a:gd name="T2" fmla="*/ 107 w 107"/>
                <a:gd name="T3" fmla="*/ 0 h 73"/>
                <a:gd name="T4" fmla="*/ 0 w 107"/>
                <a:gd name="T5" fmla="*/ 37 h 73"/>
              </a:gdLst>
              <a:ahLst/>
              <a:cxnLst>
                <a:cxn ang="0">
                  <a:pos x="T0" y="T1"/>
                </a:cxn>
                <a:cxn ang="0">
                  <a:pos x="T2" y="T3"/>
                </a:cxn>
                <a:cxn ang="0">
                  <a:pos x="T4" y="T5"/>
                </a:cxn>
              </a:cxnLst>
              <a:rect l="0" t="0" r="r" b="b"/>
              <a:pathLst>
                <a:path w="107" h="73">
                  <a:moveTo>
                    <a:pt x="0" y="37"/>
                  </a:moveTo>
                  <a:cubicBezTo>
                    <a:pt x="43" y="62"/>
                    <a:pt x="88" y="26"/>
                    <a:pt x="107" y="0"/>
                  </a:cubicBezTo>
                  <a:cubicBezTo>
                    <a:pt x="94" y="35"/>
                    <a:pt x="51" y="73"/>
                    <a:pt x="0" y="37"/>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56"/>
            <p:cNvSpPr/>
            <p:nvPr/>
          </p:nvSpPr>
          <p:spPr bwMode="auto">
            <a:xfrm>
              <a:off x="1633538" y="7053263"/>
              <a:ext cx="403225" cy="276225"/>
            </a:xfrm>
            <a:custGeom>
              <a:avLst/>
              <a:gdLst>
                <a:gd name="T0" fmla="*/ 0 w 95"/>
                <a:gd name="T1" fmla="*/ 33 h 65"/>
                <a:gd name="T2" fmla="*/ 95 w 95"/>
                <a:gd name="T3" fmla="*/ 0 h 65"/>
                <a:gd name="T4" fmla="*/ 0 w 95"/>
                <a:gd name="T5" fmla="*/ 33 h 65"/>
              </a:gdLst>
              <a:ahLst/>
              <a:cxnLst>
                <a:cxn ang="0">
                  <a:pos x="T0" y="T1"/>
                </a:cxn>
                <a:cxn ang="0">
                  <a:pos x="T2" y="T3"/>
                </a:cxn>
                <a:cxn ang="0">
                  <a:pos x="T4" y="T5"/>
                </a:cxn>
              </a:cxnLst>
              <a:rect l="0" t="0" r="r" b="b"/>
              <a:pathLst>
                <a:path w="95" h="65">
                  <a:moveTo>
                    <a:pt x="0" y="33"/>
                  </a:moveTo>
                  <a:cubicBezTo>
                    <a:pt x="38" y="55"/>
                    <a:pt x="78" y="23"/>
                    <a:pt x="95" y="0"/>
                  </a:cubicBezTo>
                  <a:cubicBezTo>
                    <a:pt x="83" y="31"/>
                    <a:pt x="45" y="65"/>
                    <a:pt x="0" y="33"/>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57"/>
            <p:cNvSpPr/>
            <p:nvPr/>
          </p:nvSpPr>
          <p:spPr bwMode="auto">
            <a:xfrm>
              <a:off x="1970088" y="7800975"/>
              <a:ext cx="309563" cy="207963"/>
            </a:xfrm>
            <a:custGeom>
              <a:avLst/>
              <a:gdLst>
                <a:gd name="T0" fmla="*/ 0 w 73"/>
                <a:gd name="T1" fmla="*/ 25 h 49"/>
                <a:gd name="T2" fmla="*/ 73 w 73"/>
                <a:gd name="T3" fmla="*/ 0 h 49"/>
                <a:gd name="T4" fmla="*/ 0 w 73"/>
                <a:gd name="T5" fmla="*/ 25 h 49"/>
              </a:gdLst>
              <a:ahLst/>
              <a:cxnLst>
                <a:cxn ang="0">
                  <a:pos x="T0" y="T1"/>
                </a:cxn>
                <a:cxn ang="0">
                  <a:pos x="T2" y="T3"/>
                </a:cxn>
                <a:cxn ang="0">
                  <a:pos x="T4" y="T5"/>
                </a:cxn>
              </a:cxnLst>
              <a:rect l="0" t="0" r="r" b="b"/>
              <a:pathLst>
                <a:path w="73" h="49">
                  <a:moveTo>
                    <a:pt x="0" y="25"/>
                  </a:moveTo>
                  <a:cubicBezTo>
                    <a:pt x="30" y="41"/>
                    <a:pt x="59" y="17"/>
                    <a:pt x="73" y="0"/>
                  </a:cubicBezTo>
                  <a:cubicBezTo>
                    <a:pt x="63" y="23"/>
                    <a:pt x="35" y="49"/>
                    <a:pt x="0" y="25"/>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58"/>
            <p:cNvSpPr/>
            <p:nvPr/>
          </p:nvSpPr>
          <p:spPr bwMode="auto">
            <a:xfrm>
              <a:off x="2008188" y="7880350"/>
              <a:ext cx="304800" cy="212725"/>
            </a:xfrm>
            <a:custGeom>
              <a:avLst/>
              <a:gdLst>
                <a:gd name="T0" fmla="*/ 0 w 72"/>
                <a:gd name="T1" fmla="*/ 25 h 50"/>
                <a:gd name="T2" fmla="*/ 72 w 72"/>
                <a:gd name="T3" fmla="*/ 0 h 50"/>
                <a:gd name="T4" fmla="*/ 0 w 72"/>
                <a:gd name="T5" fmla="*/ 25 h 50"/>
              </a:gdLst>
              <a:ahLst/>
              <a:cxnLst>
                <a:cxn ang="0">
                  <a:pos x="T0" y="T1"/>
                </a:cxn>
                <a:cxn ang="0">
                  <a:pos x="T2" y="T3"/>
                </a:cxn>
                <a:cxn ang="0">
                  <a:pos x="T4" y="T5"/>
                </a:cxn>
              </a:cxnLst>
              <a:rect l="0" t="0" r="r" b="b"/>
              <a:pathLst>
                <a:path w="72" h="50">
                  <a:moveTo>
                    <a:pt x="0" y="25"/>
                  </a:moveTo>
                  <a:cubicBezTo>
                    <a:pt x="29" y="42"/>
                    <a:pt x="59" y="18"/>
                    <a:pt x="72" y="0"/>
                  </a:cubicBezTo>
                  <a:cubicBezTo>
                    <a:pt x="63" y="24"/>
                    <a:pt x="34" y="50"/>
                    <a:pt x="0" y="25"/>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8" name="组合 67"/>
          <p:cNvGrpSpPr/>
          <p:nvPr/>
        </p:nvGrpSpPr>
        <p:grpSpPr>
          <a:xfrm>
            <a:off x="2627506" y="5572110"/>
            <a:ext cx="386620" cy="444161"/>
            <a:chOff x="595313" y="5838825"/>
            <a:chExt cx="949325" cy="1090613"/>
          </a:xfrm>
        </p:grpSpPr>
        <p:sp>
          <p:nvSpPr>
            <p:cNvPr id="69" name="Freeform 59"/>
            <p:cNvSpPr/>
            <p:nvPr/>
          </p:nvSpPr>
          <p:spPr bwMode="auto">
            <a:xfrm>
              <a:off x="866775" y="6021388"/>
              <a:ext cx="677863" cy="908050"/>
            </a:xfrm>
            <a:custGeom>
              <a:avLst/>
              <a:gdLst>
                <a:gd name="T0" fmla="*/ 108 w 160"/>
                <a:gd name="T1" fmla="*/ 184 h 214"/>
                <a:gd name="T2" fmla="*/ 81 w 160"/>
                <a:gd name="T3" fmla="*/ 69 h 214"/>
                <a:gd name="T4" fmla="*/ 21 w 160"/>
                <a:gd name="T5" fmla="*/ 10 h 214"/>
                <a:gd name="T6" fmla="*/ 34 w 160"/>
                <a:gd name="T7" fmla="*/ 94 h 214"/>
                <a:gd name="T8" fmla="*/ 108 w 160"/>
                <a:gd name="T9" fmla="*/ 184 h 214"/>
              </a:gdLst>
              <a:ahLst/>
              <a:cxnLst>
                <a:cxn ang="0">
                  <a:pos x="T0" y="T1"/>
                </a:cxn>
                <a:cxn ang="0">
                  <a:pos x="T2" y="T3"/>
                </a:cxn>
                <a:cxn ang="0">
                  <a:pos x="T4" y="T5"/>
                </a:cxn>
                <a:cxn ang="0">
                  <a:pos x="T6" y="T7"/>
                </a:cxn>
                <a:cxn ang="0">
                  <a:pos x="T8" y="T9"/>
                </a:cxn>
              </a:cxnLst>
              <a:rect l="0" t="0" r="r" b="b"/>
              <a:pathLst>
                <a:path w="160" h="214">
                  <a:moveTo>
                    <a:pt x="108" y="184"/>
                  </a:moveTo>
                  <a:cubicBezTo>
                    <a:pt x="160" y="156"/>
                    <a:pt x="136" y="114"/>
                    <a:pt x="81" y="69"/>
                  </a:cubicBezTo>
                  <a:cubicBezTo>
                    <a:pt x="51" y="45"/>
                    <a:pt x="42" y="0"/>
                    <a:pt x="21" y="10"/>
                  </a:cubicBezTo>
                  <a:cubicBezTo>
                    <a:pt x="0" y="21"/>
                    <a:pt x="28" y="44"/>
                    <a:pt x="34" y="94"/>
                  </a:cubicBezTo>
                  <a:cubicBezTo>
                    <a:pt x="40" y="151"/>
                    <a:pt x="52" y="214"/>
                    <a:pt x="108" y="184"/>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60"/>
            <p:cNvSpPr/>
            <p:nvPr/>
          </p:nvSpPr>
          <p:spPr bwMode="auto">
            <a:xfrm>
              <a:off x="595313" y="5838825"/>
              <a:ext cx="868363" cy="727075"/>
            </a:xfrm>
            <a:custGeom>
              <a:avLst/>
              <a:gdLst>
                <a:gd name="T0" fmla="*/ 67 w 205"/>
                <a:gd name="T1" fmla="*/ 25 h 171"/>
                <a:gd name="T2" fmla="*/ 186 w 205"/>
                <a:gd name="T3" fmla="*/ 46 h 171"/>
                <a:gd name="T4" fmla="*/ 125 w 205"/>
                <a:gd name="T5" fmla="*/ 133 h 171"/>
                <a:gd name="T6" fmla="*/ 19 w 205"/>
                <a:gd name="T7" fmla="*/ 135 h 171"/>
                <a:gd name="T8" fmla="*/ 67 w 205"/>
                <a:gd name="T9" fmla="*/ 25 h 171"/>
              </a:gdLst>
              <a:ahLst/>
              <a:cxnLst>
                <a:cxn ang="0">
                  <a:pos x="T0" y="T1"/>
                </a:cxn>
                <a:cxn ang="0">
                  <a:pos x="T2" y="T3"/>
                </a:cxn>
                <a:cxn ang="0">
                  <a:pos x="T4" y="T5"/>
                </a:cxn>
                <a:cxn ang="0">
                  <a:pos x="T6" y="T7"/>
                </a:cxn>
                <a:cxn ang="0">
                  <a:pos x="T8" y="T9"/>
                </a:cxn>
              </a:cxnLst>
              <a:rect l="0" t="0" r="r" b="b"/>
              <a:pathLst>
                <a:path w="205" h="171">
                  <a:moveTo>
                    <a:pt x="67" y="25"/>
                  </a:moveTo>
                  <a:cubicBezTo>
                    <a:pt x="113" y="0"/>
                    <a:pt x="166" y="9"/>
                    <a:pt x="186" y="46"/>
                  </a:cubicBezTo>
                  <a:cubicBezTo>
                    <a:pt x="205" y="82"/>
                    <a:pt x="171" y="108"/>
                    <a:pt x="125" y="133"/>
                  </a:cubicBezTo>
                  <a:cubicBezTo>
                    <a:pt x="79" y="157"/>
                    <a:pt x="39" y="171"/>
                    <a:pt x="19" y="135"/>
                  </a:cubicBezTo>
                  <a:cubicBezTo>
                    <a:pt x="0" y="99"/>
                    <a:pt x="21" y="49"/>
                    <a:pt x="67" y="25"/>
                  </a:cubicBezTo>
                  <a:close/>
                </a:path>
              </a:pathLst>
            </a:custGeom>
            <a:solidFill>
              <a:srgbClr val="AC92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61"/>
            <p:cNvSpPr/>
            <p:nvPr/>
          </p:nvSpPr>
          <p:spPr bwMode="auto">
            <a:xfrm>
              <a:off x="679450" y="6021388"/>
              <a:ext cx="225425" cy="309563"/>
            </a:xfrm>
            <a:custGeom>
              <a:avLst/>
              <a:gdLst>
                <a:gd name="T0" fmla="*/ 12 w 53"/>
                <a:gd name="T1" fmla="*/ 73 h 73"/>
                <a:gd name="T2" fmla="*/ 53 w 53"/>
                <a:gd name="T3" fmla="*/ 0 h 73"/>
                <a:gd name="T4" fmla="*/ 12 w 53"/>
                <a:gd name="T5" fmla="*/ 73 h 73"/>
              </a:gdLst>
              <a:ahLst/>
              <a:cxnLst>
                <a:cxn ang="0">
                  <a:pos x="T0" y="T1"/>
                </a:cxn>
                <a:cxn ang="0">
                  <a:pos x="T2" y="T3"/>
                </a:cxn>
                <a:cxn ang="0">
                  <a:pos x="T4" y="T5"/>
                </a:cxn>
              </a:cxnLst>
              <a:rect l="0" t="0" r="r" b="b"/>
              <a:pathLst>
                <a:path w="53" h="73">
                  <a:moveTo>
                    <a:pt x="12" y="73"/>
                  </a:moveTo>
                  <a:cubicBezTo>
                    <a:pt x="0" y="60"/>
                    <a:pt x="12" y="8"/>
                    <a:pt x="53" y="0"/>
                  </a:cubicBezTo>
                  <a:cubicBezTo>
                    <a:pt x="23" y="19"/>
                    <a:pt x="11" y="58"/>
                    <a:pt x="12" y="73"/>
                  </a:cubicBezTo>
                  <a:close/>
                </a:path>
              </a:pathLst>
            </a:custGeom>
            <a:solidFill>
              <a:srgbClr val="E2C8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2" name="组合 71"/>
          <p:cNvGrpSpPr/>
          <p:nvPr/>
        </p:nvGrpSpPr>
        <p:grpSpPr>
          <a:xfrm>
            <a:off x="674476" y="943842"/>
            <a:ext cx="837893" cy="857289"/>
            <a:chOff x="4688841" y="3157538"/>
            <a:chExt cx="2057400" cy="2105025"/>
          </a:xfrm>
        </p:grpSpPr>
        <p:sp>
          <p:nvSpPr>
            <p:cNvPr id="73" name="Freeform 62"/>
            <p:cNvSpPr/>
            <p:nvPr/>
          </p:nvSpPr>
          <p:spPr bwMode="auto">
            <a:xfrm>
              <a:off x="4747578" y="3429000"/>
              <a:ext cx="1998663" cy="1833563"/>
            </a:xfrm>
            <a:custGeom>
              <a:avLst/>
              <a:gdLst>
                <a:gd name="T0" fmla="*/ 132 w 471"/>
                <a:gd name="T1" fmla="*/ 70 h 432"/>
                <a:gd name="T2" fmla="*/ 414 w 471"/>
                <a:gd name="T3" fmla="*/ 89 h 432"/>
                <a:gd name="T4" fmla="*/ 339 w 471"/>
                <a:gd name="T5" fmla="*/ 362 h 432"/>
                <a:gd name="T6" fmla="*/ 57 w 471"/>
                <a:gd name="T7" fmla="*/ 343 h 432"/>
                <a:gd name="T8" fmla="*/ 132 w 471"/>
                <a:gd name="T9" fmla="*/ 70 h 432"/>
              </a:gdLst>
              <a:ahLst/>
              <a:cxnLst>
                <a:cxn ang="0">
                  <a:pos x="T0" y="T1"/>
                </a:cxn>
                <a:cxn ang="0">
                  <a:pos x="T2" y="T3"/>
                </a:cxn>
                <a:cxn ang="0">
                  <a:pos x="T4" y="T5"/>
                </a:cxn>
                <a:cxn ang="0">
                  <a:pos x="T6" y="T7"/>
                </a:cxn>
                <a:cxn ang="0">
                  <a:pos x="T8" y="T9"/>
                </a:cxn>
              </a:cxnLst>
              <a:rect l="0" t="0" r="r" b="b"/>
              <a:pathLst>
                <a:path w="471" h="432">
                  <a:moveTo>
                    <a:pt x="132" y="70"/>
                  </a:moveTo>
                  <a:cubicBezTo>
                    <a:pt x="230" y="0"/>
                    <a:pt x="356" y="9"/>
                    <a:pt x="414" y="89"/>
                  </a:cubicBezTo>
                  <a:cubicBezTo>
                    <a:pt x="471" y="170"/>
                    <a:pt x="438" y="292"/>
                    <a:pt x="339" y="362"/>
                  </a:cubicBezTo>
                  <a:cubicBezTo>
                    <a:pt x="241" y="432"/>
                    <a:pt x="115" y="424"/>
                    <a:pt x="57" y="343"/>
                  </a:cubicBezTo>
                  <a:cubicBezTo>
                    <a:pt x="0" y="262"/>
                    <a:pt x="33" y="140"/>
                    <a:pt x="132" y="70"/>
                  </a:cubicBezTo>
                  <a:close/>
                </a:path>
              </a:pathLst>
            </a:custGeom>
            <a:solidFill>
              <a:srgbClr val="E660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63"/>
            <p:cNvSpPr/>
            <p:nvPr/>
          </p:nvSpPr>
          <p:spPr bwMode="auto">
            <a:xfrm>
              <a:off x="4688841" y="3335338"/>
              <a:ext cx="1519238" cy="993775"/>
            </a:xfrm>
            <a:custGeom>
              <a:avLst/>
              <a:gdLst>
                <a:gd name="T0" fmla="*/ 60 w 358"/>
                <a:gd name="T1" fmla="*/ 34 h 234"/>
                <a:gd name="T2" fmla="*/ 81 w 358"/>
                <a:gd name="T3" fmla="*/ 141 h 234"/>
                <a:gd name="T4" fmla="*/ 91 w 358"/>
                <a:gd name="T5" fmla="*/ 175 h 234"/>
                <a:gd name="T6" fmla="*/ 5 w 358"/>
                <a:gd name="T7" fmla="*/ 150 h 234"/>
                <a:gd name="T8" fmla="*/ 81 w 358"/>
                <a:gd name="T9" fmla="*/ 204 h 234"/>
                <a:gd name="T10" fmla="*/ 157 w 358"/>
                <a:gd name="T11" fmla="*/ 166 h 234"/>
                <a:gd name="T12" fmla="*/ 185 w 358"/>
                <a:gd name="T13" fmla="*/ 213 h 234"/>
                <a:gd name="T14" fmla="*/ 200 w 358"/>
                <a:gd name="T15" fmla="*/ 213 h 234"/>
                <a:gd name="T16" fmla="*/ 201 w 358"/>
                <a:gd name="T17" fmla="*/ 136 h 234"/>
                <a:gd name="T18" fmla="*/ 319 w 358"/>
                <a:gd name="T19" fmla="*/ 113 h 234"/>
                <a:gd name="T20" fmla="*/ 279 w 358"/>
                <a:gd name="T21" fmla="*/ 111 h 234"/>
                <a:gd name="T22" fmla="*/ 233 w 358"/>
                <a:gd name="T23" fmla="*/ 41 h 234"/>
                <a:gd name="T24" fmla="*/ 249 w 358"/>
                <a:gd name="T25" fmla="*/ 11 h 234"/>
                <a:gd name="T26" fmla="*/ 171 w 358"/>
                <a:gd name="T27" fmla="*/ 54 h 234"/>
                <a:gd name="T28" fmla="*/ 163 w 358"/>
                <a:gd name="T29" fmla="*/ 29 h 234"/>
                <a:gd name="T30" fmla="*/ 118 w 358"/>
                <a:gd name="T31" fmla="*/ 97 h 234"/>
                <a:gd name="T32" fmla="*/ 67 w 358"/>
                <a:gd name="T33" fmla="*/ 59 h 234"/>
                <a:gd name="T34" fmla="*/ 60 w 358"/>
                <a:gd name="T35" fmla="*/ 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8" h="234">
                  <a:moveTo>
                    <a:pt x="60" y="34"/>
                  </a:moveTo>
                  <a:cubicBezTo>
                    <a:pt x="44" y="66"/>
                    <a:pt x="44" y="128"/>
                    <a:pt x="81" y="141"/>
                  </a:cubicBezTo>
                  <a:cubicBezTo>
                    <a:pt x="118" y="154"/>
                    <a:pt x="118" y="163"/>
                    <a:pt x="91" y="175"/>
                  </a:cubicBezTo>
                  <a:cubicBezTo>
                    <a:pt x="64" y="188"/>
                    <a:pt x="0" y="132"/>
                    <a:pt x="5" y="150"/>
                  </a:cubicBezTo>
                  <a:cubicBezTo>
                    <a:pt x="9" y="167"/>
                    <a:pt x="44" y="196"/>
                    <a:pt x="81" y="204"/>
                  </a:cubicBezTo>
                  <a:cubicBezTo>
                    <a:pt x="119" y="212"/>
                    <a:pt x="132" y="163"/>
                    <a:pt x="157" y="166"/>
                  </a:cubicBezTo>
                  <a:cubicBezTo>
                    <a:pt x="181" y="170"/>
                    <a:pt x="201" y="191"/>
                    <a:pt x="185" y="213"/>
                  </a:cubicBezTo>
                  <a:cubicBezTo>
                    <a:pt x="169" y="234"/>
                    <a:pt x="186" y="226"/>
                    <a:pt x="200" y="213"/>
                  </a:cubicBezTo>
                  <a:cubicBezTo>
                    <a:pt x="215" y="201"/>
                    <a:pt x="182" y="155"/>
                    <a:pt x="201" y="136"/>
                  </a:cubicBezTo>
                  <a:cubicBezTo>
                    <a:pt x="220" y="118"/>
                    <a:pt x="279" y="140"/>
                    <a:pt x="319" y="113"/>
                  </a:cubicBezTo>
                  <a:cubicBezTo>
                    <a:pt x="358" y="86"/>
                    <a:pt x="309" y="110"/>
                    <a:pt x="279" y="111"/>
                  </a:cubicBezTo>
                  <a:cubicBezTo>
                    <a:pt x="250" y="113"/>
                    <a:pt x="193" y="69"/>
                    <a:pt x="233" y="41"/>
                  </a:cubicBezTo>
                  <a:cubicBezTo>
                    <a:pt x="273" y="13"/>
                    <a:pt x="269" y="6"/>
                    <a:pt x="249" y="11"/>
                  </a:cubicBezTo>
                  <a:cubicBezTo>
                    <a:pt x="228" y="17"/>
                    <a:pt x="164" y="91"/>
                    <a:pt x="171" y="54"/>
                  </a:cubicBezTo>
                  <a:cubicBezTo>
                    <a:pt x="178" y="17"/>
                    <a:pt x="175" y="0"/>
                    <a:pt x="163" y="29"/>
                  </a:cubicBezTo>
                  <a:cubicBezTo>
                    <a:pt x="152" y="57"/>
                    <a:pt x="144" y="81"/>
                    <a:pt x="118" y="97"/>
                  </a:cubicBezTo>
                  <a:cubicBezTo>
                    <a:pt x="92" y="114"/>
                    <a:pt x="55" y="96"/>
                    <a:pt x="67" y="59"/>
                  </a:cubicBezTo>
                  <a:cubicBezTo>
                    <a:pt x="78" y="22"/>
                    <a:pt x="66" y="20"/>
                    <a:pt x="60" y="34"/>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65"/>
            <p:cNvSpPr/>
            <p:nvPr/>
          </p:nvSpPr>
          <p:spPr bwMode="auto">
            <a:xfrm>
              <a:off x="5044441" y="3157538"/>
              <a:ext cx="471488" cy="852488"/>
            </a:xfrm>
            <a:custGeom>
              <a:avLst/>
              <a:gdLst>
                <a:gd name="T0" fmla="*/ 31 w 111"/>
                <a:gd name="T1" fmla="*/ 31 h 201"/>
                <a:gd name="T2" fmla="*/ 80 w 111"/>
                <a:gd name="T3" fmla="*/ 138 h 201"/>
                <a:gd name="T4" fmla="*/ 104 w 111"/>
                <a:gd name="T5" fmla="*/ 171 h 201"/>
                <a:gd name="T6" fmla="*/ 54 w 111"/>
                <a:gd name="T7" fmla="*/ 182 h 201"/>
                <a:gd name="T8" fmla="*/ 7 w 111"/>
                <a:gd name="T9" fmla="*/ 30 h 201"/>
                <a:gd name="T10" fmla="*/ 31 w 111"/>
                <a:gd name="T11" fmla="*/ 31 h 201"/>
              </a:gdLst>
              <a:ahLst/>
              <a:cxnLst>
                <a:cxn ang="0">
                  <a:pos x="T0" y="T1"/>
                </a:cxn>
                <a:cxn ang="0">
                  <a:pos x="T2" y="T3"/>
                </a:cxn>
                <a:cxn ang="0">
                  <a:pos x="T4" y="T5"/>
                </a:cxn>
                <a:cxn ang="0">
                  <a:pos x="T6" y="T7"/>
                </a:cxn>
                <a:cxn ang="0">
                  <a:pos x="T8" y="T9"/>
                </a:cxn>
                <a:cxn ang="0">
                  <a:pos x="T10" y="T11"/>
                </a:cxn>
              </a:cxnLst>
              <a:rect l="0" t="0" r="r" b="b"/>
              <a:pathLst>
                <a:path w="111" h="201">
                  <a:moveTo>
                    <a:pt x="31" y="31"/>
                  </a:moveTo>
                  <a:cubicBezTo>
                    <a:pt x="32" y="62"/>
                    <a:pt x="43" y="128"/>
                    <a:pt x="80" y="138"/>
                  </a:cubicBezTo>
                  <a:cubicBezTo>
                    <a:pt x="99" y="144"/>
                    <a:pt x="111" y="153"/>
                    <a:pt x="104" y="171"/>
                  </a:cubicBezTo>
                  <a:cubicBezTo>
                    <a:pt x="96" y="189"/>
                    <a:pt x="77" y="201"/>
                    <a:pt x="54" y="182"/>
                  </a:cubicBezTo>
                  <a:cubicBezTo>
                    <a:pt x="17" y="150"/>
                    <a:pt x="0" y="68"/>
                    <a:pt x="7" y="30"/>
                  </a:cubicBezTo>
                  <a:cubicBezTo>
                    <a:pt x="11" y="2"/>
                    <a:pt x="30" y="0"/>
                    <a:pt x="31" y="31"/>
                  </a:cubicBezTo>
                  <a:close/>
                </a:path>
              </a:pathLst>
            </a:custGeom>
            <a:solidFill>
              <a:srgbClr val="3D6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6" name="组合 75"/>
          <p:cNvGrpSpPr/>
          <p:nvPr/>
        </p:nvGrpSpPr>
        <p:grpSpPr>
          <a:xfrm>
            <a:off x="4615264" y="1670782"/>
            <a:ext cx="393732" cy="435756"/>
            <a:chOff x="4532313" y="5907088"/>
            <a:chExt cx="966787" cy="1069975"/>
          </a:xfrm>
        </p:grpSpPr>
        <p:sp>
          <p:nvSpPr>
            <p:cNvPr id="77" name="Freeform 66"/>
            <p:cNvSpPr/>
            <p:nvPr/>
          </p:nvSpPr>
          <p:spPr bwMode="auto">
            <a:xfrm>
              <a:off x="4532313" y="6084888"/>
              <a:ext cx="700088" cy="892175"/>
            </a:xfrm>
            <a:custGeom>
              <a:avLst/>
              <a:gdLst>
                <a:gd name="T0" fmla="*/ 58 w 165"/>
                <a:gd name="T1" fmla="*/ 185 h 210"/>
                <a:gd name="T2" fmla="*/ 133 w 165"/>
                <a:gd name="T3" fmla="*/ 94 h 210"/>
                <a:gd name="T4" fmla="*/ 144 w 165"/>
                <a:gd name="T5" fmla="*/ 11 h 210"/>
                <a:gd name="T6" fmla="*/ 85 w 165"/>
                <a:gd name="T7" fmla="*/ 72 h 210"/>
                <a:gd name="T8" fmla="*/ 58 w 165"/>
                <a:gd name="T9" fmla="*/ 185 h 210"/>
              </a:gdLst>
              <a:ahLst/>
              <a:cxnLst>
                <a:cxn ang="0">
                  <a:pos x="T0" y="T1"/>
                </a:cxn>
                <a:cxn ang="0">
                  <a:pos x="T2" y="T3"/>
                </a:cxn>
                <a:cxn ang="0">
                  <a:pos x="T4" y="T5"/>
                </a:cxn>
                <a:cxn ang="0">
                  <a:pos x="T6" y="T7"/>
                </a:cxn>
                <a:cxn ang="0">
                  <a:pos x="T8" y="T9"/>
                </a:cxn>
              </a:cxnLst>
              <a:rect l="0" t="0" r="r" b="b"/>
              <a:pathLst>
                <a:path w="165" h="210">
                  <a:moveTo>
                    <a:pt x="58" y="185"/>
                  </a:moveTo>
                  <a:cubicBezTo>
                    <a:pt x="111" y="210"/>
                    <a:pt x="130" y="166"/>
                    <a:pt x="133" y="94"/>
                  </a:cubicBezTo>
                  <a:cubicBezTo>
                    <a:pt x="134" y="56"/>
                    <a:pt x="165" y="22"/>
                    <a:pt x="144" y="11"/>
                  </a:cubicBezTo>
                  <a:cubicBezTo>
                    <a:pt x="123" y="0"/>
                    <a:pt x="121" y="37"/>
                    <a:pt x="85" y="72"/>
                  </a:cubicBezTo>
                  <a:cubicBezTo>
                    <a:pt x="43" y="111"/>
                    <a:pt x="0" y="158"/>
                    <a:pt x="58" y="185"/>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67"/>
            <p:cNvSpPr/>
            <p:nvPr/>
          </p:nvSpPr>
          <p:spPr bwMode="auto">
            <a:xfrm>
              <a:off x="4625975" y="5907088"/>
              <a:ext cx="873125" cy="709613"/>
            </a:xfrm>
            <a:custGeom>
              <a:avLst/>
              <a:gdLst>
                <a:gd name="T0" fmla="*/ 134 w 206"/>
                <a:gd name="T1" fmla="*/ 22 h 167"/>
                <a:gd name="T2" fmla="*/ 189 w 206"/>
                <a:gd name="T3" fmla="*/ 129 h 167"/>
                <a:gd name="T4" fmla="*/ 83 w 206"/>
                <a:gd name="T5" fmla="*/ 133 h 167"/>
                <a:gd name="T6" fmla="*/ 17 w 206"/>
                <a:gd name="T7" fmla="*/ 50 h 167"/>
                <a:gd name="T8" fmla="*/ 134 w 206"/>
                <a:gd name="T9" fmla="*/ 22 h 167"/>
              </a:gdLst>
              <a:ahLst/>
              <a:cxnLst>
                <a:cxn ang="0">
                  <a:pos x="T0" y="T1"/>
                </a:cxn>
                <a:cxn ang="0">
                  <a:pos x="T2" y="T3"/>
                </a:cxn>
                <a:cxn ang="0">
                  <a:pos x="T4" y="T5"/>
                </a:cxn>
                <a:cxn ang="0">
                  <a:pos x="T6" y="T7"/>
                </a:cxn>
                <a:cxn ang="0">
                  <a:pos x="T8" y="T9"/>
                </a:cxn>
              </a:cxnLst>
              <a:rect l="0" t="0" r="r" b="b"/>
              <a:pathLst>
                <a:path w="206" h="167">
                  <a:moveTo>
                    <a:pt x="134" y="22"/>
                  </a:moveTo>
                  <a:cubicBezTo>
                    <a:pt x="182" y="44"/>
                    <a:pt x="206" y="92"/>
                    <a:pt x="189" y="129"/>
                  </a:cubicBezTo>
                  <a:cubicBezTo>
                    <a:pt x="172" y="167"/>
                    <a:pt x="130" y="155"/>
                    <a:pt x="83" y="133"/>
                  </a:cubicBezTo>
                  <a:cubicBezTo>
                    <a:pt x="36" y="111"/>
                    <a:pt x="0" y="87"/>
                    <a:pt x="17" y="50"/>
                  </a:cubicBezTo>
                  <a:cubicBezTo>
                    <a:pt x="35" y="12"/>
                    <a:pt x="87" y="0"/>
                    <a:pt x="134" y="22"/>
                  </a:cubicBezTo>
                  <a:close/>
                </a:path>
              </a:pathLst>
            </a:custGeom>
            <a:solidFill>
              <a:srgbClr val="AC92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68"/>
            <p:cNvSpPr/>
            <p:nvPr/>
          </p:nvSpPr>
          <p:spPr bwMode="auto">
            <a:xfrm>
              <a:off x="4795838" y="5949950"/>
              <a:ext cx="352425" cy="160338"/>
            </a:xfrm>
            <a:custGeom>
              <a:avLst/>
              <a:gdLst>
                <a:gd name="T0" fmla="*/ 0 w 83"/>
                <a:gd name="T1" fmla="*/ 38 h 38"/>
                <a:gd name="T2" fmla="*/ 83 w 83"/>
                <a:gd name="T3" fmla="*/ 27 h 38"/>
                <a:gd name="T4" fmla="*/ 0 w 83"/>
                <a:gd name="T5" fmla="*/ 38 h 38"/>
              </a:gdLst>
              <a:ahLst/>
              <a:cxnLst>
                <a:cxn ang="0">
                  <a:pos x="T0" y="T1"/>
                </a:cxn>
                <a:cxn ang="0">
                  <a:pos x="T2" y="T3"/>
                </a:cxn>
                <a:cxn ang="0">
                  <a:pos x="T4" y="T5"/>
                </a:cxn>
              </a:cxnLst>
              <a:rect l="0" t="0" r="r" b="b"/>
              <a:pathLst>
                <a:path w="83" h="38">
                  <a:moveTo>
                    <a:pt x="0" y="38"/>
                  </a:moveTo>
                  <a:cubicBezTo>
                    <a:pt x="3" y="21"/>
                    <a:pt x="52" y="0"/>
                    <a:pt x="83" y="27"/>
                  </a:cubicBezTo>
                  <a:cubicBezTo>
                    <a:pt x="50" y="14"/>
                    <a:pt x="12" y="28"/>
                    <a:pt x="0" y="38"/>
                  </a:cubicBezTo>
                  <a:close/>
                </a:path>
              </a:pathLst>
            </a:custGeom>
            <a:solidFill>
              <a:srgbClr val="E2C8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28281" y="47135"/>
            <a:ext cx="12085163" cy="6749591"/>
          </a:xfrm>
          <a:prstGeom prst="roundRect">
            <a:avLst>
              <a:gd name="adj" fmla="val 4326"/>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5" name="MH_Number_1"/>
          <p:cNvSpPr/>
          <p:nvPr>
            <p:custDataLst>
              <p:tags r:id="rId1"/>
            </p:custDataLst>
          </p:nvPr>
        </p:nvSpPr>
        <p:spPr>
          <a:xfrm>
            <a:off x="103695" y="113388"/>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3</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MH_Entry_1"/>
          <p:cNvSpPr/>
          <p:nvPr>
            <p:custDataLst>
              <p:tags r:id="rId2"/>
            </p:custDataLst>
          </p:nvPr>
        </p:nvSpPr>
        <p:spPr>
          <a:xfrm>
            <a:off x="593483" y="113388"/>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7" name="MH_Desc_1"/>
          <p:cNvSpPr txBox="1">
            <a:spLocks noChangeArrowheads="1"/>
          </p:cNvSpPr>
          <p:nvPr/>
        </p:nvSpPr>
        <p:spPr bwMode="auto">
          <a:xfrm>
            <a:off x="8851900" y="2252663"/>
            <a:ext cx="2913063" cy="333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600" dirty="0">
                <a:latin typeface="宋体" panose="02010600030101010101" pitchFamily="2" charset="-122"/>
              </a:rPr>
              <a:t>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a:t>
            </a:r>
          </a:p>
        </p:txBody>
      </p:sp>
      <p:sp>
        <p:nvSpPr>
          <p:cNvPr id="8" name="MH_SubTitle_1"/>
          <p:cNvSpPr/>
          <p:nvPr/>
        </p:nvSpPr>
        <p:spPr bwMode="auto">
          <a:xfrm>
            <a:off x="5383213" y="2235200"/>
            <a:ext cx="3209925"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2"/>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600" b="1">
                <a:solidFill>
                  <a:schemeClr val="bg1"/>
                </a:solidFill>
                <a:latin typeface="微软雅黑" panose="020B0503020204020204" pitchFamily="34" charset="-122"/>
                <a:ea typeface="微软雅黑" panose="020B0503020204020204" pitchFamily="34" charset="-122"/>
              </a:rPr>
              <a:t>此处输入标题</a:t>
            </a:r>
          </a:p>
        </p:txBody>
      </p:sp>
      <p:sp>
        <p:nvSpPr>
          <p:cNvPr id="9" name="MH_SubTitle_2"/>
          <p:cNvSpPr/>
          <p:nvPr/>
        </p:nvSpPr>
        <p:spPr bwMode="auto">
          <a:xfrm flipH="1">
            <a:off x="5383213" y="3511550"/>
            <a:ext cx="3209925" cy="803275"/>
          </a:xfrm>
          <a:custGeom>
            <a:avLst/>
            <a:gdLst>
              <a:gd name="T0" fmla="*/ 52232 w 5009091"/>
              <a:gd name="T1" fmla="*/ 2683 h 1255217"/>
              <a:gd name="T2" fmla="*/ 51475 w 5009091"/>
              <a:gd name="T3" fmla="*/ 2992 h 1255217"/>
              <a:gd name="T4" fmla="*/ 51462 w 5009091"/>
              <a:gd name="T5" fmla="*/ 3006 h 1255217"/>
              <a:gd name="T6" fmla="*/ 51274 w 5009091"/>
              <a:gd name="T7" fmla="*/ 3316 h 1255217"/>
              <a:gd name="T8" fmla="*/ 54470 w 5009091"/>
              <a:gd name="T9" fmla="*/ 6472 h 1255217"/>
              <a:gd name="T10" fmla="*/ 54783 w 5009091"/>
              <a:gd name="T11" fmla="*/ 7220 h 1255217"/>
              <a:gd name="T12" fmla="*/ 54780 w 5009091"/>
              <a:gd name="T13" fmla="*/ 7241 h 1255217"/>
              <a:gd name="T14" fmla="*/ 54470 w 5009091"/>
              <a:gd name="T15" fmla="*/ 8009 h 1255217"/>
              <a:gd name="T16" fmla="*/ 51274 w 5009091"/>
              <a:gd name="T17" fmla="*/ 11166 h 1255217"/>
              <a:gd name="T18" fmla="*/ 51462 w 5009091"/>
              <a:gd name="T19" fmla="*/ 11476 h 1255217"/>
              <a:gd name="T20" fmla="*/ 51475 w 5009091"/>
              <a:gd name="T21" fmla="*/ 11490 h 1255217"/>
              <a:gd name="T22" fmla="*/ 52988 w 5009091"/>
              <a:gd name="T23" fmla="*/ 11490 h 1255217"/>
              <a:gd name="T24" fmla="*/ 56511 w 5009091"/>
              <a:gd name="T25" fmla="*/ 8009 h 1255217"/>
              <a:gd name="T26" fmla="*/ 56823 w 5009091"/>
              <a:gd name="T27" fmla="*/ 7241 h 1255217"/>
              <a:gd name="T28" fmla="*/ 56825 w 5009091"/>
              <a:gd name="T29" fmla="*/ 7220 h 1255217"/>
              <a:gd name="T30" fmla="*/ 56511 w 5009091"/>
              <a:gd name="T31" fmla="*/ 6472 h 1255217"/>
              <a:gd name="T32" fmla="*/ 52988 w 5009091"/>
              <a:gd name="T33" fmla="*/ 2992 h 1255217"/>
              <a:gd name="T34" fmla="*/ 52232 w 5009091"/>
              <a:gd name="T35" fmla="*/ 2683 h 1255217"/>
              <a:gd name="T36" fmla="*/ 51208 w 5009091"/>
              <a:gd name="T37" fmla="*/ 0 h 1255217"/>
              <a:gd name="T38" fmla="*/ 52409 w 5009091"/>
              <a:gd name="T39" fmla="*/ 492 h 1255217"/>
              <a:gd name="T40" fmla="*/ 58006 w 5009091"/>
              <a:gd name="T41" fmla="*/ 6021 h 1255217"/>
              <a:gd name="T42" fmla="*/ 58503 w 5009091"/>
              <a:gd name="T43" fmla="*/ 7207 h 1255217"/>
              <a:gd name="T44" fmla="*/ 58500 w 5009091"/>
              <a:gd name="T45" fmla="*/ 7241 h 1255217"/>
              <a:gd name="T46" fmla="*/ 58006 w 5009091"/>
              <a:gd name="T47" fmla="*/ 8461 h 1255217"/>
              <a:gd name="T48" fmla="*/ 52409 w 5009091"/>
              <a:gd name="T49" fmla="*/ 13990 h 1255217"/>
              <a:gd name="T50" fmla="*/ 50007 w 5009091"/>
              <a:gd name="T51" fmla="*/ 13990 h 1255217"/>
              <a:gd name="T52" fmla="*/ 49988 w 5009091"/>
              <a:gd name="T53" fmla="*/ 13971 h 1255217"/>
              <a:gd name="T54" fmla="*/ 49938 w 5009091"/>
              <a:gd name="T55" fmla="*/ 13981 h 1255217"/>
              <a:gd name="T56" fmla="*/ 1483 w 5009091"/>
              <a:gd name="T57" fmla="*/ 13981 h 1255217"/>
              <a:gd name="T58" fmla="*/ 0 w 5009091"/>
              <a:gd name="T59" fmla="*/ 12515 h 1255217"/>
              <a:gd name="T60" fmla="*/ 0 w 5009091"/>
              <a:gd name="T61" fmla="*/ 1966 h 1255217"/>
              <a:gd name="T62" fmla="*/ 1483 w 5009091"/>
              <a:gd name="T63" fmla="*/ 501 h 1255217"/>
              <a:gd name="T64" fmla="*/ 49938 w 5009091"/>
              <a:gd name="T65" fmla="*/ 501 h 1255217"/>
              <a:gd name="T66" fmla="*/ 49988 w 5009091"/>
              <a:gd name="T67" fmla="*/ 511 h 1255217"/>
              <a:gd name="T68" fmla="*/ 50007 w 5009091"/>
              <a:gd name="T69" fmla="*/ 492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lIns="540000" rIns="9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600" b="1">
                <a:solidFill>
                  <a:schemeClr val="bg1"/>
                </a:solidFill>
                <a:latin typeface="微软雅黑" panose="020B0503020204020204" pitchFamily="34" charset="-122"/>
                <a:ea typeface="微软雅黑" panose="020B0503020204020204" pitchFamily="34" charset="-122"/>
              </a:rPr>
              <a:t>此处输入标题</a:t>
            </a:r>
          </a:p>
        </p:txBody>
      </p:sp>
      <p:sp>
        <p:nvSpPr>
          <p:cNvPr id="10" name="MH_SubTitle_3"/>
          <p:cNvSpPr/>
          <p:nvPr/>
        </p:nvSpPr>
        <p:spPr bwMode="auto">
          <a:xfrm>
            <a:off x="5383213" y="4786313"/>
            <a:ext cx="3209925" cy="804862"/>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7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2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3"/>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600" b="1">
                <a:solidFill>
                  <a:schemeClr val="bg1"/>
                </a:solidFill>
                <a:latin typeface="微软雅黑" panose="020B0503020204020204" pitchFamily="34" charset="-122"/>
                <a:ea typeface="微软雅黑" panose="020B0503020204020204" pitchFamily="34" charset="-122"/>
              </a:rPr>
              <a:t>此处输入标题</a:t>
            </a:r>
          </a:p>
        </p:txBody>
      </p:sp>
      <p:sp>
        <p:nvSpPr>
          <p:cNvPr id="11" name="MH_SubTitle_4"/>
          <p:cNvSpPr/>
          <p:nvPr/>
        </p:nvSpPr>
        <p:spPr>
          <a:xfrm>
            <a:off x="1325563" y="3141663"/>
            <a:ext cx="2519362" cy="598487"/>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zh-CN" altLang="en-US" b="1" dirty="0">
                <a:solidFill>
                  <a:schemeClr val="bg1"/>
                </a:solidFill>
                <a:latin typeface="宋体" panose="02010600030101010101" pitchFamily="2" charset="-122"/>
                <a:ea typeface="宋体" panose="02010600030101010101" pitchFamily="2" charset="-122"/>
              </a:rPr>
              <a:t>此处输入标题</a:t>
            </a:r>
          </a:p>
        </p:txBody>
      </p:sp>
      <p:sp>
        <p:nvSpPr>
          <p:cNvPr id="12" name="MH_SubTitle_3"/>
          <p:cNvSpPr/>
          <p:nvPr/>
        </p:nvSpPr>
        <p:spPr>
          <a:xfrm>
            <a:off x="1325563" y="3824288"/>
            <a:ext cx="2519362" cy="598487"/>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zh-CN" altLang="en-US" b="1" dirty="0">
                <a:solidFill>
                  <a:schemeClr val="bg1"/>
                </a:solidFill>
                <a:latin typeface="宋体" panose="02010600030101010101" pitchFamily="2" charset="-122"/>
                <a:ea typeface="宋体" panose="02010600030101010101" pitchFamily="2" charset="-122"/>
              </a:rPr>
              <a:t>此处输入标题</a:t>
            </a:r>
          </a:p>
        </p:txBody>
      </p:sp>
      <p:sp>
        <p:nvSpPr>
          <p:cNvPr id="13" name="MH_SubTitle_2"/>
          <p:cNvSpPr/>
          <p:nvPr/>
        </p:nvSpPr>
        <p:spPr>
          <a:xfrm>
            <a:off x="1325563" y="4506913"/>
            <a:ext cx="2519362" cy="598487"/>
          </a:xfrm>
          <a:prstGeom prst="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zh-CN" altLang="en-US" b="1" dirty="0">
                <a:solidFill>
                  <a:schemeClr val="bg1"/>
                </a:solidFill>
                <a:latin typeface="宋体" panose="02010600030101010101" pitchFamily="2" charset="-122"/>
                <a:ea typeface="宋体" panose="02010600030101010101" pitchFamily="2" charset="-122"/>
              </a:rPr>
              <a:t>此处输入标题</a:t>
            </a:r>
          </a:p>
        </p:txBody>
      </p:sp>
      <p:sp>
        <p:nvSpPr>
          <p:cNvPr id="14" name="MH_SubTitle_1"/>
          <p:cNvSpPr/>
          <p:nvPr/>
        </p:nvSpPr>
        <p:spPr>
          <a:xfrm>
            <a:off x="1325563" y="5189538"/>
            <a:ext cx="2519362" cy="598487"/>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zh-CN" altLang="en-US" b="1" dirty="0">
                <a:solidFill>
                  <a:schemeClr val="bg1"/>
                </a:solidFill>
                <a:latin typeface="宋体" panose="02010600030101010101" pitchFamily="2" charset="-122"/>
                <a:ea typeface="宋体" panose="02010600030101010101" pitchFamily="2" charset="-122"/>
              </a:rPr>
              <a:t>此处输入标题</a:t>
            </a:r>
          </a:p>
        </p:txBody>
      </p:sp>
      <p:sp>
        <p:nvSpPr>
          <p:cNvPr id="15" name="MH_SubTitle_5"/>
          <p:cNvSpPr/>
          <p:nvPr/>
        </p:nvSpPr>
        <p:spPr>
          <a:xfrm>
            <a:off x="552450" y="1101725"/>
            <a:ext cx="4086225" cy="1971675"/>
          </a:xfrm>
          <a:prstGeom prst="upArrow">
            <a:avLst>
              <a:gd name="adj1" fmla="val 61514"/>
              <a:gd name="adj2" fmla="val 83131"/>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zh-CN" altLang="en-US" sz="2000" b="1" dirty="0">
                <a:solidFill>
                  <a:schemeClr val="bg1"/>
                </a:solidFill>
                <a:latin typeface="微软雅黑" panose="020B0503020204020204" pitchFamily="34" charset="-122"/>
                <a:ea typeface="微软雅黑" panose="020B0503020204020204" pitchFamily="34" charset="-122"/>
              </a:rPr>
              <a:t>此处输入标题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10" presetClass="entr" presetSubtype="0" fill="hold" grpId="0" nodeType="withEffect">
                                  <p:stCondLst>
                                    <p:cond delay="30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par>
                                <p:cTn id="15" presetID="10" presetClass="entr" presetSubtype="0" fill="hold" grpId="0" nodeType="withEffect">
                                  <p:stCondLst>
                                    <p:cond delay="60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10" presetClass="entr" presetSubtype="0" fill="hold" grpId="0" nodeType="withEffect">
                                  <p:stCondLst>
                                    <p:cond delay="90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par>
                                <p:cTn id="21" presetID="10" presetClass="entr" presetSubtype="0" fill="hold" grpId="0" nodeType="withEffect">
                                  <p:stCondLst>
                                    <p:cond delay="110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grpId="0" nodeType="withEffect">
                                  <p:stCondLst>
                                    <p:cond delay="130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par>
                                <p:cTn id="27" presetID="2" presetClass="entr" presetSubtype="2" fill="hold" grpId="0" nodeType="withEffect">
                                  <p:stCondLst>
                                    <p:cond delay="160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1+#ppt_w/2"/>
                                          </p:val>
                                        </p:tav>
                                        <p:tav tm="100000">
                                          <p:val>
                                            <p:strVal val="#ppt_x"/>
                                          </p:val>
                                        </p:tav>
                                      </p:tavLst>
                                    </p:anim>
                                    <p:anim calcmode="lin" valueType="num">
                                      <p:cBhvr additive="base">
                                        <p:cTn id="30" dur="500" fill="hold"/>
                                        <p:tgtEl>
                                          <p:spTgt spid="8"/>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190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1+#ppt_w/2"/>
                                          </p:val>
                                        </p:tav>
                                        <p:tav tm="100000">
                                          <p:val>
                                            <p:strVal val="#ppt_x"/>
                                          </p:val>
                                        </p:tav>
                                      </p:tavLst>
                                    </p:anim>
                                    <p:anim calcmode="lin" valueType="num">
                                      <p:cBhvr additive="base">
                                        <p:cTn id="34" dur="500" fill="hold"/>
                                        <p:tgtEl>
                                          <p:spTgt spid="9"/>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210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par>
                                <p:cTn id="39" presetID="10" presetClass="entr" presetSubtype="0" fill="hold" grpId="0" nodeType="withEffect">
                                  <p:stCondLst>
                                    <p:cond delay="240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animBg="1"/>
      <p:bldP spid="9" grpId="0" animBg="1"/>
      <p:bldP spid="10" grpId="0" animBg="1"/>
      <p:bldP spid="11" grpId="0" animBg="1"/>
      <p:bldP spid="12" grpId="0" animBg="1"/>
      <p:bldP spid="13"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28281" y="47135"/>
            <a:ext cx="12085163" cy="6749591"/>
          </a:xfrm>
          <a:prstGeom prst="roundRect">
            <a:avLst>
              <a:gd name="adj" fmla="val 4326"/>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5" name="MH_Number_1"/>
          <p:cNvSpPr/>
          <p:nvPr>
            <p:custDataLst>
              <p:tags r:id="rId1"/>
            </p:custDataLst>
          </p:nvPr>
        </p:nvSpPr>
        <p:spPr>
          <a:xfrm>
            <a:off x="103695" y="113388"/>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3</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MH_Entry_1"/>
          <p:cNvSpPr/>
          <p:nvPr>
            <p:custDataLst>
              <p:tags r:id="rId2"/>
            </p:custDataLst>
          </p:nvPr>
        </p:nvSpPr>
        <p:spPr>
          <a:xfrm>
            <a:off x="593483" y="113388"/>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7" name="MH_Other_1"/>
          <p:cNvSpPr/>
          <p:nvPr>
            <p:custDataLst>
              <p:tags r:id="rId3"/>
            </p:custDataLst>
          </p:nvPr>
        </p:nvSpPr>
        <p:spPr bwMode="auto">
          <a:xfrm>
            <a:off x="4587875" y="1543050"/>
            <a:ext cx="3035300" cy="3032125"/>
          </a:xfrm>
          <a:custGeom>
            <a:avLst/>
            <a:gdLst>
              <a:gd name="connsiteX0" fmla="*/ 1609563 w 1925506"/>
              <a:gd name="connsiteY0" fmla="*/ 1457235 h 1924218"/>
              <a:gd name="connsiteX1" fmla="*/ 1464320 w 1925506"/>
              <a:gd name="connsiteY1" fmla="*/ 1463168 h 1924218"/>
              <a:gd name="connsiteX2" fmla="*/ 1458387 w 1925506"/>
              <a:gd name="connsiteY2" fmla="*/ 1608412 h 1924218"/>
              <a:gd name="connsiteX3" fmla="*/ 1496181 w 1925506"/>
              <a:gd name="connsiteY3" fmla="*/ 1570618 h 1924218"/>
              <a:gd name="connsiteX4" fmla="*/ 1565836 w 1925506"/>
              <a:gd name="connsiteY4" fmla="*/ 1640273 h 1924218"/>
              <a:gd name="connsiteX5" fmla="*/ 1641425 w 1925506"/>
              <a:gd name="connsiteY5" fmla="*/ 1564685 h 1924218"/>
              <a:gd name="connsiteX6" fmla="*/ 1571769 w 1925506"/>
              <a:gd name="connsiteY6" fmla="*/ 1495029 h 1924218"/>
              <a:gd name="connsiteX7" fmla="*/ 315941 w 1925506"/>
              <a:gd name="connsiteY7" fmla="*/ 1457235 h 1924218"/>
              <a:gd name="connsiteX8" fmla="*/ 353735 w 1925506"/>
              <a:gd name="connsiteY8" fmla="*/ 1495029 h 1924218"/>
              <a:gd name="connsiteX9" fmla="*/ 284080 w 1925506"/>
              <a:gd name="connsiteY9" fmla="*/ 1564685 h 1924218"/>
              <a:gd name="connsiteX10" fmla="*/ 359668 w 1925506"/>
              <a:gd name="connsiteY10" fmla="*/ 1640273 h 1924218"/>
              <a:gd name="connsiteX11" fmla="*/ 429324 w 1925506"/>
              <a:gd name="connsiteY11" fmla="*/ 1570618 h 1924218"/>
              <a:gd name="connsiteX12" fmla="*/ 467118 w 1925506"/>
              <a:gd name="connsiteY12" fmla="*/ 1608412 h 1924218"/>
              <a:gd name="connsiteX13" fmla="*/ 461184 w 1925506"/>
              <a:gd name="connsiteY13" fmla="*/ 1463168 h 1924218"/>
              <a:gd name="connsiteX14" fmla="*/ 370275 w 1925506"/>
              <a:gd name="connsiteY14" fmla="*/ 313976 h 1924218"/>
              <a:gd name="connsiteX15" fmla="*/ 294687 w 1925506"/>
              <a:gd name="connsiteY15" fmla="*/ 389564 h 1924218"/>
              <a:gd name="connsiteX16" fmla="*/ 364342 w 1925506"/>
              <a:gd name="connsiteY16" fmla="*/ 459220 h 1924218"/>
              <a:gd name="connsiteX17" fmla="*/ 326548 w 1925506"/>
              <a:gd name="connsiteY17" fmla="*/ 497014 h 1924218"/>
              <a:gd name="connsiteX18" fmla="*/ 471791 w 1925506"/>
              <a:gd name="connsiteY18" fmla="*/ 491081 h 1924218"/>
              <a:gd name="connsiteX19" fmla="*/ 477725 w 1925506"/>
              <a:gd name="connsiteY19" fmla="*/ 345838 h 1924218"/>
              <a:gd name="connsiteX20" fmla="*/ 439931 w 1925506"/>
              <a:gd name="connsiteY20" fmla="*/ 383632 h 1924218"/>
              <a:gd name="connsiteX21" fmla="*/ 1565837 w 1925506"/>
              <a:gd name="connsiteY21" fmla="*/ 306047 h 1924218"/>
              <a:gd name="connsiteX22" fmla="*/ 1496182 w 1925506"/>
              <a:gd name="connsiteY22" fmla="*/ 375703 h 1924218"/>
              <a:gd name="connsiteX23" fmla="*/ 1458388 w 1925506"/>
              <a:gd name="connsiteY23" fmla="*/ 337909 h 1924218"/>
              <a:gd name="connsiteX24" fmla="*/ 1464321 w 1925506"/>
              <a:gd name="connsiteY24" fmla="*/ 483152 h 1924218"/>
              <a:gd name="connsiteX25" fmla="*/ 1609564 w 1925506"/>
              <a:gd name="connsiteY25" fmla="*/ 489085 h 1924218"/>
              <a:gd name="connsiteX26" fmla="*/ 1571770 w 1925506"/>
              <a:gd name="connsiteY26" fmla="*/ 451291 h 1924218"/>
              <a:gd name="connsiteX27" fmla="*/ 1641426 w 1925506"/>
              <a:gd name="connsiteY27" fmla="*/ 381635 h 1924218"/>
              <a:gd name="connsiteX28" fmla="*/ 962753 w 1925506"/>
              <a:gd name="connsiteY28" fmla="*/ 0 h 1924218"/>
              <a:gd name="connsiteX29" fmla="*/ 1925506 w 1925506"/>
              <a:gd name="connsiteY29" fmla="*/ 962109 h 1924218"/>
              <a:gd name="connsiteX30" fmla="*/ 962753 w 1925506"/>
              <a:gd name="connsiteY30" fmla="*/ 1924218 h 1924218"/>
              <a:gd name="connsiteX31" fmla="*/ 0 w 1925506"/>
              <a:gd name="connsiteY31" fmla="*/ 962109 h 1924218"/>
              <a:gd name="connsiteX32" fmla="*/ 962753 w 1925506"/>
              <a:gd name="connsiteY32" fmla="*/ 0 h 1924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925506" h="1924218">
                <a:moveTo>
                  <a:pt x="1609563" y="1457235"/>
                </a:moveTo>
                <a:lnTo>
                  <a:pt x="1464320" y="1463168"/>
                </a:lnTo>
                <a:lnTo>
                  <a:pt x="1458387" y="1608412"/>
                </a:lnTo>
                <a:lnTo>
                  <a:pt x="1496181" y="1570618"/>
                </a:lnTo>
                <a:lnTo>
                  <a:pt x="1565836" y="1640273"/>
                </a:lnTo>
                <a:lnTo>
                  <a:pt x="1641425" y="1564685"/>
                </a:lnTo>
                <a:lnTo>
                  <a:pt x="1571769" y="1495029"/>
                </a:lnTo>
                <a:close/>
                <a:moveTo>
                  <a:pt x="315941" y="1457235"/>
                </a:moveTo>
                <a:lnTo>
                  <a:pt x="353735" y="1495029"/>
                </a:lnTo>
                <a:lnTo>
                  <a:pt x="284080" y="1564685"/>
                </a:lnTo>
                <a:lnTo>
                  <a:pt x="359668" y="1640273"/>
                </a:lnTo>
                <a:lnTo>
                  <a:pt x="429324" y="1570618"/>
                </a:lnTo>
                <a:lnTo>
                  <a:pt x="467118" y="1608412"/>
                </a:lnTo>
                <a:lnTo>
                  <a:pt x="461184" y="1463168"/>
                </a:lnTo>
                <a:close/>
                <a:moveTo>
                  <a:pt x="370275" y="313976"/>
                </a:moveTo>
                <a:lnTo>
                  <a:pt x="294687" y="389564"/>
                </a:lnTo>
                <a:lnTo>
                  <a:pt x="364342" y="459220"/>
                </a:lnTo>
                <a:lnTo>
                  <a:pt x="326548" y="497014"/>
                </a:lnTo>
                <a:lnTo>
                  <a:pt x="471791" y="491081"/>
                </a:lnTo>
                <a:lnTo>
                  <a:pt x="477725" y="345838"/>
                </a:lnTo>
                <a:lnTo>
                  <a:pt x="439931" y="383632"/>
                </a:lnTo>
                <a:close/>
                <a:moveTo>
                  <a:pt x="1565837" y="306047"/>
                </a:moveTo>
                <a:lnTo>
                  <a:pt x="1496182" y="375703"/>
                </a:lnTo>
                <a:lnTo>
                  <a:pt x="1458388" y="337909"/>
                </a:lnTo>
                <a:lnTo>
                  <a:pt x="1464321" y="483152"/>
                </a:lnTo>
                <a:lnTo>
                  <a:pt x="1609564" y="489085"/>
                </a:lnTo>
                <a:lnTo>
                  <a:pt x="1571770" y="451291"/>
                </a:lnTo>
                <a:lnTo>
                  <a:pt x="1641426" y="381635"/>
                </a:lnTo>
                <a:close/>
                <a:moveTo>
                  <a:pt x="962753" y="0"/>
                </a:moveTo>
                <a:cubicBezTo>
                  <a:pt x="1494467" y="0"/>
                  <a:pt x="1925506" y="430751"/>
                  <a:pt x="1925506" y="962109"/>
                </a:cubicBezTo>
                <a:cubicBezTo>
                  <a:pt x="1925506" y="1493467"/>
                  <a:pt x="1494467" y="1924218"/>
                  <a:pt x="962753" y="1924218"/>
                </a:cubicBezTo>
                <a:cubicBezTo>
                  <a:pt x="431039" y="1924218"/>
                  <a:pt x="0" y="1493467"/>
                  <a:pt x="0" y="962109"/>
                </a:cubicBezTo>
                <a:cubicBezTo>
                  <a:pt x="0" y="430751"/>
                  <a:pt x="431039" y="0"/>
                  <a:pt x="962753" y="0"/>
                </a:cubicBezTo>
                <a:close/>
              </a:path>
            </a:pathLst>
          </a:custGeom>
          <a:solidFill>
            <a:schemeClr val="accent3">
              <a:lumMod val="75000"/>
            </a:schemeClr>
          </a:solidFill>
          <a:ln w="25400" cap="flat" cmpd="sng" algn="ctr">
            <a:noFill/>
            <a:prstDash val="solid"/>
          </a:ln>
          <a:effectLst/>
        </p:spPr>
        <p:txBody>
          <a:bodyPr tIns="0" bIns="0" anchor="ctr">
            <a:normAutofit/>
          </a:bodyPr>
          <a:lstStyle/>
          <a:p>
            <a:pPr algn="ctr" eaLnBrk="1" fontAlgn="auto" hangingPunct="1">
              <a:lnSpc>
                <a:spcPct val="120000"/>
              </a:lnSpc>
              <a:spcBef>
                <a:spcPts val="0"/>
              </a:spcBef>
              <a:spcAft>
                <a:spcPts val="0"/>
              </a:spcAft>
              <a:defRPr/>
            </a:pPr>
            <a:endParaRPr lang="zh-CN" altLang="en-US" sz="3000" b="1" kern="0" dirty="0">
              <a:solidFill>
                <a:sysClr val="window" lastClr="FFFFFF"/>
              </a:solidFill>
              <a:latin typeface="宋体" panose="02010600030101010101" pitchFamily="2" charset="-122"/>
              <a:ea typeface="宋体" panose="02010600030101010101" pitchFamily="2" charset="-122"/>
            </a:endParaRPr>
          </a:p>
        </p:txBody>
      </p:sp>
      <p:sp>
        <p:nvSpPr>
          <p:cNvPr id="8" name="MH_Other_2"/>
          <p:cNvSpPr>
            <a:spLocks noChangeArrowheads="1"/>
          </p:cNvSpPr>
          <p:nvPr>
            <p:custDataLst>
              <p:tags r:id="rId4"/>
            </p:custDataLst>
          </p:nvPr>
        </p:nvSpPr>
        <p:spPr bwMode="auto">
          <a:xfrm>
            <a:off x="4157663" y="4102100"/>
            <a:ext cx="885825" cy="776288"/>
          </a:xfrm>
          <a:prstGeom prst="hexagon">
            <a:avLst>
              <a:gd name="adj" fmla="val 28657"/>
              <a:gd name="vf" fmla="val 115470"/>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normAutofit/>
          </a:bodyPr>
          <a:lstStyle/>
          <a:p>
            <a:pPr algn="ctr" eaLnBrk="1" fontAlgn="auto" hangingPunct="1">
              <a:lnSpc>
                <a:spcPct val="120000"/>
              </a:lnSpc>
              <a:spcBef>
                <a:spcPts val="0"/>
              </a:spcBef>
              <a:spcAft>
                <a:spcPts val="0"/>
              </a:spcAft>
              <a:defRPr/>
            </a:pPr>
            <a:endParaRPr lang="en-US" altLang="zh-CN" sz="2100" b="1" dirty="0">
              <a:solidFill>
                <a:schemeClr val="bg1"/>
              </a:solidFill>
              <a:latin typeface="宋体" panose="02010600030101010101" pitchFamily="2" charset="-122"/>
              <a:ea typeface="宋体" panose="02010600030101010101" pitchFamily="2" charset="-122"/>
            </a:endParaRPr>
          </a:p>
        </p:txBody>
      </p:sp>
      <p:sp>
        <p:nvSpPr>
          <p:cNvPr id="9" name="MH_Other_3"/>
          <p:cNvSpPr>
            <a:spLocks noChangeArrowheads="1"/>
          </p:cNvSpPr>
          <p:nvPr>
            <p:custDataLst>
              <p:tags r:id="rId5"/>
            </p:custDataLst>
          </p:nvPr>
        </p:nvSpPr>
        <p:spPr bwMode="auto">
          <a:xfrm>
            <a:off x="4157663" y="1265238"/>
            <a:ext cx="885825" cy="773112"/>
          </a:xfrm>
          <a:prstGeom prst="hexagon">
            <a:avLst>
              <a:gd name="adj" fmla="val 28657"/>
              <a:gd name="vf" fmla="val 115470"/>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normAutofit/>
          </a:bodyPr>
          <a:lstStyle/>
          <a:p>
            <a:pPr algn="ctr" eaLnBrk="1" fontAlgn="auto" hangingPunct="1">
              <a:lnSpc>
                <a:spcPct val="120000"/>
              </a:lnSpc>
              <a:spcBef>
                <a:spcPts val="0"/>
              </a:spcBef>
              <a:spcAft>
                <a:spcPts val="0"/>
              </a:spcAft>
              <a:defRPr/>
            </a:pPr>
            <a:endParaRPr lang="en-US" altLang="zh-CN" sz="2100" b="1" dirty="0">
              <a:solidFill>
                <a:schemeClr val="bg1"/>
              </a:solidFill>
              <a:latin typeface="宋体" panose="02010600030101010101" pitchFamily="2" charset="-122"/>
              <a:ea typeface="宋体" panose="02010600030101010101" pitchFamily="2" charset="-122"/>
            </a:endParaRPr>
          </a:p>
        </p:txBody>
      </p:sp>
      <p:sp>
        <p:nvSpPr>
          <p:cNvPr id="10" name="MH_Other_4"/>
          <p:cNvSpPr>
            <a:spLocks noChangeArrowheads="1"/>
          </p:cNvSpPr>
          <p:nvPr>
            <p:custDataLst>
              <p:tags r:id="rId6"/>
            </p:custDataLst>
          </p:nvPr>
        </p:nvSpPr>
        <p:spPr bwMode="auto">
          <a:xfrm>
            <a:off x="7180263" y="4102100"/>
            <a:ext cx="889000" cy="776288"/>
          </a:xfrm>
          <a:prstGeom prst="hexagon">
            <a:avLst>
              <a:gd name="adj" fmla="val 28657"/>
              <a:gd name="vf" fmla="val 115470"/>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normAutofit/>
          </a:bodyPr>
          <a:lstStyle/>
          <a:p>
            <a:pPr algn="ctr" eaLnBrk="1" fontAlgn="auto" hangingPunct="1">
              <a:lnSpc>
                <a:spcPct val="120000"/>
              </a:lnSpc>
              <a:spcBef>
                <a:spcPts val="0"/>
              </a:spcBef>
              <a:spcAft>
                <a:spcPts val="0"/>
              </a:spcAft>
              <a:defRPr/>
            </a:pPr>
            <a:endParaRPr lang="en-US" altLang="zh-CN" sz="2100" b="1" dirty="0">
              <a:solidFill>
                <a:schemeClr val="bg1"/>
              </a:solidFill>
              <a:latin typeface="宋体" panose="02010600030101010101" pitchFamily="2" charset="-122"/>
              <a:ea typeface="宋体" panose="02010600030101010101" pitchFamily="2" charset="-122"/>
            </a:endParaRPr>
          </a:p>
        </p:txBody>
      </p:sp>
      <p:sp>
        <p:nvSpPr>
          <p:cNvPr id="11" name="MH_Other_5"/>
          <p:cNvSpPr>
            <a:spLocks noChangeArrowheads="1"/>
          </p:cNvSpPr>
          <p:nvPr>
            <p:custDataLst>
              <p:tags r:id="rId7"/>
            </p:custDataLst>
          </p:nvPr>
        </p:nvSpPr>
        <p:spPr bwMode="auto">
          <a:xfrm>
            <a:off x="7180263" y="1265238"/>
            <a:ext cx="889000" cy="773112"/>
          </a:xfrm>
          <a:prstGeom prst="hexagon">
            <a:avLst>
              <a:gd name="adj" fmla="val 28657"/>
              <a:gd name="vf" fmla="val 115470"/>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normAutofit/>
          </a:bodyPr>
          <a:lstStyle/>
          <a:p>
            <a:pPr algn="ctr" eaLnBrk="1" fontAlgn="auto" hangingPunct="1">
              <a:lnSpc>
                <a:spcPct val="120000"/>
              </a:lnSpc>
              <a:spcBef>
                <a:spcPts val="0"/>
              </a:spcBef>
              <a:spcAft>
                <a:spcPts val="0"/>
              </a:spcAft>
              <a:defRPr/>
            </a:pPr>
            <a:endParaRPr lang="en-US" altLang="zh-CN" sz="2100" b="1" dirty="0">
              <a:solidFill>
                <a:schemeClr val="bg1"/>
              </a:solidFill>
              <a:latin typeface="宋体" panose="02010600030101010101" pitchFamily="2" charset="-122"/>
              <a:ea typeface="宋体" panose="02010600030101010101" pitchFamily="2" charset="-122"/>
            </a:endParaRPr>
          </a:p>
        </p:txBody>
      </p:sp>
      <p:sp>
        <p:nvSpPr>
          <p:cNvPr id="12" name="MH_SubTitle_4"/>
          <p:cNvSpPr/>
          <p:nvPr>
            <p:custDataLst>
              <p:tags r:id="rId8"/>
            </p:custDataLst>
          </p:nvPr>
        </p:nvSpPr>
        <p:spPr>
          <a:xfrm>
            <a:off x="7870825" y="4148138"/>
            <a:ext cx="3563938" cy="685800"/>
          </a:xfrm>
          <a:custGeom>
            <a:avLst/>
            <a:gdLst>
              <a:gd name="connsiteX0" fmla="*/ 0 w 2260808"/>
              <a:gd name="connsiteY0" fmla="*/ 0 h 435052"/>
              <a:gd name="connsiteX1" fmla="*/ 2260808 w 2260808"/>
              <a:gd name="connsiteY1" fmla="*/ 0 h 435052"/>
              <a:gd name="connsiteX2" fmla="*/ 2260808 w 2260808"/>
              <a:gd name="connsiteY2" fmla="*/ 435052 h 435052"/>
              <a:gd name="connsiteX3" fmla="*/ 0 w 2260808"/>
              <a:gd name="connsiteY3" fmla="*/ 435052 h 435052"/>
              <a:gd name="connsiteX4" fmla="*/ 124672 w 2260808"/>
              <a:gd name="connsiteY4" fmla="*/ 217526 h 4350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0808" h="435052">
                <a:moveTo>
                  <a:pt x="0" y="0"/>
                </a:moveTo>
                <a:lnTo>
                  <a:pt x="2260808" y="0"/>
                </a:lnTo>
                <a:lnTo>
                  <a:pt x="2260808" y="435052"/>
                </a:lnTo>
                <a:lnTo>
                  <a:pt x="0" y="435052"/>
                </a:lnTo>
                <a:lnTo>
                  <a:pt x="124672" y="217526"/>
                </a:lnTo>
                <a:close/>
              </a:path>
            </a:pathLst>
          </a:custGeom>
          <a:noFill/>
          <a:ln w="3175" cap="flat" cmpd="sng" algn="ctr">
            <a:solidFill>
              <a:srgbClr val="002003"/>
            </a:solidFill>
            <a:prstDash val="solid"/>
          </a:ln>
          <a:effectLst/>
        </p:spPr>
        <p:txBody>
          <a:bodyPr lIns="0" tIns="0" rIns="0" bIns="0" anchor="ctr">
            <a:normAutofit/>
          </a:bodyPr>
          <a:lstStyle/>
          <a:p>
            <a:pPr algn="ctr" eaLnBrk="1" fontAlgn="auto" hangingPunct="1">
              <a:lnSpc>
                <a:spcPct val="120000"/>
              </a:lnSpc>
              <a:spcBef>
                <a:spcPts val="0"/>
              </a:spcBef>
              <a:spcAft>
                <a:spcPts val="0"/>
              </a:spcAft>
              <a:defRPr/>
            </a:pPr>
            <a:r>
              <a:rPr lang="zh-CN" altLang="en-US" kern="0" dirty="0">
                <a:solidFill>
                  <a:srgbClr val="474747"/>
                </a:solidFill>
                <a:latin typeface="宋体" panose="02010600030101010101" pitchFamily="2" charset="-122"/>
                <a:ea typeface="宋体" panose="02010600030101010101" pitchFamily="2" charset="-122"/>
              </a:rPr>
              <a:t>点击添加标题</a:t>
            </a:r>
          </a:p>
        </p:txBody>
      </p:sp>
      <p:sp>
        <p:nvSpPr>
          <p:cNvPr id="13" name="MH_SubTitle_3"/>
          <p:cNvSpPr/>
          <p:nvPr>
            <p:custDataLst>
              <p:tags r:id="rId9"/>
            </p:custDataLst>
          </p:nvPr>
        </p:nvSpPr>
        <p:spPr>
          <a:xfrm>
            <a:off x="774700" y="4148138"/>
            <a:ext cx="3578225" cy="685800"/>
          </a:xfrm>
          <a:custGeom>
            <a:avLst/>
            <a:gdLst>
              <a:gd name="connsiteX0" fmla="*/ 0 w 2270397"/>
              <a:gd name="connsiteY0" fmla="*/ 0 h 435052"/>
              <a:gd name="connsiteX1" fmla="*/ 2270397 w 2270397"/>
              <a:gd name="connsiteY1" fmla="*/ 0 h 435052"/>
              <a:gd name="connsiteX2" fmla="*/ 2145724 w 2270397"/>
              <a:gd name="connsiteY2" fmla="*/ 217526 h 435052"/>
              <a:gd name="connsiteX3" fmla="*/ 2270397 w 2270397"/>
              <a:gd name="connsiteY3" fmla="*/ 435052 h 435052"/>
              <a:gd name="connsiteX4" fmla="*/ 0 w 2270397"/>
              <a:gd name="connsiteY4" fmla="*/ 435052 h 4350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0397" h="435052">
                <a:moveTo>
                  <a:pt x="0" y="0"/>
                </a:moveTo>
                <a:lnTo>
                  <a:pt x="2270397" y="0"/>
                </a:lnTo>
                <a:lnTo>
                  <a:pt x="2145724" y="217526"/>
                </a:lnTo>
                <a:lnTo>
                  <a:pt x="2270397" y="435052"/>
                </a:lnTo>
                <a:lnTo>
                  <a:pt x="0" y="435052"/>
                </a:lnTo>
                <a:close/>
              </a:path>
            </a:pathLst>
          </a:custGeom>
          <a:noFill/>
          <a:ln w="3175" cap="flat" cmpd="sng" algn="ctr">
            <a:solidFill>
              <a:srgbClr val="002003"/>
            </a:solidFill>
            <a:prstDash val="solid"/>
          </a:ln>
          <a:effectLst/>
        </p:spPr>
        <p:txBody>
          <a:bodyPr lIns="0" tIns="0" rIns="0" bIns="0" anchor="ctr">
            <a:normAutofit/>
          </a:bodyPr>
          <a:lstStyle/>
          <a:p>
            <a:pPr algn="ctr" eaLnBrk="1" fontAlgn="auto" hangingPunct="1">
              <a:lnSpc>
                <a:spcPct val="120000"/>
              </a:lnSpc>
              <a:spcBef>
                <a:spcPts val="0"/>
              </a:spcBef>
              <a:spcAft>
                <a:spcPts val="0"/>
              </a:spcAft>
              <a:defRPr/>
            </a:pPr>
            <a:r>
              <a:rPr lang="zh-CN" altLang="en-US" kern="0" dirty="0">
                <a:solidFill>
                  <a:srgbClr val="474747"/>
                </a:solidFill>
                <a:latin typeface="宋体" panose="02010600030101010101" pitchFamily="2" charset="-122"/>
                <a:ea typeface="宋体" panose="02010600030101010101" pitchFamily="2" charset="-122"/>
              </a:rPr>
              <a:t>点击添加标题</a:t>
            </a:r>
          </a:p>
        </p:txBody>
      </p:sp>
      <p:sp>
        <p:nvSpPr>
          <p:cNvPr id="14" name="MH_SubTitle_2"/>
          <p:cNvSpPr/>
          <p:nvPr>
            <p:custDataLst>
              <p:tags r:id="rId10"/>
            </p:custDataLst>
          </p:nvPr>
        </p:nvSpPr>
        <p:spPr>
          <a:xfrm>
            <a:off x="7870825" y="1308100"/>
            <a:ext cx="3563938" cy="687388"/>
          </a:xfrm>
          <a:custGeom>
            <a:avLst/>
            <a:gdLst>
              <a:gd name="connsiteX0" fmla="*/ 0 w 2260808"/>
              <a:gd name="connsiteY0" fmla="*/ 0 h 435052"/>
              <a:gd name="connsiteX1" fmla="*/ 2260808 w 2260808"/>
              <a:gd name="connsiteY1" fmla="*/ 0 h 435052"/>
              <a:gd name="connsiteX2" fmla="*/ 2260808 w 2260808"/>
              <a:gd name="connsiteY2" fmla="*/ 435052 h 435052"/>
              <a:gd name="connsiteX3" fmla="*/ 0 w 2260808"/>
              <a:gd name="connsiteY3" fmla="*/ 435052 h 435052"/>
              <a:gd name="connsiteX4" fmla="*/ 124672 w 2260808"/>
              <a:gd name="connsiteY4" fmla="*/ 217526 h 4350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0808" h="435052">
                <a:moveTo>
                  <a:pt x="0" y="0"/>
                </a:moveTo>
                <a:lnTo>
                  <a:pt x="2260808" y="0"/>
                </a:lnTo>
                <a:lnTo>
                  <a:pt x="2260808" y="435052"/>
                </a:lnTo>
                <a:lnTo>
                  <a:pt x="0" y="435052"/>
                </a:lnTo>
                <a:lnTo>
                  <a:pt x="124672" y="217526"/>
                </a:lnTo>
                <a:close/>
              </a:path>
            </a:pathLst>
          </a:custGeom>
          <a:noFill/>
          <a:ln w="3175" cap="flat" cmpd="sng" algn="ctr">
            <a:solidFill>
              <a:srgbClr val="002003"/>
            </a:solidFill>
            <a:prstDash val="solid"/>
          </a:ln>
          <a:effectLst/>
        </p:spPr>
        <p:txBody>
          <a:bodyPr lIns="0" tIns="0" rIns="0" bIns="0" anchor="ctr">
            <a:normAutofit/>
          </a:bodyPr>
          <a:lstStyle/>
          <a:p>
            <a:pPr algn="ctr" eaLnBrk="1" fontAlgn="auto" hangingPunct="1">
              <a:lnSpc>
                <a:spcPct val="120000"/>
              </a:lnSpc>
              <a:spcBef>
                <a:spcPts val="0"/>
              </a:spcBef>
              <a:spcAft>
                <a:spcPts val="0"/>
              </a:spcAft>
              <a:defRPr/>
            </a:pPr>
            <a:r>
              <a:rPr lang="zh-CN" altLang="en-US" kern="0" dirty="0">
                <a:solidFill>
                  <a:srgbClr val="474747"/>
                </a:solidFill>
                <a:latin typeface="宋体" panose="02010600030101010101" pitchFamily="2" charset="-122"/>
                <a:ea typeface="宋体" panose="02010600030101010101" pitchFamily="2" charset="-122"/>
              </a:rPr>
              <a:t>点击添加标题</a:t>
            </a:r>
          </a:p>
        </p:txBody>
      </p:sp>
      <p:sp>
        <p:nvSpPr>
          <p:cNvPr id="15" name="MH_SubTitle_1"/>
          <p:cNvSpPr/>
          <p:nvPr>
            <p:custDataLst>
              <p:tags r:id="rId11"/>
            </p:custDataLst>
          </p:nvPr>
        </p:nvSpPr>
        <p:spPr>
          <a:xfrm>
            <a:off x="757238" y="1308100"/>
            <a:ext cx="3595687" cy="687388"/>
          </a:xfrm>
          <a:custGeom>
            <a:avLst/>
            <a:gdLst>
              <a:gd name="connsiteX0" fmla="*/ 0 w 2281423"/>
              <a:gd name="connsiteY0" fmla="*/ 0 h 435052"/>
              <a:gd name="connsiteX1" fmla="*/ 2281423 w 2281423"/>
              <a:gd name="connsiteY1" fmla="*/ 0 h 435052"/>
              <a:gd name="connsiteX2" fmla="*/ 2156750 w 2281423"/>
              <a:gd name="connsiteY2" fmla="*/ 217526 h 435052"/>
              <a:gd name="connsiteX3" fmla="*/ 2281423 w 2281423"/>
              <a:gd name="connsiteY3" fmla="*/ 435052 h 435052"/>
              <a:gd name="connsiteX4" fmla="*/ 0 w 2281423"/>
              <a:gd name="connsiteY4" fmla="*/ 435052 h 4350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1423" h="435052">
                <a:moveTo>
                  <a:pt x="0" y="0"/>
                </a:moveTo>
                <a:lnTo>
                  <a:pt x="2281423" y="0"/>
                </a:lnTo>
                <a:lnTo>
                  <a:pt x="2156750" y="217526"/>
                </a:lnTo>
                <a:lnTo>
                  <a:pt x="2281423" y="435052"/>
                </a:lnTo>
                <a:lnTo>
                  <a:pt x="0" y="435052"/>
                </a:lnTo>
                <a:close/>
              </a:path>
            </a:pathLst>
          </a:custGeom>
          <a:noFill/>
          <a:ln w="3175" cap="flat" cmpd="sng" algn="ctr">
            <a:solidFill>
              <a:srgbClr val="002003"/>
            </a:solidFill>
            <a:prstDash val="solid"/>
          </a:ln>
          <a:effectLst/>
        </p:spPr>
        <p:txBody>
          <a:bodyPr lIns="0" tIns="0" rIns="0" bIns="0" anchor="ctr">
            <a:normAutofit/>
          </a:bodyPr>
          <a:lstStyle/>
          <a:p>
            <a:pPr algn="ctr" eaLnBrk="1" fontAlgn="auto" hangingPunct="1">
              <a:lnSpc>
                <a:spcPct val="120000"/>
              </a:lnSpc>
              <a:spcBef>
                <a:spcPts val="0"/>
              </a:spcBef>
              <a:spcAft>
                <a:spcPts val="0"/>
              </a:spcAft>
              <a:defRPr/>
            </a:pPr>
            <a:r>
              <a:rPr lang="zh-CN" altLang="en-US" kern="0" dirty="0">
                <a:solidFill>
                  <a:srgbClr val="474747"/>
                </a:solidFill>
                <a:latin typeface="宋体" panose="02010600030101010101" pitchFamily="2" charset="-122"/>
                <a:ea typeface="宋体" panose="02010600030101010101" pitchFamily="2" charset="-122"/>
              </a:rPr>
              <a:t>点击添加标题</a:t>
            </a:r>
          </a:p>
        </p:txBody>
      </p:sp>
      <p:sp>
        <p:nvSpPr>
          <p:cNvPr id="16" name="MH_Title_1"/>
          <p:cNvSpPr/>
          <p:nvPr>
            <p:custDataLst>
              <p:tags r:id="rId12"/>
            </p:custDataLst>
          </p:nvPr>
        </p:nvSpPr>
        <p:spPr bwMode="auto">
          <a:xfrm>
            <a:off x="5124450" y="2089150"/>
            <a:ext cx="1963738" cy="1963738"/>
          </a:xfrm>
          <a:prstGeom prst="ellipse">
            <a:avLst/>
          </a:prstGeom>
          <a:solidFill>
            <a:schemeClr val="accent3">
              <a:lumMod val="50000"/>
            </a:schemeClr>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eaLnBrk="1" fontAlgn="auto" hangingPunct="1">
              <a:lnSpc>
                <a:spcPct val="120000"/>
              </a:lnSpc>
              <a:spcBef>
                <a:spcPts val="0"/>
              </a:spcBef>
              <a:spcAft>
                <a:spcPts val="0"/>
              </a:spcAft>
              <a:defRPr/>
            </a:pPr>
            <a:r>
              <a:rPr lang="zh-CN" altLang="en-US" sz="4800" b="1" dirty="0">
                <a:solidFill>
                  <a:srgbClr val="FFFFFF"/>
                </a:solidFill>
                <a:latin typeface="微软雅黑" panose="020B0503020204020204" pitchFamily="34" charset="-122"/>
                <a:ea typeface="微软雅黑" panose="020B0503020204020204" pitchFamily="34" charset="-122"/>
              </a:rPr>
              <a:t>标题</a:t>
            </a:r>
          </a:p>
        </p:txBody>
      </p:sp>
      <p:sp>
        <p:nvSpPr>
          <p:cNvPr id="17" name="MH_Desc_1"/>
          <p:cNvSpPr txBox="1">
            <a:spLocks noChangeArrowheads="1"/>
          </p:cNvSpPr>
          <p:nvPr/>
        </p:nvSpPr>
        <p:spPr bwMode="auto">
          <a:xfrm>
            <a:off x="722313" y="2093913"/>
            <a:ext cx="3795712" cy="117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600" dirty="0">
                <a:latin typeface="宋体" panose="02010600030101010101" pitchFamily="2" charset="-122"/>
              </a:rPr>
              <a:t>点击添加文字点击添加文字点击添加文字点击添加文字点击添加文字点击添加文字点击添加文字点击添加文字</a:t>
            </a:r>
          </a:p>
        </p:txBody>
      </p:sp>
      <p:sp>
        <p:nvSpPr>
          <p:cNvPr id="18" name="MH_Desc_1"/>
          <p:cNvSpPr txBox="1">
            <a:spLocks noChangeArrowheads="1"/>
          </p:cNvSpPr>
          <p:nvPr/>
        </p:nvSpPr>
        <p:spPr bwMode="auto">
          <a:xfrm>
            <a:off x="7637463" y="2093913"/>
            <a:ext cx="3797300" cy="117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600" dirty="0">
                <a:latin typeface="宋体" panose="02010600030101010101" pitchFamily="2" charset="-122"/>
              </a:rPr>
              <a:t>点击添加文字点击添加文字点击添加文字点击添加文字点击添加文字点击添加文字点击添加文字点击添加文字</a:t>
            </a:r>
          </a:p>
        </p:txBody>
      </p:sp>
      <p:sp>
        <p:nvSpPr>
          <p:cNvPr id="19" name="MH_Desc_1"/>
          <p:cNvSpPr txBox="1">
            <a:spLocks noChangeArrowheads="1"/>
          </p:cNvSpPr>
          <p:nvPr/>
        </p:nvSpPr>
        <p:spPr bwMode="auto">
          <a:xfrm>
            <a:off x="722313" y="4989513"/>
            <a:ext cx="3795712" cy="117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600" dirty="0">
                <a:latin typeface="宋体" panose="02010600030101010101" pitchFamily="2" charset="-122"/>
              </a:rPr>
              <a:t>点击添加文字点击添加文字点击添加文字点击添加文字点击添加文字点击添加文字点击添加文字点击添加文字</a:t>
            </a:r>
          </a:p>
        </p:txBody>
      </p:sp>
      <p:sp>
        <p:nvSpPr>
          <p:cNvPr id="20" name="MH_Desc_1"/>
          <p:cNvSpPr txBox="1">
            <a:spLocks noChangeArrowheads="1"/>
          </p:cNvSpPr>
          <p:nvPr/>
        </p:nvSpPr>
        <p:spPr bwMode="auto">
          <a:xfrm>
            <a:off x="7637463" y="4989513"/>
            <a:ext cx="3797300" cy="117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600" dirty="0">
                <a:latin typeface="宋体" panose="02010600030101010101" pitchFamily="2" charset="-122"/>
              </a:rPr>
              <a:t>点击添加文字点击添加文字点击添加文字点击添加文字点击添加文字点击添加文字点击添加文字点击添加文字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31"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800" fill="hold"/>
                                        <p:tgtEl>
                                          <p:spTgt spid="7"/>
                                        </p:tgtEl>
                                        <p:attrNameLst>
                                          <p:attrName>ppt_w</p:attrName>
                                        </p:attrNameLst>
                                      </p:cBhvr>
                                      <p:tavLst>
                                        <p:tav tm="0">
                                          <p:val>
                                            <p:fltVal val="0"/>
                                          </p:val>
                                        </p:tav>
                                        <p:tav tm="100000">
                                          <p:val>
                                            <p:strVal val="#ppt_w"/>
                                          </p:val>
                                        </p:tav>
                                      </p:tavLst>
                                    </p:anim>
                                    <p:anim calcmode="lin" valueType="num">
                                      <p:cBhvr>
                                        <p:cTn id="16" dur="800" fill="hold"/>
                                        <p:tgtEl>
                                          <p:spTgt spid="7"/>
                                        </p:tgtEl>
                                        <p:attrNameLst>
                                          <p:attrName>ppt_h</p:attrName>
                                        </p:attrNameLst>
                                      </p:cBhvr>
                                      <p:tavLst>
                                        <p:tav tm="0">
                                          <p:val>
                                            <p:fltVal val="0"/>
                                          </p:val>
                                        </p:tav>
                                        <p:tav tm="100000">
                                          <p:val>
                                            <p:strVal val="#ppt_h"/>
                                          </p:val>
                                        </p:tav>
                                      </p:tavLst>
                                    </p:anim>
                                    <p:anim calcmode="lin" valueType="num">
                                      <p:cBhvr>
                                        <p:cTn id="17" dur="800" fill="hold"/>
                                        <p:tgtEl>
                                          <p:spTgt spid="7"/>
                                        </p:tgtEl>
                                        <p:attrNameLst>
                                          <p:attrName>style.rotation</p:attrName>
                                        </p:attrNameLst>
                                      </p:cBhvr>
                                      <p:tavLst>
                                        <p:tav tm="0">
                                          <p:val>
                                            <p:fltVal val="90"/>
                                          </p:val>
                                        </p:tav>
                                        <p:tav tm="100000">
                                          <p:val>
                                            <p:fltVal val="0"/>
                                          </p:val>
                                        </p:tav>
                                      </p:tavLst>
                                    </p:anim>
                                    <p:animEffect transition="in" filter="fade">
                                      <p:cBhvr>
                                        <p:cTn id="18" dur="800"/>
                                        <p:tgtEl>
                                          <p:spTgt spid="7"/>
                                        </p:tgtEl>
                                      </p:cBhvr>
                                    </p:animEffect>
                                  </p:childTnLst>
                                </p:cTn>
                              </p:par>
                              <p:par>
                                <p:cTn id="19" presetID="31" presetClass="entr" presetSubtype="0" fill="hold" grpId="0" nodeType="withEffect">
                                  <p:stCondLst>
                                    <p:cond delay="300"/>
                                  </p:stCondLst>
                                  <p:childTnLst>
                                    <p:set>
                                      <p:cBhvr>
                                        <p:cTn id="20" dur="1" fill="hold">
                                          <p:stCondLst>
                                            <p:cond delay="0"/>
                                          </p:stCondLst>
                                        </p:cTn>
                                        <p:tgtEl>
                                          <p:spTgt spid="16"/>
                                        </p:tgtEl>
                                        <p:attrNameLst>
                                          <p:attrName>style.visibility</p:attrName>
                                        </p:attrNameLst>
                                      </p:cBhvr>
                                      <p:to>
                                        <p:strVal val="visible"/>
                                      </p:to>
                                    </p:set>
                                    <p:anim calcmode="lin" valueType="num">
                                      <p:cBhvr>
                                        <p:cTn id="21" dur="700" fill="hold"/>
                                        <p:tgtEl>
                                          <p:spTgt spid="16"/>
                                        </p:tgtEl>
                                        <p:attrNameLst>
                                          <p:attrName>ppt_w</p:attrName>
                                        </p:attrNameLst>
                                      </p:cBhvr>
                                      <p:tavLst>
                                        <p:tav tm="0">
                                          <p:val>
                                            <p:fltVal val="0"/>
                                          </p:val>
                                        </p:tav>
                                        <p:tav tm="100000">
                                          <p:val>
                                            <p:strVal val="#ppt_w"/>
                                          </p:val>
                                        </p:tav>
                                      </p:tavLst>
                                    </p:anim>
                                    <p:anim calcmode="lin" valueType="num">
                                      <p:cBhvr>
                                        <p:cTn id="22" dur="700" fill="hold"/>
                                        <p:tgtEl>
                                          <p:spTgt spid="16"/>
                                        </p:tgtEl>
                                        <p:attrNameLst>
                                          <p:attrName>ppt_h</p:attrName>
                                        </p:attrNameLst>
                                      </p:cBhvr>
                                      <p:tavLst>
                                        <p:tav tm="0">
                                          <p:val>
                                            <p:fltVal val="0"/>
                                          </p:val>
                                        </p:tav>
                                        <p:tav tm="100000">
                                          <p:val>
                                            <p:strVal val="#ppt_h"/>
                                          </p:val>
                                        </p:tav>
                                      </p:tavLst>
                                    </p:anim>
                                    <p:anim calcmode="lin" valueType="num">
                                      <p:cBhvr>
                                        <p:cTn id="23" dur="700" fill="hold"/>
                                        <p:tgtEl>
                                          <p:spTgt spid="16"/>
                                        </p:tgtEl>
                                        <p:attrNameLst>
                                          <p:attrName>style.rotation</p:attrName>
                                        </p:attrNameLst>
                                      </p:cBhvr>
                                      <p:tavLst>
                                        <p:tav tm="0">
                                          <p:val>
                                            <p:fltVal val="90"/>
                                          </p:val>
                                        </p:tav>
                                        <p:tav tm="100000">
                                          <p:val>
                                            <p:fltVal val="0"/>
                                          </p:val>
                                        </p:tav>
                                      </p:tavLst>
                                    </p:anim>
                                    <p:animEffect transition="in" filter="fade">
                                      <p:cBhvr>
                                        <p:cTn id="24" dur="700"/>
                                        <p:tgtEl>
                                          <p:spTgt spid="16"/>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par>
                          <p:cTn id="38" fill="hold">
                            <p:stCondLst>
                              <p:cond delay="2500"/>
                            </p:stCondLst>
                            <p:childTnLst>
                              <p:par>
                                <p:cTn id="39" presetID="22" presetClass="entr" presetSubtype="2"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right)">
                                      <p:cBhvr>
                                        <p:cTn id="41" dur="500"/>
                                        <p:tgtEl>
                                          <p:spTgt spid="15"/>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left)">
                                      <p:cBhvr>
                                        <p:cTn id="44" dur="500"/>
                                        <p:tgtEl>
                                          <p:spTgt spid="14"/>
                                        </p:tgtEl>
                                      </p:cBhvr>
                                    </p:animEffect>
                                  </p:childTnLst>
                                </p:cTn>
                              </p:par>
                              <p:par>
                                <p:cTn id="45" presetID="22" presetClass="entr" presetSubtype="2"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right)">
                                      <p:cBhvr>
                                        <p:cTn id="47" dur="500"/>
                                        <p:tgtEl>
                                          <p:spTgt spid="13"/>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left)">
                                      <p:cBhvr>
                                        <p:cTn id="50" dur="500"/>
                                        <p:tgtEl>
                                          <p:spTgt spid="12"/>
                                        </p:tgtEl>
                                      </p:cBhvr>
                                    </p:animEffect>
                                  </p:childTnLst>
                                </p:cTn>
                              </p:par>
                            </p:childTnLst>
                          </p:cTn>
                        </p:par>
                        <p:par>
                          <p:cTn id="51" fill="hold">
                            <p:stCondLst>
                              <p:cond delay="3000"/>
                            </p:stCondLst>
                            <p:childTnLst>
                              <p:par>
                                <p:cTn id="52" presetID="10" presetClass="entr" presetSubtype="0"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500"/>
                                        <p:tgtEl>
                                          <p:spTgt spid="1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500"/>
                                        <p:tgtEl>
                                          <p:spTgt spid="2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28281" y="47135"/>
            <a:ext cx="12085163" cy="6749591"/>
          </a:xfrm>
          <a:prstGeom prst="roundRect">
            <a:avLst>
              <a:gd name="adj" fmla="val 4326"/>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5" name="MH_Number_1"/>
          <p:cNvSpPr/>
          <p:nvPr>
            <p:custDataLst>
              <p:tags r:id="rId1"/>
            </p:custDataLst>
          </p:nvPr>
        </p:nvSpPr>
        <p:spPr>
          <a:xfrm>
            <a:off x="103695" y="113388"/>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3</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MH_Entry_1"/>
          <p:cNvSpPr/>
          <p:nvPr>
            <p:custDataLst>
              <p:tags r:id="rId2"/>
            </p:custDataLst>
          </p:nvPr>
        </p:nvSpPr>
        <p:spPr>
          <a:xfrm>
            <a:off x="593483" y="113388"/>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7" name="L 形 6"/>
          <p:cNvSpPr/>
          <p:nvPr/>
        </p:nvSpPr>
        <p:spPr>
          <a:xfrm rot="13509573">
            <a:off x="3644900" y="2328863"/>
            <a:ext cx="674688" cy="665162"/>
          </a:xfrm>
          <a:prstGeom prst="corner">
            <a:avLst>
              <a:gd name="adj1" fmla="val 33246"/>
              <a:gd name="adj2" fmla="val 3024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8" name="L 形 7"/>
          <p:cNvSpPr/>
          <p:nvPr/>
        </p:nvSpPr>
        <p:spPr>
          <a:xfrm rot="13509573">
            <a:off x="7721600" y="2328863"/>
            <a:ext cx="674688" cy="665162"/>
          </a:xfrm>
          <a:prstGeom prst="corner">
            <a:avLst>
              <a:gd name="adj1" fmla="val 33246"/>
              <a:gd name="adj2" fmla="val 3024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9" name="六边形 8"/>
          <p:cNvSpPr/>
          <p:nvPr/>
        </p:nvSpPr>
        <p:spPr bwMode="auto">
          <a:xfrm>
            <a:off x="1028700" y="1676400"/>
            <a:ext cx="2282825" cy="1970088"/>
          </a:xfrm>
          <a:prstGeom prst="hexagon">
            <a:avLst>
              <a:gd name="adj" fmla="val 25000"/>
              <a:gd name="vf" fmla="val 115470"/>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10" name="KSO_Shape"/>
          <p:cNvSpPr/>
          <p:nvPr/>
        </p:nvSpPr>
        <p:spPr bwMode="auto">
          <a:xfrm>
            <a:off x="1709738" y="1849438"/>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11" name="矩形 25"/>
          <p:cNvSpPr>
            <a:spLocks noChangeArrowheads="1"/>
          </p:cNvSpPr>
          <p:nvPr/>
        </p:nvSpPr>
        <p:spPr bwMode="auto">
          <a:xfrm>
            <a:off x="1408113" y="2970213"/>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b="1">
                <a:solidFill>
                  <a:schemeClr val="bg1"/>
                </a:solidFill>
                <a:latin typeface="微软雅黑" panose="020B0503020204020204" pitchFamily="34" charset="-122"/>
                <a:ea typeface="微软雅黑" panose="020B0503020204020204" pitchFamily="34" charset="-122"/>
              </a:rPr>
              <a:t>添加标题</a:t>
            </a:r>
          </a:p>
        </p:txBody>
      </p:sp>
      <p:sp>
        <p:nvSpPr>
          <p:cNvPr id="12" name="六边形 11"/>
          <p:cNvSpPr/>
          <p:nvPr/>
        </p:nvSpPr>
        <p:spPr bwMode="auto">
          <a:xfrm>
            <a:off x="4954588" y="1676400"/>
            <a:ext cx="2282825" cy="1970088"/>
          </a:xfrm>
          <a:prstGeom prst="hexagon">
            <a:avLst>
              <a:gd name="adj" fmla="val 25000"/>
              <a:gd name="vf" fmla="val 115470"/>
            </a:avLst>
          </a:prstGeom>
          <a:solidFill>
            <a:schemeClr val="accent2"/>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13" name="KSO_Shape"/>
          <p:cNvSpPr/>
          <p:nvPr/>
        </p:nvSpPr>
        <p:spPr bwMode="auto">
          <a:xfrm>
            <a:off x="5589588" y="1882775"/>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14" name="矩形 13"/>
          <p:cNvSpPr>
            <a:spLocks noChangeArrowheads="1"/>
          </p:cNvSpPr>
          <p:nvPr/>
        </p:nvSpPr>
        <p:spPr bwMode="auto">
          <a:xfrm>
            <a:off x="5326063" y="2970213"/>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b="1">
                <a:solidFill>
                  <a:schemeClr val="bg1"/>
                </a:solidFill>
                <a:latin typeface="微软雅黑" panose="020B0503020204020204" pitchFamily="34" charset="-122"/>
                <a:ea typeface="微软雅黑" panose="020B0503020204020204" pitchFamily="34" charset="-122"/>
              </a:rPr>
              <a:t>添加标题</a:t>
            </a:r>
          </a:p>
        </p:txBody>
      </p:sp>
      <p:sp>
        <p:nvSpPr>
          <p:cNvPr id="15" name="六边形 14"/>
          <p:cNvSpPr/>
          <p:nvPr/>
        </p:nvSpPr>
        <p:spPr bwMode="auto">
          <a:xfrm>
            <a:off x="8880475" y="1676400"/>
            <a:ext cx="2282825" cy="1970088"/>
          </a:xfrm>
          <a:prstGeom prst="hexagon">
            <a:avLst>
              <a:gd name="adj" fmla="val 25000"/>
              <a:gd name="vf" fmla="val 115470"/>
            </a:avLst>
          </a:prstGeom>
          <a:solidFill>
            <a:schemeClr val="accent3"/>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16" name="KSO_Shape"/>
          <p:cNvSpPr/>
          <p:nvPr/>
        </p:nvSpPr>
        <p:spPr bwMode="auto">
          <a:xfrm>
            <a:off x="9542463" y="2001838"/>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17" name="矩形 27"/>
          <p:cNvSpPr>
            <a:spLocks noChangeArrowheads="1"/>
          </p:cNvSpPr>
          <p:nvPr/>
        </p:nvSpPr>
        <p:spPr bwMode="auto">
          <a:xfrm>
            <a:off x="9285288" y="2970213"/>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b="1">
                <a:solidFill>
                  <a:schemeClr val="bg1"/>
                </a:solidFill>
                <a:latin typeface="微软雅黑" panose="020B0503020204020204" pitchFamily="34" charset="-122"/>
                <a:ea typeface="微软雅黑" panose="020B0503020204020204" pitchFamily="34" charset="-122"/>
              </a:rPr>
              <a:t>添加标题</a:t>
            </a:r>
          </a:p>
        </p:txBody>
      </p:sp>
      <p:sp>
        <p:nvSpPr>
          <p:cNvPr id="18" name="矩形 117"/>
          <p:cNvSpPr>
            <a:spLocks noChangeArrowheads="1"/>
          </p:cNvSpPr>
          <p:nvPr/>
        </p:nvSpPr>
        <p:spPr bwMode="auto">
          <a:xfrm>
            <a:off x="1825625" y="4367213"/>
            <a:ext cx="20304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2400" b="1">
                <a:latin typeface="微软雅黑" panose="020B0503020204020204" pitchFamily="34" charset="-122"/>
                <a:ea typeface="微软雅黑" panose="020B0503020204020204" pitchFamily="34" charset="-122"/>
              </a:rPr>
              <a:t>点击添加标题</a:t>
            </a:r>
          </a:p>
        </p:txBody>
      </p:sp>
      <p:sp>
        <p:nvSpPr>
          <p:cNvPr id="19" name="矩形 124"/>
          <p:cNvSpPr>
            <a:spLocks noChangeArrowheads="1"/>
          </p:cNvSpPr>
          <p:nvPr/>
        </p:nvSpPr>
        <p:spPr bwMode="auto">
          <a:xfrm>
            <a:off x="1825625" y="4879975"/>
            <a:ext cx="8543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600" dirty="0">
                <a:latin typeface="宋体" panose="02010600030101010101" pitchFamily="2" charset="-122"/>
              </a:rPr>
              <a:t>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a:t>
            </a:r>
          </a:p>
        </p:txBody>
      </p:sp>
      <p:cxnSp>
        <p:nvCxnSpPr>
          <p:cNvPr id="20" name="直接连接符 19"/>
          <p:cNvCxnSpPr/>
          <p:nvPr/>
        </p:nvCxnSpPr>
        <p:spPr>
          <a:xfrm>
            <a:off x="1920875" y="4829175"/>
            <a:ext cx="185102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animEffect transition="in" filter="fade">
                                      <p:cBhvr>
                                        <p:cTn id="22" dur="500"/>
                                        <p:tgtEl>
                                          <p:spTgt spid="10"/>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Effect transition="in" filter="fade">
                                      <p:cBhvr>
                                        <p:cTn id="27" dur="500"/>
                                        <p:tgtEl>
                                          <p:spTgt spid="11"/>
                                        </p:tgtEl>
                                      </p:cBhvr>
                                    </p:animEffect>
                                  </p:childTnLst>
                                </p:cTn>
                              </p:par>
                            </p:childTnLst>
                          </p:cTn>
                        </p:par>
                        <p:par>
                          <p:cTn id="28" fill="hold">
                            <p:stCondLst>
                              <p:cond delay="1500"/>
                            </p:stCondLst>
                            <p:childTnLst>
                              <p:par>
                                <p:cTn id="29" presetID="12" presetClass="entr" presetSubtype="8"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par>
                          <p:cTn id="33" fill="hold">
                            <p:stCondLst>
                              <p:cond delay="2000"/>
                            </p:stCondLst>
                            <p:childTnLst>
                              <p:par>
                                <p:cTn id="34" presetID="53" presetClass="entr" presetSubtype="16"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fltVal val="0"/>
                                          </p:val>
                                        </p:tav>
                                        <p:tav tm="100000">
                                          <p:val>
                                            <p:strVal val="#ppt_h"/>
                                          </p:val>
                                        </p:tav>
                                      </p:tavLst>
                                    </p:anim>
                                    <p:animEffect transition="in" filter="fade">
                                      <p:cBhvr>
                                        <p:cTn id="48" dur="500"/>
                                        <p:tgtEl>
                                          <p:spTgt spid="14"/>
                                        </p:tgtEl>
                                      </p:cBhvr>
                                    </p:animEffect>
                                  </p:childTnLst>
                                </p:cTn>
                              </p:par>
                            </p:childTnLst>
                          </p:cTn>
                        </p:par>
                        <p:par>
                          <p:cTn id="49" fill="hold">
                            <p:stCondLst>
                              <p:cond delay="2500"/>
                            </p:stCondLst>
                            <p:childTnLst>
                              <p:par>
                                <p:cTn id="50" presetID="12" presetClass="entr" presetSubtype="8" fill="hold" grpId="0" nodeType="after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additive="base">
                                        <p:cTn id="52" dur="500"/>
                                        <p:tgtEl>
                                          <p:spTgt spid="8"/>
                                        </p:tgtEl>
                                        <p:attrNameLst>
                                          <p:attrName>ppt_x</p:attrName>
                                        </p:attrNameLst>
                                      </p:cBhvr>
                                      <p:tavLst>
                                        <p:tav tm="0">
                                          <p:val>
                                            <p:strVal val="#ppt_x-#ppt_w*1.125000"/>
                                          </p:val>
                                        </p:tav>
                                        <p:tav tm="100000">
                                          <p:val>
                                            <p:strVal val="#ppt_x"/>
                                          </p:val>
                                        </p:tav>
                                      </p:tavLst>
                                    </p:anim>
                                    <p:animEffect transition="in" filter="wipe(right)">
                                      <p:cBhvr>
                                        <p:cTn id="53" dur="500"/>
                                        <p:tgtEl>
                                          <p:spTgt spid="8"/>
                                        </p:tgtEl>
                                      </p:cBhvr>
                                    </p:animEffect>
                                  </p:childTnLst>
                                </p:cTn>
                              </p:par>
                            </p:childTnLst>
                          </p:cTn>
                        </p:par>
                        <p:par>
                          <p:cTn id="54" fill="hold">
                            <p:stCondLst>
                              <p:cond delay="3000"/>
                            </p:stCondLst>
                            <p:childTnLst>
                              <p:par>
                                <p:cTn id="55" presetID="53" presetClass="entr" presetSubtype="16" fill="hold" nodeType="after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500" fill="hold"/>
                                        <p:tgtEl>
                                          <p:spTgt spid="15"/>
                                        </p:tgtEl>
                                        <p:attrNameLst>
                                          <p:attrName>ppt_w</p:attrName>
                                        </p:attrNameLst>
                                      </p:cBhvr>
                                      <p:tavLst>
                                        <p:tav tm="0">
                                          <p:val>
                                            <p:fltVal val="0"/>
                                          </p:val>
                                        </p:tav>
                                        <p:tav tm="100000">
                                          <p:val>
                                            <p:strVal val="#ppt_w"/>
                                          </p:val>
                                        </p:tav>
                                      </p:tavLst>
                                    </p:anim>
                                    <p:anim calcmode="lin" valueType="num">
                                      <p:cBhvr>
                                        <p:cTn id="58" dur="500" fill="hold"/>
                                        <p:tgtEl>
                                          <p:spTgt spid="15"/>
                                        </p:tgtEl>
                                        <p:attrNameLst>
                                          <p:attrName>ppt_h</p:attrName>
                                        </p:attrNameLst>
                                      </p:cBhvr>
                                      <p:tavLst>
                                        <p:tav tm="0">
                                          <p:val>
                                            <p:fltVal val="0"/>
                                          </p:val>
                                        </p:tav>
                                        <p:tav tm="100000">
                                          <p:val>
                                            <p:strVal val="#ppt_h"/>
                                          </p:val>
                                        </p:tav>
                                      </p:tavLst>
                                    </p:anim>
                                    <p:animEffect transition="in" filter="fade">
                                      <p:cBhvr>
                                        <p:cTn id="59" dur="500"/>
                                        <p:tgtEl>
                                          <p:spTgt spid="15"/>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500" fill="hold"/>
                                        <p:tgtEl>
                                          <p:spTgt spid="17"/>
                                        </p:tgtEl>
                                        <p:attrNameLst>
                                          <p:attrName>ppt_w</p:attrName>
                                        </p:attrNameLst>
                                      </p:cBhvr>
                                      <p:tavLst>
                                        <p:tav tm="0">
                                          <p:val>
                                            <p:fltVal val="0"/>
                                          </p:val>
                                        </p:tav>
                                        <p:tav tm="100000">
                                          <p:val>
                                            <p:strVal val="#ppt_w"/>
                                          </p:val>
                                        </p:tav>
                                      </p:tavLst>
                                    </p:anim>
                                    <p:anim calcmode="lin" valueType="num">
                                      <p:cBhvr>
                                        <p:cTn id="68" dur="500" fill="hold"/>
                                        <p:tgtEl>
                                          <p:spTgt spid="17"/>
                                        </p:tgtEl>
                                        <p:attrNameLst>
                                          <p:attrName>ppt_h</p:attrName>
                                        </p:attrNameLst>
                                      </p:cBhvr>
                                      <p:tavLst>
                                        <p:tav tm="0">
                                          <p:val>
                                            <p:fltVal val="0"/>
                                          </p:val>
                                        </p:tav>
                                        <p:tav tm="100000">
                                          <p:val>
                                            <p:strVal val="#ppt_h"/>
                                          </p:val>
                                        </p:tav>
                                      </p:tavLst>
                                    </p:anim>
                                    <p:animEffect transition="in" filter="fade">
                                      <p:cBhvr>
                                        <p:cTn id="69" dur="500"/>
                                        <p:tgtEl>
                                          <p:spTgt spid="17"/>
                                        </p:tgtEl>
                                      </p:cBhvr>
                                    </p:animEffect>
                                  </p:childTnLst>
                                </p:cTn>
                              </p:par>
                            </p:childTnLst>
                          </p:cTn>
                        </p:par>
                        <p:par>
                          <p:cTn id="70" fill="hold">
                            <p:stCondLst>
                              <p:cond delay="3500"/>
                            </p:stCondLst>
                            <p:childTnLst>
                              <p:par>
                                <p:cTn id="71" presetID="10" presetClass="entr" presetSubtype="0" fill="hold" grpId="0" nodeType="after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fade">
                                      <p:cBhvr>
                                        <p:cTn id="73" dur="500"/>
                                        <p:tgtEl>
                                          <p:spTgt spid="18"/>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fade">
                                      <p:cBhvr>
                                        <p:cTn id="76" dur="500"/>
                                        <p:tgtEl>
                                          <p:spTgt spid="19"/>
                                        </p:tgtEl>
                                      </p:cBhvr>
                                    </p:animEffect>
                                  </p:childTnLst>
                                </p:cTn>
                              </p:par>
                              <p:par>
                                <p:cTn id="77" presetID="10" presetClass="entr" presetSubtype="0" fill="hold" nodeType="with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fade">
                                      <p:cBhvr>
                                        <p:cTn id="7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P spid="10" grpId="0" animBg="1"/>
      <p:bldP spid="11" grpId="0"/>
      <p:bldP spid="13" grpId="0" animBg="1"/>
      <p:bldP spid="14" grpId="0"/>
      <p:bldP spid="16" grpId="0" animBg="1"/>
      <p:bldP spid="17" grpId="0"/>
      <p:bldP spid="18"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28281" y="47135"/>
            <a:ext cx="12085163" cy="6749591"/>
          </a:xfrm>
          <a:prstGeom prst="roundRect">
            <a:avLst>
              <a:gd name="adj" fmla="val 4326"/>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5" name="MH_Number_1"/>
          <p:cNvSpPr/>
          <p:nvPr>
            <p:custDataLst>
              <p:tags r:id="rId1"/>
            </p:custDataLst>
          </p:nvPr>
        </p:nvSpPr>
        <p:spPr>
          <a:xfrm>
            <a:off x="103695" y="113388"/>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3</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MH_Entry_1"/>
          <p:cNvSpPr/>
          <p:nvPr>
            <p:custDataLst>
              <p:tags r:id="rId2"/>
            </p:custDataLst>
          </p:nvPr>
        </p:nvSpPr>
        <p:spPr>
          <a:xfrm>
            <a:off x="593483" y="113388"/>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7" name="Freeform 5"/>
          <p:cNvSpPr/>
          <p:nvPr/>
        </p:nvSpPr>
        <p:spPr bwMode="auto">
          <a:xfrm>
            <a:off x="5756275" y="3776663"/>
            <a:ext cx="2193925" cy="3081337"/>
          </a:xfrm>
          <a:custGeom>
            <a:avLst/>
            <a:gdLst>
              <a:gd name="T0" fmla="*/ 2147483646 w 979"/>
              <a:gd name="T1" fmla="*/ 0 h 1375"/>
              <a:gd name="T2" fmla="*/ 2147483646 w 979"/>
              <a:gd name="T3" fmla="*/ 2147483646 h 1375"/>
              <a:gd name="T4" fmla="*/ 2147483646 w 979"/>
              <a:gd name="T5" fmla="*/ 2147483646 h 1375"/>
              <a:gd name="T6" fmla="*/ 2147483646 w 979"/>
              <a:gd name="T7" fmla="*/ 2147483646 h 1375"/>
              <a:gd name="T8" fmla="*/ 0 w 979"/>
              <a:gd name="T9" fmla="*/ 2147483646 h 1375"/>
              <a:gd name="T10" fmla="*/ 2147483646 w 979"/>
              <a:gd name="T11" fmla="*/ 2147483646 h 1375"/>
              <a:gd name="T12" fmla="*/ 2147483646 w 979"/>
              <a:gd name="T13" fmla="*/ 0 h 13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9" h="1375">
                <a:moveTo>
                  <a:pt x="489" y="0"/>
                </a:moveTo>
                <a:lnTo>
                  <a:pt x="735" y="688"/>
                </a:lnTo>
                <a:lnTo>
                  <a:pt x="979" y="1375"/>
                </a:lnTo>
                <a:lnTo>
                  <a:pt x="489" y="1375"/>
                </a:lnTo>
                <a:lnTo>
                  <a:pt x="0" y="1375"/>
                </a:lnTo>
                <a:lnTo>
                  <a:pt x="245" y="688"/>
                </a:lnTo>
                <a:lnTo>
                  <a:pt x="489" y="0"/>
                </a:lnTo>
                <a:close/>
              </a:path>
            </a:pathLst>
          </a:custGeom>
          <a:solidFill>
            <a:schemeClr val="accent2"/>
          </a:solidFill>
          <a:ln>
            <a:noFill/>
          </a:ln>
        </p:spPr>
        <p:txBody>
          <a:bodyPr/>
          <a:lstStyle/>
          <a:p>
            <a:endParaRPr lang="zh-CN" altLang="en-US"/>
          </a:p>
        </p:txBody>
      </p:sp>
      <p:sp>
        <p:nvSpPr>
          <p:cNvPr id="8" name="Freeform 6"/>
          <p:cNvSpPr/>
          <p:nvPr/>
        </p:nvSpPr>
        <p:spPr bwMode="auto">
          <a:xfrm>
            <a:off x="3895725" y="5389563"/>
            <a:ext cx="2200275" cy="1468437"/>
          </a:xfrm>
          <a:custGeom>
            <a:avLst/>
            <a:gdLst>
              <a:gd name="T0" fmla="*/ 2147483646 w 982"/>
              <a:gd name="T1" fmla="*/ 0 h 655"/>
              <a:gd name="T2" fmla="*/ 2147483646 w 982"/>
              <a:gd name="T3" fmla="*/ 2147483646 h 655"/>
              <a:gd name="T4" fmla="*/ 2147483646 w 982"/>
              <a:gd name="T5" fmla="*/ 2147483646 h 655"/>
              <a:gd name="T6" fmla="*/ 2147483646 w 982"/>
              <a:gd name="T7" fmla="*/ 2147483646 h 655"/>
              <a:gd name="T8" fmla="*/ 0 w 982"/>
              <a:gd name="T9" fmla="*/ 2147483646 h 655"/>
              <a:gd name="T10" fmla="*/ 2147483646 w 982"/>
              <a:gd name="T11" fmla="*/ 2147483646 h 655"/>
              <a:gd name="T12" fmla="*/ 2147483646 w 982"/>
              <a:gd name="T13" fmla="*/ 0 h 6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2" h="655">
                <a:moveTo>
                  <a:pt x="491" y="0"/>
                </a:moveTo>
                <a:lnTo>
                  <a:pt x="735" y="326"/>
                </a:lnTo>
                <a:lnTo>
                  <a:pt x="982" y="655"/>
                </a:lnTo>
                <a:lnTo>
                  <a:pt x="491" y="655"/>
                </a:lnTo>
                <a:lnTo>
                  <a:pt x="0" y="655"/>
                </a:lnTo>
                <a:lnTo>
                  <a:pt x="247" y="326"/>
                </a:lnTo>
                <a:lnTo>
                  <a:pt x="491" y="0"/>
                </a:lnTo>
                <a:close/>
              </a:path>
            </a:pathLst>
          </a:custGeom>
          <a:solidFill>
            <a:schemeClr val="accent1"/>
          </a:solidFill>
          <a:ln>
            <a:noFill/>
          </a:ln>
        </p:spPr>
        <p:txBody>
          <a:bodyPr/>
          <a:lstStyle/>
          <a:p>
            <a:endParaRPr lang="zh-CN" altLang="en-US"/>
          </a:p>
        </p:txBody>
      </p:sp>
      <p:sp>
        <p:nvSpPr>
          <p:cNvPr id="9" name="Freeform 8"/>
          <p:cNvSpPr/>
          <p:nvPr/>
        </p:nvSpPr>
        <p:spPr bwMode="auto">
          <a:xfrm>
            <a:off x="7612063" y="2451100"/>
            <a:ext cx="2193925" cy="4406900"/>
          </a:xfrm>
          <a:custGeom>
            <a:avLst/>
            <a:gdLst>
              <a:gd name="T0" fmla="*/ 2147483646 w 979"/>
              <a:gd name="T1" fmla="*/ 0 h 2168"/>
              <a:gd name="T2" fmla="*/ 2147483646 w 979"/>
              <a:gd name="T3" fmla="*/ 2147483646 h 2168"/>
              <a:gd name="T4" fmla="*/ 2147483646 w 979"/>
              <a:gd name="T5" fmla="*/ 2147483646 h 2168"/>
              <a:gd name="T6" fmla="*/ 2147483646 w 979"/>
              <a:gd name="T7" fmla="*/ 2147483646 h 2168"/>
              <a:gd name="T8" fmla="*/ 0 w 979"/>
              <a:gd name="T9" fmla="*/ 2147483646 h 2168"/>
              <a:gd name="T10" fmla="*/ 2147483646 w 979"/>
              <a:gd name="T11" fmla="*/ 2147483646 h 2168"/>
              <a:gd name="T12" fmla="*/ 2147483646 w 979"/>
              <a:gd name="T13" fmla="*/ 0 h 2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9" h="2168">
                <a:moveTo>
                  <a:pt x="491" y="0"/>
                </a:moveTo>
                <a:lnTo>
                  <a:pt x="735" y="1083"/>
                </a:lnTo>
                <a:lnTo>
                  <a:pt x="979" y="2168"/>
                </a:lnTo>
                <a:lnTo>
                  <a:pt x="491" y="2168"/>
                </a:lnTo>
                <a:lnTo>
                  <a:pt x="0" y="2168"/>
                </a:lnTo>
                <a:lnTo>
                  <a:pt x="244" y="1083"/>
                </a:lnTo>
                <a:lnTo>
                  <a:pt x="491" y="0"/>
                </a:lnTo>
                <a:close/>
              </a:path>
            </a:pathLst>
          </a:custGeom>
          <a:solidFill>
            <a:schemeClr val="accent3"/>
          </a:solidFill>
          <a:ln>
            <a:noFill/>
          </a:ln>
        </p:spPr>
        <p:txBody>
          <a:bodyPr/>
          <a:lstStyle/>
          <a:p>
            <a:endParaRPr lang="zh-CN" altLang="en-US"/>
          </a:p>
        </p:txBody>
      </p:sp>
      <p:sp>
        <p:nvSpPr>
          <p:cNvPr id="10" name="Freeform 9"/>
          <p:cNvSpPr/>
          <p:nvPr/>
        </p:nvSpPr>
        <p:spPr bwMode="auto">
          <a:xfrm>
            <a:off x="9467850" y="4600575"/>
            <a:ext cx="2198688" cy="2257425"/>
          </a:xfrm>
          <a:custGeom>
            <a:avLst/>
            <a:gdLst>
              <a:gd name="T0" fmla="*/ 2147483646 w 981"/>
              <a:gd name="T1" fmla="*/ 0 h 1007"/>
              <a:gd name="T2" fmla="*/ 2147483646 w 981"/>
              <a:gd name="T3" fmla="*/ 2147483646 h 1007"/>
              <a:gd name="T4" fmla="*/ 2147483646 w 981"/>
              <a:gd name="T5" fmla="*/ 2147483646 h 1007"/>
              <a:gd name="T6" fmla="*/ 2147483646 w 981"/>
              <a:gd name="T7" fmla="*/ 2147483646 h 1007"/>
              <a:gd name="T8" fmla="*/ 0 w 981"/>
              <a:gd name="T9" fmla="*/ 2147483646 h 1007"/>
              <a:gd name="T10" fmla="*/ 2147483646 w 981"/>
              <a:gd name="T11" fmla="*/ 2147483646 h 1007"/>
              <a:gd name="T12" fmla="*/ 2147483646 w 981"/>
              <a:gd name="T13" fmla="*/ 0 h 10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1" h="1007">
                <a:moveTo>
                  <a:pt x="490" y="0"/>
                </a:moveTo>
                <a:lnTo>
                  <a:pt x="735" y="503"/>
                </a:lnTo>
                <a:lnTo>
                  <a:pt x="981" y="1007"/>
                </a:lnTo>
                <a:lnTo>
                  <a:pt x="490" y="1007"/>
                </a:lnTo>
                <a:lnTo>
                  <a:pt x="0" y="1007"/>
                </a:lnTo>
                <a:lnTo>
                  <a:pt x="246" y="503"/>
                </a:lnTo>
                <a:lnTo>
                  <a:pt x="490" y="0"/>
                </a:lnTo>
                <a:close/>
              </a:path>
            </a:pathLst>
          </a:custGeom>
          <a:solidFill>
            <a:schemeClr val="accent4"/>
          </a:solidFill>
          <a:ln>
            <a:noFill/>
          </a:ln>
        </p:spPr>
        <p:txBody>
          <a:bodyPr/>
          <a:lstStyle/>
          <a:p>
            <a:endParaRPr lang="zh-CN" altLang="en-US"/>
          </a:p>
        </p:txBody>
      </p:sp>
      <p:sp>
        <p:nvSpPr>
          <p:cNvPr id="11" name="文本框 10"/>
          <p:cNvSpPr txBox="1"/>
          <p:nvPr/>
        </p:nvSpPr>
        <p:spPr>
          <a:xfrm>
            <a:off x="4608513" y="4805363"/>
            <a:ext cx="906462" cy="584200"/>
          </a:xfrm>
          <a:prstGeom prst="rect">
            <a:avLst/>
          </a:prstGeom>
          <a:noFill/>
        </p:spPr>
        <p:txBody>
          <a:bodyPr wrap="none">
            <a:spAutoFit/>
          </a:bodyPr>
          <a:lstStyle/>
          <a:p>
            <a:pPr eaLnBrk="1" fontAlgn="auto" hangingPunct="1">
              <a:spcBef>
                <a:spcPts val="0"/>
              </a:spcBef>
              <a:spcAft>
                <a:spcPts val="0"/>
              </a:spcAft>
              <a:defRPr/>
            </a:pPr>
            <a:r>
              <a:rPr lang="en-US" altLang="zh-CN" sz="3200" dirty="0">
                <a:solidFill>
                  <a:schemeClr val="tx1">
                    <a:lumMod val="65000"/>
                    <a:lumOff val="35000"/>
                  </a:schemeClr>
                </a:solidFill>
                <a:latin typeface="Impact" panose="020B0806030902050204" pitchFamily="34" charset="0"/>
                <a:ea typeface="宋体" panose="02010600030101010101" pitchFamily="2" charset="-122"/>
              </a:rPr>
              <a:t>30%</a:t>
            </a:r>
            <a:endParaRPr lang="zh-CN" altLang="en-US" sz="3200" dirty="0">
              <a:solidFill>
                <a:schemeClr val="tx1">
                  <a:lumMod val="65000"/>
                  <a:lumOff val="35000"/>
                </a:schemeClr>
              </a:solidFill>
              <a:latin typeface="Impact" panose="020B0806030902050204" pitchFamily="34" charset="0"/>
              <a:ea typeface="宋体" panose="02010600030101010101" pitchFamily="2" charset="-122"/>
            </a:endParaRPr>
          </a:p>
        </p:txBody>
      </p:sp>
      <p:sp>
        <p:nvSpPr>
          <p:cNvPr id="12" name="文本框 11"/>
          <p:cNvSpPr txBox="1"/>
          <p:nvPr/>
        </p:nvSpPr>
        <p:spPr>
          <a:xfrm>
            <a:off x="6430963" y="3205163"/>
            <a:ext cx="912812" cy="584200"/>
          </a:xfrm>
          <a:prstGeom prst="rect">
            <a:avLst/>
          </a:prstGeom>
          <a:noFill/>
        </p:spPr>
        <p:txBody>
          <a:bodyPr wrap="none">
            <a:spAutoFit/>
          </a:bodyPr>
          <a:lstStyle/>
          <a:p>
            <a:pPr eaLnBrk="1" fontAlgn="auto" hangingPunct="1">
              <a:spcBef>
                <a:spcPts val="0"/>
              </a:spcBef>
              <a:spcAft>
                <a:spcPts val="0"/>
              </a:spcAft>
              <a:defRPr/>
            </a:pPr>
            <a:r>
              <a:rPr lang="en-US" altLang="zh-CN" sz="3200" dirty="0">
                <a:solidFill>
                  <a:schemeClr val="tx1">
                    <a:lumMod val="65000"/>
                    <a:lumOff val="35000"/>
                  </a:schemeClr>
                </a:solidFill>
                <a:latin typeface="Impact" panose="020B0806030902050204" pitchFamily="34" charset="0"/>
                <a:ea typeface="宋体" panose="02010600030101010101" pitchFamily="2" charset="-122"/>
              </a:rPr>
              <a:t>69%</a:t>
            </a:r>
            <a:endParaRPr lang="zh-CN" altLang="en-US" sz="3200" dirty="0">
              <a:solidFill>
                <a:schemeClr val="tx1">
                  <a:lumMod val="65000"/>
                  <a:lumOff val="35000"/>
                </a:schemeClr>
              </a:solidFill>
              <a:latin typeface="Impact" panose="020B0806030902050204" pitchFamily="34" charset="0"/>
              <a:ea typeface="宋体" panose="02010600030101010101" pitchFamily="2" charset="-122"/>
            </a:endParaRPr>
          </a:p>
        </p:txBody>
      </p:sp>
      <p:sp>
        <p:nvSpPr>
          <p:cNvPr id="13" name="文本框 12"/>
          <p:cNvSpPr txBox="1"/>
          <p:nvPr/>
        </p:nvSpPr>
        <p:spPr>
          <a:xfrm>
            <a:off x="8253413" y="1866900"/>
            <a:ext cx="911225" cy="584200"/>
          </a:xfrm>
          <a:prstGeom prst="rect">
            <a:avLst/>
          </a:prstGeom>
          <a:noFill/>
        </p:spPr>
        <p:txBody>
          <a:bodyPr wrap="none">
            <a:spAutoFit/>
          </a:bodyPr>
          <a:lstStyle/>
          <a:p>
            <a:pPr eaLnBrk="1" fontAlgn="auto" hangingPunct="1">
              <a:spcBef>
                <a:spcPts val="0"/>
              </a:spcBef>
              <a:spcAft>
                <a:spcPts val="0"/>
              </a:spcAft>
              <a:defRPr/>
            </a:pPr>
            <a:r>
              <a:rPr lang="en-US" altLang="zh-CN" sz="3200" dirty="0">
                <a:solidFill>
                  <a:schemeClr val="tx1">
                    <a:lumMod val="65000"/>
                    <a:lumOff val="35000"/>
                  </a:schemeClr>
                </a:solidFill>
                <a:latin typeface="Impact" panose="020B0806030902050204" pitchFamily="34" charset="0"/>
                <a:ea typeface="宋体" panose="02010600030101010101" pitchFamily="2" charset="-122"/>
              </a:rPr>
              <a:t>90%</a:t>
            </a:r>
            <a:endParaRPr lang="zh-CN" altLang="en-US" sz="3200" dirty="0">
              <a:solidFill>
                <a:schemeClr val="tx1">
                  <a:lumMod val="65000"/>
                  <a:lumOff val="35000"/>
                </a:schemeClr>
              </a:solidFill>
              <a:latin typeface="Impact" panose="020B0806030902050204" pitchFamily="34" charset="0"/>
              <a:ea typeface="宋体" panose="02010600030101010101" pitchFamily="2" charset="-122"/>
            </a:endParaRPr>
          </a:p>
        </p:txBody>
      </p:sp>
      <p:sp>
        <p:nvSpPr>
          <p:cNvPr id="14" name="文本框 13"/>
          <p:cNvSpPr txBox="1"/>
          <p:nvPr/>
        </p:nvSpPr>
        <p:spPr>
          <a:xfrm>
            <a:off x="10118725" y="4016375"/>
            <a:ext cx="896938" cy="584200"/>
          </a:xfrm>
          <a:prstGeom prst="rect">
            <a:avLst/>
          </a:prstGeom>
          <a:noFill/>
        </p:spPr>
        <p:txBody>
          <a:bodyPr wrap="none">
            <a:spAutoFit/>
          </a:bodyPr>
          <a:lstStyle/>
          <a:p>
            <a:pPr eaLnBrk="1" fontAlgn="auto" hangingPunct="1">
              <a:spcBef>
                <a:spcPts val="0"/>
              </a:spcBef>
              <a:spcAft>
                <a:spcPts val="0"/>
              </a:spcAft>
              <a:defRPr/>
            </a:pPr>
            <a:r>
              <a:rPr lang="en-US" altLang="zh-CN" sz="3200" dirty="0">
                <a:solidFill>
                  <a:schemeClr val="tx1">
                    <a:lumMod val="65000"/>
                    <a:lumOff val="35000"/>
                  </a:schemeClr>
                </a:solidFill>
                <a:latin typeface="Impact" panose="020B0806030902050204" pitchFamily="34" charset="0"/>
                <a:ea typeface="宋体" panose="02010600030101010101" pitchFamily="2" charset="-122"/>
              </a:rPr>
              <a:t>49%</a:t>
            </a:r>
            <a:endParaRPr lang="zh-CN" altLang="en-US" sz="3200" dirty="0">
              <a:solidFill>
                <a:schemeClr val="tx1">
                  <a:lumMod val="65000"/>
                  <a:lumOff val="35000"/>
                </a:schemeClr>
              </a:solidFill>
              <a:latin typeface="Impact" panose="020B0806030902050204" pitchFamily="34" charset="0"/>
              <a:ea typeface="宋体" panose="02010600030101010101" pitchFamily="2" charset="-122"/>
            </a:endParaRPr>
          </a:p>
        </p:txBody>
      </p:sp>
      <p:sp>
        <p:nvSpPr>
          <p:cNvPr id="15" name="矩形 14"/>
          <p:cNvSpPr>
            <a:spLocks noChangeArrowheads="1"/>
          </p:cNvSpPr>
          <p:nvPr/>
        </p:nvSpPr>
        <p:spPr bwMode="auto">
          <a:xfrm>
            <a:off x="803275" y="1484832"/>
            <a:ext cx="4238625" cy="196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30000"/>
              </a:lnSpc>
              <a:spcBef>
                <a:spcPts val="600"/>
              </a:spcBef>
              <a:spcAft>
                <a:spcPts val="600"/>
              </a:spcAft>
              <a:buFontTx/>
              <a:buNone/>
            </a:pPr>
            <a:r>
              <a:rPr lang="zh-CN" altLang="en-US" sz="1600" dirty="0">
                <a:solidFill>
                  <a:srgbClr val="4E4E4E"/>
                </a:solidFill>
                <a:latin typeface="宋体" panose="02010600030101010101" pitchFamily="2" charset="-122"/>
              </a:rPr>
              <a:t>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a:t>
            </a:r>
            <a:endParaRPr lang="en-US" altLang="zh-CN" sz="1600" dirty="0">
              <a:solidFill>
                <a:srgbClr val="4E4E4E"/>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 presetClass="entr" presetSubtype="4"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par>
                                <p:cTn id="16" presetID="10" presetClass="entr" presetSubtype="0" fill="hold" grpId="0" nodeType="withEffect">
                                  <p:stCondLst>
                                    <p:cond delay="70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2" presetClass="entr" presetSubtype="4" fill="hold" nodeType="withEffect">
                                  <p:stCondLst>
                                    <p:cond delay="70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10" presetClass="entr" presetSubtype="0" fill="hold" grpId="0" nodeType="withEffect">
                                  <p:stCondLst>
                                    <p:cond delay="90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2" presetClass="entr" presetSubtype="4" fill="hold" nodeType="withEffect">
                                  <p:stCondLst>
                                    <p:cond delay="90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par>
                                <p:cTn id="30" presetID="10" presetClass="entr" presetSubtype="0" fill="hold" grpId="0" nodeType="withEffect">
                                  <p:stCondLst>
                                    <p:cond delay="110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2" presetClass="entr" presetSubtype="4" fill="hold" nodeType="withEffect">
                                  <p:stCondLst>
                                    <p:cond delay="110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10" presetClass="entr" presetSubtype="0" fill="hold" grpId="0" nodeType="withEffect">
                                  <p:stCondLst>
                                    <p:cond delay="130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grpId="0" nodeType="withEffect">
                                  <p:stCondLst>
                                    <p:cond delay="1000"/>
                                  </p:stCondLst>
                                  <p:iterate type="wd">
                                    <p:tmPct val="10000"/>
                                  </p:iterate>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1" grpId="0"/>
      <p:bldP spid="12" grpId="0"/>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H_Entry_1"/>
          <p:cNvSpPr/>
          <p:nvPr>
            <p:custDataLst>
              <p:tags r:id="rId1"/>
            </p:custDataLst>
          </p:nvPr>
        </p:nvSpPr>
        <p:spPr>
          <a:xfrm>
            <a:off x="3853630" y="2898827"/>
            <a:ext cx="7373170" cy="1060346"/>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5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5" name="MH_Number_1"/>
          <p:cNvSpPr/>
          <p:nvPr>
            <p:custDataLst>
              <p:tags r:id="rId2"/>
            </p:custDataLst>
          </p:nvPr>
        </p:nvSpPr>
        <p:spPr>
          <a:xfrm>
            <a:off x="1418433" y="2276601"/>
            <a:ext cx="2306355" cy="2304797"/>
          </a:xfrm>
          <a:prstGeom prst="ellipse">
            <a:avLst/>
          </a:prstGeom>
          <a:noFill/>
          <a:ln w="76200">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15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4</a:t>
            </a:r>
            <a:endParaRPr lang="zh-CN" altLang="en-US" sz="115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矩形: 圆角 5"/>
          <p:cNvSpPr/>
          <p:nvPr/>
        </p:nvSpPr>
        <p:spPr>
          <a:xfrm>
            <a:off x="584200" y="863600"/>
            <a:ext cx="11036300" cy="5124450"/>
          </a:xfrm>
          <a:prstGeom prst="roundRect">
            <a:avLst>
              <a:gd name="adj" fmla="val 0"/>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grpSp>
        <p:nvGrpSpPr>
          <p:cNvPr id="7" name="组合 6"/>
          <p:cNvGrpSpPr/>
          <p:nvPr/>
        </p:nvGrpSpPr>
        <p:grpSpPr>
          <a:xfrm>
            <a:off x="11214161" y="5266590"/>
            <a:ext cx="997584" cy="1363516"/>
            <a:chOff x="2112963" y="3560763"/>
            <a:chExt cx="2449513" cy="3348038"/>
          </a:xfrm>
        </p:grpSpPr>
        <p:sp>
          <p:nvSpPr>
            <p:cNvPr id="8" name="Freeform 5"/>
            <p:cNvSpPr/>
            <p:nvPr/>
          </p:nvSpPr>
          <p:spPr bwMode="auto">
            <a:xfrm>
              <a:off x="2112963" y="3992563"/>
              <a:ext cx="2449513" cy="2916238"/>
            </a:xfrm>
            <a:custGeom>
              <a:avLst/>
              <a:gdLst>
                <a:gd name="T0" fmla="*/ 466 w 577"/>
                <a:gd name="T1" fmla="*/ 580 h 687"/>
                <a:gd name="T2" fmla="*/ 108 w 577"/>
                <a:gd name="T3" fmla="*/ 429 h 687"/>
                <a:gd name="T4" fmla="*/ 166 w 577"/>
                <a:gd name="T5" fmla="*/ 20 h 687"/>
                <a:gd name="T6" fmla="*/ 306 w 577"/>
                <a:gd name="T7" fmla="*/ 308 h 687"/>
                <a:gd name="T8" fmla="*/ 466 w 577"/>
                <a:gd name="T9" fmla="*/ 580 h 687"/>
              </a:gdLst>
              <a:ahLst/>
              <a:cxnLst>
                <a:cxn ang="0">
                  <a:pos x="T0" y="T1"/>
                </a:cxn>
                <a:cxn ang="0">
                  <a:pos x="T2" y="T3"/>
                </a:cxn>
                <a:cxn ang="0">
                  <a:pos x="T4" y="T5"/>
                </a:cxn>
                <a:cxn ang="0">
                  <a:pos x="T6" y="T7"/>
                </a:cxn>
                <a:cxn ang="0">
                  <a:pos x="T8" y="T9"/>
                </a:cxn>
              </a:cxnLst>
              <a:rect l="0" t="0" r="r" b="b"/>
              <a:pathLst>
                <a:path w="577" h="687">
                  <a:moveTo>
                    <a:pt x="466" y="580"/>
                  </a:moveTo>
                  <a:cubicBezTo>
                    <a:pt x="385" y="687"/>
                    <a:pt x="205" y="667"/>
                    <a:pt x="108" y="429"/>
                  </a:cubicBezTo>
                  <a:cubicBezTo>
                    <a:pt x="0" y="163"/>
                    <a:pt x="89" y="0"/>
                    <a:pt x="166" y="20"/>
                  </a:cubicBezTo>
                  <a:cubicBezTo>
                    <a:pt x="250" y="41"/>
                    <a:pt x="221" y="214"/>
                    <a:pt x="306" y="308"/>
                  </a:cubicBezTo>
                  <a:cubicBezTo>
                    <a:pt x="375" y="384"/>
                    <a:pt x="577" y="432"/>
                    <a:pt x="466" y="580"/>
                  </a:cubicBezTo>
                  <a:close/>
                </a:path>
              </a:pathLst>
            </a:custGeom>
            <a:solidFill>
              <a:srgbClr val="4639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6"/>
            <p:cNvSpPr/>
            <p:nvPr/>
          </p:nvSpPr>
          <p:spPr bwMode="auto">
            <a:xfrm>
              <a:off x="2211388" y="3963988"/>
              <a:ext cx="1001713" cy="669925"/>
            </a:xfrm>
            <a:custGeom>
              <a:avLst/>
              <a:gdLst>
                <a:gd name="T0" fmla="*/ 0 w 236"/>
                <a:gd name="T1" fmla="*/ 115 h 158"/>
                <a:gd name="T2" fmla="*/ 145 w 236"/>
                <a:gd name="T3" fmla="*/ 11 h 158"/>
                <a:gd name="T4" fmla="*/ 236 w 236"/>
                <a:gd name="T5" fmla="*/ 131 h 158"/>
                <a:gd name="T6" fmla="*/ 158 w 236"/>
                <a:gd name="T7" fmla="*/ 118 h 158"/>
                <a:gd name="T8" fmla="*/ 99 w 236"/>
                <a:gd name="T9" fmla="*/ 158 h 158"/>
                <a:gd name="T10" fmla="*/ 85 w 236"/>
                <a:gd name="T11" fmla="*/ 92 h 158"/>
                <a:gd name="T12" fmla="*/ 0 w 236"/>
                <a:gd name="T13" fmla="*/ 115 h 158"/>
              </a:gdLst>
              <a:ahLst/>
              <a:cxnLst>
                <a:cxn ang="0">
                  <a:pos x="T0" y="T1"/>
                </a:cxn>
                <a:cxn ang="0">
                  <a:pos x="T2" y="T3"/>
                </a:cxn>
                <a:cxn ang="0">
                  <a:pos x="T4" y="T5"/>
                </a:cxn>
                <a:cxn ang="0">
                  <a:pos x="T6" y="T7"/>
                </a:cxn>
                <a:cxn ang="0">
                  <a:pos x="T8" y="T9"/>
                </a:cxn>
                <a:cxn ang="0">
                  <a:pos x="T10" y="T11"/>
                </a:cxn>
                <a:cxn ang="0">
                  <a:pos x="T12" y="T13"/>
                </a:cxn>
              </a:cxnLst>
              <a:rect l="0" t="0" r="r" b="b"/>
              <a:pathLst>
                <a:path w="236" h="158">
                  <a:moveTo>
                    <a:pt x="0" y="115"/>
                  </a:moveTo>
                  <a:cubicBezTo>
                    <a:pt x="41" y="111"/>
                    <a:pt x="61" y="0"/>
                    <a:pt x="145" y="11"/>
                  </a:cubicBezTo>
                  <a:cubicBezTo>
                    <a:pt x="223" y="22"/>
                    <a:pt x="192" y="125"/>
                    <a:pt x="236" y="131"/>
                  </a:cubicBezTo>
                  <a:cubicBezTo>
                    <a:pt x="197" y="149"/>
                    <a:pt x="170" y="140"/>
                    <a:pt x="158" y="118"/>
                  </a:cubicBezTo>
                  <a:cubicBezTo>
                    <a:pt x="142" y="149"/>
                    <a:pt x="99" y="158"/>
                    <a:pt x="99" y="158"/>
                  </a:cubicBezTo>
                  <a:cubicBezTo>
                    <a:pt x="84" y="132"/>
                    <a:pt x="81" y="107"/>
                    <a:pt x="85" y="92"/>
                  </a:cubicBezTo>
                  <a:cubicBezTo>
                    <a:pt x="65" y="116"/>
                    <a:pt x="24" y="122"/>
                    <a:pt x="0" y="115"/>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7"/>
            <p:cNvSpPr/>
            <p:nvPr/>
          </p:nvSpPr>
          <p:spPr bwMode="auto">
            <a:xfrm>
              <a:off x="2597150" y="3560763"/>
              <a:ext cx="492125" cy="623888"/>
            </a:xfrm>
            <a:custGeom>
              <a:avLst/>
              <a:gdLst>
                <a:gd name="T0" fmla="*/ 103 w 116"/>
                <a:gd name="T1" fmla="*/ 17 h 147"/>
                <a:gd name="T2" fmla="*/ 58 w 116"/>
                <a:gd name="T3" fmla="*/ 20 h 147"/>
                <a:gd name="T4" fmla="*/ 35 w 116"/>
                <a:gd name="T5" fmla="*/ 106 h 147"/>
                <a:gd name="T6" fmla="*/ 1 w 116"/>
                <a:gd name="T7" fmla="*/ 130 h 147"/>
                <a:gd name="T8" fmla="*/ 59 w 116"/>
                <a:gd name="T9" fmla="*/ 135 h 147"/>
                <a:gd name="T10" fmla="*/ 70 w 116"/>
                <a:gd name="T11" fmla="*/ 75 h 147"/>
                <a:gd name="T12" fmla="*/ 103 w 116"/>
                <a:gd name="T13" fmla="*/ 17 h 147"/>
              </a:gdLst>
              <a:ahLst/>
              <a:cxnLst>
                <a:cxn ang="0">
                  <a:pos x="T0" y="T1"/>
                </a:cxn>
                <a:cxn ang="0">
                  <a:pos x="T2" y="T3"/>
                </a:cxn>
                <a:cxn ang="0">
                  <a:pos x="T4" y="T5"/>
                </a:cxn>
                <a:cxn ang="0">
                  <a:pos x="T6" y="T7"/>
                </a:cxn>
                <a:cxn ang="0">
                  <a:pos x="T8" y="T9"/>
                </a:cxn>
                <a:cxn ang="0">
                  <a:pos x="T10" y="T11"/>
                </a:cxn>
                <a:cxn ang="0">
                  <a:pos x="T12" y="T13"/>
                </a:cxn>
              </a:cxnLst>
              <a:rect l="0" t="0" r="r" b="b"/>
              <a:pathLst>
                <a:path w="116" h="147">
                  <a:moveTo>
                    <a:pt x="103" y="17"/>
                  </a:moveTo>
                  <a:cubicBezTo>
                    <a:pt x="91" y="4"/>
                    <a:pt x="64" y="0"/>
                    <a:pt x="58" y="20"/>
                  </a:cubicBezTo>
                  <a:cubicBezTo>
                    <a:pt x="53" y="41"/>
                    <a:pt x="36" y="91"/>
                    <a:pt x="35" y="106"/>
                  </a:cubicBezTo>
                  <a:cubicBezTo>
                    <a:pt x="34" y="120"/>
                    <a:pt x="3" y="113"/>
                    <a:pt x="1" y="130"/>
                  </a:cubicBezTo>
                  <a:cubicBezTo>
                    <a:pt x="0" y="147"/>
                    <a:pt x="38" y="144"/>
                    <a:pt x="59" y="135"/>
                  </a:cubicBezTo>
                  <a:cubicBezTo>
                    <a:pt x="79" y="127"/>
                    <a:pt x="61" y="107"/>
                    <a:pt x="70" y="75"/>
                  </a:cubicBezTo>
                  <a:cubicBezTo>
                    <a:pt x="79" y="43"/>
                    <a:pt x="116" y="20"/>
                    <a:pt x="103" y="17"/>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0" name="组合 19"/>
          <p:cNvGrpSpPr/>
          <p:nvPr/>
        </p:nvGrpSpPr>
        <p:grpSpPr>
          <a:xfrm>
            <a:off x="4222088" y="4772733"/>
            <a:ext cx="729277" cy="989179"/>
            <a:chOff x="1554163" y="4968875"/>
            <a:chExt cx="1790700" cy="2428876"/>
          </a:xfrm>
        </p:grpSpPr>
        <p:sp>
          <p:nvSpPr>
            <p:cNvPr id="21" name="Freeform 17"/>
            <p:cNvSpPr/>
            <p:nvPr/>
          </p:nvSpPr>
          <p:spPr bwMode="auto">
            <a:xfrm>
              <a:off x="1554163" y="5202238"/>
              <a:ext cx="1790700" cy="2195513"/>
            </a:xfrm>
            <a:custGeom>
              <a:avLst/>
              <a:gdLst>
                <a:gd name="T0" fmla="*/ 264 w 422"/>
                <a:gd name="T1" fmla="*/ 33 h 517"/>
                <a:gd name="T2" fmla="*/ 334 w 422"/>
                <a:gd name="T3" fmla="*/ 164 h 517"/>
                <a:gd name="T4" fmla="*/ 328 w 422"/>
                <a:gd name="T5" fmla="*/ 440 h 517"/>
                <a:gd name="T6" fmla="*/ 8 w 422"/>
                <a:gd name="T7" fmla="*/ 315 h 517"/>
                <a:gd name="T8" fmla="*/ 123 w 422"/>
                <a:gd name="T9" fmla="*/ 122 h 517"/>
                <a:gd name="T10" fmla="*/ 264 w 422"/>
                <a:gd name="T11" fmla="*/ 33 h 517"/>
              </a:gdLst>
              <a:ahLst/>
              <a:cxnLst>
                <a:cxn ang="0">
                  <a:pos x="T0" y="T1"/>
                </a:cxn>
                <a:cxn ang="0">
                  <a:pos x="T2" y="T3"/>
                </a:cxn>
                <a:cxn ang="0">
                  <a:pos x="T4" y="T5"/>
                </a:cxn>
                <a:cxn ang="0">
                  <a:pos x="T6" y="T7"/>
                </a:cxn>
                <a:cxn ang="0">
                  <a:pos x="T8" y="T9"/>
                </a:cxn>
                <a:cxn ang="0">
                  <a:pos x="T10" y="T11"/>
                </a:cxn>
              </a:cxnLst>
              <a:rect l="0" t="0" r="r" b="b"/>
              <a:pathLst>
                <a:path w="422" h="517">
                  <a:moveTo>
                    <a:pt x="264" y="33"/>
                  </a:moveTo>
                  <a:cubicBezTo>
                    <a:pt x="324" y="56"/>
                    <a:pt x="332" y="118"/>
                    <a:pt x="334" y="164"/>
                  </a:cubicBezTo>
                  <a:cubicBezTo>
                    <a:pt x="335" y="210"/>
                    <a:pt x="422" y="364"/>
                    <a:pt x="328" y="440"/>
                  </a:cubicBezTo>
                  <a:cubicBezTo>
                    <a:pt x="235" y="517"/>
                    <a:pt x="21" y="471"/>
                    <a:pt x="8" y="315"/>
                  </a:cubicBezTo>
                  <a:cubicBezTo>
                    <a:pt x="0" y="220"/>
                    <a:pt x="85" y="163"/>
                    <a:pt x="123" y="122"/>
                  </a:cubicBezTo>
                  <a:cubicBezTo>
                    <a:pt x="152" y="90"/>
                    <a:pt x="180" y="0"/>
                    <a:pt x="264" y="33"/>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8"/>
            <p:cNvSpPr/>
            <p:nvPr/>
          </p:nvSpPr>
          <p:spPr bwMode="auto">
            <a:xfrm>
              <a:off x="2249488" y="5538788"/>
              <a:ext cx="258763" cy="355600"/>
            </a:xfrm>
            <a:custGeom>
              <a:avLst/>
              <a:gdLst>
                <a:gd name="T0" fmla="*/ 43 w 61"/>
                <a:gd name="T1" fmla="*/ 9 h 84"/>
                <a:gd name="T2" fmla="*/ 19 w 61"/>
                <a:gd name="T3" fmla="*/ 76 h 84"/>
                <a:gd name="T4" fmla="*/ 43 w 61"/>
                <a:gd name="T5" fmla="*/ 9 h 84"/>
              </a:gdLst>
              <a:ahLst/>
              <a:cxnLst>
                <a:cxn ang="0">
                  <a:pos x="T0" y="T1"/>
                </a:cxn>
                <a:cxn ang="0">
                  <a:pos x="T2" y="T3"/>
                </a:cxn>
                <a:cxn ang="0">
                  <a:pos x="T4" y="T5"/>
                </a:cxn>
              </a:cxnLst>
              <a:rect l="0" t="0" r="r" b="b"/>
              <a:pathLst>
                <a:path w="61" h="84">
                  <a:moveTo>
                    <a:pt x="43" y="9"/>
                  </a:moveTo>
                  <a:cubicBezTo>
                    <a:pt x="61" y="18"/>
                    <a:pt x="37" y="84"/>
                    <a:pt x="19" y="76"/>
                  </a:cubicBezTo>
                  <a:cubicBezTo>
                    <a:pt x="0" y="68"/>
                    <a:pt x="24" y="0"/>
                    <a:pt x="43" y="9"/>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9"/>
            <p:cNvSpPr/>
            <p:nvPr/>
          </p:nvSpPr>
          <p:spPr bwMode="auto">
            <a:xfrm>
              <a:off x="1970088" y="6081713"/>
              <a:ext cx="309563" cy="474663"/>
            </a:xfrm>
            <a:custGeom>
              <a:avLst/>
              <a:gdLst>
                <a:gd name="T0" fmla="*/ 48 w 73"/>
                <a:gd name="T1" fmla="*/ 9 h 112"/>
                <a:gd name="T2" fmla="*/ 47 w 73"/>
                <a:gd name="T3" fmla="*/ 95 h 112"/>
                <a:gd name="T4" fmla="*/ 0 w 73"/>
                <a:gd name="T5" fmla="*/ 67 h 112"/>
                <a:gd name="T6" fmla="*/ 48 w 73"/>
                <a:gd name="T7" fmla="*/ 9 h 112"/>
              </a:gdLst>
              <a:ahLst/>
              <a:cxnLst>
                <a:cxn ang="0">
                  <a:pos x="T0" y="T1"/>
                </a:cxn>
                <a:cxn ang="0">
                  <a:pos x="T2" y="T3"/>
                </a:cxn>
                <a:cxn ang="0">
                  <a:pos x="T4" y="T5"/>
                </a:cxn>
                <a:cxn ang="0">
                  <a:pos x="T6" y="T7"/>
                </a:cxn>
              </a:cxnLst>
              <a:rect l="0" t="0" r="r" b="b"/>
              <a:pathLst>
                <a:path w="73" h="112">
                  <a:moveTo>
                    <a:pt x="48" y="9"/>
                  </a:moveTo>
                  <a:cubicBezTo>
                    <a:pt x="61" y="17"/>
                    <a:pt x="73" y="78"/>
                    <a:pt x="47" y="95"/>
                  </a:cubicBezTo>
                  <a:cubicBezTo>
                    <a:pt x="21" y="112"/>
                    <a:pt x="0" y="95"/>
                    <a:pt x="0" y="67"/>
                  </a:cubicBezTo>
                  <a:cubicBezTo>
                    <a:pt x="0" y="38"/>
                    <a:pt x="35" y="0"/>
                    <a:pt x="48" y="9"/>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0"/>
            <p:cNvSpPr/>
            <p:nvPr/>
          </p:nvSpPr>
          <p:spPr bwMode="auto">
            <a:xfrm>
              <a:off x="2592388" y="4968875"/>
              <a:ext cx="276225" cy="458788"/>
            </a:xfrm>
            <a:custGeom>
              <a:avLst/>
              <a:gdLst>
                <a:gd name="T0" fmla="*/ 13 w 65"/>
                <a:gd name="T1" fmla="*/ 99 h 108"/>
                <a:gd name="T2" fmla="*/ 40 w 65"/>
                <a:gd name="T3" fmla="*/ 58 h 108"/>
                <a:gd name="T4" fmla="*/ 43 w 65"/>
                <a:gd name="T5" fmla="*/ 8 h 108"/>
                <a:gd name="T6" fmla="*/ 27 w 65"/>
                <a:gd name="T7" fmla="*/ 53 h 108"/>
                <a:gd name="T8" fmla="*/ 13 w 65"/>
                <a:gd name="T9" fmla="*/ 99 h 108"/>
              </a:gdLst>
              <a:ahLst/>
              <a:cxnLst>
                <a:cxn ang="0">
                  <a:pos x="T0" y="T1"/>
                </a:cxn>
                <a:cxn ang="0">
                  <a:pos x="T2" y="T3"/>
                </a:cxn>
                <a:cxn ang="0">
                  <a:pos x="T4" y="T5"/>
                </a:cxn>
                <a:cxn ang="0">
                  <a:pos x="T6" y="T7"/>
                </a:cxn>
                <a:cxn ang="0">
                  <a:pos x="T8" y="T9"/>
                </a:cxn>
              </a:cxnLst>
              <a:rect l="0" t="0" r="r" b="b"/>
              <a:pathLst>
                <a:path w="65" h="108">
                  <a:moveTo>
                    <a:pt x="13" y="99"/>
                  </a:moveTo>
                  <a:cubicBezTo>
                    <a:pt x="31" y="108"/>
                    <a:pt x="36" y="80"/>
                    <a:pt x="40" y="58"/>
                  </a:cubicBezTo>
                  <a:cubicBezTo>
                    <a:pt x="44" y="36"/>
                    <a:pt x="65" y="17"/>
                    <a:pt x="43" y="8"/>
                  </a:cubicBezTo>
                  <a:cubicBezTo>
                    <a:pt x="21" y="0"/>
                    <a:pt x="33" y="31"/>
                    <a:pt x="27" y="53"/>
                  </a:cubicBezTo>
                  <a:cubicBezTo>
                    <a:pt x="21" y="74"/>
                    <a:pt x="0" y="93"/>
                    <a:pt x="13" y="99"/>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5" name="组合 24"/>
          <p:cNvGrpSpPr/>
          <p:nvPr/>
        </p:nvGrpSpPr>
        <p:grpSpPr>
          <a:xfrm>
            <a:off x="6900285" y="5156417"/>
            <a:ext cx="620661" cy="857288"/>
            <a:chOff x="3335338" y="4035425"/>
            <a:chExt cx="1524000" cy="2105026"/>
          </a:xfrm>
        </p:grpSpPr>
        <p:grpSp>
          <p:nvGrpSpPr>
            <p:cNvPr id="26" name="组合 25"/>
            <p:cNvGrpSpPr/>
            <p:nvPr/>
          </p:nvGrpSpPr>
          <p:grpSpPr>
            <a:xfrm>
              <a:off x="3335338" y="4035425"/>
              <a:ext cx="1524000" cy="2105026"/>
              <a:chOff x="3335338" y="4035425"/>
              <a:chExt cx="1524000" cy="2105026"/>
            </a:xfrm>
          </p:grpSpPr>
          <p:sp>
            <p:nvSpPr>
              <p:cNvPr id="28" name="Freeform 22"/>
              <p:cNvSpPr/>
              <p:nvPr/>
            </p:nvSpPr>
            <p:spPr bwMode="auto">
              <a:xfrm>
                <a:off x="3335338" y="4922838"/>
                <a:ext cx="1524000" cy="1217613"/>
              </a:xfrm>
              <a:custGeom>
                <a:avLst/>
                <a:gdLst>
                  <a:gd name="T0" fmla="*/ 146 w 359"/>
                  <a:gd name="T1" fmla="*/ 248 h 287"/>
                  <a:gd name="T2" fmla="*/ 74 w 359"/>
                  <a:gd name="T3" fmla="*/ 24 h 287"/>
                  <a:gd name="T4" fmla="*/ 192 w 359"/>
                  <a:gd name="T5" fmla="*/ 46 h 287"/>
                  <a:gd name="T6" fmla="*/ 319 w 359"/>
                  <a:gd name="T7" fmla="*/ 88 h 287"/>
                  <a:gd name="T8" fmla="*/ 146 w 359"/>
                  <a:gd name="T9" fmla="*/ 248 h 287"/>
                </a:gdLst>
                <a:ahLst/>
                <a:cxnLst>
                  <a:cxn ang="0">
                    <a:pos x="T0" y="T1"/>
                  </a:cxn>
                  <a:cxn ang="0">
                    <a:pos x="T2" y="T3"/>
                  </a:cxn>
                  <a:cxn ang="0">
                    <a:pos x="T4" y="T5"/>
                  </a:cxn>
                  <a:cxn ang="0">
                    <a:pos x="T6" y="T7"/>
                  </a:cxn>
                  <a:cxn ang="0">
                    <a:pos x="T8" y="T9"/>
                  </a:cxn>
                </a:cxnLst>
                <a:rect l="0" t="0" r="r" b="b"/>
                <a:pathLst>
                  <a:path w="359" h="287">
                    <a:moveTo>
                      <a:pt x="146" y="248"/>
                    </a:moveTo>
                    <a:cubicBezTo>
                      <a:pt x="0" y="210"/>
                      <a:pt x="15" y="48"/>
                      <a:pt x="74" y="24"/>
                    </a:cubicBezTo>
                    <a:cubicBezTo>
                      <a:pt x="133" y="0"/>
                      <a:pt x="136" y="32"/>
                      <a:pt x="192" y="46"/>
                    </a:cubicBezTo>
                    <a:cubicBezTo>
                      <a:pt x="247" y="61"/>
                      <a:pt x="280" y="38"/>
                      <a:pt x="319" y="88"/>
                    </a:cubicBezTo>
                    <a:cubicBezTo>
                      <a:pt x="359" y="138"/>
                      <a:pt x="292" y="287"/>
                      <a:pt x="146" y="248"/>
                    </a:cubicBezTo>
                    <a:close/>
                  </a:path>
                </a:pathLst>
              </a:custGeom>
              <a:solidFill>
                <a:srgbClr val="E660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3"/>
              <p:cNvSpPr>
                <a:spLocks noEditPoints="1"/>
              </p:cNvSpPr>
              <p:nvPr/>
            </p:nvSpPr>
            <p:spPr bwMode="auto">
              <a:xfrm>
                <a:off x="3616325" y="4035425"/>
                <a:ext cx="788988" cy="938213"/>
              </a:xfrm>
              <a:custGeom>
                <a:avLst/>
                <a:gdLst>
                  <a:gd name="T0" fmla="*/ 112 w 186"/>
                  <a:gd name="T1" fmla="*/ 21 h 221"/>
                  <a:gd name="T2" fmla="*/ 147 w 186"/>
                  <a:gd name="T3" fmla="*/ 68 h 221"/>
                  <a:gd name="T4" fmla="*/ 144 w 186"/>
                  <a:gd name="T5" fmla="*/ 79 h 221"/>
                  <a:gd name="T6" fmla="*/ 148 w 186"/>
                  <a:gd name="T7" fmla="*/ 80 h 221"/>
                  <a:gd name="T8" fmla="*/ 183 w 186"/>
                  <a:gd name="T9" fmla="*/ 126 h 221"/>
                  <a:gd name="T10" fmla="*/ 163 w 186"/>
                  <a:gd name="T11" fmla="*/ 156 h 221"/>
                  <a:gd name="T12" fmla="*/ 168 w 186"/>
                  <a:gd name="T13" fmla="*/ 182 h 221"/>
                  <a:gd name="T14" fmla="*/ 122 w 186"/>
                  <a:gd name="T15" fmla="*/ 218 h 221"/>
                  <a:gd name="T16" fmla="*/ 86 w 186"/>
                  <a:gd name="T17" fmla="*/ 181 h 221"/>
                  <a:gd name="T18" fmla="*/ 76 w 186"/>
                  <a:gd name="T19" fmla="*/ 181 h 221"/>
                  <a:gd name="T20" fmla="*/ 40 w 186"/>
                  <a:gd name="T21" fmla="*/ 142 h 221"/>
                  <a:gd name="T22" fmla="*/ 38 w 186"/>
                  <a:gd name="T23" fmla="*/ 141 h 221"/>
                  <a:gd name="T24" fmla="*/ 3 w 186"/>
                  <a:gd name="T25" fmla="*/ 95 h 221"/>
                  <a:gd name="T26" fmla="*/ 15 w 186"/>
                  <a:gd name="T27" fmla="*/ 72 h 221"/>
                  <a:gd name="T28" fmla="*/ 4 w 186"/>
                  <a:gd name="T29" fmla="*/ 38 h 221"/>
                  <a:gd name="T30" fmla="*/ 51 w 186"/>
                  <a:gd name="T31" fmla="*/ 3 h 221"/>
                  <a:gd name="T32" fmla="*/ 83 w 186"/>
                  <a:gd name="T33" fmla="*/ 28 h 221"/>
                  <a:gd name="T34" fmla="*/ 112 w 186"/>
                  <a:gd name="T35" fmla="*/ 21 h 221"/>
                  <a:gd name="T36" fmla="*/ 104 w 186"/>
                  <a:gd name="T37" fmla="*/ 105 h 221"/>
                  <a:gd name="T38" fmla="*/ 105 w 186"/>
                  <a:gd name="T39" fmla="*/ 103 h 221"/>
                  <a:gd name="T40" fmla="*/ 101 w 186"/>
                  <a:gd name="T41" fmla="*/ 103 h 221"/>
                  <a:gd name="T42" fmla="*/ 99 w 186"/>
                  <a:gd name="T43" fmla="*/ 103 h 221"/>
                  <a:gd name="T44" fmla="*/ 104 w 186"/>
                  <a:gd name="T45" fmla="*/ 105 h 221"/>
                  <a:gd name="T46" fmla="*/ 88 w 186"/>
                  <a:gd name="T47" fmla="*/ 99 h 221"/>
                  <a:gd name="T48" fmla="*/ 85 w 186"/>
                  <a:gd name="T49" fmla="*/ 97 h 221"/>
                  <a:gd name="T50" fmla="*/ 85 w 186"/>
                  <a:gd name="T51" fmla="*/ 99 h 221"/>
                  <a:gd name="T52" fmla="*/ 87 w 186"/>
                  <a:gd name="T53" fmla="*/ 99 h 221"/>
                  <a:gd name="T54" fmla="*/ 88 w 186"/>
                  <a:gd name="T55" fmla="*/ 9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6" h="221">
                    <a:moveTo>
                      <a:pt x="112" y="21"/>
                    </a:moveTo>
                    <a:cubicBezTo>
                      <a:pt x="134" y="24"/>
                      <a:pt x="150" y="45"/>
                      <a:pt x="147" y="68"/>
                    </a:cubicBezTo>
                    <a:cubicBezTo>
                      <a:pt x="146" y="72"/>
                      <a:pt x="145" y="76"/>
                      <a:pt x="144" y="79"/>
                    </a:cubicBezTo>
                    <a:cubicBezTo>
                      <a:pt x="145" y="80"/>
                      <a:pt x="146" y="80"/>
                      <a:pt x="148" y="80"/>
                    </a:cubicBezTo>
                    <a:cubicBezTo>
                      <a:pt x="170" y="83"/>
                      <a:pt x="186" y="104"/>
                      <a:pt x="183" y="126"/>
                    </a:cubicBezTo>
                    <a:cubicBezTo>
                      <a:pt x="181" y="139"/>
                      <a:pt x="173" y="150"/>
                      <a:pt x="163" y="156"/>
                    </a:cubicBezTo>
                    <a:cubicBezTo>
                      <a:pt x="167" y="164"/>
                      <a:pt x="169" y="173"/>
                      <a:pt x="168" y="182"/>
                    </a:cubicBezTo>
                    <a:cubicBezTo>
                      <a:pt x="165" y="205"/>
                      <a:pt x="144" y="221"/>
                      <a:pt x="122" y="218"/>
                    </a:cubicBezTo>
                    <a:cubicBezTo>
                      <a:pt x="102" y="215"/>
                      <a:pt x="88" y="199"/>
                      <a:pt x="86" y="181"/>
                    </a:cubicBezTo>
                    <a:cubicBezTo>
                      <a:pt x="83" y="181"/>
                      <a:pt x="79" y="181"/>
                      <a:pt x="76" y="181"/>
                    </a:cubicBezTo>
                    <a:cubicBezTo>
                      <a:pt x="56" y="178"/>
                      <a:pt x="41" y="161"/>
                      <a:pt x="40" y="142"/>
                    </a:cubicBezTo>
                    <a:cubicBezTo>
                      <a:pt x="40" y="142"/>
                      <a:pt x="39" y="142"/>
                      <a:pt x="38" y="141"/>
                    </a:cubicBezTo>
                    <a:cubicBezTo>
                      <a:pt x="16" y="138"/>
                      <a:pt x="0" y="117"/>
                      <a:pt x="3" y="95"/>
                    </a:cubicBezTo>
                    <a:cubicBezTo>
                      <a:pt x="4" y="86"/>
                      <a:pt x="9" y="78"/>
                      <a:pt x="15" y="72"/>
                    </a:cubicBezTo>
                    <a:cubicBezTo>
                      <a:pt x="7" y="63"/>
                      <a:pt x="2" y="51"/>
                      <a:pt x="4" y="38"/>
                    </a:cubicBezTo>
                    <a:cubicBezTo>
                      <a:pt x="7" y="15"/>
                      <a:pt x="28" y="0"/>
                      <a:pt x="51" y="3"/>
                    </a:cubicBezTo>
                    <a:cubicBezTo>
                      <a:pt x="66" y="5"/>
                      <a:pt x="78" y="15"/>
                      <a:pt x="83" y="28"/>
                    </a:cubicBezTo>
                    <a:cubicBezTo>
                      <a:pt x="91" y="22"/>
                      <a:pt x="101" y="20"/>
                      <a:pt x="112" y="21"/>
                    </a:cubicBezTo>
                    <a:close/>
                    <a:moveTo>
                      <a:pt x="104" y="105"/>
                    </a:moveTo>
                    <a:cubicBezTo>
                      <a:pt x="104" y="105"/>
                      <a:pt x="104" y="104"/>
                      <a:pt x="105" y="103"/>
                    </a:cubicBezTo>
                    <a:cubicBezTo>
                      <a:pt x="103" y="103"/>
                      <a:pt x="102" y="103"/>
                      <a:pt x="101" y="103"/>
                    </a:cubicBezTo>
                    <a:cubicBezTo>
                      <a:pt x="99" y="103"/>
                      <a:pt x="99" y="103"/>
                      <a:pt x="99" y="103"/>
                    </a:cubicBezTo>
                    <a:cubicBezTo>
                      <a:pt x="101" y="103"/>
                      <a:pt x="102" y="104"/>
                      <a:pt x="104" y="105"/>
                    </a:cubicBezTo>
                    <a:close/>
                    <a:moveTo>
                      <a:pt x="88" y="99"/>
                    </a:moveTo>
                    <a:cubicBezTo>
                      <a:pt x="87" y="99"/>
                      <a:pt x="86" y="98"/>
                      <a:pt x="85" y="97"/>
                    </a:cubicBezTo>
                    <a:cubicBezTo>
                      <a:pt x="85" y="98"/>
                      <a:pt x="85" y="98"/>
                      <a:pt x="85" y="99"/>
                    </a:cubicBezTo>
                    <a:cubicBezTo>
                      <a:pt x="86" y="99"/>
                      <a:pt x="87" y="99"/>
                      <a:pt x="87" y="99"/>
                    </a:cubicBezTo>
                    <a:cubicBezTo>
                      <a:pt x="88" y="99"/>
                      <a:pt x="88" y="99"/>
                      <a:pt x="88" y="99"/>
                    </a:cubicBezTo>
                    <a:close/>
                  </a:path>
                </a:pathLst>
              </a:custGeom>
              <a:solidFill>
                <a:srgbClr val="6B95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4"/>
              <p:cNvSpPr/>
              <p:nvPr/>
            </p:nvSpPr>
            <p:spPr bwMode="auto">
              <a:xfrm>
                <a:off x="3925888" y="4319588"/>
                <a:ext cx="339725" cy="976313"/>
              </a:xfrm>
              <a:custGeom>
                <a:avLst/>
                <a:gdLst>
                  <a:gd name="T0" fmla="*/ 69 w 80"/>
                  <a:gd name="T1" fmla="*/ 201 h 230"/>
                  <a:gd name="T2" fmla="*/ 0 w 80"/>
                  <a:gd name="T3" fmla="*/ 0 h 230"/>
                  <a:gd name="T4" fmla="*/ 45 w 80"/>
                  <a:gd name="T5" fmla="*/ 191 h 230"/>
                  <a:gd name="T6" fmla="*/ 69 w 80"/>
                  <a:gd name="T7" fmla="*/ 201 h 230"/>
                </a:gdLst>
                <a:ahLst/>
                <a:cxnLst>
                  <a:cxn ang="0">
                    <a:pos x="T0" y="T1"/>
                  </a:cxn>
                  <a:cxn ang="0">
                    <a:pos x="T2" y="T3"/>
                  </a:cxn>
                  <a:cxn ang="0">
                    <a:pos x="T4" y="T5"/>
                  </a:cxn>
                  <a:cxn ang="0">
                    <a:pos x="T6" y="T7"/>
                  </a:cxn>
                </a:cxnLst>
                <a:rect l="0" t="0" r="r" b="b"/>
                <a:pathLst>
                  <a:path w="80" h="230">
                    <a:moveTo>
                      <a:pt x="69" y="201"/>
                    </a:moveTo>
                    <a:cubicBezTo>
                      <a:pt x="80" y="144"/>
                      <a:pt x="71" y="63"/>
                      <a:pt x="0" y="0"/>
                    </a:cubicBezTo>
                    <a:cubicBezTo>
                      <a:pt x="55" y="65"/>
                      <a:pt x="59" y="137"/>
                      <a:pt x="45" y="191"/>
                    </a:cubicBezTo>
                    <a:cubicBezTo>
                      <a:pt x="44" y="197"/>
                      <a:pt x="55" y="230"/>
                      <a:pt x="69" y="201"/>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7" name="Freeform 25"/>
            <p:cNvSpPr/>
            <p:nvPr/>
          </p:nvSpPr>
          <p:spPr bwMode="auto">
            <a:xfrm>
              <a:off x="4367213" y="5224463"/>
              <a:ext cx="296863" cy="304800"/>
            </a:xfrm>
            <a:custGeom>
              <a:avLst/>
              <a:gdLst>
                <a:gd name="T0" fmla="*/ 53 w 70"/>
                <a:gd name="T1" fmla="*/ 19 h 72"/>
                <a:gd name="T2" fmla="*/ 0 w 70"/>
                <a:gd name="T3" fmla="*/ 8 h 72"/>
                <a:gd name="T4" fmla="*/ 39 w 70"/>
                <a:gd name="T5" fmla="*/ 33 h 72"/>
                <a:gd name="T6" fmla="*/ 62 w 70"/>
                <a:gd name="T7" fmla="*/ 72 h 72"/>
                <a:gd name="T8" fmla="*/ 53 w 70"/>
                <a:gd name="T9" fmla="*/ 19 h 72"/>
              </a:gdLst>
              <a:ahLst/>
              <a:cxnLst>
                <a:cxn ang="0">
                  <a:pos x="T0" y="T1"/>
                </a:cxn>
                <a:cxn ang="0">
                  <a:pos x="T2" y="T3"/>
                </a:cxn>
                <a:cxn ang="0">
                  <a:pos x="T4" y="T5"/>
                </a:cxn>
                <a:cxn ang="0">
                  <a:pos x="T6" y="T7"/>
                </a:cxn>
                <a:cxn ang="0">
                  <a:pos x="T8" y="T9"/>
                </a:cxn>
              </a:cxnLst>
              <a:rect l="0" t="0" r="r" b="b"/>
              <a:pathLst>
                <a:path w="70" h="72">
                  <a:moveTo>
                    <a:pt x="53" y="19"/>
                  </a:moveTo>
                  <a:cubicBezTo>
                    <a:pt x="39" y="4"/>
                    <a:pt x="18" y="0"/>
                    <a:pt x="0" y="8"/>
                  </a:cubicBezTo>
                  <a:cubicBezTo>
                    <a:pt x="13" y="12"/>
                    <a:pt x="27" y="21"/>
                    <a:pt x="39" y="33"/>
                  </a:cubicBezTo>
                  <a:cubicBezTo>
                    <a:pt x="51" y="45"/>
                    <a:pt x="59" y="58"/>
                    <a:pt x="62" y="72"/>
                  </a:cubicBezTo>
                  <a:cubicBezTo>
                    <a:pt x="70" y="54"/>
                    <a:pt x="67" y="33"/>
                    <a:pt x="53" y="19"/>
                  </a:cubicBezTo>
                  <a:close/>
                </a:path>
              </a:pathLst>
            </a:custGeom>
            <a:solidFill>
              <a:srgbClr val="EC8A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1" name="组合 30"/>
          <p:cNvGrpSpPr/>
          <p:nvPr/>
        </p:nvGrpSpPr>
        <p:grpSpPr>
          <a:xfrm>
            <a:off x="10107636" y="1018119"/>
            <a:ext cx="952327" cy="1158567"/>
            <a:chOff x="-147638" y="4900613"/>
            <a:chExt cx="2338388" cy="2844800"/>
          </a:xfrm>
        </p:grpSpPr>
        <p:sp>
          <p:nvSpPr>
            <p:cNvPr id="32" name="Freeform 26"/>
            <p:cNvSpPr/>
            <p:nvPr/>
          </p:nvSpPr>
          <p:spPr bwMode="auto">
            <a:xfrm>
              <a:off x="-147638" y="4900613"/>
              <a:ext cx="2338388" cy="2844800"/>
            </a:xfrm>
            <a:custGeom>
              <a:avLst/>
              <a:gdLst>
                <a:gd name="T0" fmla="*/ 322 w 551"/>
                <a:gd name="T1" fmla="*/ 282 h 670"/>
                <a:gd name="T2" fmla="*/ 116 w 551"/>
                <a:gd name="T3" fmla="*/ 34 h 670"/>
                <a:gd name="T4" fmla="*/ 150 w 551"/>
                <a:gd name="T5" fmla="*/ 360 h 670"/>
                <a:gd name="T6" fmla="*/ 449 w 551"/>
                <a:gd name="T7" fmla="*/ 600 h 670"/>
                <a:gd name="T8" fmla="*/ 322 w 551"/>
                <a:gd name="T9" fmla="*/ 282 h 670"/>
              </a:gdLst>
              <a:ahLst/>
              <a:cxnLst>
                <a:cxn ang="0">
                  <a:pos x="T0" y="T1"/>
                </a:cxn>
                <a:cxn ang="0">
                  <a:pos x="T2" y="T3"/>
                </a:cxn>
                <a:cxn ang="0">
                  <a:pos x="T4" y="T5"/>
                </a:cxn>
                <a:cxn ang="0">
                  <a:pos x="T6" y="T7"/>
                </a:cxn>
                <a:cxn ang="0">
                  <a:pos x="T8" y="T9"/>
                </a:cxn>
              </a:cxnLst>
              <a:rect l="0" t="0" r="r" b="b"/>
              <a:pathLst>
                <a:path w="551" h="670">
                  <a:moveTo>
                    <a:pt x="322" y="282"/>
                  </a:moveTo>
                  <a:cubicBezTo>
                    <a:pt x="288" y="234"/>
                    <a:pt x="208" y="0"/>
                    <a:pt x="116" y="34"/>
                  </a:cubicBezTo>
                  <a:cubicBezTo>
                    <a:pt x="0" y="76"/>
                    <a:pt x="94" y="262"/>
                    <a:pt x="150" y="360"/>
                  </a:cubicBezTo>
                  <a:cubicBezTo>
                    <a:pt x="212" y="467"/>
                    <a:pt x="364" y="670"/>
                    <a:pt x="449" y="600"/>
                  </a:cubicBezTo>
                  <a:cubicBezTo>
                    <a:pt x="551" y="517"/>
                    <a:pt x="383" y="371"/>
                    <a:pt x="322" y="282"/>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8"/>
            <p:cNvSpPr/>
            <p:nvPr/>
          </p:nvSpPr>
          <p:spPr bwMode="auto">
            <a:xfrm>
              <a:off x="415925" y="5083175"/>
              <a:ext cx="534988" cy="912813"/>
            </a:xfrm>
            <a:custGeom>
              <a:avLst/>
              <a:gdLst>
                <a:gd name="T0" fmla="*/ 22 w 126"/>
                <a:gd name="T1" fmla="*/ 14 h 215"/>
                <a:gd name="T2" fmla="*/ 124 w 126"/>
                <a:gd name="T3" fmla="*/ 190 h 215"/>
                <a:gd name="T4" fmla="*/ 110 w 126"/>
                <a:gd name="T5" fmla="*/ 190 h 215"/>
                <a:gd name="T6" fmla="*/ 16 w 126"/>
                <a:gd name="T7" fmla="*/ 21 h 215"/>
                <a:gd name="T8" fmla="*/ 22 w 126"/>
                <a:gd name="T9" fmla="*/ 14 h 215"/>
              </a:gdLst>
              <a:ahLst/>
              <a:cxnLst>
                <a:cxn ang="0">
                  <a:pos x="T0" y="T1"/>
                </a:cxn>
                <a:cxn ang="0">
                  <a:pos x="T2" y="T3"/>
                </a:cxn>
                <a:cxn ang="0">
                  <a:pos x="T4" y="T5"/>
                </a:cxn>
                <a:cxn ang="0">
                  <a:pos x="T6" y="T7"/>
                </a:cxn>
                <a:cxn ang="0">
                  <a:pos x="T8" y="T9"/>
                </a:cxn>
              </a:cxnLst>
              <a:rect l="0" t="0" r="r" b="b"/>
              <a:pathLst>
                <a:path w="126" h="215">
                  <a:moveTo>
                    <a:pt x="22" y="14"/>
                  </a:moveTo>
                  <a:cubicBezTo>
                    <a:pt x="53" y="34"/>
                    <a:pt x="121" y="152"/>
                    <a:pt x="124" y="190"/>
                  </a:cubicBezTo>
                  <a:cubicBezTo>
                    <a:pt x="126" y="215"/>
                    <a:pt x="115" y="213"/>
                    <a:pt x="110" y="190"/>
                  </a:cubicBezTo>
                  <a:cubicBezTo>
                    <a:pt x="105" y="162"/>
                    <a:pt x="39" y="42"/>
                    <a:pt x="16" y="21"/>
                  </a:cubicBezTo>
                  <a:cubicBezTo>
                    <a:pt x="0" y="7"/>
                    <a:pt x="0" y="0"/>
                    <a:pt x="22" y="1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29"/>
            <p:cNvSpPr/>
            <p:nvPr/>
          </p:nvSpPr>
          <p:spPr bwMode="auto">
            <a:xfrm>
              <a:off x="166688" y="5176838"/>
              <a:ext cx="363538" cy="1019175"/>
            </a:xfrm>
            <a:custGeom>
              <a:avLst/>
              <a:gdLst>
                <a:gd name="T0" fmla="*/ 7 w 86"/>
                <a:gd name="T1" fmla="*/ 26 h 240"/>
                <a:gd name="T2" fmla="*/ 64 w 86"/>
                <a:gd name="T3" fmla="*/ 221 h 240"/>
                <a:gd name="T4" fmla="*/ 73 w 86"/>
                <a:gd name="T5" fmla="*/ 211 h 240"/>
                <a:gd name="T6" fmla="*/ 17 w 86"/>
                <a:gd name="T7" fmla="*/ 26 h 240"/>
                <a:gd name="T8" fmla="*/ 7 w 86"/>
                <a:gd name="T9" fmla="*/ 26 h 240"/>
              </a:gdLst>
              <a:ahLst/>
              <a:cxnLst>
                <a:cxn ang="0">
                  <a:pos x="T0" y="T1"/>
                </a:cxn>
                <a:cxn ang="0">
                  <a:pos x="T2" y="T3"/>
                </a:cxn>
                <a:cxn ang="0">
                  <a:pos x="T4" y="T5"/>
                </a:cxn>
                <a:cxn ang="0">
                  <a:pos x="T6" y="T7"/>
                </a:cxn>
                <a:cxn ang="0">
                  <a:pos x="T8" y="T9"/>
                </a:cxn>
              </a:cxnLst>
              <a:rect l="0" t="0" r="r" b="b"/>
              <a:pathLst>
                <a:path w="86" h="240">
                  <a:moveTo>
                    <a:pt x="7" y="26"/>
                  </a:moveTo>
                  <a:cubicBezTo>
                    <a:pt x="0" y="63"/>
                    <a:pt x="38" y="193"/>
                    <a:pt x="64" y="221"/>
                  </a:cubicBezTo>
                  <a:cubicBezTo>
                    <a:pt x="80" y="240"/>
                    <a:pt x="86" y="231"/>
                    <a:pt x="73" y="211"/>
                  </a:cubicBezTo>
                  <a:cubicBezTo>
                    <a:pt x="57" y="188"/>
                    <a:pt x="16" y="58"/>
                    <a:pt x="17" y="26"/>
                  </a:cubicBezTo>
                  <a:cubicBezTo>
                    <a:pt x="17" y="5"/>
                    <a:pt x="11" y="0"/>
                    <a:pt x="7" y="26"/>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0"/>
            <p:cNvSpPr/>
            <p:nvPr/>
          </p:nvSpPr>
          <p:spPr bwMode="auto">
            <a:xfrm>
              <a:off x="339725" y="5143500"/>
              <a:ext cx="411163" cy="984250"/>
            </a:xfrm>
            <a:custGeom>
              <a:avLst/>
              <a:gdLst>
                <a:gd name="T0" fmla="*/ 1 w 97"/>
                <a:gd name="T1" fmla="*/ 26 h 232"/>
                <a:gd name="T2" fmla="*/ 81 w 97"/>
                <a:gd name="T3" fmla="*/ 213 h 232"/>
                <a:gd name="T4" fmla="*/ 89 w 97"/>
                <a:gd name="T5" fmla="*/ 202 h 232"/>
                <a:gd name="T6" fmla="*/ 11 w 97"/>
                <a:gd name="T7" fmla="*/ 26 h 232"/>
                <a:gd name="T8" fmla="*/ 1 w 97"/>
                <a:gd name="T9" fmla="*/ 26 h 232"/>
              </a:gdLst>
              <a:ahLst/>
              <a:cxnLst>
                <a:cxn ang="0">
                  <a:pos x="T0" y="T1"/>
                </a:cxn>
                <a:cxn ang="0">
                  <a:pos x="T2" y="T3"/>
                </a:cxn>
                <a:cxn ang="0">
                  <a:pos x="T4" y="T5"/>
                </a:cxn>
                <a:cxn ang="0">
                  <a:pos x="T6" y="T7"/>
                </a:cxn>
                <a:cxn ang="0">
                  <a:pos x="T8" y="T9"/>
                </a:cxn>
              </a:cxnLst>
              <a:rect l="0" t="0" r="r" b="b"/>
              <a:pathLst>
                <a:path w="97" h="232">
                  <a:moveTo>
                    <a:pt x="1" y="26"/>
                  </a:moveTo>
                  <a:cubicBezTo>
                    <a:pt x="2" y="59"/>
                    <a:pt x="56" y="184"/>
                    <a:pt x="81" y="213"/>
                  </a:cubicBezTo>
                  <a:cubicBezTo>
                    <a:pt x="97" y="232"/>
                    <a:pt x="97" y="225"/>
                    <a:pt x="89" y="202"/>
                  </a:cubicBezTo>
                  <a:cubicBezTo>
                    <a:pt x="80" y="174"/>
                    <a:pt x="23" y="50"/>
                    <a:pt x="11" y="26"/>
                  </a:cubicBezTo>
                  <a:cubicBezTo>
                    <a:pt x="1" y="6"/>
                    <a:pt x="0" y="0"/>
                    <a:pt x="1" y="26"/>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31"/>
            <p:cNvSpPr/>
            <p:nvPr/>
          </p:nvSpPr>
          <p:spPr bwMode="auto">
            <a:xfrm>
              <a:off x="1239838" y="7164388"/>
              <a:ext cx="80963" cy="79375"/>
            </a:xfrm>
            <a:custGeom>
              <a:avLst/>
              <a:gdLst>
                <a:gd name="T0" fmla="*/ 16 w 19"/>
                <a:gd name="T1" fmla="*/ 4 h 19"/>
                <a:gd name="T2" fmla="*/ 4 w 19"/>
                <a:gd name="T3" fmla="*/ 3 h 19"/>
                <a:gd name="T4" fmla="*/ 3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0"/>
                    <a:pt x="8" y="0"/>
                    <a:pt x="4" y="3"/>
                  </a:cubicBezTo>
                  <a:cubicBezTo>
                    <a:pt x="0" y="6"/>
                    <a:pt x="0" y="11"/>
                    <a:pt x="3" y="15"/>
                  </a:cubicBezTo>
                  <a:cubicBezTo>
                    <a:pt x="6" y="19"/>
                    <a:pt x="11" y="19"/>
                    <a:pt x="15" y="16"/>
                  </a:cubicBezTo>
                  <a:cubicBezTo>
                    <a:pt x="19" y="13"/>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32"/>
            <p:cNvSpPr/>
            <p:nvPr/>
          </p:nvSpPr>
          <p:spPr bwMode="auto">
            <a:xfrm>
              <a:off x="989013" y="6789738"/>
              <a:ext cx="80963" cy="80963"/>
            </a:xfrm>
            <a:custGeom>
              <a:avLst/>
              <a:gdLst>
                <a:gd name="T0" fmla="*/ 16 w 19"/>
                <a:gd name="T1" fmla="*/ 4 h 19"/>
                <a:gd name="T2" fmla="*/ 4 w 19"/>
                <a:gd name="T3" fmla="*/ 3 h 19"/>
                <a:gd name="T4" fmla="*/ 2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0"/>
                    <a:pt x="8" y="0"/>
                    <a:pt x="4" y="3"/>
                  </a:cubicBezTo>
                  <a:cubicBezTo>
                    <a:pt x="0" y="6"/>
                    <a:pt x="0" y="11"/>
                    <a:pt x="2" y="15"/>
                  </a:cubicBezTo>
                  <a:cubicBezTo>
                    <a:pt x="5" y="19"/>
                    <a:pt x="11" y="19"/>
                    <a:pt x="15" y="16"/>
                  </a:cubicBezTo>
                  <a:cubicBezTo>
                    <a:pt x="18" y="13"/>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33"/>
            <p:cNvSpPr/>
            <p:nvPr/>
          </p:nvSpPr>
          <p:spPr bwMode="auto">
            <a:xfrm>
              <a:off x="1006475" y="6997700"/>
              <a:ext cx="80963" cy="80963"/>
            </a:xfrm>
            <a:custGeom>
              <a:avLst/>
              <a:gdLst>
                <a:gd name="T0" fmla="*/ 16 w 19"/>
                <a:gd name="T1" fmla="*/ 4 h 19"/>
                <a:gd name="T2" fmla="*/ 4 w 19"/>
                <a:gd name="T3" fmla="*/ 3 h 19"/>
                <a:gd name="T4" fmla="*/ 3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0"/>
                    <a:pt x="8" y="0"/>
                    <a:pt x="4" y="3"/>
                  </a:cubicBezTo>
                  <a:cubicBezTo>
                    <a:pt x="0" y="6"/>
                    <a:pt x="0" y="11"/>
                    <a:pt x="3" y="15"/>
                  </a:cubicBezTo>
                  <a:cubicBezTo>
                    <a:pt x="5" y="19"/>
                    <a:pt x="11" y="19"/>
                    <a:pt x="15" y="16"/>
                  </a:cubicBezTo>
                  <a:cubicBezTo>
                    <a:pt x="18" y="13"/>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34"/>
            <p:cNvSpPr/>
            <p:nvPr/>
          </p:nvSpPr>
          <p:spPr bwMode="auto">
            <a:xfrm>
              <a:off x="1120775" y="6642100"/>
              <a:ext cx="84138" cy="84138"/>
            </a:xfrm>
            <a:custGeom>
              <a:avLst/>
              <a:gdLst>
                <a:gd name="T0" fmla="*/ 17 w 20"/>
                <a:gd name="T1" fmla="*/ 5 h 20"/>
                <a:gd name="T2" fmla="*/ 5 w 20"/>
                <a:gd name="T3" fmla="*/ 3 h 20"/>
                <a:gd name="T4" fmla="*/ 3 w 20"/>
                <a:gd name="T5" fmla="*/ 15 h 20"/>
                <a:gd name="T6" fmla="*/ 15 w 20"/>
                <a:gd name="T7" fmla="*/ 17 h 20"/>
                <a:gd name="T8" fmla="*/ 17 w 20"/>
                <a:gd name="T9" fmla="*/ 5 h 20"/>
              </a:gdLst>
              <a:ahLst/>
              <a:cxnLst>
                <a:cxn ang="0">
                  <a:pos x="T0" y="T1"/>
                </a:cxn>
                <a:cxn ang="0">
                  <a:pos x="T2" y="T3"/>
                </a:cxn>
                <a:cxn ang="0">
                  <a:pos x="T4" y="T5"/>
                </a:cxn>
                <a:cxn ang="0">
                  <a:pos x="T6" y="T7"/>
                </a:cxn>
                <a:cxn ang="0">
                  <a:pos x="T8" y="T9"/>
                </a:cxn>
              </a:cxnLst>
              <a:rect l="0" t="0" r="r" b="b"/>
              <a:pathLst>
                <a:path w="20" h="20">
                  <a:moveTo>
                    <a:pt x="17" y="5"/>
                  </a:moveTo>
                  <a:cubicBezTo>
                    <a:pt x="14" y="1"/>
                    <a:pt x="9" y="0"/>
                    <a:pt x="5" y="3"/>
                  </a:cubicBezTo>
                  <a:cubicBezTo>
                    <a:pt x="1" y="6"/>
                    <a:pt x="0" y="12"/>
                    <a:pt x="3" y="15"/>
                  </a:cubicBezTo>
                  <a:cubicBezTo>
                    <a:pt x="6" y="19"/>
                    <a:pt x="12" y="20"/>
                    <a:pt x="15" y="17"/>
                  </a:cubicBezTo>
                  <a:cubicBezTo>
                    <a:pt x="19" y="14"/>
                    <a:pt x="20" y="8"/>
                    <a:pt x="17"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5"/>
            <p:cNvSpPr/>
            <p:nvPr/>
          </p:nvSpPr>
          <p:spPr bwMode="auto">
            <a:xfrm>
              <a:off x="831850" y="6604000"/>
              <a:ext cx="80963" cy="84138"/>
            </a:xfrm>
            <a:custGeom>
              <a:avLst/>
              <a:gdLst>
                <a:gd name="T0" fmla="*/ 16 w 19"/>
                <a:gd name="T1" fmla="*/ 5 h 20"/>
                <a:gd name="T2" fmla="*/ 4 w 19"/>
                <a:gd name="T3" fmla="*/ 3 h 20"/>
                <a:gd name="T4" fmla="*/ 3 w 19"/>
                <a:gd name="T5" fmla="*/ 15 h 20"/>
                <a:gd name="T6" fmla="*/ 15 w 19"/>
                <a:gd name="T7" fmla="*/ 17 h 20"/>
                <a:gd name="T8" fmla="*/ 16 w 19"/>
                <a:gd name="T9" fmla="*/ 5 h 20"/>
              </a:gdLst>
              <a:ahLst/>
              <a:cxnLst>
                <a:cxn ang="0">
                  <a:pos x="T0" y="T1"/>
                </a:cxn>
                <a:cxn ang="0">
                  <a:pos x="T2" y="T3"/>
                </a:cxn>
                <a:cxn ang="0">
                  <a:pos x="T4" y="T5"/>
                </a:cxn>
                <a:cxn ang="0">
                  <a:pos x="T6" y="T7"/>
                </a:cxn>
                <a:cxn ang="0">
                  <a:pos x="T8" y="T9"/>
                </a:cxn>
              </a:cxnLst>
              <a:rect l="0" t="0" r="r" b="b"/>
              <a:pathLst>
                <a:path w="19" h="20">
                  <a:moveTo>
                    <a:pt x="16" y="5"/>
                  </a:moveTo>
                  <a:cubicBezTo>
                    <a:pt x="13" y="1"/>
                    <a:pt x="8" y="0"/>
                    <a:pt x="4" y="3"/>
                  </a:cubicBezTo>
                  <a:cubicBezTo>
                    <a:pt x="0" y="6"/>
                    <a:pt x="0" y="11"/>
                    <a:pt x="3" y="15"/>
                  </a:cubicBezTo>
                  <a:cubicBezTo>
                    <a:pt x="5" y="19"/>
                    <a:pt x="11" y="20"/>
                    <a:pt x="15" y="17"/>
                  </a:cubicBezTo>
                  <a:cubicBezTo>
                    <a:pt x="18" y="14"/>
                    <a:pt x="19" y="8"/>
                    <a:pt x="16"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36"/>
            <p:cNvSpPr/>
            <p:nvPr/>
          </p:nvSpPr>
          <p:spPr bwMode="auto">
            <a:xfrm>
              <a:off x="942975" y="6450013"/>
              <a:ext cx="84138" cy="85725"/>
            </a:xfrm>
            <a:custGeom>
              <a:avLst/>
              <a:gdLst>
                <a:gd name="T0" fmla="*/ 17 w 20"/>
                <a:gd name="T1" fmla="*/ 5 h 20"/>
                <a:gd name="T2" fmla="*/ 5 w 20"/>
                <a:gd name="T3" fmla="*/ 3 h 20"/>
                <a:gd name="T4" fmla="*/ 3 w 20"/>
                <a:gd name="T5" fmla="*/ 15 h 20"/>
                <a:gd name="T6" fmla="*/ 15 w 20"/>
                <a:gd name="T7" fmla="*/ 17 h 20"/>
                <a:gd name="T8" fmla="*/ 17 w 20"/>
                <a:gd name="T9" fmla="*/ 5 h 20"/>
              </a:gdLst>
              <a:ahLst/>
              <a:cxnLst>
                <a:cxn ang="0">
                  <a:pos x="T0" y="T1"/>
                </a:cxn>
                <a:cxn ang="0">
                  <a:pos x="T2" y="T3"/>
                </a:cxn>
                <a:cxn ang="0">
                  <a:pos x="T4" y="T5"/>
                </a:cxn>
                <a:cxn ang="0">
                  <a:pos x="T6" y="T7"/>
                </a:cxn>
                <a:cxn ang="0">
                  <a:pos x="T8" y="T9"/>
                </a:cxn>
              </a:cxnLst>
              <a:rect l="0" t="0" r="r" b="b"/>
              <a:pathLst>
                <a:path w="20" h="20">
                  <a:moveTo>
                    <a:pt x="17" y="5"/>
                  </a:moveTo>
                  <a:cubicBezTo>
                    <a:pt x="14" y="1"/>
                    <a:pt x="8" y="0"/>
                    <a:pt x="5" y="3"/>
                  </a:cubicBezTo>
                  <a:cubicBezTo>
                    <a:pt x="1" y="6"/>
                    <a:pt x="0" y="11"/>
                    <a:pt x="3" y="15"/>
                  </a:cubicBezTo>
                  <a:cubicBezTo>
                    <a:pt x="6" y="19"/>
                    <a:pt x="12" y="20"/>
                    <a:pt x="15" y="17"/>
                  </a:cubicBezTo>
                  <a:cubicBezTo>
                    <a:pt x="19" y="14"/>
                    <a:pt x="20" y="8"/>
                    <a:pt x="17"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37"/>
            <p:cNvSpPr/>
            <p:nvPr/>
          </p:nvSpPr>
          <p:spPr bwMode="auto">
            <a:xfrm>
              <a:off x="654050" y="6497638"/>
              <a:ext cx="80963" cy="84138"/>
            </a:xfrm>
            <a:custGeom>
              <a:avLst/>
              <a:gdLst>
                <a:gd name="T0" fmla="*/ 17 w 19"/>
                <a:gd name="T1" fmla="*/ 4 h 20"/>
                <a:gd name="T2" fmla="*/ 4 w 19"/>
                <a:gd name="T3" fmla="*/ 3 h 20"/>
                <a:gd name="T4" fmla="*/ 3 w 19"/>
                <a:gd name="T5" fmla="*/ 15 h 20"/>
                <a:gd name="T6" fmla="*/ 15 w 19"/>
                <a:gd name="T7" fmla="*/ 17 h 20"/>
                <a:gd name="T8" fmla="*/ 17 w 19"/>
                <a:gd name="T9" fmla="*/ 4 h 20"/>
              </a:gdLst>
              <a:ahLst/>
              <a:cxnLst>
                <a:cxn ang="0">
                  <a:pos x="T0" y="T1"/>
                </a:cxn>
                <a:cxn ang="0">
                  <a:pos x="T2" y="T3"/>
                </a:cxn>
                <a:cxn ang="0">
                  <a:pos x="T4" y="T5"/>
                </a:cxn>
                <a:cxn ang="0">
                  <a:pos x="T6" y="T7"/>
                </a:cxn>
                <a:cxn ang="0">
                  <a:pos x="T8" y="T9"/>
                </a:cxn>
              </a:cxnLst>
              <a:rect l="0" t="0" r="r" b="b"/>
              <a:pathLst>
                <a:path w="19" h="20">
                  <a:moveTo>
                    <a:pt x="17" y="4"/>
                  </a:moveTo>
                  <a:cubicBezTo>
                    <a:pt x="14" y="1"/>
                    <a:pt x="8" y="0"/>
                    <a:pt x="4" y="3"/>
                  </a:cubicBezTo>
                  <a:cubicBezTo>
                    <a:pt x="1" y="6"/>
                    <a:pt x="0" y="11"/>
                    <a:pt x="3" y="15"/>
                  </a:cubicBezTo>
                  <a:cubicBezTo>
                    <a:pt x="6" y="19"/>
                    <a:pt x="11" y="20"/>
                    <a:pt x="15" y="17"/>
                  </a:cubicBezTo>
                  <a:cubicBezTo>
                    <a:pt x="19" y="14"/>
                    <a:pt x="19" y="8"/>
                    <a:pt x="17"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38"/>
            <p:cNvSpPr/>
            <p:nvPr/>
          </p:nvSpPr>
          <p:spPr bwMode="auto">
            <a:xfrm>
              <a:off x="646113" y="6310313"/>
              <a:ext cx="84138" cy="85725"/>
            </a:xfrm>
            <a:custGeom>
              <a:avLst/>
              <a:gdLst>
                <a:gd name="T0" fmla="*/ 17 w 20"/>
                <a:gd name="T1" fmla="*/ 4 h 20"/>
                <a:gd name="T2" fmla="*/ 5 w 20"/>
                <a:gd name="T3" fmla="*/ 3 h 20"/>
                <a:gd name="T4" fmla="*/ 3 w 20"/>
                <a:gd name="T5" fmla="*/ 15 h 20"/>
                <a:gd name="T6" fmla="*/ 16 w 20"/>
                <a:gd name="T7" fmla="*/ 17 h 20"/>
                <a:gd name="T8" fmla="*/ 17 w 20"/>
                <a:gd name="T9" fmla="*/ 4 h 20"/>
              </a:gdLst>
              <a:ahLst/>
              <a:cxnLst>
                <a:cxn ang="0">
                  <a:pos x="T0" y="T1"/>
                </a:cxn>
                <a:cxn ang="0">
                  <a:pos x="T2" y="T3"/>
                </a:cxn>
                <a:cxn ang="0">
                  <a:pos x="T4" y="T5"/>
                </a:cxn>
                <a:cxn ang="0">
                  <a:pos x="T6" y="T7"/>
                </a:cxn>
                <a:cxn ang="0">
                  <a:pos x="T8" y="T9"/>
                </a:cxn>
              </a:cxnLst>
              <a:rect l="0" t="0" r="r" b="b"/>
              <a:pathLst>
                <a:path w="20" h="20">
                  <a:moveTo>
                    <a:pt x="17" y="4"/>
                  </a:moveTo>
                  <a:cubicBezTo>
                    <a:pt x="14" y="1"/>
                    <a:pt x="9" y="0"/>
                    <a:pt x="5" y="3"/>
                  </a:cubicBezTo>
                  <a:cubicBezTo>
                    <a:pt x="1" y="6"/>
                    <a:pt x="0" y="11"/>
                    <a:pt x="3" y="15"/>
                  </a:cubicBezTo>
                  <a:cubicBezTo>
                    <a:pt x="6" y="19"/>
                    <a:pt x="12" y="20"/>
                    <a:pt x="16" y="17"/>
                  </a:cubicBezTo>
                  <a:cubicBezTo>
                    <a:pt x="19" y="14"/>
                    <a:pt x="20" y="8"/>
                    <a:pt x="17"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39"/>
            <p:cNvSpPr/>
            <p:nvPr/>
          </p:nvSpPr>
          <p:spPr bwMode="auto">
            <a:xfrm>
              <a:off x="790575" y="6357938"/>
              <a:ext cx="79375" cy="79375"/>
            </a:xfrm>
            <a:custGeom>
              <a:avLst/>
              <a:gdLst>
                <a:gd name="T0" fmla="*/ 16 w 19"/>
                <a:gd name="T1" fmla="*/ 4 h 19"/>
                <a:gd name="T2" fmla="*/ 4 w 19"/>
                <a:gd name="T3" fmla="*/ 3 h 19"/>
                <a:gd name="T4" fmla="*/ 3 w 19"/>
                <a:gd name="T5" fmla="*/ 15 h 19"/>
                <a:gd name="T6" fmla="*/ 15 w 19"/>
                <a:gd name="T7" fmla="*/ 17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1"/>
                    <a:pt x="8" y="0"/>
                    <a:pt x="4" y="3"/>
                  </a:cubicBezTo>
                  <a:cubicBezTo>
                    <a:pt x="0" y="6"/>
                    <a:pt x="0" y="11"/>
                    <a:pt x="3" y="15"/>
                  </a:cubicBezTo>
                  <a:cubicBezTo>
                    <a:pt x="6" y="19"/>
                    <a:pt x="11" y="19"/>
                    <a:pt x="15" y="17"/>
                  </a:cubicBezTo>
                  <a:cubicBezTo>
                    <a:pt x="19" y="14"/>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40"/>
            <p:cNvSpPr/>
            <p:nvPr/>
          </p:nvSpPr>
          <p:spPr bwMode="auto">
            <a:xfrm>
              <a:off x="595313" y="6140450"/>
              <a:ext cx="84138" cy="85725"/>
            </a:xfrm>
            <a:custGeom>
              <a:avLst/>
              <a:gdLst>
                <a:gd name="T0" fmla="*/ 17 w 20"/>
                <a:gd name="T1" fmla="*/ 5 h 20"/>
                <a:gd name="T2" fmla="*/ 5 w 20"/>
                <a:gd name="T3" fmla="*/ 3 h 20"/>
                <a:gd name="T4" fmla="*/ 3 w 20"/>
                <a:gd name="T5" fmla="*/ 15 h 20"/>
                <a:gd name="T6" fmla="*/ 15 w 20"/>
                <a:gd name="T7" fmla="*/ 17 h 20"/>
                <a:gd name="T8" fmla="*/ 17 w 20"/>
                <a:gd name="T9" fmla="*/ 5 h 20"/>
              </a:gdLst>
              <a:ahLst/>
              <a:cxnLst>
                <a:cxn ang="0">
                  <a:pos x="T0" y="T1"/>
                </a:cxn>
                <a:cxn ang="0">
                  <a:pos x="T2" y="T3"/>
                </a:cxn>
                <a:cxn ang="0">
                  <a:pos x="T4" y="T5"/>
                </a:cxn>
                <a:cxn ang="0">
                  <a:pos x="T6" y="T7"/>
                </a:cxn>
                <a:cxn ang="0">
                  <a:pos x="T8" y="T9"/>
                </a:cxn>
              </a:cxnLst>
              <a:rect l="0" t="0" r="r" b="b"/>
              <a:pathLst>
                <a:path w="20" h="20">
                  <a:moveTo>
                    <a:pt x="17" y="5"/>
                  </a:moveTo>
                  <a:cubicBezTo>
                    <a:pt x="14" y="1"/>
                    <a:pt x="9" y="0"/>
                    <a:pt x="5" y="3"/>
                  </a:cubicBezTo>
                  <a:cubicBezTo>
                    <a:pt x="1" y="6"/>
                    <a:pt x="0" y="11"/>
                    <a:pt x="3" y="15"/>
                  </a:cubicBezTo>
                  <a:cubicBezTo>
                    <a:pt x="6" y="19"/>
                    <a:pt x="12" y="20"/>
                    <a:pt x="15" y="17"/>
                  </a:cubicBezTo>
                  <a:cubicBezTo>
                    <a:pt x="19" y="14"/>
                    <a:pt x="20" y="8"/>
                    <a:pt x="17"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41"/>
            <p:cNvSpPr/>
            <p:nvPr/>
          </p:nvSpPr>
          <p:spPr bwMode="auto">
            <a:xfrm>
              <a:off x="476250" y="5881688"/>
              <a:ext cx="79375" cy="80963"/>
            </a:xfrm>
            <a:custGeom>
              <a:avLst/>
              <a:gdLst>
                <a:gd name="T0" fmla="*/ 16 w 19"/>
                <a:gd name="T1" fmla="*/ 4 h 19"/>
                <a:gd name="T2" fmla="*/ 4 w 19"/>
                <a:gd name="T3" fmla="*/ 3 h 19"/>
                <a:gd name="T4" fmla="*/ 3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1"/>
                    <a:pt x="8" y="0"/>
                    <a:pt x="4" y="3"/>
                  </a:cubicBezTo>
                  <a:cubicBezTo>
                    <a:pt x="0" y="6"/>
                    <a:pt x="0" y="11"/>
                    <a:pt x="3" y="15"/>
                  </a:cubicBezTo>
                  <a:cubicBezTo>
                    <a:pt x="6" y="19"/>
                    <a:pt x="11" y="19"/>
                    <a:pt x="15" y="16"/>
                  </a:cubicBezTo>
                  <a:cubicBezTo>
                    <a:pt x="18" y="14"/>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42"/>
            <p:cNvSpPr/>
            <p:nvPr/>
          </p:nvSpPr>
          <p:spPr bwMode="auto">
            <a:xfrm>
              <a:off x="374650" y="5703888"/>
              <a:ext cx="84138" cy="80963"/>
            </a:xfrm>
            <a:custGeom>
              <a:avLst/>
              <a:gdLst>
                <a:gd name="T0" fmla="*/ 17 w 20"/>
                <a:gd name="T1" fmla="*/ 4 h 19"/>
                <a:gd name="T2" fmla="*/ 5 w 20"/>
                <a:gd name="T3" fmla="*/ 3 h 19"/>
                <a:gd name="T4" fmla="*/ 3 w 20"/>
                <a:gd name="T5" fmla="*/ 15 h 19"/>
                <a:gd name="T6" fmla="*/ 15 w 20"/>
                <a:gd name="T7" fmla="*/ 16 h 19"/>
                <a:gd name="T8" fmla="*/ 17 w 20"/>
                <a:gd name="T9" fmla="*/ 4 h 19"/>
              </a:gdLst>
              <a:ahLst/>
              <a:cxnLst>
                <a:cxn ang="0">
                  <a:pos x="T0" y="T1"/>
                </a:cxn>
                <a:cxn ang="0">
                  <a:pos x="T2" y="T3"/>
                </a:cxn>
                <a:cxn ang="0">
                  <a:pos x="T4" y="T5"/>
                </a:cxn>
                <a:cxn ang="0">
                  <a:pos x="T6" y="T7"/>
                </a:cxn>
                <a:cxn ang="0">
                  <a:pos x="T8" y="T9"/>
                </a:cxn>
              </a:cxnLst>
              <a:rect l="0" t="0" r="r" b="b"/>
              <a:pathLst>
                <a:path w="20" h="19">
                  <a:moveTo>
                    <a:pt x="17" y="4"/>
                  </a:moveTo>
                  <a:cubicBezTo>
                    <a:pt x="14" y="1"/>
                    <a:pt x="9" y="0"/>
                    <a:pt x="5" y="3"/>
                  </a:cubicBezTo>
                  <a:cubicBezTo>
                    <a:pt x="1" y="6"/>
                    <a:pt x="0" y="11"/>
                    <a:pt x="3" y="15"/>
                  </a:cubicBezTo>
                  <a:cubicBezTo>
                    <a:pt x="6" y="19"/>
                    <a:pt x="12" y="19"/>
                    <a:pt x="15" y="16"/>
                  </a:cubicBezTo>
                  <a:cubicBezTo>
                    <a:pt x="19" y="13"/>
                    <a:pt x="20" y="8"/>
                    <a:pt x="17"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8" name="组合 47"/>
          <p:cNvGrpSpPr/>
          <p:nvPr/>
        </p:nvGrpSpPr>
        <p:grpSpPr>
          <a:xfrm>
            <a:off x="9083051" y="4677940"/>
            <a:ext cx="603205" cy="743500"/>
            <a:chOff x="7074536" y="2689225"/>
            <a:chExt cx="1481138" cy="1825625"/>
          </a:xfrm>
        </p:grpSpPr>
        <p:sp>
          <p:nvSpPr>
            <p:cNvPr id="49" name="Freeform 43"/>
            <p:cNvSpPr/>
            <p:nvPr/>
          </p:nvSpPr>
          <p:spPr bwMode="auto">
            <a:xfrm>
              <a:off x="7074536" y="2689225"/>
              <a:ext cx="1481138" cy="1825625"/>
            </a:xfrm>
            <a:custGeom>
              <a:avLst/>
              <a:gdLst>
                <a:gd name="T0" fmla="*/ 124 w 349"/>
                <a:gd name="T1" fmla="*/ 405 h 430"/>
                <a:gd name="T2" fmla="*/ 70 w 349"/>
                <a:gd name="T3" fmla="*/ 420 h 430"/>
                <a:gd name="T4" fmla="*/ 51 w 349"/>
                <a:gd name="T5" fmla="*/ 368 h 430"/>
                <a:gd name="T6" fmla="*/ 42 w 349"/>
                <a:gd name="T7" fmla="*/ 147 h 430"/>
                <a:gd name="T8" fmla="*/ 225 w 349"/>
                <a:gd name="T9" fmla="*/ 25 h 430"/>
                <a:gd name="T10" fmla="*/ 279 w 349"/>
                <a:gd name="T11" fmla="*/ 10 h 430"/>
                <a:gd name="T12" fmla="*/ 298 w 349"/>
                <a:gd name="T13" fmla="*/ 62 h 430"/>
                <a:gd name="T14" fmla="*/ 307 w 349"/>
                <a:gd name="T15" fmla="*/ 283 h 430"/>
                <a:gd name="T16" fmla="*/ 124 w 349"/>
                <a:gd name="T17" fmla="*/ 405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430">
                  <a:moveTo>
                    <a:pt x="124" y="405"/>
                  </a:moveTo>
                  <a:cubicBezTo>
                    <a:pt x="111" y="423"/>
                    <a:pt x="88" y="430"/>
                    <a:pt x="70" y="420"/>
                  </a:cubicBezTo>
                  <a:cubicBezTo>
                    <a:pt x="52" y="411"/>
                    <a:pt x="44" y="388"/>
                    <a:pt x="51" y="368"/>
                  </a:cubicBezTo>
                  <a:cubicBezTo>
                    <a:pt x="6" y="318"/>
                    <a:pt x="0" y="229"/>
                    <a:pt x="42" y="147"/>
                  </a:cubicBezTo>
                  <a:cubicBezTo>
                    <a:pt x="83" y="66"/>
                    <a:pt x="159" y="18"/>
                    <a:pt x="225" y="25"/>
                  </a:cubicBezTo>
                  <a:cubicBezTo>
                    <a:pt x="238" y="7"/>
                    <a:pt x="261" y="0"/>
                    <a:pt x="279" y="10"/>
                  </a:cubicBezTo>
                  <a:cubicBezTo>
                    <a:pt x="297" y="19"/>
                    <a:pt x="305" y="42"/>
                    <a:pt x="298" y="62"/>
                  </a:cubicBezTo>
                  <a:cubicBezTo>
                    <a:pt x="343" y="112"/>
                    <a:pt x="349" y="201"/>
                    <a:pt x="307" y="283"/>
                  </a:cubicBezTo>
                  <a:cubicBezTo>
                    <a:pt x="266" y="364"/>
                    <a:pt x="190" y="412"/>
                    <a:pt x="124" y="405"/>
                  </a:cubicBezTo>
                  <a:close/>
                </a:path>
              </a:pathLst>
            </a:custGeom>
            <a:solidFill>
              <a:srgbClr val="F3A4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44"/>
            <p:cNvSpPr/>
            <p:nvPr/>
          </p:nvSpPr>
          <p:spPr bwMode="auto">
            <a:xfrm>
              <a:off x="7218998" y="2909887"/>
              <a:ext cx="674688" cy="874713"/>
            </a:xfrm>
            <a:custGeom>
              <a:avLst/>
              <a:gdLst>
                <a:gd name="T0" fmla="*/ 159 w 159"/>
                <a:gd name="T1" fmla="*/ 0 h 206"/>
                <a:gd name="T2" fmla="*/ 2 w 159"/>
                <a:gd name="T3" fmla="*/ 206 h 206"/>
                <a:gd name="T4" fmla="*/ 159 w 159"/>
                <a:gd name="T5" fmla="*/ 0 h 206"/>
              </a:gdLst>
              <a:ahLst/>
              <a:cxnLst>
                <a:cxn ang="0">
                  <a:pos x="T0" y="T1"/>
                </a:cxn>
                <a:cxn ang="0">
                  <a:pos x="T2" y="T3"/>
                </a:cxn>
                <a:cxn ang="0">
                  <a:pos x="T4" y="T5"/>
                </a:cxn>
              </a:cxnLst>
              <a:rect l="0" t="0" r="r" b="b"/>
              <a:pathLst>
                <a:path w="159" h="206">
                  <a:moveTo>
                    <a:pt x="159" y="0"/>
                  </a:moveTo>
                  <a:cubicBezTo>
                    <a:pt x="70" y="11"/>
                    <a:pt x="0" y="114"/>
                    <a:pt x="2" y="206"/>
                  </a:cubicBezTo>
                  <a:cubicBezTo>
                    <a:pt x="18" y="123"/>
                    <a:pt x="88" y="20"/>
                    <a:pt x="159" y="0"/>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1" name="组合 50"/>
          <p:cNvGrpSpPr/>
          <p:nvPr/>
        </p:nvGrpSpPr>
        <p:grpSpPr>
          <a:xfrm>
            <a:off x="7332275" y="1233087"/>
            <a:ext cx="741561" cy="957500"/>
            <a:chOff x="4982688" y="4805839"/>
            <a:chExt cx="1820862" cy="2351088"/>
          </a:xfrm>
        </p:grpSpPr>
        <p:sp>
          <p:nvSpPr>
            <p:cNvPr id="52" name="Freeform 45"/>
            <p:cNvSpPr/>
            <p:nvPr/>
          </p:nvSpPr>
          <p:spPr bwMode="auto">
            <a:xfrm>
              <a:off x="5012850" y="4805839"/>
              <a:ext cx="1790700" cy="2008188"/>
            </a:xfrm>
            <a:custGeom>
              <a:avLst/>
              <a:gdLst>
                <a:gd name="T0" fmla="*/ 86 w 422"/>
                <a:gd name="T1" fmla="*/ 443 h 473"/>
                <a:gd name="T2" fmla="*/ 102 w 422"/>
                <a:gd name="T3" fmla="*/ 461 h 473"/>
                <a:gd name="T4" fmla="*/ 157 w 422"/>
                <a:gd name="T5" fmla="*/ 449 h 473"/>
                <a:gd name="T6" fmla="*/ 161 w 422"/>
                <a:gd name="T7" fmla="*/ 442 h 473"/>
                <a:gd name="T8" fmla="*/ 175 w 422"/>
                <a:gd name="T9" fmla="*/ 457 h 473"/>
                <a:gd name="T10" fmla="*/ 231 w 422"/>
                <a:gd name="T11" fmla="*/ 444 h 473"/>
                <a:gd name="T12" fmla="*/ 235 w 422"/>
                <a:gd name="T13" fmla="*/ 437 h 473"/>
                <a:gd name="T14" fmla="*/ 237 w 422"/>
                <a:gd name="T15" fmla="*/ 438 h 473"/>
                <a:gd name="T16" fmla="*/ 293 w 422"/>
                <a:gd name="T17" fmla="*/ 426 h 473"/>
                <a:gd name="T18" fmla="*/ 298 w 422"/>
                <a:gd name="T19" fmla="*/ 392 h 473"/>
                <a:gd name="T20" fmla="*/ 360 w 422"/>
                <a:gd name="T21" fmla="*/ 363 h 473"/>
                <a:gd name="T22" fmla="*/ 363 w 422"/>
                <a:gd name="T23" fmla="*/ 302 h 473"/>
                <a:gd name="T24" fmla="*/ 390 w 422"/>
                <a:gd name="T25" fmla="*/ 281 h 473"/>
                <a:gd name="T26" fmla="*/ 383 w 422"/>
                <a:gd name="T27" fmla="*/ 216 h 473"/>
                <a:gd name="T28" fmla="*/ 407 w 422"/>
                <a:gd name="T29" fmla="*/ 196 h 473"/>
                <a:gd name="T30" fmla="*/ 391 w 422"/>
                <a:gd name="T31" fmla="*/ 124 h 473"/>
                <a:gd name="T32" fmla="*/ 389 w 422"/>
                <a:gd name="T33" fmla="*/ 123 h 473"/>
                <a:gd name="T34" fmla="*/ 393 w 422"/>
                <a:gd name="T35" fmla="*/ 117 h 473"/>
                <a:gd name="T36" fmla="*/ 380 w 422"/>
                <a:gd name="T37" fmla="*/ 61 h 473"/>
                <a:gd name="T38" fmla="*/ 330 w 422"/>
                <a:gd name="T39" fmla="*/ 67 h 473"/>
                <a:gd name="T40" fmla="*/ 325 w 422"/>
                <a:gd name="T41" fmla="*/ 63 h 473"/>
                <a:gd name="T42" fmla="*/ 325 w 422"/>
                <a:gd name="T43" fmla="*/ 63 h 473"/>
                <a:gd name="T44" fmla="*/ 325 w 422"/>
                <a:gd name="T45" fmla="*/ 63 h 473"/>
                <a:gd name="T46" fmla="*/ 319 w 422"/>
                <a:gd name="T47" fmla="*/ 60 h 473"/>
                <a:gd name="T48" fmla="*/ 302 w 422"/>
                <a:gd name="T49" fmla="*/ 12 h 473"/>
                <a:gd name="T50" fmla="*/ 246 w 422"/>
                <a:gd name="T51" fmla="*/ 25 h 473"/>
                <a:gd name="T52" fmla="*/ 243 w 422"/>
                <a:gd name="T53" fmla="*/ 31 h 473"/>
                <a:gd name="T54" fmla="*/ 241 w 422"/>
                <a:gd name="T55" fmla="*/ 30 h 473"/>
                <a:gd name="T56" fmla="*/ 170 w 422"/>
                <a:gd name="T57" fmla="*/ 46 h 473"/>
                <a:gd name="T58" fmla="*/ 162 w 422"/>
                <a:gd name="T59" fmla="*/ 77 h 473"/>
                <a:gd name="T60" fmla="*/ 100 w 422"/>
                <a:gd name="T61" fmla="*/ 99 h 473"/>
                <a:gd name="T62" fmla="*/ 93 w 422"/>
                <a:gd name="T63" fmla="*/ 132 h 473"/>
                <a:gd name="T64" fmla="*/ 39 w 422"/>
                <a:gd name="T65" fmla="*/ 162 h 473"/>
                <a:gd name="T66" fmla="*/ 40 w 422"/>
                <a:gd name="T67" fmla="*/ 230 h 473"/>
                <a:gd name="T68" fmla="*/ 12 w 422"/>
                <a:gd name="T69" fmla="*/ 248 h 473"/>
                <a:gd name="T70" fmla="*/ 24 w 422"/>
                <a:gd name="T71" fmla="*/ 304 h 473"/>
                <a:gd name="T72" fmla="*/ 27 w 422"/>
                <a:gd name="T73" fmla="*/ 306 h 473"/>
                <a:gd name="T74" fmla="*/ 22 w 422"/>
                <a:gd name="T75" fmla="*/ 313 h 473"/>
                <a:gd name="T76" fmla="*/ 35 w 422"/>
                <a:gd name="T77" fmla="*/ 369 h 473"/>
                <a:gd name="T78" fmla="*/ 54 w 422"/>
                <a:gd name="T79" fmla="*/ 375 h 473"/>
                <a:gd name="T80" fmla="*/ 50 w 422"/>
                <a:gd name="T81" fmla="*/ 381 h 473"/>
                <a:gd name="T82" fmla="*/ 62 w 422"/>
                <a:gd name="T83" fmla="*/ 437 h 473"/>
                <a:gd name="T84" fmla="*/ 86 w 422"/>
                <a:gd name="T85" fmla="*/ 443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2" h="473">
                  <a:moveTo>
                    <a:pt x="86" y="443"/>
                  </a:moveTo>
                  <a:cubicBezTo>
                    <a:pt x="89" y="450"/>
                    <a:pt x="94" y="457"/>
                    <a:pt x="102" y="461"/>
                  </a:cubicBezTo>
                  <a:cubicBezTo>
                    <a:pt x="120" y="473"/>
                    <a:pt x="146" y="468"/>
                    <a:pt x="157" y="449"/>
                  </a:cubicBezTo>
                  <a:cubicBezTo>
                    <a:pt x="159" y="447"/>
                    <a:pt x="160" y="444"/>
                    <a:pt x="161" y="442"/>
                  </a:cubicBezTo>
                  <a:cubicBezTo>
                    <a:pt x="164" y="448"/>
                    <a:pt x="169" y="453"/>
                    <a:pt x="175" y="457"/>
                  </a:cubicBezTo>
                  <a:cubicBezTo>
                    <a:pt x="194" y="469"/>
                    <a:pt x="219" y="463"/>
                    <a:pt x="231" y="444"/>
                  </a:cubicBezTo>
                  <a:cubicBezTo>
                    <a:pt x="232" y="442"/>
                    <a:pt x="234" y="439"/>
                    <a:pt x="235" y="437"/>
                  </a:cubicBezTo>
                  <a:cubicBezTo>
                    <a:pt x="236" y="437"/>
                    <a:pt x="236" y="438"/>
                    <a:pt x="237" y="438"/>
                  </a:cubicBezTo>
                  <a:cubicBezTo>
                    <a:pt x="256" y="450"/>
                    <a:pt x="281" y="445"/>
                    <a:pt x="293" y="426"/>
                  </a:cubicBezTo>
                  <a:cubicBezTo>
                    <a:pt x="300" y="415"/>
                    <a:pt x="301" y="403"/>
                    <a:pt x="298" y="392"/>
                  </a:cubicBezTo>
                  <a:cubicBezTo>
                    <a:pt x="321" y="395"/>
                    <a:pt x="346" y="385"/>
                    <a:pt x="360" y="363"/>
                  </a:cubicBezTo>
                  <a:cubicBezTo>
                    <a:pt x="372" y="344"/>
                    <a:pt x="372" y="321"/>
                    <a:pt x="363" y="302"/>
                  </a:cubicBezTo>
                  <a:cubicBezTo>
                    <a:pt x="374" y="299"/>
                    <a:pt x="383" y="291"/>
                    <a:pt x="390" y="281"/>
                  </a:cubicBezTo>
                  <a:cubicBezTo>
                    <a:pt x="403" y="260"/>
                    <a:pt x="399" y="233"/>
                    <a:pt x="383" y="216"/>
                  </a:cubicBezTo>
                  <a:cubicBezTo>
                    <a:pt x="392" y="212"/>
                    <a:pt x="401" y="206"/>
                    <a:pt x="407" y="196"/>
                  </a:cubicBezTo>
                  <a:cubicBezTo>
                    <a:pt x="422" y="172"/>
                    <a:pt x="415" y="139"/>
                    <a:pt x="391" y="124"/>
                  </a:cubicBezTo>
                  <a:cubicBezTo>
                    <a:pt x="390" y="124"/>
                    <a:pt x="390" y="123"/>
                    <a:pt x="389" y="123"/>
                  </a:cubicBezTo>
                  <a:cubicBezTo>
                    <a:pt x="391" y="121"/>
                    <a:pt x="392" y="119"/>
                    <a:pt x="393" y="117"/>
                  </a:cubicBezTo>
                  <a:cubicBezTo>
                    <a:pt x="405" y="98"/>
                    <a:pt x="399" y="73"/>
                    <a:pt x="380" y="61"/>
                  </a:cubicBezTo>
                  <a:cubicBezTo>
                    <a:pt x="364" y="51"/>
                    <a:pt x="344" y="54"/>
                    <a:pt x="330" y="67"/>
                  </a:cubicBezTo>
                  <a:cubicBezTo>
                    <a:pt x="329" y="65"/>
                    <a:pt x="327" y="64"/>
                    <a:pt x="325" y="63"/>
                  </a:cubicBezTo>
                  <a:cubicBezTo>
                    <a:pt x="325" y="63"/>
                    <a:pt x="325" y="63"/>
                    <a:pt x="325" y="63"/>
                  </a:cubicBezTo>
                  <a:cubicBezTo>
                    <a:pt x="325" y="63"/>
                    <a:pt x="325" y="63"/>
                    <a:pt x="325" y="63"/>
                  </a:cubicBezTo>
                  <a:cubicBezTo>
                    <a:pt x="323" y="62"/>
                    <a:pt x="321" y="61"/>
                    <a:pt x="319" y="60"/>
                  </a:cubicBezTo>
                  <a:cubicBezTo>
                    <a:pt x="325" y="42"/>
                    <a:pt x="319" y="22"/>
                    <a:pt x="302" y="12"/>
                  </a:cubicBezTo>
                  <a:cubicBezTo>
                    <a:pt x="283" y="0"/>
                    <a:pt x="258" y="6"/>
                    <a:pt x="246" y="25"/>
                  </a:cubicBezTo>
                  <a:cubicBezTo>
                    <a:pt x="245" y="27"/>
                    <a:pt x="244" y="29"/>
                    <a:pt x="243" y="31"/>
                  </a:cubicBezTo>
                  <a:cubicBezTo>
                    <a:pt x="243" y="31"/>
                    <a:pt x="242" y="30"/>
                    <a:pt x="241" y="30"/>
                  </a:cubicBezTo>
                  <a:cubicBezTo>
                    <a:pt x="217" y="15"/>
                    <a:pt x="185" y="22"/>
                    <a:pt x="170" y="46"/>
                  </a:cubicBezTo>
                  <a:cubicBezTo>
                    <a:pt x="164" y="56"/>
                    <a:pt x="161" y="67"/>
                    <a:pt x="162" y="77"/>
                  </a:cubicBezTo>
                  <a:cubicBezTo>
                    <a:pt x="139" y="69"/>
                    <a:pt x="114" y="78"/>
                    <a:pt x="100" y="99"/>
                  </a:cubicBezTo>
                  <a:cubicBezTo>
                    <a:pt x="94" y="109"/>
                    <a:pt x="91" y="121"/>
                    <a:pt x="93" y="132"/>
                  </a:cubicBezTo>
                  <a:cubicBezTo>
                    <a:pt x="72" y="132"/>
                    <a:pt x="51" y="142"/>
                    <a:pt x="39" y="162"/>
                  </a:cubicBezTo>
                  <a:cubicBezTo>
                    <a:pt x="26" y="183"/>
                    <a:pt x="27" y="210"/>
                    <a:pt x="40" y="230"/>
                  </a:cubicBezTo>
                  <a:cubicBezTo>
                    <a:pt x="29" y="231"/>
                    <a:pt x="18" y="238"/>
                    <a:pt x="12" y="248"/>
                  </a:cubicBezTo>
                  <a:cubicBezTo>
                    <a:pt x="0" y="267"/>
                    <a:pt x="5" y="292"/>
                    <a:pt x="24" y="304"/>
                  </a:cubicBezTo>
                  <a:cubicBezTo>
                    <a:pt x="25" y="305"/>
                    <a:pt x="26" y="305"/>
                    <a:pt x="27" y="306"/>
                  </a:cubicBezTo>
                  <a:cubicBezTo>
                    <a:pt x="25" y="308"/>
                    <a:pt x="23" y="310"/>
                    <a:pt x="22" y="313"/>
                  </a:cubicBezTo>
                  <a:cubicBezTo>
                    <a:pt x="10" y="332"/>
                    <a:pt x="16" y="357"/>
                    <a:pt x="35" y="369"/>
                  </a:cubicBezTo>
                  <a:cubicBezTo>
                    <a:pt x="41" y="372"/>
                    <a:pt x="47" y="374"/>
                    <a:pt x="54" y="375"/>
                  </a:cubicBezTo>
                  <a:cubicBezTo>
                    <a:pt x="52" y="377"/>
                    <a:pt x="51" y="379"/>
                    <a:pt x="50" y="381"/>
                  </a:cubicBezTo>
                  <a:cubicBezTo>
                    <a:pt x="38" y="400"/>
                    <a:pt x="43" y="425"/>
                    <a:pt x="62" y="437"/>
                  </a:cubicBezTo>
                  <a:cubicBezTo>
                    <a:pt x="70" y="441"/>
                    <a:pt x="78" y="443"/>
                    <a:pt x="86" y="443"/>
                  </a:cubicBezTo>
                  <a:close/>
                </a:path>
              </a:pathLst>
            </a:custGeom>
            <a:solidFill>
              <a:srgbClr val="3D6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46"/>
            <p:cNvSpPr/>
            <p:nvPr/>
          </p:nvSpPr>
          <p:spPr bwMode="auto">
            <a:xfrm>
              <a:off x="5241450" y="4894739"/>
              <a:ext cx="1120775" cy="1435100"/>
            </a:xfrm>
            <a:custGeom>
              <a:avLst/>
              <a:gdLst>
                <a:gd name="T0" fmla="*/ 94 w 264"/>
                <a:gd name="T1" fmla="*/ 303 h 338"/>
                <a:gd name="T2" fmla="*/ 90 w 264"/>
                <a:gd name="T3" fmla="*/ 319 h 338"/>
                <a:gd name="T4" fmla="*/ 48 w 264"/>
                <a:gd name="T5" fmla="*/ 329 h 338"/>
                <a:gd name="T6" fmla="*/ 38 w 264"/>
                <a:gd name="T7" fmla="*/ 287 h 338"/>
                <a:gd name="T8" fmla="*/ 41 w 264"/>
                <a:gd name="T9" fmla="*/ 282 h 338"/>
                <a:gd name="T10" fmla="*/ 27 w 264"/>
                <a:gd name="T11" fmla="*/ 278 h 338"/>
                <a:gd name="T12" fmla="*/ 17 w 264"/>
                <a:gd name="T13" fmla="*/ 236 h 338"/>
                <a:gd name="T14" fmla="*/ 21 w 264"/>
                <a:gd name="T15" fmla="*/ 231 h 338"/>
                <a:gd name="T16" fmla="*/ 19 w 264"/>
                <a:gd name="T17" fmla="*/ 229 h 338"/>
                <a:gd name="T18" fmla="*/ 9 w 264"/>
                <a:gd name="T19" fmla="*/ 187 h 338"/>
                <a:gd name="T20" fmla="*/ 31 w 264"/>
                <a:gd name="T21" fmla="*/ 173 h 338"/>
                <a:gd name="T22" fmla="*/ 30 w 264"/>
                <a:gd name="T23" fmla="*/ 122 h 338"/>
                <a:gd name="T24" fmla="*/ 70 w 264"/>
                <a:gd name="T25" fmla="*/ 100 h 338"/>
                <a:gd name="T26" fmla="*/ 76 w 264"/>
                <a:gd name="T27" fmla="*/ 75 h 338"/>
                <a:gd name="T28" fmla="*/ 122 w 264"/>
                <a:gd name="T29" fmla="*/ 58 h 338"/>
                <a:gd name="T30" fmla="*/ 128 w 264"/>
                <a:gd name="T31" fmla="*/ 35 h 338"/>
                <a:gd name="T32" fmla="*/ 182 w 264"/>
                <a:gd name="T33" fmla="*/ 23 h 338"/>
                <a:gd name="T34" fmla="*/ 184 w 264"/>
                <a:gd name="T35" fmla="*/ 24 h 338"/>
                <a:gd name="T36" fmla="*/ 186 w 264"/>
                <a:gd name="T37" fmla="*/ 19 h 338"/>
                <a:gd name="T38" fmla="*/ 228 w 264"/>
                <a:gd name="T39" fmla="*/ 9 h 338"/>
                <a:gd name="T40" fmla="*/ 241 w 264"/>
                <a:gd name="T41" fmla="*/ 45 h 338"/>
                <a:gd name="T42" fmla="*/ 245 w 264"/>
                <a:gd name="T43" fmla="*/ 47 h 338"/>
                <a:gd name="T44" fmla="*/ 255 w 264"/>
                <a:gd name="T45" fmla="*/ 90 h 338"/>
                <a:gd name="T46" fmla="*/ 229 w 264"/>
                <a:gd name="T47" fmla="*/ 104 h 338"/>
                <a:gd name="T48" fmla="*/ 225 w 264"/>
                <a:gd name="T49" fmla="*/ 138 h 338"/>
                <a:gd name="T50" fmla="*/ 196 w 264"/>
                <a:gd name="T51" fmla="*/ 157 h 338"/>
                <a:gd name="T52" fmla="*/ 195 w 264"/>
                <a:gd name="T53" fmla="*/ 206 h 338"/>
                <a:gd name="T54" fmla="*/ 166 w 264"/>
                <a:gd name="T55" fmla="*/ 226 h 338"/>
                <a:gd name="T56" fmla="*/ 162 w 264"/>
                <a:gd name="T57" fmla="*/ 246 h 338"/>
                <a:gd name="T58" fmla="*/ 143 w 264"/>
                <a:gd name="T59" fmla="*/ 260 h 338"/>
                <a:gd name="T60" fmla="*/ 138 w 264"/>
                <a:gd name="T61" fmla="*/ 286 h 338"/>
                <a:gd name="T62" fmla="*/ 94 w 264"/>
                <a:gd name="T63" fmla="*/ 303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4" h="338">
                  <a:moveTo>
                    <a:pt x="94" y="303"/>
                  </a:moveTo>
                  <a:cubicBezTo>
                    <a:pt x="94" y="309"/>
                    <a:pt x="93" y="314"/>
                    <a:pt x="90" y="319"/>
                  </a:cubicBezTo>
                  <a:cubicBezTo>
                    <a:pt x="81" y="334"/>
                    <a:pt x="62" y="338"/>
                    <a:pt x="48" y="329"/>
                  </a:cubicBezTo>
                  <a:cubicBezTo>
                    <a:pt x="33" y="320"/>
                    <a:pt x="29" y="301"/>
                    <a:pt x="38" y="287"/>
                  </a:cubicBezTo>
                  <a:cubicBezTo>
                    <a:pt x="39" y="285"/>
                    <a:pt x="40" y="284"/>
                    <a:pt x="41" y="282"/>
                  </a:cubicBezTo>
                  <a:cubicBezTo>
                    <a:pt x="36" y="282"/>
                    <a:pt x="31" y="281"/>
                    <a:pt x="27" y="278"/>
                  </a:cubicBezTo>
                  <a:cubicBezTo>
                    <a:pt x="12" y="269"/>
                    <a:pt x="8" y="250"/>
                    <a:pt x="17" y="236"/>
                  </a:cubicBezTo>
                  <a:cubicBezTo>
                    <a:pt x="18" y="234"/>
                    <a:pt x="20" y="232"/>
                    <a:pt x="21" y="231"/>
                  </a:cubicBezTo>
                  <a:cubicBezTo>
                    <a:pt x="20" y="230"/>
                    <a:pt x="20" y="230"/>
                    <a:pt x="19" y="229"/>
                  </a:cubicBezTo>
                  <a:cubicBezTo>
                    <a:pt x="5" y="220"/>
                    <a:pt x="0" y="201"/>
                    <a:pt x="9" y="187"/>
                  </a:cubicBezTo>
                  <a:cubicBezTo>
                    <a:pt x="14" y="179"/>
                    <a:pt x="22" y="175"/>
                    <a:pt x="31" y="173"/>
                  </a:cubicBezTo>
                  <a:cubicBezTo>
                    <a:pt x="21" y="158"/>
                    <a:pt x="20" y="138"/>
                    <a:pt x="30" y="122"/>
                  </a:cubicBezTo>
                  <a:cubicBezTo>
                    <a:pt x="39" y="107"/>
                    <a:pt x="55" y="100"/>
                    <a:pt x="70" y="100"/>
                  </a:cubicBezTo>
                  <a:cubicBezTo>
                    <a:pt x="69" y="91"/>
                    <a:pt x="71" y="82"/>
                    <a:pt x="76" y="75"/>
                  </a:cubicBezTo>
                  <a:cubicBezTo>
                    <a:pt x="86" y="59"/>
                    <a:pt x="105" y="53"/>
                    <a:pt x="122" y="58"/>
                  </a:cubicBezTo>
                  <a:cubicBezTo>
                    <a:pt x="122" y="51"/>
                    <a:pt x="124" y="42"/>
                    <a:pt x="128" y="35"/>
                  </a:cubicBezTo>
                  <a:cubicBezTo>
                    <a:pt x="140" y="17"/>
                    <a:pt x="164" y="11"/>
                    <a:pt x="182" y="23"/>
                  </a:cubicBezTo>
                  <a:cubicBezTo>
                    <a:pt x="183" y="23"/>
                    <a:pt x="183" y="23"/>
                    <a:pt x="184" y="24"/>
                  </a:cubicBezTo>
                  <a:cubicBezTo>
                    <a:pt x="184" y="22"/>
                    <a:pt x="185" y="21"/>
                    <a:pt x="186" y="19"/>
                  </a:cubicBezTo>
                  <a:cubicBezTo>
                    <a:pt x="195" y="5"/>
                    <a:pt x="214" y="0"/>
                    <a:pt x="228" y="9"/>
                  </a:cubicBezTo>
                  <a:cubicBezTo>
                    <a:pt x="240" y="17"/>
                    <a:pt x="245" y="32"/>
                    <a:pt x="241" y="45"/>
                  </a:cubicBezTo>
                  <a:cubicBezTo>
                    <a:pt x="242" y="46"/>
                    <a:pt x="244" y="47"/>
                    <a:pt x="245" y="47"/>
                  </a:cubicBezTo>
                  <a:cubicBezTo>
                    <a:pt x="260" y="56"/>
                    <a:pt x="264" y="75"/>
                    <a:pt x="255" y="90"/>
                  </a:cubicBezTo>
                  <a:cubicBezTo>
                    <a:pt x="249" y="99"/>
                    <a:pt x="239" y="104"/>
                    <a:pt x="229" y="104"/>
                  </a:cubicBezTo>
                  <a:cubicBezTo>
                    <a:pt x="233" y="115"/>
                    <a:pt x="232" y="128"/>
                    <a:pt x="225" y="138"/>
                  </a:cubicBezTo>
                  <a:cubicBezTo>
                    <a:pt x="219" y="149"/>
                    <a:pt x="208" y="155"/>
                    <a:pt x="196" y="157"/>
                  </a:cubicBezTo>
                  <a:cubicBezTo>
                    <a:pt x="205" y="171"/>
                    <a:pt x="205" y="190"/>
                    <a:pt x="195" y="206"/>
                  </a:cubicBezTo>
                  <a:cubicBezTo>
                    <a:pt x="189" y="216"/>
                    <a:pt x="178" y="224"/>
                    <a:pt x="166" y="226"/>
                  </a:cubicBezTo>
                  <a:cubicBezTo>
                    <a:pt x="167" y="233"/>
                    <a:pt x="166" y="240"/>
                    <a:pt x="162" y="246"/>
                  </a:cubicBezTo>
                  <a:cubicBezTo>
                    <a:pt x="157" y="253"/>
                    <a:pt x="151" y="258"/>
                    <a:pt x="143" y="260"/>
                  </a:cubicBezTo>
                  <a:cubicBezTo>
                    <a:pt x="145" y="269"/>
                    <a:pt x="143" y="278"/>
                    <a:pt x="138" y="286"/>
                  </a:cubicBezTo>
                  <a:cubicBezTo>
                    <a:pt x="128" y="301"/>
                    <a:pt x="111" y="308"/>
                    <a:pt x="94" y="303"/>
                  </a:cubicBezTo>
                  <a:close/>
                </a:path>
              </a:pathLst>
            </a:custGeom>
            <a:solidFill>
              <a:srgbClr val="517B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47"/>
            <p:cNvSpPr/>
            <p:nvPr/>
          </p:nvSpPr>
          <p:spPr bwMode="auto">
            <a:xfrm>
              <a:off x="4982688" y="5061427"/>
              <a:ext cx="1255713" cy="2024063"/>
            </a:xfrm>
            <a:custGeom>
              <a:avLst/>
              <a:gdLst>
                <a:gd name="T0" fmla="*/ 39 w 296"/>
                <a:gd name="T1" fmla="*/ 465 h 477"/>
                <a:gd name="T2" fmla="*/ 100 w 296"/>
                <a:gd name="T3" fmla="*/ 344 h 477"/>
                <a:gd name="T4" fmla="*/ 115 w 296"/>
                <a:gd name="T5" fmla="*/ 278 h 477"/>
                <a:gd name="T6" fmla="*/ 144 w 296"/>
                <a:gd name="T7" fmla="*/ 262 h 477"/>
                <a:gd name="T8" fmla="*/ 198 w 296"/>
                <a:gd name="T9" fmla="*/ 212 h 477"/>
                <a:gd name="T10" fmla="*/ 197 w 296"/>
                <a:gd name="T11" fmla="*/ 204 h 477"/>
                <a:gd name="T12" fmla="*/ 189 w 296"/>
                <a:gd name="T13" fmla="*/ 205 h 477"/>
                <a:gd name="T14" fmla="*/ 137 w 296"/>
                <a:gd name="T15" fmla="*/ 252 h 477"/>
                <a:gd name="T16" fmla="*/ 120 w 296"/>
                <a:gd name="T17" fmla="*/ 262 h 477"/>
                <a:gd name="T18" fmla="*/ 150 w 296"/>
                <a:gd name="T19" fmla="*/ 189 h 477"/>
                <a:gd name="T20" fmla="*/ 188 w 296"/>
                <a:gd name="T21" fmla="*/ 175 h 477"/>
                <a:gd name="T22" fmla="*/ 229 w 296"/>
                <a:gd name="T23" fmla="*/ 139 h 477"/>
                <a:gd name="T24" fmla="*/ 228 w 296"/>
                <a:gd name="T25" fmla="*/ 131 h 477"/>
                <a:gd name="T26" fmla="*/ 220 w 296"/>
                <a:gd name="T27" fmla="*/ 132 h 477"/>
                <a:gd name="T28" fmla="*/ 182 w 296"/>
                <a:gd name="T29" fmla="*/ 165 h 477"/>
                <a:gd name="T30" fmla="*/ 157 w 296"/>
                <a:gd name="T31" fmla="*/ 176 h 477"/>
                <a:gd name="T32" fmla="*/ 198 w 296"/>
                <a:gd name="T33" fmla="*/ 103 h 477"/>
                <a:gd name="T34" fmla="*/ 252 w 296"/>
                <a:gd name="T35" fmla="*/ 74 h 477"/>
                <a:gd name="T36" fmla="*/ 262 w 296"/>
                <a:gd name="T37" fmla="*/ 66 h 477"/>
                <a:gd name="T38" fmla="*/ 263 w 296"/>
                <a:gd name="T39" fmla="*/ 58 h 477"/>
                <a:gd name="T40" fmla="*/ 255 w 296"/>
                <a:gd name="T41" fmla="*/ 57 h 477"/>
                <a:gd name="T42" fmla="*/ 245 w 296"/>
                <a:gd name="T43" fmla="*/ 65 h 477"/>
                <a:gd name="T44" fmla="*/ 207 w 296"/>
                <a:gd name="T45" fmla="*/ 91 h 477"/>
                <a:gd name="T46" fmla="*/ 245 w 296"/>
                <a:gd name="T47" fmla="*/ 47 h 477"/>
                <a:gd name="T48" fmla="*/ 223 w 296"/>
                <a:gd name="T49" fmla="*/ 43 h 477"/>
                <a:gd name="T50" fmla="*/ 245 w 296"/>
                <a:gd name="T51" fmla="*/ 15 h 477"/>
                <a:gd name="T52" fmla="*/ 244 w 296"/>
                <a:gd name="T53" fmla="*/ 6 h 477"/>
                <a:gd name="T54" fmla="*/ 236 w 296"/>
                <a:gd name="T55" fmla="*/ 6 h 477"/>
                <a:gd name="T56" fmla="*/ 211 w 296"/>
                <a:gd name="T57" fmla="*/ 40 h 477"/>
                <a:gd name="T58" fmla="*/ 207 w 296"/>
                <a:gd name="T59" fmla="*/ 60 h 477"/>
                <a:gd name="T60" fmla="*/ 169 w 296"/>
                <a:gd name="T61" fmla="*/ 106 h 477"/>
                <a:gd name="T62" fmla="*/ 174 w 296"/>
                <a:gd name="T63" fmla="*/ 71 h 477"/>
                <a:gd name="T64" fmla="*/ 202 w 296"/>
                <a:gd name="T65" fmla="*/ 20 h 477"/>
                <a:gd name="T66" fmla="*/ 201 w 296"/>
                <a:gd name="T67" fmla="*/ 12 h 477"/>
                <a:gd name="T68" fmla="*/ 193 w 296"/>
                <a:gd name="T69" fmla="*/ 12 h 477"/>
                <a:gd name="T70" fmla="*/ 163 w 296"/>
                <a:gd name="T71" fmla="*/ 68 h 477"/>
                <a:gd name="T72" fmla="*/ 159 w 296"/>
                <a:gd name="T73" fmla="*/ 121 h 477"/>
                <a:gd name="T74" fmla="*/ 103 w 296"/>
                <a:gd name="T75" fmla="*/ 205 h 477"/>
                <a:gd name="T76" fmla="*/ 102 w 296"/>
                <a:gd name="T77" fmla="*/ 170 h 477"/>
                <a:gd name="T78" fmla="*/ 119 w 296"/>
                <a:gd name="T79" fmla="*/ 110 h 477"/>
                <a:gd name="T80" fmla="*/ 117 w 296"/>
                <a:gd name="T81" fmla="*/ 102 h 477"/>
                <a:gd name="T82" fmla="*/ 109 w 296"/>
                <a:gd name="T83" fmla="*/ 104 h 477"/>
                <a:gd name="T84" fmla="*/ 90 w 296"/>
                <a:gd name="T85" fmla="*/ 169 h 477"/>
                <a:gd name="T86" fmla="*/ 94 w 296"/>
                <a:gd name="T87" fmla="*/ 220 h 477"/>
                <a:gd name="T88" fmla="*/ 26 w 296"/>
                <a:gd name="T89" fmla="*/ 342 h 477"/>
                <a:gd name="T90" fmla="*/ 39 w 296"/>
                <a:gd name="T91" fmla="*/ 465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96" h="477">
                  <a:moveTo>
                    <a:pt x="39" y="465"/>
                  </a:moveTo>
                  <a:cubicBezTo>
                    <a:pt x="74" y="477"/>
                    <a:pt x="96" y="427"/>
                    <a:pt x="100" y="344"/>
                  </a:cubicBezTo>
                  <a:cubicBezTo>
                    <a:pt x="101" y="326"/>
                    <a:pt x="107" y="303"/>
                    <a:pt x="115" y="278"/>
                  </a:cubicBezTo>
                  <a:cubicBezTo>
                    <a:pt x="123" y="274"/>
                    <a:pt x="133" y="269"/>
                    <a:pt x="144" y="262"/>
                  </a:cubicBezTo>
                  <a:cubicBezTo>
                    <a:pt x="162" y="249"/>
                    <a:pt x="182" y="231"/>
                    <a:pt x="198" y="212"/>
                  </a:cubicBezTo>
                  <a:cubicBezTo>
                    <a:pt x="200" y="210"/>
                    <a:pt x="200" y="206"/>
                    <a:pt x="197" y="204"/>
                  </a:cubicBezTo>
                  <a:cubicBezTo>
                    <a:pt x="195" y="202"/>
                    <a:pt x="191" y="202"/>
                    <a:pt x="189" y="205"/>
                  </a:cubicBezTo>
                  <a:cubicBezTo>
                    <a:pt x="173" y="223"/>
                    <a:pt x="154" y="240"/>
                    <a:pt x="137" y="252"/>
                  </a:cubicBezTo>
                  <a:cubicBezTo>
                    <a:pt x="131" y="256"/>
                    <a:pt x="125" y="260"/>
                    <a:pt x="120" y="262"/>
                  </a:cubicBezTo>
                  <a:cubicBezTo>
                    <a:pt x="128" y="239"/>
                    <a:pt x="138" y="214"/>
                    <a:pt x="150" y="189"/>
                  </a:cubicBezTo>
                  <a:cubicBezTo>
                    <a:pt x="161" y="188"/>
                    <a:pt x="175" y="183"/>
                    <a:pt x="188" y="175"/>
                  </a:cubicBezTo>
                  <a:cubicBezTo>
                    <a:pt x="203" y="166"/>
                    <a:pt x="218" y="153"/>
                    <a:pt x="229" y="139"/>
                  </a:cubicBezTo>
                  <a:cubicBezTo>
                    <a:pt x="231" y="136"/>
                    <a:pt x="231" y="133"/>
                    <a:pt x="228" y="131"/>
                  </a:cubicBezTo>
                  <a:cubicBezTo>
                    <a:pt x="225" y="129"/>
                    <a:pt x="222" y="129"/>
                    <a:pt x="220" y="132"/>
                  </a:cubicBezTo>
                  <a:cubicBezTo>
                    <a:pt x="209" y="145"/>
                    <a:pt x="196" y="156"/>
                    <a:pt x="182" y="165"/>
                  </a:cubicBezTo>
                  <a:cubicBezTo>
                    <a:pt x="173" y="170"/>
                    <a:pt x="164" y="174"/>
                    <a:pt x="157" y="176"/>
                  </a:cubicBezTo>
                  <a:cubicBezTo>
                    <a:pt x="170" y="150"/>
                    <a:pt x="184" y="125"/>
                    <a:pt x="198" y="103"/>
                  </a:cubicBezTo>
                  <a:cubicBezTo>
                    <a:pt x="216" y="106"/>
                    <a:pt x="234" y="90"/>
                    <a:pt x="252" y="74"/>
                  </a:cubicBezTo>
                  <a:cubicBezTo>
                    <a:pt x="256" y="71"/>
                    <a:pt x="260" y="68"/>
                    <a:pt x="262" y="66"/>
                  </a:cubicBezTo>
                  <a:cubicBezTo>
                    <a:pt x="265" y="64"/>
                    <a:pt x="265" y="60"/>
                    <a:pt x="263" y="58"/>
                  </a:cubicBezTo>
                  <a:cubicBezTo>
                    <a:pt x="261" y="55"/>
                    <a:pt x="257" y="55"/>
                    <a:pt x="255" y="57"/>
                  </a:cubicBezTo>
                  <a:cubicBezTo>
                    <a:pt x="251" y="60"/>
                    <a:pt x="248" y="63"/>
                    <a:pt x="245" y="65"/>
                  </a:cubicBezTo>
                  <a:cubicBezTo>
                    <a:pt x="231" y="77"/>
                    <a:pt x="218" y="88"/>
                    <a:pt x="207" y="91"/>
                  </a:cubicBezTo>
                  <a:cubicBezTo>
                    <a:pt x="220" y="72"/>
                    <a:pt x="233" y="56"/>
                    <a:pt x="245" y="47"/>
                  </a:cubicBezTo>
                  <a:cubicBezTo>
                    <a:pt x="296" y="4"/>
                    <a:pt x="270" y="0"/>
                    <a:pt x="223" y="43"/>
                  </a:cubicBezTo>
                  <a:cubicBezTo>
                    <a:pt x="228" y="34"/>
                    <a:pt x="236" y="23"/>
                    <a:pt x="245" y="15"/>
                  </a:cubicBezTo>
                  <a:cubicBezTo>
                    <a:pt x="247" y="12"/>
                    <a:pt x="247" y="9"/>
                    <a:pt x="244" y="6"/>
                  </a:cubicBezTo>
                  <a:cubicBezTo>
                    <a:pt x="242" y="4"/>
                    <a:pt x="238" y="4"/>
                    <a:pt x="236" y="6"/>
                  </a:cubicBezTo>
                  <a:cubicBezTo>
                    <a:pt x="226" y="17"/>
                    <a:pt x="216" y="29"/>
                    <a:pt x="211" y="40"/>
                  </a:cubicBezTo>
                  <a:cubicBezTo>
                    <a:pt x="208" y="47"/>
                    <a:pt x="206" y="54"/>
                    <a:pt x="207" y="60"/>
                  </a:cubicBezTo>
                  <a:cubicBezTo>
                    <a:pt x="196" y="71"/>
                    <a:pt x="183" y="88"/>
                    <a:pt x="169" y="106"/>
                  </a:cubicBezTo>
                  <a:cubicBezTo>
                    <a:pt x="169" y="96"/>
                    <a:pt x="171" y="84"/>
                    <a:pt x="174" y="71"/>
                  </a:cubicBezTo>
                  <a:cubicBezTo>
                    <a:pt x="179" y="53"/>
                    <a:pt x="188" y="35"/>
                    <a:pt x="202" y="20"/>
                  </a:cubicBezTo>
                  <a:cubicBezTo>
                    <a:pt x="204" y="18"/>
                    <a:pt x="204" y="14"/>
                    <a:pt x="201" y="12"/>
                  </a:cubicBezTo>
                  <a:cubicBezTo>
                    <a:pt x="199" y="9"/>
                    <a:pt x="195" y="10"/>
                    <a:pt x="193" y="12"/>
                  </a:cubicBezTo>
                  <a:cubicBezTo>
                    <a:pt x="177" y="28"/>
                    <a:pt x="168" y="49"/>
                    <a:pt x="163" y="68"/>
                  </a:cubicBezTo>
                  <a:cubicBezTo>
                    <a:pt x="157" y="88"/>
                    <a:pt x="157" y="108"/>
                    <a:pt x="159" y="121"/>
                  </a:cubicBezTo>
                  <a:cubicBezTo>
                    <a:pt x="141" y="147"/>
                    <a:pt x="121" y="176"/>
                    <a:pt x="103" y="205"/>
                  </a:cubicBezTo>
                  <a:cubicBezTo>
                    <a:pt x="101" y="196"/>
                    <a:pt x="101" y="183"/>
                    <a:pt x="102" y="170"/>
                  </a:cubicBezTo>
                  <a:cubicBezTo>
                    <a:pt x="104" y="150"/>
                    <a:pt x="109" y="127"/>
                    <a:pt x="119" y="110"/>
                  </a:cubicBezTo>
                  <a:cubicBezTo>
                    <a:pt x="121" y="107"/>
                    <a:pt x="120" y="103"/>
                    <a:pt x="117" y="102"/>
                  </a:cubicBezTo>
                  <a:cubicBezTo>
                    <a:pt x="114" y="100"/>
                    <a:pt x="111" y="101"/>
                    <a:pt x="109" y="104"/>
                  </a:cubicBezTo>
                  <a:cubicBezTo>
                    <a:pt x="98" y="123"/>
                    <a:pt x="92" y="147"/>
                    <a:pt x="90" y="169"/>
                  </a:cubicBezTo>
                  <a:cubicBezTo>
                    <a:pt x="89" y="189"/>
                    <a:pt x="90" y="207"/>
                    <a:pt x="94" y="220"/>
                  </a:cubicBezTo>
                  <a:cubicBezTo>
                    <a:pt x="63" y="269"/>
                    <a:pt x="37" y="317"/>
                    <a:pt x="26" y="342"/>
                  </a:cubicBezTo>
                  <a:cubicBezTo>
                    <a:pt x="0" y="402"/>
                    <a:pt x="7" y="463"/>
                    <a:pt x="39" y="465"/>
                  </a:cubicBezTo>
                  <a:close/>
                </a:path>
              </a:pathLst>
            </a:custGeom>
            <a:solidFill>
              <a:srgbClr val="71A3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48"/>
            <p:cNvSpPr/>
            <p:nvPr/>
          </p:nvSpPr>
          <p:spPr bwMode="auto">
            <a:xfrm>
              <a:off x="5616100" y="5137627"/>
              <a:ext cx="1103313" cy="1349375"/>
            </a:xfrm>
            <a:custGeom>
              <a:avLst/>
              <a:gdLst>
                <a:gd name="T0" fmla="*/ 21 w 260"/>
                <a:gd name="T1" fmla="*/ 256 h 318"/>
                <a:gd name="T2" fmla="*/ 9 w 260"/>
                <a:gd name="T3" fmla="*/ 267 h 318"/>
                <a:gd name="T4" fmla="*/ 19 w 260"/>
                <a:gd name="T5" fmla="*/ 309 h 318"/>
                <a:gd name="T6" fmla="*/ 61 w 260"/>
                <a:gd name="T7" fmla="*/ 300 h 318"/>
                <a:gd name="T8" fmla="*/ 63 w 260"/>
                <a:gd name="T9" fmla="*/ 295 h 318"/>
                <a:gd name="T10" fmla="*/ 74 w 260"/>
                <a:gd name="T11" fmla="*/ 306 h 318"/>
                <a:gd name="T12" fmla="*/ 116 w 260"/>
                <a:gd name="T13" fmla="*/ 296 h 318"/>
                <a:gd name="T14" fmla="*/ 119 w 260"/>
                <a:gd name="T15" fmla="*/ 290 h 318"/>
                <a:gd name="T16" fmla="*/ 121 w 260"/>
                <a:gd name="T17" fmla="*/ 292 h 318"/>
                <a:gd name="T18" fmla="*/ 163 w 260"/>
                <a:gd name="T19" fmla="*/ 282 h 318"/>
                <a:gd name="T20" fmla="*/ 166 w 260"/>
                <a:gd name="T21" fmla="*/ 257 h 318"/>
                <a:gd name="T22" fmla="*/ 213 w 260"/>
                <a:gd name="T23" fmla="*/ 235 h 318"/>
                <a:gd name="T24" fmla="*/ 215 w 260"/>
                <a:gd name="T25" fmla="*/ 189 h 318"/>
                <a:gd name="T26" fmla="*/ 236 w 260"/>
                <a:gd name="T27" fmla="*/ 173 h 318"/>
                <a:gd name="T28" fmla="*/ 230 w 260"/>
                <a:gd name="T29" fmla="*/ 125 h 318"/>
                <a:gd name="T30" fmla="*/ 249 w 260"/>
                <a:gd name="T31" fmla="*/ 109 h 318"/>
                <a:gd name="T32" fmla="*/ 236 w 260"/>
                <a:gd name="T33" fmla="*/ 55 h 318"/>
                <a:gd name="T34" fmla="*/ 235 w 260"/>
                <a:gd name="T35" fmla="*/ 54 h 318"/>
                <a:gd name="T36" fmla="*/ 238 w 260"/>
                <a:gd name="T37" fmla="*/ 50 h 318"/>
                <a:gd name="T38" fmla="*/ 229 w 260"/>
                <a:gd name="T39" fmla="*/ 8 h 318"/>
                <a:gd name="T40" fmla="*/ 191 w 260"/>
                <a:gd name="T41" fmla="*/ 12 h 318"/>
                <a:gd name="T42" fmla="*/ 187 w 260"/>
                <a:gd name="T43" fmla="*/ 9 h 318"/>
                <a:gd name="T44" fmla="*/ 145 w 260"/>
                <a:gd name="T45" fmla="*/ 19 h 318"/>
                <a:gd name="T46" fmla="*/ 143 w 260"/>
                <a:gd name="T47" fmla="*/ 48 h 318"/>
                <a:gd name="T48" fmla="*/ 113 w 260"/>
                <a:gd name="T49" fmla="*/ 66 h 318"/>
                <a:gd name="T50" fmla="*/ 110 w 260"/>
                <a:gd name="T51" fmla="*/ 100 h 318"/>
                <a:gd name="T52" fmla="*/ 66 w 260"/>
                <a:gd name="T53" fmla="*/ 122 h 318"/>
                <a:gd name="T54" fmla="*/ 60 w 260"/>
                <a:gd name="T55" fmla="*/ 158 h 318"/>
                <a:gd name="T56" fmla="*/ 44 w 260"/>
                <a:gd name="T57" fmla="*/ 170 h 318"/>
                <a:gd name="T58" fmla="*/ 40 w 260"/>
                <a:gd name="T59" fmla="*/ 193 h 318"/>
                <a:gd name="T60" fmla="*/ 18 w 260"/>
                <a:gd name="T61" fmla="*/ 209 h 318"/>
                <a:gd name="T62" fmla="*/ 21 w 260"/>
                <a:gd name="T63" fmla="*/ 25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0" h="318">
                  <a:moveTo>
                    <a:pt x="21" y="256"/>
                  </a:moveTo>
                  <a:cubicBezTo>
                    <a:pt x="16" y="258"/>
                    <a:pt x="12" y="262"/>
                    <a:pt x="9" y="267"/>
                  </a:cubicBezTo>
                  <a:cubicBezTo>
                    <a:pt x="0" y="281"/>
                    <a:pt x="4" y="300"/>
                    <a:pt x="19" y="309"/>
                  </a:cubicBezTo>
                  <a:cubicBezTo>
                    <a:pt x="33" y="318"/>
                    <a:pt x="52" y="314"/>
                    <a:pt x="61" y="300"/>
                  </a:cubicBezTo>
                  <a:cubicBezTo>
                    <a:pt x="62" y="298"/>
                    <a:pt x="63" y="296"/>
                    <a:pt x="63" y="295"/>
                  </a:cubicBezTo>
                  <a:cubicBezTo>
                    <a:pt x="66" y="299"/>
                    <a:pt x="69" y="303"/>
                    <a:pt x="74" y="306"/>
                  </a:cubicBezTo>
                  <a:cubicBezTo>
                    <a:pt x="88" y="315"/>
                    <a:pt x="107" y="311"/>
                    <a:pt x="116" y="296"/>
                  </a:cubicBezTo>
                  <a:cubicBezTo>
                    <a:pt x="117" y="294"/>
                    <a:pt x="118" y="292"/>
                    <a:pt x="119" y="290"/>
                  </a:cubicBezTo>
                  <a:cubicBezTo>
                    <a:pt x="119" y="291"/>
                    <a:pt x="120" y="291"/>
                    <a:pt x="121" y="292"/>
                  </a:cubicBezTo>
                  <a:cubicBezTo>
                    <a:pt x="135" y="301"/>
                    <a:pt x="154" y="297"/>
                    <a:pt x="163" y="282"/>
                  </a:cubicBezTo>
                  <a:cubicBezTo>
                    <a:pt x="168" y="274"/>
                    <a:pt x="169" y="265"/>
                    <a:pt x="166" y="257"/>
                  </a:cubicBezTo>
                  <a:cubicBezTo>
                    <a:pt x="184" y="259"/>
                    <a:pt x="203" y="252"/>
                    <a:pt x="213" y="235"/>
                  </a:cubicBezTo>
                  <a:cubicBezTo>
                    <a:pt x="222" y="221"/>
                    <a:pt x="222" y="204"/>
                    <a:pt x="215" y="189"/>
                  </a:cubicBezTo>
                  <a:cubicBezTo>
                    <a:pt x="223" y="187"/>
                    <a:pt x="231" y="181"/>
                    <a:pt x="236" y="173"/>
                  </a:cubicBezTo>
                  <a:cubicBezTo>
                    <a:pt x="246" y="158"/>
                    <a:pt x="243" y="137"/>
                    <a:pt x="230" y="125"/>
                  </a:cubicBezTo>
                  <a:cubicBezTo>
                    <a:pt x="238" y="122"/>
                    <a:pt x="244" y="117"/>
                    <a:pt x="249" y="109"/>
                  </a:cubicBezTo>
                  <a:cubicBezTo>
                    <a:pt x="260" y="91"/>
                    <a:pt x="255" y="67"/>
                    <a:pt x="236" y="55"/>
                  </a:cubicBezTo>
                  <a:cubicBezTo>
                    <a:pt x="236" y="55"/>
                    <a:pt x="235" y="55"/>
                    <a:pt x="235" y="54"/>
                  </a:cubicBezTo>
                  <a:cubicBezTo>
                    <a:pt x="236" y="53"/>
                    <a:pt x="237" y="52"/>
                    <a:pt x="238" y="50"/>
                  </a:cubicBezTo>
                  <a:cubicBezTo>
                    <a:pt x="247" y="36"/>
                    <a:pt x="243" y="17"/>
                    <a:pt x="229" y="8"/>
                  </a:cubicBezTo>
                  <a:cubicBezTo>
                    <a:pt x="216" y="0"/>
                    <a:pt x="201" y="2"/>
                    <a:pt x="191" y="12"/>
                  </a:cubicBezTo>
                  <a:cubicBezTo>
                    <a:pt x="190" y="11"/>
                    <a:pt x="188" y="10"/>
                    <a:pt x="187" y="9"/>
                  </a:cubicBezTo>
                  <a:cubicBezTo>
                    <a:pt x="173" y="0"/>
                    <a:pt x="154" y="4"/>
                    <a:pt x="145" y="19"/>
                  </a:cubicBezTo>
                  <a:cubicBezTo>
                    <a:pt x="139" y="28"/>
                    <a:pt x="139" y="39"/>
                    <a:pt x="143" y="48"/>
                  </a:cubicBezTo>
                  <a:cubicBezTo>
                    <a:pt x="131" y="49"/>
                    <a:pt x="120" y="56"/>
                    <a:pt x="113" y="66"/>
                  </a:cubicBezTo>
                  <a:cubicBezTo>
                    <a:pt x="107" y="77"/>
                    <a:pt x="106" y="90"/>
                    <a:pt x="110" y="100"/>
                  </a:cubicBezTo>
                  <a:cubicBezTo>
                    <a:pt x="93" y="99"/>
                    <a:pt x="76" y="107"/>
                    <a:pt x="66" y="122"/>
                  </a:cubicBezTo>
                  <a:cubicBezTo>
                    <a:pt x="59" y="133"/>
                    <a:pt x="57" y="146"/>
                    <a:pt x="60" y="158"/>
                  </a:cubicBezTo>
                  <a:cubicBezTo>
                    <a:pt x="53" y="160"/>
                    <a:pt x="48" y="164"/>
                    <a:pt x="44" y="170"/>
                  </a:cubicBezTo>
                  <a:cubicBezTo>
                    <a:pt x="40" y="177"/>
                    <a:pt x="38" y="185"/>
                    <a:pt x="40" y="193"/>
                  </a:cubicBezTo>
                  <a:cubicBezTo>
                    <a:pt x="31" y="195"/>
                    <a:pt x="23" y="201"/>
                    <a:pt x="18" y="209"/>
                  </a:cubicBezTo>
                  <a:cubicBezTo>
                    <a:pt x="9" y="224"/>
                    <a:pt x="11" y="243"/>
                    <a:pt x="21" y="256"/>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49"/>
            <p:cNvSpPr/>
            <p:nvPr/>
          </p:nvSpPr>
          <p:spPr bwMode="auto">
            <a:xfrm>
              <a:off x="5043013" y="5204302"/>
              <a:ext cx="1565275" cy="1952625"/>
            </a:xfrm>
            <a:custGeom>
              <a:avLst/>
              <a:gdLst>
                <a:gd name="T0" fmla="*/ 26 w 369"/>
                <a:gd name="T1" fmla="*/ 431 h 460"/>
                <a:gd name="T2" fmla="*/ 108 w 369"/>
                <a:gd name="T3" fmla="*/ 324 h 460"/>
                <a:gd name="T4" fmla="*/ 162 w 369"/>
                <a:gd name="T5" fmla="*/ 282 h 460"/>
                <a:gd name="T6" fmla="*/ 164 w 369"/>
                <a:gd name="T7" fmla="*/ 249 h 460"/>
                <a:gd name="T8" fmla="*/ 185 w 369"/>
                <a:gd name="T9" fmla="*/ 179 h 460"/>
                <a:gd name="T10" fmla="*/ 193 w 369"/>
                <a:gd name="T11" fmla="*/ 176 h 460"/>
                <a:gd name="T12" fmla="*/ 196 w 369"/>
                <a:gd name="T13" fmla="*/ 184 h 460"/>
                <a:gd name="T14" fmla="*/ 176 w 369"/>
                <a:gd name="T15" fmla="*/ 251 h 460"/>
                <a:gd name="T16" fmla="*/ 174 w 369"/>
                <a:gd name="T17" fmla="*/ 271 h 460"/>
                <a:gd name="T18" fmla="*/ 226 w 369"/>
                <a:gd name="T19" fmla="*/ 212 h 460"/>
                <a:gd name="T20" fmla="*/ 223 w 369"/>
                <a:gd name="T21" fmla="*/ 172 h 460"/>
                <a:gd name="T22" fmla="*/ 238 w 369"/>
                <a:gd name="T23" fmla="*/ 119 h 460"/>
                <a:gd name="T24" fmla="*/ 246 w 369"/>
                <a:gd name="T25" fmla="*/ 117 h 460"/>
                <a:gd name="T26" fmla="*/ 248 w 369"/>
                <a:gd name="T27" fmla="*/ 125 h 460"/>
                <a:gd name="T28" fmla="*/ 235 w 369"/>
                <a:gd name="T29" fmla="*/ 173 h 460"/>
                <a:gd name="T30" fmla="*/ 235 w 369"/>
                <a:gd name="T31" fmla="*/ 201 h 460"/>
                <a:gd name="T32" fmla="*/ 283 w 369"/>
                <a:gd name="T33" fmla="*/ 132 h 460"/>
                <a:gd name="T34" fmla="*/ 286 w 369"/>
                <a:gd name="T35" fmla="*/ 70 h 460"/>
                <a:gd name="T36" fmla="*/ 289 w 369"/>
                <a:gd name="T37" fmla="*/ 58 h 460"/>
                <a:gd name="T38" fmla="*/ 296 w 369"/>
                <a:gd name="T39" fmla="*/ 53 h 460"/>
                <a:gd name="T40" fmla="*/ 301 w 369"/>
                <a:gd name="T41" fmla="*/ 61 h 460"/>
                <a:gd name="T42" fmla="*/ 297 w 369"/>
                <a:gd name="T43" fmla="*/ 73 h 460"/>
                <a:gd name="T44" fmla="*/ 291 w 369"/>
                <a:gd name="T45" fmla="*/ 118 h 460"/>
                <a:gd name="T46" fmla="*/ 314 w 369"/>
                <a:gd name="T47" fmla="*/ 65 h 460"/>
                <a:gd name="T48" fmla="*/ 327 w 369"/>
                <a:gd name="T49" fmla="*/ 83 h 460"/>
                <a:gd name="T50" fmla="*/ 343 w 369"/>
                <a:gd name="T51" fmla="*/ 52 h 460"/>
                <a:gd name="T52" fmla="*/ 351 w 369"/>
                <a:gd name="T53" fmla="*/ 48 h 460"/>
                <a:gd name="T54" fmla="*/ 354 w 369"/>
                <a:gd name="T55" fmla="*/ 56 h 460"/>
                <a:gd name="T56" fmla="*/ 334 w 369"/>
                <a:gd name="T57" fmla="*/ 93 h 460"/>
                <a:gd name="T58" fmla="*/ 319 w 369"/>
                <a:gd name="T59" fmla="*/ 105 h 460"/>
                <a:gd name="T60" fmla="*/ 293 w 369"/>
                <a:gd name="T61" fmla="*/ 159 h 460"/>
                <a:gd name="T62" fmla="*/ 323 w 369"/>
                <a:gd name="T63" fmla="*/ 139 h 460"/>
                <a:gd name="T64" fmla="*/ 357 w 369"/>
                <a:gd name="T65" fmla="*/ 93 h 460"/>
                <a:gd name="T66" fmla="*/ 364 w 369"/>
                <a:gd name="T67" fmla="*/ 89 h 460"/>
                <a:gd name="T68" fmla="*/ 368 w 369"/>
                <a:gd name="T69" fmla="*/ 97 h 460"/>
                <a:gd name="T70" fmla="*/ 330 w 369"/>
                <a:gd name="T71" fmla="*/ 148 h 460"/>
                <a:gd name="T72" fmla="*/ 284 w 369"/>
                <a:gd name="T73" fmla="*/ 175 h 460"/>
                <a:gd name="T74" fmla="*/ 232 w 369"/>
                <a:gd name="T75" fmla="*/ 262 h 460"/>
                <a:gd name="T76" fmla="*/ 264 w 369"/>
                <a:gd name="T77" fmla="*/ 247 h 460"/>
                <a:gd name="T78" fmla="*/ 311 w 369"/>
                <a:gd name="T79" fmla="*/ 206 h 460"/>
                <a:gd name="T80" fmla="*/ 320 w 369"/>
                <a:gd name="T81" fmla="*/ 204 h 460"/>
                <a:gd name="T82" fmla="*/ 321 w 369"/>
                <a:gd name="T83" fmla="*/ 212 h 460"/>
                <a:gd name="T84" fmla="*/ 271 w 369"/>
                <a:gd name="T85" fmla="*/ 257 h 460"/>
                <a:gd name="T86" fmla="*/ 223 w 369"/>
                <a:gd name="T87" fmla="*/ 276 h 460"/>
                <a:gd name="T88" fmla="*/ 142 w 369"/>
                <a:gd name="T89" fmla="*/ 390 h 460"/>
                <a:gd name="T90" fmla="*/ 26 w 369"/>
                <a:gd name="T91" fmla="*/ 431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9" h="460">
                  <a:moveTo>
                    <a:pt x="26" y="431"/>
                  </a:moveTo>
                  <a:cubicBezTo>
                    <a:pt x="0" y="405"/>
                    <a:pt x="36" y="364"/>
                    <a:pt x="108" y="324"/>
                  </a:cubicBezTo>
                  <a:cubicBezTo>
                    <a:pt x="124" y="315"/>
                    <a:pt x="143" y="300"/>
                    <a:pt x="162" y="282"/>
                  </a:cubicBezTo>
                  <a:cubicBezTo>
                    <a:pt x="161" y="273"/>
                    <a:pt x="162" y="262"/>
                    <a:pt x="164" y="249"/>
                  </a:cubicBezTo>
                  <a:cubicBezTo>
                    <a:pt x="167" y="227"/>
                    <a:pt x="175" y="202"/>
                    <a:pt x="185" y="179"/>
                  </a:cubicBezTo>
                  <a:cubicBezTo>
                    <a:pt x="186" y="176"/>
                    <a:pt x="190" y="175"/>
                    <a:pt x="193" y="176"/>
                  </a:cubicBezTo>
                  <a:cubicBezTo>
                    <a:pt x="196" y="177"/>
                    <a:pt x="197" y="181"/>
                    <a:pt x="196" y="184"/>
                  </a:cubicBezTo>
                  <a:cubicBezTo>
                    <a:pt x="186" y="206"/>
                    <a:pt x="179" y="230"/>
                    <a:pt x="176" y="251"/>
                  </a:cubicBezTo>
                  <a:cubicBezTo>
                    <a:pt x="175" y="258"/>
                    <a:pt x="174" y="265"/>
                    <a:pt x="174" y="271"/>
                  </a:cubicBezTo>
                  <a:cubicBezTo>
                    <a:pt x="191" y="253"/>
                    <a:pt x="209" y="233"/>
                    <a:pt x="226" y="212"/>
                  </a:cubicBezTo>
                  <a:cubicBezTo>
                    <a:pt x="223" y="202"/>
                    <a:pt x="221" y="187"/>
                    <a:pt x="223" y="172"/>
                  </a:cubicBezTo>
                  <a:cubicBezTo>
                    <a:pt x="225" y="154"/>
                    <a:pt x="229" y="135"/>
                    <a:pt x="238" y="119"/>
                  </a:cubicBezTo>
                  <a:cubicBezTo>
                    <a:pt x="239" y="116"/>
                    <a:pt x="243" y="115"/>
                    <a:pt x="246" y="117"/>
                  </a:cubicBezTo>
                  <a:cubicBezTo>
                    <a:pt x="249" y="118"/>
                    <a:pt x="250" y="122"/>
                    <a:pt x="248" y="125"/>
                  </a:cubicBezTo>
                  <a:cubicBezTo>
                    <a:pt x="241" y="139"/>
                    <a:pt x="236" y="157"/>
                    <a:pt x="235" y="173"/>
                  </a:cubicBezTo>
                  <a:cubicBezTo>
                    <a:pt x="234" y="183"/>
                    <a:pt x="234" y="193"/>
                    <a:pt x="235" y="201"/>
                  </a:cubicBezTo>
                  <a:cubicBezTo>
                    <a:pt x="253" y="177"/>
                    <a:pt x="270" y="154"/>
                    <a:pt x="283" y="132"/>
                  </a:cubicBezTo>
                  <a:cubicBezTo>
                    <a:pt x="273" y="117"/>
                    <a:pt x="280" y="94"/>
                    <a:pt x="286" y="70"/>
                  </a:cubicBezTo>
                  <a:cubicBezTo>
                    <a:pt x="287" y="66"/>
                    <a:pt x="288" y="61"/>
                    <a:pt x="289" y="58"/>
                  </a:cubicBezTo>
                  <a:cubicBezTo>
                    <a:pt x="290" y="54"/>
                    <a:pt x="293" y="53"/>
                    <a:pt x="296" y="53"/>
                  </a:cubicBezTo>
                  <a:cubicBezTo>
                    <a:pt x="299" y="54"/>
                    <a:pt x="301" y="57"/>
                    <a:pt x="301" y="61"/>
                  </a:cubicBezTo>
                  <a:cubicBezTo>
                    <a:pt x="299" y="66"/>
                    <a:pt x="298" y="69"/>
                    <a:pt x="297" y="73"/>
                  </a:cubicBezTo>
                  <a:cubicBezTo>
                    <a:pt x="293" y="90"/>
                    <a:pt x="288" y="107"/>
                    <a:pt x="291" y="118"/>
                  </a:cubicBezTo>
                  <a:cubicBezTo>
                    <a:pt x="302" y="98"/>
                    <a:pt x="310" y="80"/>
                    <a:pt x="314" y="65"/>
                  </a:cubicBezTo>
                  <a:cubicBezTo>
                    <a:pt x="330" y="0"/>
                    <a:pt x="345" y="23"/>
                    <a:pt x="327" y="83"/>
                  </a:cubicBezTo>
                  <a:cubicBezTo>
                    <a:pt x="333" y="75"/>
                    <a:pt x="339" y="63"/>
                    <a:pt x="343" y="52"/>
                  </a:cubicBezTo>
                  <a:cubicBezTo>
                    <a:pt x="344" y="48"/>
                    <a:pt x="348" y="47"/>
                    <a:pt x="351" y="48"/>
                  </a:cubicBezTo>
                  <a:cubicBezTo>
                    <a:pt x="354" y="49"/>
                    <a:pt x="355" y="52"/>
                    <a:pt x="354" y="56"/>
                  </a:cubicBezTo>
                  <a:cubicBezTo>
                    <a:pt x="350" y="69"/>
                    <a:pt x="342" y="83"/>
                    <a:pt x="334" y="93"/>
                  </a:cubicBezTo>
                  <a:cubicBezTo>
                    <a:pt x="329" y="98"/>
                    <a:pt x="324" y="103"/>
                    <a:pt x="319" y="105"/>
                  </a:cubicBezTo>
                  <a:cubicBezTo>
                    <a:pt x="313" y="120"/>
                    <a:pt x="304" y="138"/>
                    <a:pt x="293" y="159"/>
                  </a:cubicBezTo>
                  <a:cubicBezTo>
                    <a:pt x="302" y="155"/>
                    <a:pt x="312" y="148"/>
                    <a:pt x="323" y="139"/>
                  </a:cubicBezTo>
                  <a:cubicBezTo>
                    <a:pt x="337" y="127"/>
                    <a:pt x="350" y="112"/>
                    <a:pt x="357" y="93"/>
                  </a:cubicBezTo>
                  <a:cubicBezTo>
                    <a:pt x="358" y="90"/>
                    <a:pt x="361" y="88"/>
                    <a:pt x="364" y="89"/>
                  </a:cubicBezTo>
                  <a:cubicBezTo>
                    <a:pt x="367" y="90"/>
                    <a:pt x="369" y="94"/>
                    <a:pt x="368" y="97"/>
                  </a:cubicBezTo>
                  <a:cubicBezTo>
                    <a:pt x="360" y="118"/>
                    <a:pt x="346" y="135"/>
                    <a:pt x="330" y="148"/>
                  </a:cubicBezTo>
                  <a:cubicBezTo>
                    <a:pt x="314" y="162"/>
                    <a:pt x="297" y="171"/>
                    <a:pt x="284" y="175"/>
                  </a:cubicBezTo>
                  <a:cubicBezTo>
                    <a:pt x="269" y="202"/>
                    <a:pt x="251" y="233"/>
                    <a:pt x="232" y="262"/>
                  </a:cubicBezTo>
                  <a:cubicBezTo>
                    <a:pt x="242" y="259"/>
                    <a:pt x="253" y="254"/>
                    <a:pt x="264" y="247"/>
                  </a:cubicBezTo>
                  <a:cubicBezTo>
                    <a:pt x="282" y="237"/>
                    <a:pt x="300" y="222"/>
                    <a:pt x="311" y="206"/>
                  </a:cubicBezTo>
                  <a:cubicBezTo>
                    <a:pt x="313" y="203"/>
                    <a:pt x="317" y="202"/>
                    <a:pt x="320" y="204"/>
                  </a:cubicBezTo>
                  <a:cubicBezTo>
                    <a:pt x="322" y="206"/>
                    <a:pt x="323" y="210"/>
                    <a:pt x="321" y="212"/>
                  </a:cubicBezTo>
                  <a:cubicBezTo>
                    <a:pt x="309" y="230"/>
                    <a:pt x="289" y="246"/>
                    <a:pt x="271" y="257"/>
                  </a:cubicBezTo>
                  <a:cubicBezTo>
                    <a:pt x="253" y="268"/>
                    <a:pt x="236" y="274"/>
                    <a:pt x="223" y="276"/>
                  </a:cubicBezTo>
                  <a:cubicBezTo>
                    <a:pt x="192" y="325"/>
                    <a:pt x="161" y="369"/>
                    <a:pt x="142" y="390"/>
                  </a:cubicBezTo>
                  <a:cubicBezTo>
                    <a:pt x="99" y="439"/>
                    <a:pt x="41" y="460"/>
                    <a:pt x="26" y="431"/>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7" name="组合 56"/>
          <p:cNvGrpSpPr/>
          <p:nvPr/>
        </p:nvGrpSpPr>
        <p:grpSpPr>
          <a:xfrm>
            <a:off x="481539" y="4653215"/>
            <a:ext cx="670444" cy="1379679"/>
            <a:chOff x="917575" y="5095875"/>
            <a:chExt cx="1646238" cy="3387726"/>
          </a:xfrm>
        </p:grpSpPr>
        <p:sp>
          <p:nvSpPr>
            <p:cNvPr id="58" name="Freeform 27"/>
            <p:cNvSpPr/>
            <p:nvPr/>
          </p:nvSpPr>
          <p:spPr bwMode="auto">
            <a:xfrm>
              <a:off x="1468438" y="6578600"/>
              <a:ext cx="344488" cy="754063"/>
            </a:xfrm>
            <a:custGeom>
              <a:avLst/>
              <a:gdLst>
                <a:gd name="T0" fmla="*/ 80 w 81"/>
                <a:gd name="T1" fmla="*/ 160 h 178"/>
                <a:gd name="T2" fmla="*/ 42 w 81"/>
                <a:gd name="T3" fmla="*/ 48 h 178"/>
                <a:gd name="T4" fmla="*/ 18 w 81"/>
                <a:gd name="T5" fmla="*/ 63 h 178"/>
                <a:gd name="T6" fmla="*/ 63 w 81"/>
                <a:gd name="T7" fmla="*/ 155 h 178"/>
                <a:gd name="T8" fmla="*/ 80 w 81"/>
                <a:gd name="T9" fmla="*/ 160 h 178"/>
              </a:gdLst>
              <a:ahLst/>
              <a:cxnLst>
                <a:cxn ang="0">
                  <a:pos x="T0" y="T1"/>
                </a:cxn>
                <a:cxn ang="0">
                  <a:pos x="T2" y="T3"/>
                </a:cxn>
                <a:cxn ang="0">
                  <a:pos x="T4" y="T5"/>
                </a:cxn>
                <a:cxn ang="0">
                  <a:pos x="T6" y="T7"/>
                </a:cxn>
                <a:cxn ang="0">
                  <a:pos x="T8" y="T9"/>
                </a:cxn>
              </a:cxnLst>
              <a:rect l="0" t="0" r="r" b="b"/>
              <a:pathLst>
                <a:path w="81" h="178">
                  <a:moveTo>
                    <a:pt x="80" y="160"/>
                  </a:moveTo>
                  <a:cubicBezTo>
                    <a:pt x="81" y="138"/>
                    <a:pt x="80" y="96"/>
                    <a:pt x="42" y="48"/>
                  </a:cubicBezTo>
                  <a:cubicBezTo>
                    <a:pt x="5" y="0"/>
                    <a:pt x="0" y="39"/>
                    <a:pt x="18" y="63"/>
                  </a:cubicBezTo>
                  <a:cubicBezTo>
                    <a:pt x="37" y="87"/>
                    <a:pt x="64" y="132"/>
                    <a:pt x="63" y="155"/>
                  </a:cubicBezTo>
                  <a:cubicBezTo>
                    <a:pt x="62" y="178"/>
                    <a:pt x="79" y="174"/>
                    <a:pt x="80" y="160"/>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50"/>
            <p:cNvSpPr/>
            <p:nvPr/>
          </p:nvSpPr>
          <p:spPr bwMode="auto">
            <a:xfrm>
              <a:off x="1082675" y="5564188"/>
              <a:ext cx="1481138" cy="2919413"/>
            </a:xfrm>
            <a:custGeom>
              <a:avLst/>
              <a:gdLst>
                <a:gd name="T0" fmla="*/ 94 w 349"/>
                <a:gd name="T1" fmla="*/ 41 h 688"/>
                <a:gd name="T2" fmla="*/ 90 w 349"/>
                <a:gd name="T3" fmla="*/ 360 h 688"/>
                <a:gd name="T4" fmla="*/ 301 w 349"/>
                <a:gd name="T5" fmla="*/ 664 h 688"/>
                <a:gd name="T6" fmla="*/ 250 w 349"/>
                <a:gd name="T7" fmla="*/ 392 h 688"/>
                <a:gd name="T8" fmla="*/ 94 w 349"/>
                <a:gd name="T9" fmla="*/ 41 h 688"/>
              </a:gdLst>
              <a:ahLst/>
              <a:cxnLst>
                <a:cxn ang="0">
                  <a:pos x="T0" y="T1"/>
                </a:cxn>
                <a:cxn ang="0">
                  <a:pos x="T2" y="T3"/>
                </a:cxn>
                <a:cxn ang="0">
                  <a:pos x="T4" y="T5"/>
                </a:cxn>
                <a:cxn ang="0">
                  <a:pos x="T6" y="T7"/>
                </a:cxn>
                <a:cxn ang="0">
                  <a:pos x="T8" y="T9"/>
                </a:cxn>
              </a:cxnLst>
              <a:rect l="0" t="0" r="r" b="b"/>
              <a:pathLst>
                <a:path w="349" h="688">
                  <a:moveTo>
                    <a:pt x="94" y="41"/>
                  </a:moveTo>
                  <a:cubicBezTo>
                    <a:pt x="9" y="75"/>
                    <a:pt x="0" y="198"/>
                    <a:pt x="90" y="360"/>
                  </a:cubicBezTo>
                  <a:cubicBezTo>
                    <a:pt x="180" y="523"/>
                    <a:pt x="254" y="688"/>
                    <a:pt x="301" y="664"/>
                  </a:cubicBezTo>
                  <a:cubicBezTo>
                    <a:pt x="349" y="641"/>
                    <a:pt x="262" y="481"/>
                    <a:pt x="250" y="392"/>
                  </a:cubicBezTo>
                  <a:cubicBezTo>
                    <a:pt x="237" y="303"/>
                    <a:pt x="210" y="0"/>
                    <a:pt x="94" y="41"/>
                  </a:cubicBezTo>
                  <a:close/>
                </a:path>
              </a:pathLst>
            </a:custGeom>
            <a:solidFill>
              <a:srgbClr val="F3A4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51"/>
            <p:cNvSpPr/>
            <p:nvPr/>
          </p:nvSpPr>
          <p:spPr bwMode="auto">
            <a:xfrm>
              <a:off x="917575" y="5095875"/>
              <a:ext cx="695325" cy="841375"/>
            </a:xfrm>
            <a:custGeom>
              <a:avLst/>
              <a:gdLst>
                <a:gd name="T0" fmla="*/ 132 w 164"/>
                <a:gd name="T1" fmla="*/ 182 h 198"/>
                <a:gd name="T2" fmla="*/ 87 w 164"/>
                <a:gd name="T3" fmla="*/ 168 h 198"/>
                <a:gd name="T4" fmla="*/ 40 w 164"/>
                <a:gd name="T5" fmla="*/ 107 h 198"/>
                <a:gd name="T6" fmla="*/ 63 w 164"/>
                <a:gd name="T7" fmla="*/ 92 h 198"/>
                <a:gd name="T8" fmla="*/ 74 w 164"/>
                <a:gd name="T9" fmla="*/ 64 h 198"/>
                <a:gd name="T10" fmla="*/ 112 w 164"/>
                <a:gd name="T11" fmla="*/ 63 h 198"/>
                <a:gd name="T12" fmla="*/ 133 w 164"/>
                <a:gd name="T13" fmla="*/ 45 h 198"/>
                <a:gd name="T14" fmla="*/ 158 w 164"/>
                <a:gd name="T15" fmla="*/ 57 h 198"/>
                <a:gd name="T16" fmla="*/ 153 w 164"/>
                <a:gd name="T17" fmla="*/ 140 h 198"/>
                <a:gd name="T18" fmla="*/ 132 w 164"/>
                <a:gd name="T19" fmla="*/ 18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4" h="198">
                  <a:moveTo>
                    <a:pt x="132" y="182"/>
                  </a:moveTo>
                  <a:cubicBezTo>
                    <a:pt x="109" y="189"/>
                    <a:pt x="105" y="198"/>
                    <a:pt x="87" y="168"/>
                  </a:cubicBezTo>
                  <a:cubicBezTo>
                    <a:pt x="69" y="138"/>
                    <a:pt x="0" y="82"/>
                    <a:pt x="40" y="107"/>
                  </a:cubicBezTo>
                  <a:cubicBezTo>
                    <a:pt x="80" y="132"/>
                    <a:pt x="70" y="117"/>
                    <a:pt x="63" y="92"/>
                  </a:cubicBezTo>
                  <a:cubicBezTo>
                    <a:pt x="56" y="66"/>
                    <a:pt x="60" y="12"/>
                    <a:pt x="74" y="64"/>
                  </a:cubicBezTo>
                  <a:cubicBezTo>
                    <a:pt x="89" y="116"/>
                    <a:pt x="113" y="0"/>
                    <a:pt x="112" y="63"/>
                  </a:cubicBezTo>
                  <a:cubicBezTo>
                    <a:pt x="112" y="127"/>
                    <a:pt x="127" y="5"/>
                    <a:pt x="133" y="45"/>
                  </a:cubicBezTo>
                  <a:cubicBezTo>
                    <a:pt x="138" y="85"/>
                    <a:pt x="164" y="11"/>
                    <a:pt x="158" y="57"/>
                  </a:cubicBezTo>
                  <a:cubicBezTo>
                    <a:pt x="152" y="103"/>
                    <a:pt x="144" y="119"/>
                    <a:pt x="153" y="140"/>
                  </a:cubicBezTo>
                  <a:cubicBezTo>
                    <a:pt x="161" y="161"/>
                    <a:pt x="157" y="179"/>
                    <a:pt x="132" y="182"/>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52"/>
            <p:cNvSpPr/>
            <p:nvPr/>
          </p:nvSpPr>
          <p:spPr bwMode="auto">
            <a:xfrm>
              <a:off x="1311275" y="6140450"/>
              <a:ext cx="527050" cy="360363"/>
            </a:xfrm>
            <a:custGeom>
              <a:avLst/>
              <a:gdLst>
                <a:gd name="T0" fmla="*/ 0 w 124"/>
                <a:gd name="T1" fmla="*/ 43 h 85"/>
                <a:gd name="T2" fmla="*/ 124 w 124"/>
                <a:gd name="T3" fmla="*/ 0 h 85"/>
                <a:gd name="T4" fmla="*/ 0 w 124"/>
                <a:gd name="T5" fmla="*/ 43 h 85"/>
              </a:gdLst>
              <a:ahLst/>
              <a:cxnLst>
                <a:cxn ang="0">
                  <a:pos x="T0" y="T1"/>
                </a:cxn>
                <a:cxn ang="0">
                  <a:pos x="T2" y="T3"/>
                </a:cxn>
                <a:cxn ang="0">
                  <a:pos x="T4" y="T5"/>
                </a:cxn>
              </a:cxnLst>
              <a:rect l="0" t="0" r="r" b="b"/>
              <a:pathLst>
                <a:path w="124" h="85">
                  <a:moveTo>
                    <a:pt x="0" y="43"/>
                  </a:moveTo>
                  <a:cubicBezTo>
                    <a:pt x="51" y="72"/>
                    <a:pt x="102" y="30"/>
                    <a:pt x="124" y="0"/>
                  </a:cubicBezTo>
                  <a:cubicBezTo>
                    <a:pt x="109" y="41"/>
                    <a:pt x="59" y="85"/>
                    <a:pt x="0" y="43"/>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53"/>
            <p:cNvSpPr/>
            <p:nvPr/>
          </p:nvSpPr>
          <p:spPr bwMode="auto">
            <a:xfrm>
              <a:off x="1430338" y="6446838"/>
              <a:ext cx="441325" cy="304800"/>
            </a:xfrm>
            <a:custGeom>
              <a:avLst/>
              <a:gdLst>
                <a:gd name="T0" fmla="*/ 0 w 104"/>
                <a:gd name="T1" fmla="*/ 37 h 72"/>
                <a:gd name="T2" fmla="*/ 104 w 104"/>
                <a:gd name="T3" fmla="*/ 0 h 72"/>
                <a:gd name="T4" fmla="*/ 0 w 104"/>
                <a:gd name="T5" fmla="*/ 37 h 72"/>
              </a:gdLst>
              <a:ahLst/>
              <a:cxnLst>
                <a:cxn ang="0">
                  <a:pos x="T0" y="T1"/>
                </a:cxn>
                <a:cxn ang="0">
                  <a:pos x="T2" y="T3"/>
                </a:cxn>
                <a:cxn ang="0">
                  <a:pos x="T4" y="T5"/>
                </a:cxn>
              </a:cxnLst>
              <a:rect l="0" t="0" r="r" b="b"/>
              <a:pathLst>
                <a:path w="104" h="72">
                  <a:moveTo>
                    <a:pt x="0" y="37"/>
                  </a:moveTo>
                  <a:cubicBezTo>
                    <a:pt x="42" y="61"/>
                    <a:pt x="85" y="26"/>
                    <a:pt x="104" y="0"/>
                  </a:cubicBezTo>
                  <a:cubicBezTo>
                    <a:pt x="91" y="35"/>
                    <a:pt x="49" y="72"/>
                    <a:pt x="0" y="37"/>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54"/>
            <p:cNvSpPr/>
            <p:nvPr/>
          </p:nvSpPr>
          <p:spPr bwMode="auto">
            <a:xfrm>
              <a:off x="1285875" y="6242050"/>
              <a:ext cx="611188" cy="415925"/>
            </a:xfrm>
            <a:custGeom>
              <a:avLst/>
              <a:gdLst>
                <a:gd name="T0" fmla="*/ 0 w 144"/>
                <a:gd name="T1" fmla="*/ 50 h 98"/>
                <a:gd name="T2" fmla="*/ 144 w 144"/>
                <a:gd name="T3" fmla="*/ 0 h 98"/>
                <a:gd name="T4" fmla="*/ 0 w 144"/>
                <a:gd name="T5" fmla="*/ 50 h 98"/>
              </a:gdLst>
              <a:ahLst/>
              <a:cxnLst>
                <a:cxn ang="0">
                  <a:pos x="T0" y="T1"/>
                </a:cxn>
                <a:cxn ang="0">
                  <a:pos x="T2" y="T3"/>
                </a:cxn>
                <a:cxn ang="0">
                  <a:pos x="T4" y="T5"/>
                </a:cxn>
              </a:cxnLst>
              <a:rect l="0" t="0" r="r" b="b"/>
              <a:pathLst>
                <a:path w="144" h="98">
                  <a:moveTo>
                    <a:pt x="0" y="50"/>
                  </a:moveTo>
                  <a:cubicBezTo>
                    <a:pt x="59" y="83"/>
                    <a:pt x="118" y="35"/>
                    <a:pt x="144" y="0"/>
                  </a:cubicBezTo>
                  <a:cubicBezTo>
                    <a:pt x="126" y="47"/>
                    <a:pt x="69" y="98"/>
                    <a:pt x="0" y="50"/>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55"/>
            <p:cNvSpPr/>
            <p:nvPr/>
          </p:nvSpPr>
          <p:spPr bwMode="auto">
            <a:xfrm>
              <a:off x="1562100" y="6913563"/>
              <a:ext cx="454025" cy="309563"/>
            </a:xfrm>
            <a:custGeom>
              <a:avLst/>
              <a:gdLst>
                <a:gd name="T0" fmla="*/ 0 w 107"/>
                <a:gd name="T1" fmla="*/ 37 h 73"/>
                <a:gd name="T2" fmla="*/ 107 w 107"/>
                <a:gd name="T3" fmla="*/ 0 h 73"/>
                <a:gd name="T4" fmla="*/ 0 w 107"/>
                <a:gd name="T5" fmla="*/ 37 h 73"/>
              </a:gdLst>
              <a:ahLst/>
              <a:cxnLst>
                <a:cxn ang="0">
                  <a:pos x="T0" y="T1"/>
                </a:cxn>
                <a:cxn ang="0">
                  <a:pos x="T2" y="T3"/>
                </a:cxn>
                <a:cxn ang="0">
                  <a:pos x="T4" y="T5"/>
                </a:cxn>
              </a:cxnLst>
              <a:rect l="0" t="0" r="r" b="b"/>
              <a:pathLst>
                <a:path w="107" h="73">
                  <a:moveTo>
                    <a:pt x="0" y="37"/>
                  </a:moveTo>
                  <a:cubicBezTo>
                    <a:pt x="43" y="62"/>
                    <a:pt x="88" y="26"/>
                    <a:pt x="107" y="0"/>
                  </a:cubicBezTo>
                  <a:cubicBezTo>
                    <a:pt x="94" y="35"/>
                    <a:pt x="51" y="73"/>
                    <a:pt x="0" y="37"/>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56"/>
            <p:cNvSpPr/>
            <p:nvPr/>
          </p:nvSpPr>
          <p:spPr bwMode="auto">
            <a:xfrm>
              <a:off x="1633538" y="7053263"/>
              <a:ext cx="403225" cy="276225"/>
            </a:xfrm>
            <a:custGeom>
              <a:avLst/>
              <a:gdLst>
                <a:gd name="T0" fmla="*/ 0 w 95"/>
                <a:gd name="T1" fmla="*/ 33 h 65"/>
                <a:gd name="T2" fmla="*/ 95 w 95"/>
                <a:gd name="T3" fmla="*/ 0 h 65"/>
                <a:gd name="T4" fmla="*/ 0 w 95"/>
                <a:gd name="T5" fmla="*/ 33 h 65"/>
              </a:gdLst>
              <a:ahLst/>
              <a:cxnLst>
                <a:cxn ang="0">
                  <a:pos x="T0" y="T1"/>
                </a:cxn>
                <a:cxn ang="0">
                  <a:pos x="T2" y="T3"/>
                </a:cxn>
                <a:cxn ang="0">
                  <a:pos x="T4" y="T5"/>
                </a:cxn>
              </a:cxnLst>
              <a:rect l="0" t="0" r="r" b="b"/>
              <a:pathLst>
                <a:path w="95" h="65">
                  <a:moveTo>
                    <a:pt x="0" y="33"/>
                  </a:moveTo>
                  <a:cubicBezTo>
                    <a:pt x="38" y="55"/>
                    <a:pt x="78" y="23"/>
                    <a:pt x="95" y="0"/>
                  </a:cubicBezTo>
                  <a:cubicBezTo>
                    <a:pt x="83" y="31"/>
                    <a:pt x="45" y="65"/>
                    <a:pt x="0" y="33"/>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57"/>
            <p:cNvSpPr/>
            <p:nvPr/>
          </p:nvSpPr>
          <p:spPr bwMode="auto">
            <a:xfrm>
              <a:off x="1970088" y="7800975"/>
              <a:ext cx="309563" cy="207963"/>
            </a:xfrm>
            <a:custGeom>
              <a:avLst/>
              <a:gdLst>
                <a:gd name="T0" fmla="*/ 0 w 73"/>
                <a:gd name="T1" fmla="*/ 25 h 49"/>
                <a:gd name="T2" fmla="*/ 73 w 73"/>
                <a:gd name="T3" fmla="*/ 0 h 49"/>
                <a:gd name="T4" fmla="*/ 0 w 73"/>
                <a:gd name="T5" fmla="*/ 25 h 49"/>
              </a:gdLst>
              <a:ahLst/>
              <a:cxnLst>
                <a:cxn ang="0">
                  <a:pos x="T0" y="T1"/>
                </a:cxn>
                <a:cxn ang="0">
                  <a:pos x="T2" y="T3"/>
                </a:cxn>
                <a:cxn ang="0">
                  <a:pos x="T4" y="T5"/>
                </a:cxn>
              </a:cxnLst>
              <a:rect l="0" t="0" r="r" b="b"/>
              <a:pathLst>
                <a:path w="73" h="49">
                  <a:moveTo>
                    <a:pt x="0" y="25"/>
                  </a:moveTo>
                  <a:cubicBezTo>
                    <a:pt x="30" y="41"/>
                    <a:pt x="59" y="17"/>
                    <a:pt x="73" y="0"/>
                  </a:cubicBezTo>
                  <a:cubicBezTo>
                    <a:pt x="63" y="23"/>
                    <a:pt x="35" y="49"/>
                    <a:pt x="0" y="25"/>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58"/>
            <p:cNvSpPr/>
            <p:nvPr/>
          </p:nvSpPr>
          <p:spPr bwMode="auto">
            <a:xfrm>
              <a:off x="2008188" y="7880350"/>
              <a:ext cx="304800" cy="212725"/>
            </a:xfrm>
            <a:custGeom>
              <a:avLst/>
              <a:gdLst>
                <a:gd name="T0" fmla="*/ 0 w 72"/>
                <a:gd name="T1" fmla="*/ 25 h 50"/>
                <a:gd name="T2" fmla="*/ 72 w 72"/>
                <a:gd name="T3" fmla="*/ 0 h 50"/>
                <a:gd name="T4" fmla="*/ 0 w 72"/>
                <a:gd name="T5" fmla="*/ 25 h 50"/>
              </a:gdLst>
              <a:ahLst/>
              <a:cxnLst>
                <a:cxn ang="0">
                  <a:pos x="T0" y="T1"/>
                </a:cxn>
                <a:cxn ang="0">
                  <a:pos x="T2" y="T3"/>
                </a:cxn>
                <a:cxn ang="0">
                  <a:pos x="T4" y="T5"/>
                </a:cxn>
              </a:cxnLst>
              <a:rect l="0" t="0" r="r" b="b"/>
              <a:pathLst>
                <a:path w="72" h="50">
                  <a:moveTo>
                    <a:pt x="0" y="25"/>
                  </a:moveTo>
                  <a:cubicBezTo>
                    <a:pt x="29" y="42"/>
                    <a:pt x="59" y="18"/>
                    <a:pt x="72" y="0"/>
                  </a:cubicBezTo>
                  <a:cubicBezTo>
                    <a:pt x="63" y="24"/>
                    <a:pt x="34" y="50"/>
                    <a:pt x="0" y="25"/>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8" name="组合 67"/>
          <p:cNvGrpSpPr/>
          <p:nvPr/>
        </p:nvGrpSpPr>
        <p:grpSpPr>
          <a:xfrm>
            <a:off x="2627506" y="5572110"/>
            <a:ext cx="386620" cy="444161"/>
            <a:chOff x="595313" y="5838825"/>
            <a:chExt cx="949325" cy="1090613"/>
          </a:xfrm>
        </p:grpSpPr>
        <p:sp>
          <p:nvSpPr>
            <p:cNvPr id="69" name="Freeform 59"/>
            <p:cNvSpPr/>
            <p:nvPr/>
          </p:nvSpPr>
          <p:spPr bwMode="auto">
            <a:xfrm>
              <a:off x="866775" y="6021388"/>
              <a:ext cx="677863" cy="908050"/>
            </a:xfrm>
            <a:custGeom>
              <a:avLst/>
              <a:gdLst>
                <a:gd name="T0" fmla="*/ 108 w 160"/>
                <a:gd name="T1" fmla="*/ 184 h 214"/>
                <a:gd name="T2" fmla="*/ 81 w 160"/>
                <a:gd name="T3" fmla="*/ 69 h 214"/>
                <a:gd name="T4" fmla="*/ 21 w 160"/>
                <a:gd name="T5" fmla="*/ 10 h 214"/>
                <a:gd name="T6" fmla="*/ 34 w 160"/>
                <a:gd name="T7" fmla="*/ 94 h 214"/>
                <a:gd name="T8" fmla="*/ 108 w 160"/>
                <a:gd name="T9" fmla="*/ 184 h 214"/>
              </a:gdLst>
              <a:ahLst/>
              <a:cxnLst>
                <a:cxn ang="0">
                  <a:pos x="T0" y="T1"/>
                </a:cxn>
                <a:cxn ang="0">
                  <a:pos x="T2" y="T3"/>
                </a:cxn>
                <a:cxn ang="0">
                  <a:pos x="T4" y="T5"/>
                </a:cxn>
                <a:cxn ang="0">
                  <a:pos x="T6" y="T7"/>
                </a:cxn>
                <a:cxn ang="0">
                  <a:pos x="T8" y="T9"/>
                </a:cxn>
              </a:cxnLst>
              <a:rect l="0" t="0" r="r" b="b"/>
              <a:pathLst>
                <a:path w="160" h="214">
                  <a:moveTo>
                    <a:pt x="108" y="184"/>
                  </a:moveTo>
                  <a:cubicBezTo>
                    <a:pt x="160" y="156"/>
                    <a:pt x="136" y="114"/>
                    <a:pt x="81" y="69"/>
                  </a:cubicBezTo>
                  <a:cubicBezTo>
                    <a:pt x="51" y="45"/>
                    <a:pt x="42" y="0"/>
                    <a:pt x="21" y="10"/>
                  </a:cubicBezTo>
                  <a:cubicBezTo>
                    <a:pt x="0" y="21"/>
                    <a:pt x="28" y="44"/>
                    <a:pt x="34" y="94"/>
                  </a:cubicBezTo>
                  <a:cubicBezTo>
                    <a:pt x="40" y="151"/>
                    <a:pt x="52" y="214"/>
                    <a:pt x="108" y="184"/>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60"/>
            <p:cNvSpPr/>
            <p:nvPr/>
          </p:nvSpPr>
          <p:spPr bwMode="auto">
            <a:xfrm>
              <a:off x="595313" y="5838825"/>
              <a:ext cx="868363" cy="727075"/>
            </a:xfrm>
            <a:custGeom>
              <a:avLst/>
              <a:gdLst>
                <a:gd name="T0" fmla="*/ 67 w 205"/>
                <a:gd name="T1" fmla="*/ 25 h 171"/>
                <a:gd name="T2" fmla="*/ 186 w 205"/>
                <a:gd name="T3" fmla="*/ 46 h 171"/>
                <a:gd name="T4" fmla="*/ 125 w 205"/>
                <a:gd name="T5" fmla="*/ 133 h 171"/>
                <a:gd name="T6" fmla="*/ 19 w 205"/>
                <a:gd name="T7" fmla="*/ 135 h 171"/>
                <a:gd name="T8" fmla="*/ 67 w 205"/>
                <a:gd name="T9" fmla="*/ 25 h 171"/>
              </a:gdLst>
              <a:ahLst/>
              <a:cxnLst>
                <a:cxn ang="0">
                  <a:pos x="T0" y="T1"/>
                </a:cxn>
                <a:cxn ang="0">
                  <a:pos x="T2" y="T3"/>
                </a:cxn>
                <a:cxn ang="0">
                  <a:pos x="T4" y="T5"/>
                </a:cxn>
                <a:cxn ang="0">
                  <a:pos x="T6" y="T7"/>
                </a:cxn>
                <a:cxn ang="0">
                  <a:pos x="T8" y="T9"/>
                </a:cxn>
              </a:cxnLst>
              <a:rect l="0" t="0" r="r" b="b"/>
              <a:pathLst>
                <a:path w="205" h="171">
                  <a:moveTo>
                    <a:pt x="67" y="25"/>
                  </a:moveTo>
                  <a:cubicBezTo>
                    <a:pt x="113" y="0"/>
                    <a:pt x="166" y="9"/>
                    <a:pt x="186" y="46"/>
                  </a:cubicBezTo>
                  <a:cubicBezTo>
                    <a:pt x="205" y="82"/>
                    <a:pt x="171" y="108"/>
                    <a:pt x="125" y="133"/>
                  </a:cubicBezTo>
                  <a:cubicBezTo>
                    <a:pt x="79" y="157"/>
                    <a:pt x="39" y="171"/>
                    <a:pt x="19" y="135"/>
                  </a:cubicBezTo>
                  <a:cubicBezTo>
                    <a:pt x="0" y="99"/>
                    <a:pt x="21" y="49"/>
                    <a:pt x="67" y="25"/>
                  </a:cubicBezTo>
                  <a:close/>
                </a:path>
              </a:pathLst>
            </a:custGeom>
            <a:solidFill>
              <a:srgbClr val="AC92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61"/>
            <p:cNvSpPr/>
            <p:nvPr/>
          </p:nvSpPr>
          <p:spPr bwMode="auto">
            <a:xfrm>
              <a:off x="679450" y="6021388"/>
              <a:ext cx="225425" cy="309563"/>
            </a:xfrm>
            <a:custGeom>
              <a:avLst/>
              <a:gdLst>
                <a:gd name="T0" fmla="*/ 12 w 53"/>
                <a:gd name="T1" fmla="*/ 73 h 73"/>
                <a:gd name="T2" fmla="*/ 53 w 53"/>
                <a:gd name="T3" fmla="*/ 0 h 73"/>
                <a:gd name="T4" fmla="*/ 12 w 53"/>
                <a:gd name="T5" fmla="*/ 73 h 73"/>
              </a:gdLst>
              <a:ahLst/>
              <a:cxnLst>
                <a:cxn ang="0">
                  <a:pos x="T0" y="T1"/>
                </a:cxn>
                <a:cxn ang="0">
                  <a:pos x="T2" y="T3"/>
                </a:cxn>
                <a:cxn ang="0">
                  <a:pos x="T4" y="T5"/>
                </a:cxn>
              </a:cxnLst>
              <a:rect l="0" t="0" r="r" b="b"/>
              <a:pathLst>
                <a:path w="53" h="73">
                  <a:moveTo>
                    <a:pt x="12" y="73"/>
                  </a:moveTo>
                  <a:cubicBezTo>
                    <a:pt x="0" y="60"/>
                    <a:pt x="12" y="8"/>
                    <a:pt x="53" y="0"/>
                  </a:cubicBezTo>
                  <a:cubicBezTo>
                    <a:pt x="23" y="19"/>
                    <a:pt x="11" y="58"/>
                    <a:pt x="12" y="73"/>
                  </a:cubicBezTo>
                  <a:close/>
                </a:path>
              </a:pathLst>
            </a:custGeom>
            <a:solidFill>
              <a:srgbClr val="E2C8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2" name="组合 71"/>
          <p:cNvGrpSpPr/>
          <p:nvPr/>
        </p:nvGrpSpPr>
        <p:grpSpPr>
          <a:xfrm>
            <a:off x="674476" y="943842"/>
            <a:ext cx="837893" cy="857289"/>
            <a:chOff x="4688841" y="3157538"/>
            <a:chExt cx="2057400" cy="2105025"/>
          </a:xfrm>
        </p:grpSpPr>
        <p:sp>
          <p:nvSpPr>
            <p:cNvPr id="73" name="Freeform 62"/>
            <p:cNvSpPr/>
            <p:nvPr/>
          </p:nvSpPr>
          <p:spPr bwMode="auto">
            <a:xfrm>
              <a:off x="4747578" y="3429000"/>
              <a:ext cx="1998663" cy="1833563"/>
            </a:xfrm>
            <a:custGeom>
              <a:avLst/>
              <a:gdLst>
                <a:gd name="T0" fmla="*/ 132 w 471"/>
                <a:gd name="T1" fmla="*/ 70 h 432"/>
                <a:gd name="T2" fmla="*/ 414 w 471"/>
                <a:gd name="T3" fmla="*/ 89 h 432"/>
                <a:gd name="T4" fmla="*/ 339 w 471"/>
                <a:gd name="T5" fmla="*/ 362 h 432"/>
                <a:gd name="T6" fmla="*/ 57 w 471"/>
                <a:gd name="T7" fmla="*/ 343 h 432"/>
                <a:gd name="T8" fmla="*/ 132 w 471"/>
                <a:gd name="T9" fmla="*/ 70 h 432"/>
              </a:gdLst>
              <a:ahLst/>
              <a:cxnLst>
                <a:cxn ang="0">
                  <a:pos x="T0" y="T1"/>
                </a:cxn>
                <a:cxn ang="0">
                  <a:pos x="T2" y="T3"/>
                </a:cxn>
                <a:cxn ang="0">
                  <a:pos x="T4" y="T5"/>
                </a:cxn>
                <a:cxn ang="0">
                  <a:pos x="T6" y="T7"/>
                </a:cxn>
                <a:cxn ang="0">
                  <a:pos x="T8" y="T9"/>
                </a:cxn>
              </a:cxnLst>
              <a:rect l="0" t="0" r="r" b="b"/>
              <a:pathLst>
                <a:path w="471" h="432">
                  <a:moveTo>
                    <a:pt x="132" y="70"/>
                  </a:moveTo>
                  <a:cubicBezTo>
                    <a:pt x="230" y="0"/>
                    <a:pt x="356" y="9"/>
                    <a:pt x="414" y="89"/>
                  </a:cubicBezTo>
                  <a:cubicBezTo>
                    <a:pt x="471" y="170"/>
                    <a:pt x="438" y="292"/>
                    <a:pt x="339" y="362"/>
                  </a:cubicBezTo>
                  <a:cubicBezTo>
                    <a:pt x="241" y="432"/>
                    <a:pt x="115" y="424"/>
                    <a:pt x="57" y="343"/>
                  </a:cubicBezTo>
                  <a:cubicBezTo>
                    <a:pt x="0" y="262"/>
                    <a:pt x="33" y="140"/>
                    <a:pt x="132" y="70"/>
                  </a:cubicBezTo>
                  <a:close/>
                </a:path>
              </a:pathLst>
            </a:custGeom>
            <a:solidFill>
              <a:srgbClr val="E660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63"/>
            <p:cNvSpPr/>
            <p:nvPr/>
          </p:nvSpPr>
          <p:spPr bwMode="auto">
            <a:xfrm>
              <a:off x="4688841" y="3335338"/>
              <a:ext cx="1519238" cy="993775"/>
            </a:xfrm>
            <a:custGeom>
              <a:avLst/>
              <a:gdLst>
                <a:gd name="T0" fmla="*/ 60 w 358"/>
                <a:gd name="T1" fmla="*/ 34 h 234"/>
                <a:gd name="T2" fmla="*/ 81 w 358"/>
                <a:gd name="T3" fmla="*/ 141 h 234"/>
                <a:gd name="T4" fmla="*/ 91 w 358"/>
                <a:gd name="T5" fmla="*/ 175 h 234"/>
                <a:gd name="T6" fmla="*/ 5 w 358"/>
                <a:gd name="T7" fmla="*/ 150 h 234"/>
                <a:gd name="T8" fmla="*/ 81 w 358"/>
                <a:gd name="T9" fmla="*/ 204 h 234"/>
                <a:gd name="T10" fmla="*/ 157 w 358"/>
                <a:gd name="T11" fmla="*/ 166 h 234"/>
                <a:gd name="T12" fmla="*/ 185 w 358"/>
                <a:gd name="T13" fmla="*/ 213 h 234"/>
                <a:gd name="T14" fmla="*/ 200 w 358"/>
                <a:gd name="T15" fmla="*/ 213 h 234"/>
                <a:gd name="T16" fmla="*/ 201 w 358"/>
                <a:gd name="T17" fmla="*/ 136 h 234"/>
                <a:gd name="T18" fmla="*/ 319 w 358"/>
                <a:gd name="T19" fmla="*/ 113 h 234"/>
                <a:gd name="T20" fmla="*/ 279 w 358"/>
                <a:gd name="T21" fmla="*/ 111 h 234"/>
                <a:gd name="T22" fmla="*/ 233 w 358"/>
                <a:gd name="T23" fmla="*/ 41 h 234"/>
                <a:gd name="T24" fmla="*/ 249 w 358"/>
                <a:gd name="T25" fmla="*/ 11 h 234"/>
                <a:gd name="T26" fmla="*/ 171 w 358"/>
                <a:gd name="T27" fmla="*/ 54 h 234"/>
                <a:gd name="T28" fmla="*/ 163 w 358"/>
                <a:gd name="T29" fmla="*/ 29 h 234"/>
                <a:gd name="T30" fmla="*/ 118 w 358"/>
                <a:gd name="T31" fmla="*/ 97 h 234"/>
                <a:gd name="T32" fmla="*/ 67 w 358"/>
                <a:gd name="T33" fmla="*/ 59 h 234"/>
                <a:gd name="T34" fmla="*/ 60 w 358"/>
                <a:gd name="T35" fmla="*/ 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8" h="234">
                  <a:moveTo>
                    <a:pt x="60" y="34"/>
                  </a:moveTo>
                  <a:cubicBezTo>
                    <a:pt x="44" y="66"/>
                    <a:pt x="44" y="128"/>
                    <a:pt x="81" y="141"/>
                  </a:cubicBezTo>
                  <a:cubicBezTo>
                    <a:pt x="118" y="154"/>
                    <a:pt x="118" y="163"/>
                    <a:pt x="91" y="175"/>
                  </a:cubicBezTo>
                  <a:cubicBezTo>
                    <a:pt x="64" y="188"/>
                    <a:pt x="0" y="132"/>
                    <a:pt x="5" y="150"/>
                  </a:cubicBezTo>
                  <a:cubicBezTo>
                    <a:pt x="9" y="167"/>
                    <a:pt x="44" y="196"/>
                    <a:pt x="81" y="204"/>
                  </a:cubicBezTo>
                  <a:cubicBezTo>
                    <a:pt x="119" y="212"/>
                    <a:pt x="132" y="163"/>
                    <a:pt x="157" y="166"/>
                  </a:cubicBezTo>
                  <a:cubicBezTo>
                    <a:pt x="181" y="170"/>
                    <a:pt x="201" y="191"/>
                    <a:pt x="185" y="213"/>
                  </a:cubicBezTo>
                  <a:cubicBezTo>
                    <a:pt x="169" y="234"/>
                    <a:pt x="186" y="226"/>
                    <a:pt x="200" y="213"/>
                  </a:cubicBezTo>
                  <a:cubicBezTo>
                    <a:pt x="215" y="201"/>
                    <a:pt x="182" y="155"/>
                    <a:pt x="201" y="136"/>
                  </a:cubicBezTo>
                  <a:cubicBezTo>
                    <a:pt x="220" y="118"/>
                    <a:pt x="279" y="140"/>
                    <a:pt x="319" y="113"/>
                  </a:cubicBezTo>
                  <a:cubicBezTo>
                    <a:pt x="358" y="86"/>
                    <a:pt x="309" y="110"/>
                    <a:pt x="279" y="111"/>
                  </a:cubicBezTo>
                  <a:cubicBezTo>
                    <a:pt x="250" y="113"/>
                    <a:pt x="193" y="69"/>
                    <a:pt x="233" y="41"/>
                  </a:cubicBezTo>
                  <a:cubicBezTo>
                    <a:pt x="273" y="13"/>
                    <a:pt x="269" y="6"/>
                    <a:pt x="249" y="11"/>
                  </a:cubicBezTo>
                  <a:cubicBezTo>
                    <a:pt x="228" y="17"/>
                    <a:pt x="164" y="91"/>
                    <a:pt x="171" y="54"/>
                  </a:cubicBezTo>
                  <a:cubicBezTo>
                    <a:pt x="178" y="17"/>
                    <a:pt x="175" y="0"/>
                    <a:pt x="163" y="29"/>
                  </a:cubicBezTo>
                  <a:cubicBezTo>
                    <a:pt x="152" y="57"/>
                    <a:pt x="144" y="81"/>
                    <a:pt x="118" y="97"/>
                  </a:cubicBezTo>
                  <a:cubicBezTo>
                    <a:pt x="92" y="114"/>
                    <a:pt x="55" y="96"/>
                    <a:pt x="67" y="59"/>
                  </a:cubicBezTo>
                  <a:cubicBezTo>
                    <a:pt x="78" y="22"/>
                    <a:pt x="66" y="20"/>
                    <a:pt x="60" y="34"/>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65"/>
            <p:cNvSpPr/>
            <p:nvPr/>
          </p:nvSpPr>
          <p:spPr bwMode="auto">
            <a:xfrm>
              <a:off x="5044441" y="3157538"/>
              <a:ext cx="471488" cy="852488"/>
            </a:xfrm>
            <a:custGeom>
              <a:avLst/>
              <a:gdLst>
                <a:gd name="T0" fmla="*/ 31 w 111"/>
                <a:gd name="T1" fmla="*/ 31 h 201"/>
                <a:gd name="T2" fmla="*/ 80 w 111"/>
                <a:gd name="T3" fmla="*/ 138 h 201"/>
                <a:gd name="T4" fmla="*/ 104 w 111"/>
                <a:gd name="T5" fmla="*/ 171 h 201"/>
                <a:gd name="T6" fmla="*/ 54 w 111"/>
                <a:gd name="T7" fmla="*/ 182 h 201"/>
                <a:gd name="T8" fmla="*/ 7 w 111"/>
                <a:gd name="T9" fmla="*/ 30 h 201"/>
                <a:gd name="T10" fmla="*/ 31 w 111"/>
                <a:gd name="T11" fmla="*/ 31 h 201"/>
              </a:gdLst>
              <a:ahLst/>
              <a:cxnLst>
                <a:cxn ang="0">
                  <a:pos x="T0" y="T1"/>
                </a:cxn>
                <a:cxn ang="0">
                  <a:pos x="T2" y="T3"/>
                </a:cxn>
                <a:cxn ang="0">
                  <a:pos x="T4" y="T5"/>
                </a:cxn>
                <a:cxn ang="0">
                  <a:pos x="T6" y="T7"/>
                </a:cxn>
                <a:cxn ang="0">
                  <a:pos x="T8" y="T9"/>
                </a:cxn>
                <a:cxn ang="0">
                  <a:pos x="T10" y="T11"/>
                </a:cxn>
              </a:cxnLst>
              <a:rect l="0" t="0" r="r" b="b"/>
              <a:pathLst>
                <a:path w="111" h="201">
                  <a:moveTo>
                    <a:pt x="31" y="31"/>
                  </a:moveTo>
                  <a:cubicBezTo>
                    <a:pt x="32" y="62"/>
                    <a:pt x="43" y="128"/>
                    <a:pt x="80" y="138"/>
                  </a:cubicBezTo>
                  <a:cubicBezTo>
                    <a:pt x="99" y="144"/>
                    <a:pt x="111" y="153"/>
                    <a:pt x="104" y="171"/>
                  </a:cubicBezTo>
                  <a:cubicBezTo>
                    <a:pt x="96" y="189"/>
                    <a:pt x="77" y="201"/>
                    <a:pt x="54" y="182"/>
                  </a:cubicBezTo>
                  <a:cubicBezTo>
                    <a:pt x="17" y="150"/>
                    <a:pt x="0" y="68"/>
                    <a:pt x="7" y="30"/>
                  </a:cubicBezTo>
                  <a:cubicBezTo>
                    <a:pt x="11" y="2"/>
                    <a:pt x="30" y="0"/>
                    <a:pt x="31" y="31"/>
                  </a:cubicBezTo>
                  <a:close/>
                </a:path>
              </a:pathLst>
            </a:custGeom>
            <a:solidFill>
              <a:srgbClr val="3D6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6" name="组合 75"/>
          <p:cNvGrpSpPr/>
          <p:nvPr/>
        </p:nvGrpSpPr>
        <p:grpSpPr>
          <a:xfrm>
            <a:off x="4615264" y="1670782"/>
            <a:ext cx="393732" cy="435756"/>
            <a:chOff x="4532313" y="5907088"/>
            <a:chExt cx="966787" cy="1069975"/>
          </a:xfrm>
        </p:grpSpPr>
        <p:sp>
          <p:nvSpPr>
            <p:cNvPr id="77" name="Freeform 66"/>
            <p:cNvSpPr/>
            <p:nvPr/>
          </p:nvSpPr>
          <p:spPr bwMode="auto">
            <a:xfrm>
              <a:off x="4532313" y="6084888"/>
              <a:ext cx="700088" cy="892175"/>
            </a:xfrm>
            <a:custGeom>
              <a:avLst/>
              <a:gdLst>
                <a:gd name="T0" fmla="*/ 58 w 165"/>
                <a:gd name="T1" fmla="*/ 185 h 210"/>
                <a:gd name="T2" fmla="*/ 133 w 165"/>
                <a:gd name="T3" fmla="*/ 94 h 210"/>
                <a:gd name="T4" fmla="*/ 144 w 165"/>
                <a:gd name="T5" fmla="*/ 11 h 210"/>
                <a:gd name="T6" fmla="*/ 85 w 165"/>
                <a:gd name="T7" fmla="*/ 72 h 210"/>
                <a:gd name="T8" fmla="*/ 58 w 165"/>
                <a:gd name="T9" fmla="*/ 185 h 210"/>
              </a:gdLst>
              <a:ahLst/>
              <a:cxnLst>
                <a:cxn ang="0">
                  <a:pos x="T0" y="T1"/>
                </a:cxn>
                <a:cxn ang="0">
                  <a:pos x="T2" y="T3"/>
                </a:cxn>
                <a:cxn ang="0">
                  <a:pos x="T4" y="T5"/>
                </a:cxn>
                <a:cxn ang="0">
                  <a:pos x="T6" y="T7"/>
                </a:cxn>
                <a:cxn ang="0">
                  <a:pos x="T8" y="T9"/>
                </a:cxn>
              </a:cxnLst>
              <a:rect l="0" t="0" r="r" b="b"/>
              <a:pathLst>
                <a:path w="165" h="210">
                  <a:moveTo>
                    <a:pt x="58" y="185"/>
                  </a:moveTo>
                  <a:cubicBezTo>
                    <a:pt x="111" y="210"/>
                    <a:pt x="130" y="166"/>
                    <a:pt x="133" y="94"/>
                  </a:cubicBezTo>
                  <a:cubicBezTo>
                    <a:pt x="134" y="56"/>
                    <a:pt x="165" y="22"/>
                    <a:pt x="144" y="11"/>
                  </a:cubicBezTo>
                  <a:cubicBezTo>
                    <a:pt x="123" y="0"/>
                    <a:pt x="121" y="37"/>
                    <a:pt x="85" y="72"/>
                  </a:cubicBezTo>
                  <a:cubicBezTo>
                    <a:pt x="43" y="111"/>
                    <a:pt x="0" y="158"/>
                    <a:pt x="58" y="185"/>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67"/>
            <p:cNvSpPr/>
            <p:nvPr/>
          </p:nvSpPr>
          <p:spPr bwMode="auto">
            <a:xfrm>
              <a:off x="4625975" y="5907088"/>
              <a:ext cx="873125" cy="709613"/>
            </a:xfrm>
            <a:custGeom>
              <a:avLst/>
              <a:gdLst>
                <a:gd name="T0" fmla="*/ 134 w 206"/>
                <a:gd name="T1" fmla="*/ 22 h 167"/>
                <a:gd name="T2" fmla="*/ 189 w 206"/>
                <a:gd name="T3" fmla="*/ 129 h 167"/>
                <a:gd name="T4" fmla="*/ 83 w 206"/>
                <a:gd name="T5" fmla="*/ 133 h 167"/>
                <a:gd name="T6" fmla="*/ 17 w 206"/>
                <a:gd name="T7" fmla="*/ 50 h 167"/>
                <a:gd name="T8" fmla="*/ 134 w 206"/>
                <a:gd name="T9" fmla="*/ 22 h 167"/>
              </a:gdLst>
              <a:ahLst/>
              <a:cxnLst>
                <a:cxn ang="0">
                  <a:pos x="T0" y="T1"/>
                </a:cxn>
                <a:cxn ang="0">
                  <a:pos x="T2" y="T3"/>
                </a:cxn>
                <a:cxn ang="0">
                  <a:pos x="T4" y="T5"/>
                </a:cxn>
                <a:cxn ang="0">
                  <a:pos x="T6" y="T7"/>
                </a:cxn>
                <a:cxn ang="0">
                  <a:pos x="T8" y="T9"/>
                </a:cxn>
              </a:cxnLst>
              <a:rect l="0" t="0" r="r" b="b"/>
              <a:pathLst>
                <a:path w="206" h="167">
                  <a:moveTo>
                    <a:pt x="134" y="22"/>
                  </a:moveTo>
                  <a:cubicBezTo>
                    <a:pt x="182" y="44"/>
                    <a:pt x="206" y="92"/>
                    <a:pt x="189" y="129"/>
                  </a:cubicBezTo>
                  <a:cubicBezTo>
                    <a:pt x="172" y="167"/>
                    <a:pt x="130" y="155"/>
                    <a:pt x="83" y="133"/>
                  </a:cubicBezTo>
                  <a:cubicBezTo>
                    <a:pt x="36" y="111"/>
                    <a:pt x="0" y="87"/>
                    <a:pt x="17" y="50"/>
                  </a:cubicBezTo>
                  <a:cubicBezTo>
                    <a:pt x="35" y="12"/>
                    <a:pt x="87" y="0"/>
                    <a:pt x="134" y="22"/>
                  </a:cubicBezTo>
                  <a:close/>
                </a:path>
              </a:pathLst>
            </a:custGeom>
            <a:solidFill>
              <a:srgbClr val="AC92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68"/>
            <p:cNvSpPr/>
            <p:nvPr/>
          </p:nvSpPr>
          <p:spPr bwMode="auto">
            <a:xfrm>
              <a:off x="4795838" y="5949950"/>
              <a:ext cx="352425" cy="160338"/>
            </a:xfrm>
            <a:custGeom>
              <a:avLst/>
              <a:gdLst>
                <a:gd name="T0" fmla="*/ 0 w 83"/>
                <a:gd name="T1" fmla="*/ 38 h 38"/>
                <a:gd name="T2" fmla="*/ 83 w 83"/>
                <a:gd name="T3" fmla="*/ 27 h 38"/>
                <a:gd name="T4" fmla="*/ 0 w 83"/>
                <a:gd name="T5" fmla="*/ 38 h 38"/>
              </a:gdLst>
              <a:ahLst/>
              <a:cxnLst>
                <a:cxn ang="0">
                  <a:pos x="T0" y="T1"/>
                </a:cxn>
                <a:cxn ang="0">
                  <a:pos x="T2" y="T3"/>
                </a:cxn>
                <a:cxn ang="0">
                  <a:pos x="T4" y="T5"/>
                </a:cxn>
              </a:cxnLst>
              <a:rect l="0" t="0" r="r" b="b"/>
              <a:pathLst>
                <a:path w="83" h="38">
                  <a:moveTo>
                    <a:pt x="0" y="38"/>
                  </a:moveTo>
                  <a:cubicBezTo>
                    <a:pt x="3" y="21"/>
                    <a:pt x="52" y="0"/>
                    <a:pt x="83" y="27"/>
                  </a:cubicBezTo>
                  <a:cubicBezTo>
                    <a:pt x="50" y="14"/>
                    <a:pt x="12" y="28"/>
                    <a:pt x="0" y="38"/>
                  </a:cubicBezTo>
                  <a:close/>
                </a:path>
              </a:pathLst>
            </a:custGeom>
            <a:solidFill>
              <a:srgbClr val="E2C8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28281" y="47135"/>
            <a:ext cx="12085163" cy="6749591"/>
          </a:xfrm>
          <a:prstGeom prst="roundRect">
            <a:avLst>
              <a:gd name="adj" fmla="val 4326"/>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5" name="MH_Number_1"/>
          <p:cNvSpPr/>
          <p:nvPr>
            <p:custDataLst>
              <p:tags r:id="rId1"/>
            </p:custDataLst>
          </p:nvPr>
        </p:nvSpPr>
        <p:spPr>
          <a:xfrm>
            <a:off x="103695" y="113388"/>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4</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MH_Entry_1"/>
          <p:cNvSpPr/>
          <p:nvPr>
            <p:custDataLst>
              <p:tags r:id="rId2"/>
            </p:custDataLst>
          </p:nvPr>
        </p:nvSpPr>
        <p:spPr>
          <a:xfrm>
            <a:off x="593483" y="113388"/>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7" name="菱形 6"/>
          <p:cNvSpPr/>
          <p:nvPr/>
        </p:nvSpPr>
        <p:spPr>
          <a:xfrm>
            <a:off x="2060575" y="2008188"/>
            <a:ext cx="1366838" cy="1365250"/>
          </a:xfrm>
          <a:prstGeom prst="diamond">
            <a:avLst/>
          </a:prstGeom>
          <a:solidFill>
            <a:schemeClr val="accent4"/>
          </a:solid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sp>
        <p:nvSpPr>
          <p:cNvPr id="8" name="菱形 7"/>
          <p:cNvSpPr/>
          <p:nvPr/>
        </p:nvSpPr>
        <p:spPr>
          <a:xfrm>
            <a:off x="3568700" y="2008188"/>
            <a:ext cx="1365250" cy="1365250"/>
          </a:xfrm>
          <a:prstGeom prst="diamond">
            <a:avLst/>
          </a:prstGeom>
          <a:solidFill>
            <a:schemeClr val="accent1"/>
          </a:solid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sp>
        <p:nvSpPr>
          <p:cNvPr id="9" name="菱形 8"/>
          <p:cNvSpPr/>
          <p:nvPr/>
        </p:nvSpPr>
        <p:spPr>
          <a:xfrm>
            <a:off x="5075238" y="1670050"/>
            <a:ext cx="2041525" cy="2041525"/>
          </a:xfrm>
          <a:prstGeom prst="diamond">
            <a:avLst/>
          </a:prstGeom>
          <a:solidFill>
            <a:schemeClr val="accent2"/>
          </a:solid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sp>
        <p:nvSpPr>
          <p:cNvPr id="10" name="菱形 9"/>
          <p:cNvSpPr/>
          <p:nvPr/>
        </p:nvSpPr>
        <p:spPr>
          <a:xfrm>
            <a:off x="7258050" y="2008188"/>
            <a:ext cx="1365250" cy="1365250"/>
          </a:xfrm>
          <a:prstGeom prst="diamond">
            <a:avLst/>
          </a:prstGeom>
          <a:solidFill>
            <a:schemeClr val="accent3"/>
          </a:solid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sp>
        <p:nvSpPr>
          <p:cNvPr id="11" name="菱形 10"/>
          <p:cNvSpPr/>
          <p:nvPr/>
        </p:nvSpPr>
        <p:spPr>
          <a:xfrm>
            <a:off x="8764588" y="2008188"/>
            <a:ext cx="1366837" cy="1365250"/>
          </a:xfrm>
          <a:prstGeom prst="diamond">
            <a:avLst/>
          </a:prstGeom>
          <a:solidFill>
            <a:schemeClr val="accent1"/>
          </a:solid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sp>
        <p:nvSpPr>
          <p:cNvPr id="12" name="菱形 11"/>
          <p:cNvSpPr/>
          <p:nvPr/>
        </p:nvSpPr>
        <p:spPr>
          <a:xfrm>
            <a:off x="3236913" y="2854325"/>
            <a:ext cx="520700" cy="519113"/>
          </a:xfrm>
          <a:prstGeom prst="diamond">
            <a:avLst/>
          </a:prstGeom>
          <a:solidFill>
            <a:schemeClr val="bg1">
              <a:lumMod val="95000"/>
            </a:schemeClr>
          </a:solid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sp>
        <p:nvSpPr>
          <p:cNvPr id="13" name="菱形 12"/>
          <p:cNvSpPr/>
          <p:nvPr/>
        </p:nvSpPr>
        <p:spPr>
          <a:xfrm>
            <a:off x="4729163" y="2008188"/>
            <a:ext cx="520700" cy="520700"/>
          </a:xfrm>
          <a:prstGeom prst="diamond">
            <a:avLst/>
          </a:prstGeom>
          <a:solidFill>
            <a:schemeClr val="bg1">
              <a:lumMod val="95000"/>
            </a:schemeClr>
          </a:solid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sp>
        <p:nvSpPr>
          <p:cNvPr id="14" name="菱形 13"/>
          <p:cNvSpPr/>
          <p:nvPr/>
        </p:nvSpPr>
        <p:spPr>
          <a:xfrm>
            <a:off x="6931025" y="2851150"/>
            <a:ext cx="520700" cy="519113"/>
          </a:xfrm>
          <a:prstGeom prst="diamond">
            <a:avLst/>
          </a:prstGeom>
          <a:solidFill>
            <a:schemeClr val="bg1">
              <a:lumMod val="95000"/>
            </a:schemeClr>
          </a:solid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sp>
        <p:nvSpPr>
          <p:cNvPr id="15" name="菱形 14"/>
          <p:cNvSpPr/>
          <p:nvPr/>
        </p:nvSpPr>
        <p:spPr>
          <a:xfrm>
            <a:off x="8434388" y="2024063"/>
            <a:ext cx="520700" cy="520700"/>
          </a:xfrm>
          <a:prstGeom prst="diamond">
            <a:avLst/>
          </a:prstGeom>
          <a:solidFill>
            <a:schemeClr val="bg1">
              <a:lumMod val="95000"/>
            </a:schemeClr>
          </a:solidFill>
          <a:ln w="1270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a:solidFill>
                <a:sysClr val="window" lastClr="FFFFFF"/>
              </a:solidFill>
              <a:latin typeface="微软雅黑" panose="020B0503020204020204" pitchFamily="34" charset="-122"/>
              <a:ea typeface="微软雅黑" panose="020B0503020204020204" pitchFamily="34" charset="-122"/>
            </a:endParaRPr>
          </a:p>
        </p:txBody>
      </p:sp>
      <p:sp>
        <p:nvSpPr>
          <p:cNvPr id="16" name="文本框 85"/>
          <p:cNvSpPr txBox="1"/>
          <p:nvPr/>
        </p:nvSpPr>
        <p:spPr>
          <a:xfrm>
            <a:off x="5287963" y="3838575"/>
            <a:ext cx="1616075" cy="338138"/>
          </a:xfrm>
          <a:prstGeom prst="rect">
            <a:avLst/>
          </a:prstGeom>
          <a:noFill/>
        </p:spPr>
        <p:txBody>
          <a:bodyPr>
            <a:spAutoFit/>
          </a:bodyPr>
          <a:lstStyle/>
          <a:p>
            <a:pPr algn="ctr" eaLnBrk="1" fontAlgn="auto" hangingPunct="1">
              <a:spcBef>
                <a:spcPts val="0"/>
              </a:spcBef>
              <a:spcAft>
                <a:spcPts val="0"/>
              </a:spcAft>
              <a:defRPr/>
            </a:pPr>
            <a:r>
              <a:rPr lang="zh-CN" altLang="en-US" sz="1600" kern="0" dirty="0">
                <a:latin typeface="宋体" panose="02010600030101010101" pitchFamily="2" charset="-122"/>
                <a:ea typeface="宋体" panose="02010600030101010101" pitchFamily="2" charset="-122"/>
              </a:rPr>
              <a:t>点击添加标题</a:t>
            </a:r>
          </a:p>
        </p:txBody>
      </p:sp>
      <p:sp>
        <p:nvSpPr>
          <p:cNvPr id="17" name="文本框 86"/>
          <p:cNvSpPr txBox="1"/>
          <p:nvPr/>
        </p:nvSpPr>
        <p:spPr>
          <a:xfrm>
            <a:off x="3530600" y="3540125"/>
            <a:ext cx="1439863" cy="307975"/>
          </a:xfrm>
          <a:prstGeom prst="rect">
            <a:avLst/>
          </a:prstGeom>
          <a:noFill/>
        </p:spPr>
        <p:txBody>
          <a:bodyPr>
            <a:spAutoFit/>
          </a:bodyPr>
          <a:lstStyle/>
          <a:p>
            <a:pPr algn="ctr" eaLnBrk="1" fontAlgn="auto" hangingPunct="1">
              <a:spcBef>
                <a:spcPts val="0"/>
              </a:spcBef>
              <a:spcAft>
                <a:spcPts val="0"/>
              </a:spcAft>
              <a:defRPr/>
            </a:pPr>
            <a:r>
              <a:rPr lang="zh-CN" altLang="en-US" sz="1400" kern="0" dirty="0">
                <a:latin typeface="宋体" panose="02010600030101010101" pitchFamily="2" charset="-122"/>
                <a:ea typeface="宋体" panose="02010600030101010101" pitchFamily="2" charset="-122"/>
              </a:rPr>
              <a:t>点击添加标题</a:t>
            </a:r>
          </a:p>
        </p:txBody>
      </p:sp>
      <p:sp>
        <p:nvSpPr>
          <p:cNvPr id="18" name="文本框 87"/>
          <p:cNvSpPr txBox="1"/>
          <p:nvPr/>
        </p:nvSpPr>
        <p:spPr>
          <a:xfrm>
            <a:off x="2017713" y="3540125"/>
            <a:ext cx="1441450" cy="307975"/>
          </a:xfrm>
          <a:prstGeom prst="rect">
            <a:avLst/>
          </a:prstGeom>
          <a:noFill/>
        </p:spPr>
        <p:txBody>
          <a:bodyPr>
            <a:spAutoFit/>
          </a:bodyPr>
          <a:lstStyle/>
          <a:p>
            <a:pPr algn="ctr" eaLnBrk="1" fontAlgn="auto" hangingPunct="1">
              <a:spcBef>
                <a:spcPts val="0"/>
              </a:spcBef>
              <a:spcAft>
                <a:spcPts val="0"/>
              </a:spcAft>
              <a:defRPr/>
            </a:pPr>
            <a:r>
              <a:rPr lang="zh-CN" altLang="en-US" sz="1400" kern="0" dirty="0">
                <a:latin typeface="宋体" panose="02010600030101010101" pitchFamily="2" charset="-122"/>
                <a:ea typeface="宋体" panose="02010600030101010101" pitchFamily="2" charset="-122"/>
              </a:rPr>
              <a:t>点击添加标题</a:t>
            </a:r>
          </a:p>
        </p:txBody>
      </p:sp>
      <p:sp>
        <p:nvSpPr>
          <p:cNvPr id="19" name="文本框 88"/>
          <p:cNvSpPr txBox="1"/>
          <p:nvPr/>
        </p:nvSpPr>
        <p:spPr>
          <a:xfrm>
            <a:off x="8732838" y="3540125"/>
            <a:ext cx="1441450" cy="307975"/>
          </a:xfrm>
          <a:prstGeom prst="rect">
            <a:avLst/>
          </a:prstGeom>
          <a:noFill/>
        </p:spPr>
        <p:txBody>
          <a:bodyPr>
            <a:spAutoFit/>
          </a:bodyPr>
          <a:lstStyle/>
          <a:p>
            <a:pPr algn="ctr" eaLnBrk="1" fontAlgn="auto" hangingPunct="1">
              <a:spcBef>
                <a:spcPts val="0"/>
              </a:spcBef>
              <a:spcAft>
                <a:spcPts val="0"/>
              </a:spcAft>
              <a:defRPr/>
            </a:pPr>
            <a:r>
              <a:rPr lang="zh-CN" altLang="en-US" sz="1400" kern="0" dirty="0">
                <a:latin typeface="宋体" panose="02010600030101010101" pitchFamily="2" charset="-122"/>
                <a:ea typeface="宋体" panose="02010600030101010101" pitchFamily="2" charset="-122"/>
              </a:rPr>
              <a:t>点击添加标题</a:t>
            </a:r>
          </a:p>
        </p:txBody>
      </p:sp>
      <p:sp>
        <p:nvSpPr>
          <p:cNvPr id="20" name="文本框 89"/>
          <p:cNvSpPr txBox="1"/>
          <p:nvPr/>
        </p:nvSpPr>
        <p:spPr>
          <a:xfrm>
            <a:off x="7221538" y="3540125"/>
            <a:ext cx="1439862" cy="307975"/>
          </a:xfrm>
          <a:prstGeom prst="rect">
            <a:avLst/>
          </a:prstGeom>
          <a:noFill/>
        </p:spPr>
        <p:txBody>
          <a:bodyPr>
            <a:spAutoFit/>
          </a:bodyPr>
          <a:lstStyle/>
          <a:p>
            <a:pPr algn="ctr" eaLnBrk="1" fontAlgn="auto" hangingPunct="1">
              <a:spcBef>
                <a:spcPts val="0"/>
              </a:spcBef>
              <a:spcAft>
                <a:spcPts val="0"/>
              </a:spcAft>
              <a:defRPr/>
            </a:pPr>
            <a:r>
              <a:rPr lang="zh-CN" altLang="en-US" sz="1400" kern="0" dirty="0">
                <a:latin typeface="宋体" panose="02010600030101010101" pitchFamily="2" charset="-122"/>
                <a:ea typeface="宋体" panose="02010600030101010101" pitchFamily="2" charset="-122"/>
              </a:rPr>
              <a:t>点击添加标题</a:t>
            </a:r>
          </a:p>
        </p:txBody>
      </p:sp>
      <p:sp>
        <p:nvSpPr>
          <p:cNvPr id="21" name="KSO_Shape"/>
          <p:cNvSpPr/>
          <p:nvPr/>
        </p:nvSpPr>
        <p:spPr bwMode="auto">
          <a:xfrm>
            <a:off x="2490788" y="2392363"/>
            <a:ext cx="590550" cy="534987"/>
          </a:xfrm>
          <a:custGeom>
            <a:avLst/>
            <a:gdLst>
              <a:gd name="T0" fmla="*/ 726341 w 2395538"/>
              <a:gd name="T1" fmla="*/ 2170112 h 2170112"/>
              <a:gd name="T2" fmla="*/ 1441768 w 2395538"/>
              <a:gd name="T3" fmla="*/ 728510 h 2170112"/>
              <a:gd name="T4" fmla="*/ 1885633 w 2395538"/>
              <a:gd name="T5" fmla="*/ 1143658 h 2170112"/>
              <a:gd name="T6" fmla="*/ 1870393 w 2395538"/>
              <a:gd name="T7" fmla="*/ 1187775 h 2170112"/>
              <a:gd name="T8" fmla="*/ 1824038 w 2395538"/>
              <a:gd name="T9" fmla="*/ 1209358 h 2170112"/>
              <a:gd name="T10" fmla="*/ 1774825 w 2395538"/>
              <a:gd name="T11" fmla="*/ 1196345 h 2170112"/>
              <a:gd name="T12" fmla="*/ 87630 w 2395538"/>
              <a:gd name="T13" fmla="*/ 1207136 h 2170112"/>
              <a:gd name="T14" fmla="*/ 36195 w 2395538"/>
              <a:gd name="T15" fmla="*/ 1203010 h 2170112"/>
              <a:gd name="T16" fmla="*/ 2540 w 2395538"/>
              <a:gd name="T17" fmla="*/ 1166510 h 2170112"/>
              <a:gd name="T18" fmla="*/ 7937 w 2395538"/>
              <a:gd name="T19" fmla="*/ 1121123 h 2170112"/>
              <a:gd name="T20" fmla="*/ 1968140 w 2395538"/>
              <a:gd name="T21" fmla="*/ 219388 h 2170112"/>
              <a:gd name="T22" fmla="*/ 2114413 w 2395538"/>
              <a:gd name="T23" fmla="*/ 243789 h 2170112"/>
              <a:gd name="T24" fmla="*/ 2240697 w 2395538"/>
              <a:gd name="T25" fmla="*/ 284667 h 2170112"/>
              <a:gd name="T26" fmla="*/ 2388557 w 2395538"/>
              <a:gd name="T27" fmla="*/ 355016 h 2170112"/>
              <a:gd name="T28" fmla="*/ 2336521 w 2395538"/>
              <a:gd name="T29" fmla="*/ 373079 h 2170112"/>
              <a:gd name="T30" fmla="*/ 2250533 w 2395538"/>
              <a:gd name="T31" fmla="*/ 415225 h 2170112"/>
              <a:gd name="T32" fmla="*/ 2138845 w 2395538"/>
              <a:gd name="T33" fmla="*/ 508390 h 2170112"/>
              <a:gd name="T34" fmla="*/ 2044926 w 2395538"/>
              <a:gd name="T35" fmla="*/ 621519 h 2170112"/>
              <a:gd name="T36" fmla="*/ 1960525 w 2395538"/>
              <a:gd name="T37" fmla="*/ 747006 h 2170112"/>
              <a:gd name="T38" fmla="*/ 1902777 w 2395538"/>
              <a:gd name="T39" fmla="*/ 803412 h 2170112"/>
              <a:gd name="T40" fmla="*/ 1832020 w 2395538"/>
              <a:gd name="T41" fmla="*/ 843974 h 2170112"/>
              <a:gd name="T42" fmla="*/ 1753013 w 2395538"/>
              <a:gd name="T43" fmla="*/ 868374 h 2170112"/>
              <a:gd name="T44" fmla="*/ 1568664 w 2395538"/>
              <a:gd name="T45" fmla="*/ 707079 h 2170112"/>
              <a:gd name="T46" fmla="*/ 1657507 w 2395538"/>
              <a:gd name="T47" fmla="*/ 590147 h 2170112"/>
              <a:gd name="T48" fmla="*/ 1736514 w 2395538"/>
              <a:gd name="T49" fmla="*/ 513143 h 2170112"/>
              <a:gd name="T50" fmla="*/ 1825674 w 2395538"/>
              <a:gd name="T51" fmla="*/ 448498 h 2170112"/>
              <a:gd name="T52" fmla="*/ 1925622 w 2395538"/>
              <a:gd name="T53" fmla="*/ 399381 h 2170112"/>
              <a:gd name="T54" fmla="*/ 2033820 w 2395538"/>
              <a:gd name="T55" fmla="*/ 369910 h 2170112"/>
              <a:gd name="T56" fmla="*/ 2147095 w 2395538"/>
              <a:gd name="T57" fmla="*/ 361671 h 2170112"/>
              <a:gd name="T58" fmla="*/ 2032234 w 2395538"/>
              <a:gd name="T59" fmla="*/ 356601 h 2170112"/>
              <a:gd name="T60" fmla="*/ 1917373 w 2395538"/>
              <a:gd name="T61" fmla="*/ 373713 h 2170112"/>
              <a:gd name="T62" fmla="*/ 1806953 w 2395538"/>
              <a:gd name="T63" fmla="*/ 412690 h 2170112"/>
              <a:gd name="T64" fmla="*/ 1703832 w 2395538"/>
              <a:gd name="T65" fmla="*/ 469730 h 2170112"/>
              <a:gd name="T66" fmla="*/ 1610230 w 2395538"/>
              <a:gd name="T67" fmla="*/ 542297 h 2170112"/>
              <a:gd name="T68" fmla="*/ 1526146 w 2395538"/>
              <a:gd name="T69" fmla="*/ 625638 h 2170112"/>
              <a:gd name="T70" fmla="*/ 1409381 w 2395538"/>
              <a:gd name="T71" fmla="*/ 589196 h 2170112"/>
              <a:gd name="T72" fmla="*/ 1430322 w 2395538"/>
              <a:gd name="T73" fmla="*/ 523601 h 2170112"/>
              <a:gd name="T74" fmla="*/ 1476648 w 2395538"/>
              <a:gd name="T75" fmla="*/ 444696 h 2170112"/>
              <a:gd name="T76" fmla="*/ 1541376 w 2395538"/>
              <a:gd name="T77" fmla="*/ 367375 h 2170112"/>
              <a:gd name="T78" fmla="*/ 1611816 w 2395538"/>
              <a:gd name="T79" fmla="*/ 308117 h 2170112"/>
              <a:gd name="T80" fmla="*/ 1686381 w 2395538"/>
              <a:gd name="T81" fmla="*/ 265337 h 2170112"/>
              <a:gd name="T82" fmla="*/ 1763166 w 2395538"/>
              <a:gd name="T83" fmla="*/ 237134 h 2170112"/>
              <a:gd name="T84" fmla="*/ 1910075 w 2395538"/>
              <a:gd name="T85" fmla="*/ 217487 h 2170112"/>
              <a:gd name="T86" fmla="*/ 1198124 w 2395538"/>
              <a:gd name="T87" fmla="*/ 20298 h 2170112"/>
              <a:gd name="T88" fmla="*/ 1336237 w 2395538"/>
              <a:gd name="T89" fmla="*/ 78653 h 2170112"/>
              <a:gd name="T90" fmla="*/ 1406886 w 2395538"/>
              <a:gd name="T91" fmla="*/ 127177 h 2170112"/>
              <a:gd name="T92" fmla="*/ 1468305 w 2395538"/>
              <a:gd name="T93" fmla="*/ 191241 h 2170112"/>
              <a:gd name="T94" fmla="*/ 1512540 w 2395538"/>
              <a:gd name="T95" fmla="*/ 273066 h 2170112"/>
              <a:gd name="T96" fmla="*/ 1474351 w 2395538"/>
              <a:gd name="T97" fmla="*/ 374554 h 2170112"/>
              <a:gd name="T98" fmla="*/ 1420252 w 2395538"/>
              <a:gd name="T99" fmla="*/ 385654 h 2170112"/>
              <a:gd name="T100" fmla="*/ 1384927 w 2395538"/>
              <a:gd name="T101" fmla="*/ 273700 h 2170112"/>
              <a:gd name="T102" fmla="*/ 1348012 w 2395538"/>
              <a:gd name="T103" fmla="*/ 208050 h 2170112"/>
              <a:gd name="T104" fmla="*/ 1299640 w 2395538"/>
              <a:gd name="T105" fmla="*/ 150963 h 2170112"/>
              <a:gd name="T106" fmla="*/ 1242040 w 2395538"/>
              <a:gd name="T107" fmla="*/ 104659 h 2170112"/>
              <a:gd name="T108" fmla="*/ 1280546 w 2395538"/>
              <a:gd name="T109" fmla="*/ 143986 h 2170112"/>
              <a:gd name="T110" fmla="*/ 1323508 w 2395538"/>
              <a:gd name="T111" fmla="*/ 202024 h 2170112"/>
              <a:gd name="T112" fmla="*/ 1356923 w 2395538"/>
              <a:gd name="T113" fmla="*/ 274969 h 2170112"/>
              <a:gd name="T114" fmla="*/ 1381108 w 2395538"/>
              <a:gd name="T115" fmla="*/ 413880 h 2170112"/>
              <a:gd name="T116" fmla="*/ 1369652 w 2395538"/>
              <a:gd name="T117" fmla="*/ 554378 h 2170112"/>
              <a:gd name="T118" fmla="*/ 1166937 w 2395538"/>
              <a:gd name="T119" fmla="*/ 363136 h 2170112"/>
              <a:gd name="T120" fmla="*/ 1178711 w 2395538"/>
              <a:gd name="T121" fmla="*/ 227079 h 2170112"/>
              <a:gd name="T122" fmla="*/ 1172028 w 2395538"/>
              <a:gd name="T123" fmla="*/ 132568 h 2170112"/>
              <a:gd name="T124" fmla="*/ 1144342 w 2395538"/>
              <a:gd name="T125" fmla="*/ 45670 h 2170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95538" h="2170112">
                <a:moveTo>
                  <a:pt x="940433" y="595312"/>
                </a:moveTo>
                <a:lnTo>
                  <a:pt x="1643062" y="1217102"/>
                </a:lnTo>
                <a:lnTo>
                  <a:pt x="1643062" y="2170112"/>
                </a:lnTo>
                <a:lnTo>
                  <a:pt x="1433735" y="2170112"/>
                </a:lnTo>
                <a:lnTo>
                  <a:pt x="1159290" y="2170112"/>
                </a:lnTo>
                <a:lnTo>
                  <a:pt x="1159290" y="1557214"/>
                </a:lnTo>
                <a:lnTo>
                  <a:pt x="726341" y="1557214"/>
                </a:lnTo>
                <a:lnTo>
                  <a:pt x="726341" y="2170112"/>
                </a:lnTo>
                <a:lnTo>
                  <a:pt x="612307" y="2170112"/>
                </a:lnTo>
                <a:lnTo>
                  <a:pt x="242887" y="2170112"/>
                </a:lnTo>
                <a:lnTo>
                  <a:pt x="242887" y="1655658"/>
                </a:lnTo>
                <a:lnTo>
                  <a:pt x="242887" y="1217102"/>
                </a:lnTo>
                <a:lnTo>
                  <a:pt x="940433" y="595312"/>
                </a:lnTo>
                <a:close/>
                <a:moveTo>
                  <a:pt x="942657" y="284162"/>
                </a:moveTo>
                <a:lnTo>
                  <a:pt x="1252855" y="559975"/>
                </a:lnTo>
                <a:lnTo>
                  <a:pt x="1441768" y="728510"/>
                </a:lnTo>
                <a:lnTo>
                  <a:pt x="1865630" y="1106523"/>
                </a:lnTo>
                <a:lnTo>
                  <a:pt x="1870393" y="1110966"/>
                </a:lnTo>
                <a:lnTo>
                  <a:pt x="1874520" y="1115727"/>
                </a:lnTo>
                <a:lnTo>
                  <a:pt x="1878013" y="1121123"/>
                </a:lnTo>
                <a:lnTo>
                  <a:pt x="1880553" y="1126519"/>
                </a:lnTo>
                <a:lnTo>
                  <a:pt x="1882775" y="1132232"/>
                </a:lnTo>
                <a:lnTo>
                  <a:pt x="1884680" y="1137627"/>
                </a:lnTo>
                <a:lnTo>
                  <a:pt x="1885633" y="1143658"/>
                </a:lnTo>
                <a:lnTo>
                  <a:pt x="1885950" y="1149053"/>
                </a:lnTo>
                <a:lnTo>
                  <a:pt x="1885633" y="1155084"/>
                </a:lnTo>
                <a:lnTo>
                  <a:pt x="1884680" y="1160797"/>
                </a:lnTo>
                <a:lnTo>
                  <a:pt x="1882775" y="1166510"/>
                </a:lnTo>
                <a:lnTo>
                  <a:pt x="1880553" y="1171906"/>
                </a:lnTo>
                <a:lnTo>
                  <a:pt x="1878013" y="1177619"/>
                </a:lnTo>
                <a:lnTo>
                  <a:pt x="1874520" y="1182697"/>
                </a:lnTo>
                <a:lnTo>
                  <a:pt x="1870393" y="1187775"/>
                </a:lnTo>
                <a:lnTo>
                  <a:pt x="1865630" y="1192219"/>
                </a:lnTo>
                <a:lnTo>
                  <a:pt x="1860550" y="1196345"/>
                </a:lnTo>
                <a:lnTo>
                  <a:pt x="1855153" y="1200153"/>
                </a:lnTo>
                <a:lnTo>
                  <a:pt x="1849438" y="1203010"/>
                </a:lnTo>
                <a:lnTo>
                  <a:pt x="1843405" y="1205549"/>
                </a:lnTo>
                <a:lnTo>
                  <a:pt x="1836738" y="1207453"/>
                </a:lnTo>
                <a:lnTo>
                  <a:pt x="1830705" y="1208723"/>
                </a:lnTo>
                <a:lnTo>
                  <a:pt x="1824038" y="1209358"/>
                </a:lnTo>
                <a:lnTo>
                  <a:pt x="1817688" y="1209675"/>
                </a:lnTo>
                <a:lnTo>
                  <a:pt x="1811020" y="1209358"/>
                </a:lnTo>
                <a:lnTo>
                  <a:pt x="1804670" y="1208723"/>
                </a:lnTo>
                <a:lnTo>
                  <a:pt x="1798320" y="1207453"/>
                </a:lnTo>
                <a:lnTo>
                  <a:pt x="1792288" y="1205549"/>
                </a:lnTo>
                <a:lnTo>
                  <a:pt x="1785938" y="1203010"/>
                </a:lnTo>
                <a:lnTo>
                  <a:pt x="1780223" y="1200153"/>
                </a:lnTo>
                <a:lnTo>
                  <a:pt x="1774825" y="1196345"/>
                </a:lnTo>
                <a:lnTo>
                  <a:pt x="1769745" y="1192219"/>
                </a:lnTo>
                <a:lnTo>
                  <a:pt x="942657" y="455553"/>
                </a:lnTo>
                <a:lnTo>
                  <a:pt x="116205" y="1192219"/>
                </a:lnTo>
                <a:lnTo>
                  <a:pt x="111125" y="1196345"/>
                </a:lnTo>
                <a:lnTo>
                  <a:pt x="105410" y="1200153"/>
                </a:lnTo>
                <a:lnTo>
                  <a:pt x="99695" y="1203010"/>
                </a:lnTo>
                <a:lnTo>
                  <a:pt x="93662" y="1205549"/>
                </a:lnTo>
                <a:lnTo>
                  <a:pt x="87630" y="1207136"/>
                </a:lnTo>
                <a:lnTo>
                  <a:pt x="80962" y="1208723"/>
                </a:lnTo>
                <a:lnTo>
                  <a:pt x="74930" y="1209358"/>
                </a:lnTo>
                <a:lnTo>
                  <a:pt x="68262" y="1209675"/>
                </a:lnTo>
                <a:lnTo>
                  <a:pt x="61277" y="1209358"/>
                </a:lnTo>
                <a:lnTo>
                  <a:pt x="55245" y="1208723"/>
                </a:lnTo>
                <a:lnTo>
                  <a:pt x="48577" y="1207136"/>
                </a:lnTo>
                <a:lnTo>
                  <a:pt x="42545" y="1205549"/>
                </a:lnTo>
                <a:lnTo>
                  <a:pt x="36195" y="1203010"/>
                </a:lnTo>
                <a:lnTo>
                  <a:pt x="30797" y="1200153"/>
                </a:lnTo>
                <a:lnTo>
                  <a:pt x="25082" y="1196345"/>
                </a:lnTo>
                <a:lnTo>
                  <a:pt x="20002" y="1192219"/>
                </a:lnTo>
                <a:lnTo>
                  <a:pt x="15240" y="1187775"/>
                </a:lnTo>
                <a:lnTo>
                  <a:pt x="11112" y="1182697"/>
                </a:lnTo>
                <a:lnTo>
                  <a:pt x="7937" y="1177619"/>
                </a:lnTo>
                <a:lnTo>
                  <a:pt x="5080" y="1171906"/>
                </a:lnTo>
                <a:lnTo>
                  <a:pt x="2540" y="1166510"/>
                </a:lnTo>
                <a:lnTo>
                  <a:pt x="1270" y="1160797"/>
                </a:lnTo>
                <a:lnTo>
                  <a:pt x="317" y="1155084"/>
                </a:lnTo>
                <a:lnTo>
                  <a:pt x="0" y="1149053"/>
                </a:lnTo>
                <a:lnTo>
                  <a:pt x="317" y="1143658"/>
                </a:lnTo>
                <a:lnTo>
                  <a:pt x="1270" y="1137627"/>
                </a:lnTo>
                <a:lnTo>
                  <a:pt x="2540" y="1131914"/>
                </a:lnTo>
                <a:lnTo>
                  <a:pt x="5080" y="1126201"/>
                </a:lnTo>
                <a:lnTo>
                  <a:pt x="7937" y="1121123"/>
                </a:lnTo>
                <a:lnTo>
                  <a:pt x="11112" y="1115727"/>
                </a:lnTo>
                <a:lnTo>
                  <a:pt x="15240" y="1110966"/>
                </a:lnTo>
                <a:lnTo>
                  <a:pt x="20002" y="1106523"/>
                </a:lnTo>
                <a:lnTo>
                  <a:pt x="942657" y="284162"/>
                </a:lnTo>
                <a:close/>
                <a:moveTo>
                  <a:pt x="1910075" y="217487"/>
                </a:moveTo>
                <a:lnTo>
                  <a:pt x="1929430" y="217487"/>
                </a:lnTo>
                <a:lnTo>
                  <a:pt x="1948785" y="218121"/>
                </a:lnTo>
                <a:lnTo>
                  <a:pt x="1968140" y="219388"/>
                </a:lnTo>
                <a:lnTo>
                  <a:pt x="1986860" y="220973"/>
                </a:lnTo>
                <a:lnTo>
                  <a:pt x="2005898" y="222874"/>
                </a:lnTo>
                <a:lnTo>
                  <a:pt x="2024301" y="225726"/>
                </a:lnTo>
                <a:lnTo>
                  <a:pt x="2043022" y="228578"/>
                </a:lnTo>
                <a:lnTo>
                  <a:pt x="2061425" y="231747"/>
                </a:lnTo>
                <a:lnTo>
                  <a:pt x="2079193" y="235550"/>
                </a:lnTo>
                <a:lnTo>
                  <a:pt x="2097279" y="239669"/>
                </a:lnTo>
                <a:lnTo>
                  <a:pt x="2114413" y="243789"/>
                </a:lnTo>
                <a:lnTo>
                  <a:pt x="2131865" y="248542"/>
                </a:lnTo>
                <a:lnTo>
                  <a:pt x="2148364" y="252979"/>
                </a:lnTo>
                <a:lnTo>
                  <a:pt x="2164546" y="258049"/>
                </a:lnTo>
                <a:lnTo>
                  <a:pt x="2181046" y="263119"/>
                </a:lnTo>
                <a:lnTo>
                  <a:pt x="2196593" y="268189"/>
                </a:lnTo>
                <a:lnTo>
                  <a:pt x="2211506" y="273893"/>
                </a:lnTo>
                <a:lnTo>
                  <a:pt x="2226419" y="278963"/>
                </a:lnTo>
                <a:lnTo>
                  <a:pt x="2240697" y="284667"/>
                </a:lnTo>
                <a:lnTo>
                  <a:pt x="2267668" y="295758"/>
                </a:lnTo>
                <a:lnTo>
                  <a:pt x="2292734" y="306216"/>
                </a:lnTo>
                <a:lnTo>
                  <a:pt x="2315579" y="316673"/>
                </a:lnTo>
                <a:lnTo>
                  <a:pt x="2335886" y="326496"/>
                </a:lnTo>
                <a:lnTo>
                  <a:pt x="2353338" y="335686"/>
                </a:lnTo>
                <a:lnTo>
                  <a:pt x="2368251" y="343608"/>
                </a:lnTo>
                <a:lnTo>
                  <a:pt x="2379991" y="349946"/>
                </a:lnTo>
                <a:lnTo>
                  <a:pt x="2388557" y="355016"/>
                </a:lnTo>
                <a:lnTo>
                  <a:pt x="2395538" y="359136"/>
                </a:lnTo>
                <a:lnTo>
                  <a:pt x="2386971" y="360403"/>
                </a:lnTo>
                <a:lnTo>
                  <a:pt x="2378721" y="361988"/>
                </a:lnTo>
                <a:lnTo>
                  <a:pt x="2370154" y="363572"/>
                </a:lnTo>
                <a:lnTo>
                  <a:pt x="2361587" y="365791"/>
                </a:lnTo>
                <a:lnTo>
                  <a:pt x="2353020" y="368009"/>
                </a:lnTo>
                <a:lnTo>
                  <a:pt x="2345088" y="370544"/>
                </a:lnTo>
                <a:lnTo>
                  <a:pt x="2336521" y="373079"/>
                </a:lnTo>
                <a:lnTo>
                  <a:pt x="2328271" y="375614"/>
                </a:lnTo>
                <a:lnTo>
                  <a:pt x="2320656" y="379100"/>
                </a:lnTo>
                <a:lnTo>
                  <a:pt x="2312406" y="382269"/>
                </a:lnTo>
                <a:lnTo>
                  <a:pt x="2304157" y="385755"/>
                </a:lnTo>
                <a:lnTo>
                  <a:pt x="2296541" y="389557"/>
                </a:lnTo>
                <a:lnTo>
                  <a:pt x="2280677" y="397162"/>
                </a:lnTo>
                <a:lnTo>
                  <a:pt x="2265446" y="405718"/>
                </a:lnTo>
                <a:lnTo>
                  <a:pt x="2250533" y="415225"/>
                </a:lnTo>
                <a:lnTo>
                  <a:pt x="2235303" y="425049"/>
                </a:lnTo>
                <a:lnTo>
                  <a:pt x="2220708" y="435189"/>
                </a:lnTo>
                <a:lnTo>
                  <a:pt x="2206429" y="446280"/>
                </a:lnTo>
                <a:lnTo>
                  <a:pt x="2192468" y="457688"/>
                </a:lnTo>
                <a:lnTo>
                  <a:pt x="2178825" y="469730"/>
                </a:lnTo>
                <a:lnTo>
                  <a:pt x="2164863" y="482088"/>
                </a:lnTo>
                <a:lnTo>
                  <a:pt x="2151854" y="495081"/>
                </a:lnTo>
                <a:lnTo>
                  <a:pt x="2138845" y="508390"/>
                </a:lnTo>
                <a:lnTo>
                  <a:pt x="2126153" y="521699"/>
                </a:lnTo>
                <a:lnTo>
                  <a:pt x="2113779" y="535325"/>
                </a:lnTo>
                <a:lnTo>
                  <a:pt x="2101721" y="549268"/>
                </a:lnTo>
                <a:lnTo>
                  <a:pt x="2089664" y="563528"/>
                </a:lnTo>
                <a:lnTo>
                  <a:pt x="2078242" y="578105"/>
                </a:lnTo>
                <a:lnTo>
                  <a:pt x="2066819" y="592682"/>
                </a:lnTo>
                <a:lnTo>
                  <a:pt x="2055714" y="607259"/>
                </a:lnTo>
                <a:lnTo>
                  <a:pt x="2044926" y="621519"/>
                </a:lnTo>
                <a:lnTo>
                  <a:pt x="2034455" y="636413"/>
                </a:lnTo>
                <a:lnTo>
                  <a:pt x="2024301" y="650989"/>
                </a:lnTo>
                <a:lnTo>
                  <a:pt x="2014782" y="665566"/>
                </a:lnTo>
                <a:lnTo>
                  <a:pt x="1995745" y="694403"/>
                </a:lnTo>
                <a:lnTo>
                  <a:pt x="1977976" y="722289"/>
                </a:lnTo>
                <a:lnTo>
                  <a:pt x="1972582" y="730845"/>
                </a:lnTo>
                <a:lnTo>
                  <a:pt x="1966553" y="739084"/>
                </a:lnTo>
                <a:lnTo>
                  <a:pt x="1960525" y="747006"/>
                </a:lnTo>
                <a:lnTo>
                  <a:pt x="1954179" y="755245"/>
                </a:lnTo>
                <a:lnTo>
                  <a:pt x="1947833" y="762534"/>
                </a:lnTo>
                <a:lnTo>
                  <a:pt x="1940852" y="770139"/>
                </a:lnTo>
                <a:lnTo>
                  <a:pt x="1933872" y="777111"/>
                </a:lnTo>
                <a:lnTo>
                  <a:pt x="1926257" y="784082"/>
                </a:lnTo>
                <a:lnTo>
                  <a:pt x="1918642" y="790737"/>
                </a:lnTo>
                <a:lnTo>
                  <a:pt x="1911027" y="797075"/>
                </a:lnTo>
                <a:lnTo>
                  <a:pt x="1902777" y="803412"/>
                </a:lnTo>
                <a:lnTo>
                  <a:pt x="1894527" y="809116"/>
                </a:lnTo>
                <a:lnTo>
                  <a:pt x="1886277" y="815137"/>
                </a:lnTo>
                <a:lnTo>
                  <a:pt x="1877710" y="820524"/>
                </a:lnTo>
                <a:lnTo>
                  <a:pt x="1868826" y="825911"/>
                </a:lnTo>
                <a:lnTo>
                  <a:pt x="1859625" y="830665"/>
                </a:lnTo>
                <a:lnTo>
                  <a:pt x="1850740" y="835735"/>
                </a:lnTo>
                <a:lnTo>
                  <a:pt x="1841539" y="839854"/>
                </a:lnTo>
                <a:lnTo>
                  <a:pt x="1832020" y="843974"/>
                </a:lnTo>
                <a:lnTo>
                  <a:pt x="1822501" y="848410"/>
                </a:lnTo>
                <a:lnTo>
                  <a:pt x="1812665" y="851896"/>
                </a:lnTo>
                <a:lnTo>
                  <a:pt x="1803146" y="855065"/>
                </a:lnTo>
                <a:lnTo>
                  <a:pt x="1793310" y="858551"/>
                </a:lnTo>
                <a:lnTo>
                  <a:pt x="1783473" y="861403"/>
                </a:lnTo>
                <a:lnTo>
                  <a:pt x="1773320" y="863938"/>
                </a:lnTo>
                <a:lnTo>
                  <a:pt x="1763166" y="866156"/>
                </a:lnTo>
                <a:lnTo>
                  <a:pt x="1753013" y="868374"/>
                </a:lnTo>
                <a:lnTo>
                  <a:pt x="1742542" y="870276"/>
                </a:lnTo>
                <a:lnTo>
                  <a:pt x="1732706" y="871860"/>
                </a:lnTo>
                <a:lnTo>
                  <a:pt x="1722235" y="873128"/>
                </a:lnTo>
                <a:lnTo>
                  <a:pt x="1711764" y="874078"/>
                </a:lnTo>
                <a:lnTo>
                  <a:pt x="1701611" y="874712"/>
                </a:lnTo>
                <a:lnTo>
                  <a:pt x="1548674" y="738450"/>
                </a:lnTo>
                <a:lnTo>
                  <a:pt x="1558510" y="722923"/>
                </a:lnTo>
                <a:lnTo>
                  <a:pt x="1568664" y="707079"/>
                </a:lnTo>
                <a:lnTo>
                  <a:pt x="1578500" y="691234"/>
                </a:lnTo>
                <a:lnTo>
                  <a:pt x="1589288" y="676024"/>
                </a:lnTo>
                <a:lnTo>
                  <a:pt x="1605470" y="653841"/>
                </a:lnTo>
                <a:lnTo>
                  <a:pt x="1622287" y="631976"/>
                </a:lnTo>
                <a:lnTo>
                  <a:pt x="1630854" y="621202"/>
                </a:lnTo>
                <a:lnTo>
                  <a:pt x="1639738" y="610745"/>
                </a:lnTo>
                <a:lnTo>
                  <a:pt x="1648305" y="600604"/>
                </a:lnTo>
                <a:lnTo>
                  <a:pt x="1657507" y="590147"/>
                </a:lnTo>
                <a:lnTo>
                  <a:pt x="1667026" y="580007"/>
                </a:lnTo>
                <a:lnTo>
                  <a:pt x="1676545" y="569866"/>
                </a:lnTo>
                <a:lnTo>
                  <a:pt x="1686063" y="560043"/>
                </a:lnTo>
                <a:lnTo>
                  <a:pt x="1695582" y="550219"/>
                </a:lnTo>
                <a:lnTo>
                  <a:pt x="1705418" y="540396"/>
                </a:lnTo>
                <a:lnTo>
                  <a:pt x="1715572" y="531523"/>
                </a:lnTo>
                <a:lnTo>
                  <a:pt x="1726043" y="522016"/>
                </a:lnTo>
                <a:lnTo>
                  <a:pt x="1736514" y="513143"/>
                </a:lnTo>
                <a:lnTo>
                  <a:pt x="1746984" y="503954"/>
                </a:lnTo>
                <a:lnTo>
                  <a:pt x="1757772" y="495714"/>
                </a:lnTo>
                <a:lnTo>
                  <a:pt x="1768878" y="487158"/>
                </a:lnTo>
                <a:lnTo>
                  <a:pt x="1779983" y="478919"/>
                </a:lnTo>
                <a:lnTo>
                  <a:pt x="1791089" y="470680"/>
                </a:lnTo>
                <a:lnTo>
                  <a:pt x="1802194" y="463075"/>
                </a:lnTo>
                <a:lnTo>
                  <a:pt x="1813934" y="455470"/>
                </a:lnTo>
                <a:lnTo>
                  <a:pt x="1825674" y="448498"/>
                </a:lnTo>
                <a:lnTo>
                  <a:pt x="1838048" y="441210"/>
                </a:lnTo>
                <a:lnTo>
                  <a:pt x="1850106" y="434238"/>
                </a:lnTo>
                <a:lnTo>
                  <a:pt x="1862163" y="427901"/>
                </a:lnTo>
                <a:lnTo>
                  <a:pt x="1874537" y="421563"/>
                </a:lnTo>
                <a:lnTo>
                  <a:pt x="1887229" y="415859"/>
                </a:lnTo>
                <a:lnTo>
                  <a:pt x="1899921" y="409838"/>
                </a:lnTo>
                <a:lnTo>
                  <a:pt x="1912613" y="404451"/>
                </a:lnTo>
                <a:lnTo>
                  <a:pt x="1925622" y="399381"/>
                </a:lnTo>
                <a:lnTo>
                  <a:pt x="1938631" y="394627"/>
                </a:lnTo>
                <a:lnTo>
                  <a:pt x="1951958" y="390191"/>
                </a:lnTo>
                <a:lnTo>
                  <a:pt x="1965284" y="385755"/>
                </a:lnTo>
                <a:lnTo>
                  <a:pt x="1978928" y="382269"/>
                </a:lnTo>
                <a:lnTo>
                  <a:pt x="1992572" y="378783"/>
                </a:lnTo>
                <a:lnTo>
                  <a:pt x="2006215" y="375297"/>
                </a:lnTo>
                <a:lnTo>
                  <a:pt x="2019859" y="372445"/>
                </a:lnTo>
                <a:lnTo>
                  <a:pt x="2033820" y="369910"/>
                </a:lnTo>
                <a:lnTo>
                  <a:pt x="2047781" y="368009"/>
                </a:lnTo>
                <a:lnTo>
                  <a:pt x="2062059" y="366107"/>
                </a:lnTo>
                <a:lnTo>
                  <a:pt x="2076021" y="364206"/>
                </a:lnTo>
                <a:lnTo>
                  <a:pt x="2089981" y="362938"/>
                </a:lnTo>
                <a:lnTo>
                  <a:pt x="2104260" y="362305"/>
                </a:lnTo>
                <a:lnTo>
                  <a:pt x="2118538" y="361671"/>
                </a:lnTo>
                <a:lnTo>
                  <a:pt x="2132817" y="361354"/>
                </a:lnTo>
                <a:lnTo>
                  <a:pt x="2147095" y="361671"/>
                </a:lnTo>
                <a:lnTo>
                  <a:pt x="2133134" y="359770"/>
                </a:lnTo>
                <a:lnTo>
                  <a:pt x="2118538" y="358502"/>
                </a:lnTo>
                <a:lnTo>
                  <a:pt x="2104260" y="357235"/>
                </a:lnTo>
                <a:lnTo>
                  <a:pt x="2089981" y="356601"/>
                </a:lnTo>
                <a:lnTo>
                  <a:pt x="2075703" y="355967"/>
                </a:lnTo>
                <a:lnTo>
                  <a:pt x="2061425" y="355967"/>
                </a:lnTo>
                <a:lnTo>
                  <a:pt x="2046829" y="355967"/>
                </a:lnTo>
                <a:lnTo>
                  <a:pt x="2032234" y="356601"/>
                </a:lnTo>
                <a:lnTo>
                  <a:pt x="2017955" y="357552"/>
                </a:lnTo>
                <a:lnTo>
                  <a:pt x="2003677" y="358819"/>
                </a:lnTo>
                <a:lnTo>
                  <a:pt x="1989081" y="360403"/>
                </a:lnTo>
                <a:lnTo>
                  <a:pt x="1974803" y="362305"/>
                </a:lnTo>
                <a:lnTo>
                  <a:pt x="1960525" y="364523"/>
                </a:lnTo>
                <a:lnTo>
                  <a:pt x="1946246" y="367375"/>
                </a:lnTo>
                <a:lnTo>
                  <a:pt x="1931968" y="370227"/>
                </a:lnTo>
                <a:lnTo>
                  <a:pt x="1917373" y="373713"/>
                </a:lnTo>
                <a:lnTo>
                  <a:pt x="1903411" y="377515"/>
                </a:lnTo>
                <a:lnTo>
                  <a:pt x="1889450" y="381318"/>
                </a:lnTo>
                <a:lnTo>
                  <a:pt x="1875489" y="385755"/>
                </a:lnTo>
                <a:lnTo>
                  <a:pt x="1861528" y="390508"/>
                </a:lnTo>
                <a:lnTo>
                  <a:pt x="1847567" y="395578"/>
                </a:lnTo>
                <a:lnTo>
                  <a:pt x="1833924" y="400965"/>
                </a:lnTo>
                <a:lnTo>
                  <a:pt x="1820280" y="406669"/>
                </a:lnTo>
                <a:lnTo>
                  <a:pt x="1806953" y="412690"/>
                </a:lnTo>
                <a:lnTo>
                  <a:pt x="1793627" y="418711"/>
                </a:lnTo>
                <a:lnTo>
                  <a:pt x="1780618" y="425366"/>
                </a:lnTo>
                <a:lnTo>
                  <a:pt x="1766974" y="432020"/>
                </a:lnTo>
                <a:lnTo>
                  <a:pt x="1754282" y="438992"/>
                </a:lnTo>
                <a:lnTo>
                  <a:pt x="1741273" y="446280"/>
                </a:lnTo>
                <a:lnTo>
                  <a:pt x="1728898" y="453885"/>
                </a:lnTo>
                <a:lnTo>
                  <a:pt x="1716207" y="461808"/>
                </a:lnTo>
                <a:lnTo>
                  <a:pt x="1703832" y="469730"/>
                </a:lnTo>
                <a:lnTo>
                  <a:pt x="1691775" y="478286"/>
                </a:lnTo>
                <a:lnTo>
                  <a:pt x="1679717" y="486842"/>
                </a:lnTo>
                <a:lnTo>
                  <a:pt x="1667660" y="495398"/>
                </a:lnTo>
                <a:lnTo>
                  <a:pt x="1655920" y="504270"/>
                </a:lnTo>
                <a:lnTo>
                  <a:pt x="1644180" y="513460"/>
                </a:lnTo>
                <a:lnTo>
                  <a:pt x="1632758" y="522967"/>
                </a:lnTo>
                <a:lnTo>
                  <a:pt x="1621335" y="532473"/>
                </a:lnTo>
                <a:lnTo>
                  <a:pt x="1610230" y="542297"/>
                </a:lnTo>
                <a:lnTo>
                  <a:pt x="1599124" y="551804"/>
                </a:lnTo>
                <a:lnTo>
                  <a:pt x="1588336" y="561944"/>
                </a:lnTo>
                <a:lnTo>
                  <a:pt x="1577548" y="572084"/>
                </a:lnTo>
                <a:lnTo>
                  <a:pt x="1566760" y="582542"/>
                </a:lnTo>
                <a:lnTo>
                  <a:pt x="1556606" y="592999"/>
                </a:lnTo>
                <a:lnTo>
                  <a:pt x="1546136" y="603773"/>
                </a:lnTo>
                <a:lnTo>
                  <a:pt x="1535982" y="614547"/>
                </a:lnTo>
                <a:lnTo>
                  <a:pt x="1526146" y="625638"/>
                </a:lnTo>
                <a:lnTo>
                  <a:pt x="1514406" y="638631"/>
                </a:lnTo>
                <a:lnTo>
                  <a:pt x="1503301" y="651623"/>
                </a:lnTo>
                <a:lnTo>
                  <a:pt x="1492195" y="664932"/>
                </a:lnTo>
                <a:lnTo>
                  <a:pt x="1481407" y="678559"/>
                </a:lnTo>
                <a:lnTo>
                  <a:pt x="1406525" y="612012"/>
                </a:lnTo>
                <a:lnTo>
                  <a:pt x="1407160" y="604407"/>
                </a:lnTo>
                <a:lnTo>
                  <a:pt x="1408112" y="596802"/>
                </a:lnTo>
                <a:lnTo>
                  <a:pt x="1409381" y="589196"/>
                </a:lnTo>
                <a:lnTo>
                  <a:pt x="1410967" y="581274"/>
                </a:lnTo>
                <a:lnTo>
                  <a:pt x="1412554" y="573352"/>
                </a:lnTo>
                <a:lnTo>
                  <a:pt x="1415092" y="565430"/>
                </a:lnTo>
                <a:lnTo>
                  <a:pt x="1417313" y="557191"/>
                </a:lnTo>
                <a:lnTo>
                  <a:pt x="1420169" y="548952"/>
                </a:lnTo>
                <a:lnTo>
                  <a:pt x="1423025" y="540396"/>
                </a:lnTo>
                <a:lnTo>
                  <a:pt x="1426198" y="532157"/>
                </a:lnTo>
                <a:lnTo>
                  <a:pt x="1430322" y="523601"/>
                </a:lnTo>
                <a:lnTo>
                  <a:pt x="1434130" y="514728"/>
                </a:lnTo>
                <a:lnTo>
                  <a:pt x="1438572" y="505855"/>
                </a:lnTo>
                <a:lnTo>
                  <a:pt x="1443332" y="497299"/>
                </a:lnTo>
                <a:lnTo>
                  <a:pt x="1448408" y="488109"/>
                </a:lnTo>
                <a:lnTo>
                  <a:pt x="1453802" y="478919"/>
                </a:lnTo>
                <a:lnTo>
                  <a:pt x="1461100" y="467195"/>
                </a:lnTo>
                <a:lnTo>
                  <a:pt x="1469033" y="455787"/>
                </a:lnTo>
                <a:lnTo>
                  <a:pt x="1476648" y="444696"/>
                </a:lnTo>
                <a:lnTo>
                  <a:pt x="1484263" y="433921"/>
                </a:lnTo>
                <a:lnTo>
                  <a:pt x="1492195" y="423464"/>
                </a:lnTo>
                <a:lnTo>
                  <a:pt x="1500128" y="413641"/>
                </a:lnTo>
                <a:lnTo>
                  <a:pt x="1508060" y="403817"/>
                </a:lnTo>
                <a:lnTo>
                  <a:pt x="1516310" y="393994"/>
                </a:lnTo>
                <a:lnTo>
                  <a:pt x="1524877" y="384804"/>
                </a:lnTo>
                <a:lnTo>
                  <a:pt x="1533127" y="375614"/>
                </a:lnTo>
                <a:lnTo>
                  <a:pt x="1541376" y="367375"/>
                </a:lnTo>
                <a:lnTo>
                  <a:pt x="1549943" y="358819"/>
                </a:lnTo>
                <a:lnTo>
                  <a:pt x="1558828" y="350580"/>
                </a:lnTo>
                <a:lnTo>
                  <a:pt x="1567077" y="342975"/>
                </a:lnTo>
                <a:lnTo>
                  <a:pt x="1575962" y="335369"/>
                </a:lnTo>
                <a:lnTo>
                  <a:pt x="1584846" y="328081"/>
                </a:lnTo>
                <a:lnTo>
                  <a:pt x="1594047" y="321109"/>
                </a:lnTo>
                <a:lnTo>
                  <a:pt x="1602932" y="314455"/>
                </a:lnTo>
                <a:lnTo>
                  <a:pt x="1611816" y="308117"/>
                </a:lnTo>
                <a:lnTo>
                  <a:pt x="1621018" y="301779"/>
                </a:lnTo>
                <a:lnTo>
                  <a:pt x="1630219" y="296075"/>
                </a:lnTo>
                <a:lnTo>
                  <a:pt x="1639421" y="290054"/>
                </a:lnTo>
                <a:lnTo>
                  <a:pt x="1648622" y="284667"/>
                </a:lnTo>
                <a:lnTo>
                  <a:pt x="1657824" y="279280"/>
                </a:lnTo>
                <a:lnTo>
                  <a:pt x="1667343" y="274527"/>
                </a:lnTo>
                <a:lnTo>
                  <a:pt x="1676862" y="269457"/>
                </a:lnTo>
                <a:lnTo>
                  <a:pt x="1686381" y="265337"/>
                </a:lnTo>
                <a:lnTo>
                  <a:pt x="1695582" y="261218"/>
                </a:lnTo>
                <a:lnTo>
                  <a:pt x="1705101" y="256781"/>
                </a:lnTo>
                <a:lnTo>
                  <a:pt x="1714937" y="252979"/>
                </a:lnTo>
                <a:lnTo>
                  <a:pt x="1724456" y="249493"/>
                </a:lnTo>
                <a:lnTo>
                  <a:pt x="1734292" y="246007"/>
                </a:lnTo>
                <a:lnTo>
                  <a:pt x="1743494" y="242838"/>
                </a:lnTo>
                <a:lnTo>
                  <a:pt x="1753330" y="239986"/>
                </a:lnTo>
                <a:lnTo>
                  <a:pt x="1763166" y="237134"/>
                </a:lnTo>
                <a:lnTo>
                  <a:pt x="1773003" y="234599"/>
                </a:lnTo>
                <a:lnTo>
                  <a:pt x="1792675" y="230163"/>
                </a:lnTo>
                <a:lnTo>
                  <a:pt x="1812030" y="226360"/>
                </a:lnTo>
                <a:lnTo>
                  <a:pt x="1831702" y="222874"/>
                </a:lnTo>
                <a:lnTo>
                  <a:pt x="1851375" y="220656"/>
                </a:lnTo>
                <a:lnTo>
                  <a:pt x="1870730" y="219072"/>
                </a:lnTo>
                <a:lnTo>
                  <a:pt x="1890402" y="217804"/>
                </a:lnTo>
                <a:lnTo>
                  <a:pt x="1910075" y="217487"/>
                </a:lnTo>
                <a:close/>
                <a:moveTo>
                  <a:pt x="1112837" y="0"/>
                </a:moveTo>
                <a:lnTo>
                  <a:pt x="1116656" y="634"/>
                </a:lnTo>
                <a:lnTo>
                  <a:pt x="1128112" y="2854"/>
                </a:lnTo>
                <a:lnTo>
                  <a:pt x="1146570" y="6660"/>
                </a:lnTo>
                <a:lnTo>
                  <a:pt x="1157708" y="9197"/>
                </a:lnTo>
                <a:lnTo>
                  <a:pt x="1170119" y="12369"/>
                </a:lnTo>
                <a:lnTo>
                  <a:pt x="1183485" y="16175"/>
                </a:lnTo>
                <a:lnTo>
                  <a:pt x="1198124" y="20298"/>
                </a:lnTo>
                <a:lnTo>
                  <a:pt x="1213399" y="25372"/>
                </a:lnTo>
                <a:lnTo>
                  <a:pt x="1229629" y="30763"/>
                </a:lnTo>
                <a:lnTo>
                  <a:pt x="1246495" y="37106"/>
                </a:lnTo>
                <a:lnTo>
                  <a:pt x="1263998" y="43767"/>
                </a:lnTo>
                <a:lnTo>
                  <a:pt x="1281501" y="51378"/>
                </a:lnTo>
                <a:lnTo>
                  <a:pt x="1299640" y="59307"/>
                </a:lnTo>
                <a:lnTo>
                  <a:pt x="1317780" y="68504"/>
                </a:lnTo>
                <a:lnTo>
                  <a:pt x="1336237" y="78653"/>
                </a:lnTo>
                <a:lnTo>
                  <a:pt x="1345148" y="84045"/>
                </a:lnTo>
                <a:lnTo>
                  <a:pt x="1354058" y="89436"/>
                </a:lnTo>
                <a:lnTo>
                  <a:pt x="1363287" y="95462"/>
                </a:lnTo>
                <a:lnTo>
                  <a:pt x="1372198" y="101171"/>
                </a:lnTo>
                <a:lnTo>
                  <a:pt x="1381108" y="107514"/>
                </a:lnTo>
                <a:lnTo>
                  <a:pt x="1389701" y="113540"/>
                </a:lnTo>
                <a:lnTo>
                  <a:pt x="1398293" y="120517"/>
                </a:lnTo>
                <a:lnTo>
                  <a:pt x="1406886" y="127177"/>
                </a:lnTo>
                <a:lnTo>
                  <a:pt x="1415160" y="134471"/>
                </a:lnTo>
                <a:lnTo>
                  <a:pt x="1423116" y="141449"/>
                </a:lnTo>
                <a:lnTo>
                  <a:pt x="1431390" y="149377"/>
                </a:lnTo>
                <a:lnTo>
                  <a:pt x="1439346" y="157306"/>
                </a:lnTo>
                <a:lnTo>
                  <a:pt x="1446665" y="165552"/>
                </a:lnTo>
                <a:lnTo>
                  <a:pt x="1454303" y="173798"/>
                </a:lnTo>
                <a:lnTo>
                  <a:pt x="1461304" y="182361"/>
                </a:lnTo>
                <a:lnTo>
                  <a:pt x="1468305" y="191241"/>
                </a:lnTo>
                <a:lnTo>
                  <a:pt x="1474988" y="200756"/>
                </a:lnTo>
                <a:lnTo>
                  <a:pt x="1481034" y="209953"/>
                </a:lnTo>
                <a:lnTo>
                  <a:pt x="1487399" y="219785"/>
                </a:lnTo>
                <a:lnTo>
                  <a:pt x="1492809" y="229616"/>
                </a:lnTo>
                <a:lnTo>
                  <a:pt x="1498537" y="240082"/>
                </a:lnTo>
                <a:lnTo>
                  <a:pt x="1503311" y="250865"/>
                </a:lnTo>
                <a:lnTo>
                  <a:pt x="1508084" y="261648"/>
                </a:lnTo>
                <a:lnTo>
                  <a:pt x="1512540" y="273066"/>
                </a:lnTo>
                <a:lnTo>
                  <a:pt x="1516358" y="284483"/>
                </a:lnTo>
                <a:lnTo>
                  <a:pt x="1519859" y="296218"/>
                </a:lnTo>
                <a:lnTo>
                  <a:pt x="1523041" y="308269"/>
                </a:lnTo>
                <a:lnTo>
                  <a:pt x="1525587" y="320955"/>
                </a:lnTo>
                <a:lnTo>
                  <a:pt x="1512540" y="333641"/>
                </a:lnTo>
                <a:lnTo>
                  <a:pt x="1499492" y="346645"/>
                </a:lnTo>
                <a:lnTo>
                  <a:pt x="1486763" y="360599"/>
                </a:lnTo>
                <a:lnTo>
                  <a:pt x="1474351" y="374554"/>
                </a:lnTo>
                <a:lnTo>
                  <a:pt x="1462259" y="389777"/>
                </a:lnTo>
                <a:lnTo>
                  <a:pt x="1450484" y="405000"/>
                </a:lnTo>
                <a:lnTo>
                  <a:pt x="1439027" y="420540"/>
                </a:lnTo>
                <a:lnTo>
                  <a:pt x="1427889" y="437032"/>
                </a:lnTo>
                <a:lnTo>
                  <a:pt x="1426616" y="424346"/>
                </a:lnTo>
                <a:lnTo>
                  <a:pt x="1424389" y="411343"/>
                </a:lnTo>
                <a:lnTo>
                  <a:pt x="1422479" y="398340"/>
                </a:lnTo>
                <a:lnTo>
                  <a:pt x="1420252" y="385654"/>
                </a:lnTo>
                <a:lnTo>
                  <a:pt x="1417706" y="373285"/>
                </a:lnTo>
                <a:lnTo>
                  <a:pt x="1414842" y="360599"/>
                </a:lnTo>
                <a:lnTo>
                  <a:pt x="1411341" y="348230"/>
                </a:lnTo>
                <a:lnTo>
                  <a:pt x="1408159" y="335544"/>
                </a:lnTo>
                <a:lnTo>
                  <a:pt x="1402112" y="317467"/>
                </a:lnTo>
                <a:lnTo>
                  <a:pt x="1396065" y="299706"/>
                </a:lnTo>
                <a:lnTo>
                  <a:pt x="1388746" y="281946"/>
                </a:lnTo>
                <a:lnTo>
                  <a:pt x="1384927" y="273700"/>
                </a:lnTo>
                <a:lnTo>
                  <a:pt x="1381108" y="265137"/>
                </a:lnTo>
                <a:lnTo>
                  <a:pt x="1376653" y="256574"/>
                </a:lnTo>
                <a:lnTo>
                  <a:pt x="1372516" y="248328"/>
                </a:lnTo>
                <a:lnTo>
                  <a:pt x="1368061" y="240082"/>
                </a:lnTo>
                <a:lnTo>
                  <a:pt x="1363287" y="231836"/>
                </a:lnTo>
                <a:lnTo>
                  <a:pt x="1358514" y="223591"/>
                </a:lnTo>
                <a:lnTo>
                  <a:pt x="1353104" y="215979"/>
                </a:lnTo>
                <a:lnTo>
                  <a:pt x="1348012" y="208050"/>
                </a:lnTo>
                <a:lnTo>
                  <a:pt x="1342284" y="200121"/>
                </a:lnTo>
                <a:lnTo>
                  <a:pt x="1336874" y="192827"/>
                </a:lnTo>
                <a:lnTo>
                  <a:pt x="1330827" y="185215"/>
                </a:lnTo>
                <a:lnTo>
                  <a:pt x="1325099" y="178238"/>
                </a:lnTo>
                <a:lnTo>
                  <a:pt x="1319053" y="171261"/>
                </a:lnTo>
                <a:lnTo>
                  <a:pt x="1312688" y="164284"/>
                </a:lnTo>
                <a:lnTo>
                  <a:pt x="1306323" y="157623"/>
                </a:lnTo>
                <a:lnTo>
                  <a:pt x="1299640" y="150963"/>
                </a:lnTo>
                <a:lnTo>
                  <a:pt x="1292957" y="144620"/>
                </a:lnTo>
                <a:lnTo>
                  <a:pt x="1286274" y="138277"/>
                </a:lnTo>
                <a:lnTo>
                  <a:pt x="1278955" y="132251"/>
                </a:lnTo>
                <a:lnTo>
                  <a:pt x="1271636" y="126225"/>
                </a:lnTo>
                <a:lnTo>
                  <a:pt x="1264635" y="120834"/>
                </a:lnTo>
                <a:lnTo>
                  <a:pt x="1257315" y="115125"/>
                </a:lnTo>
                <a:lnTo>
                  <a:pt x="1249996" y="110051"/>
                </a:lnTo>
                <a:lnTo>
                  <a:pt x="1242040" y="104659"/>
                </a:lnTo>
                <a:lnTo>
                  <a:pt x="1234402" y="99902"/>
                </a:lnTo>
                <a:lnTo>
                  <a:pt x="1241403" y="105611"/>
                </a:lnTo>
                <a:lnTo>
                  <a:pt x="1248086" y="111637"/>
                </a:lnTo>
                <a:lnTo>
                  <a:pt x="1255088" y="117663"/>
                </a:lnTo>
                <a:lnTo>
                  <a:pt x="1262089" y="124006"/>
                </a:lnTo>
                <a:lnTo>
                  <a:pt x="1268135" y="130666"/>
                </a:lnTo>
                <a:lnTo>
                  <a:pt x="1274818" y="137009"/>
                </a:lnTo>
                <a:lnTo>
                  <a:pt x="1280546" y="143986"/>
                </a:lnTo>
                <a:lnTo>
                  <a:pt x="1286911" y="150646"/>
                </a:lnTo>
                <a:lnTo>
                  <a:pt x="1292321" y="157623"/>
                </a:lnTo>
                <a:lnTo>
                  <a:pt x="1298367" y="164601"/>
                </a:lnTo>
                <a:lnTo>
                  <a:pt x="1303459" y="171895"/>
                </a:lnTo>
                <a:lnTo>
                  <a:pt x="1308869" y="179190"/>
                </a:lnTo>
                <a:lnTo>
                  <a:pt x="1313961" y="186484"/>
                </a:lnTo>
                <a:lnTo>
                  <a:pt x="1318734" y="194095"/>
                </a:lnTo>
                <a:lnTo>
                  <a:pt x="1323508" y="202024"/>
                </a:lnTo>
                <a:lnTo>
                  <a:pt x="1327963" y="209636"/>
                </a:lnTo>
                <a:lnTo>
                  <a:pt x="1332418" y="217565"/>
                </a:lnTo>
                <a:lnTo>
                  <a:pt x="1336237" y="225493"/>
                </a:lnTo>
                <a:lnTo>
                  <a:pt x="1340056" y="233422"/>
                </a:lnTo>
                <a:lnTo>
                  <a:pt x="1344193" y="241668"/>
                </a:lnTo>
                <a:lnTo>
                  <a:pt x="1347376" y="249914"/>
                </a:lnTo>
                <a:lnTo>
                  <a:pt x="1350558" y="257843"/>
                </a:lnTo>
                <a:lnTo>
                  <a:pt x="1356923" y="274969"/>
                </a:lnTo>
                <a:lnTo>
                  <a:pt x="1362333" y="291778"/>
                </a:lnTo>
                <a:lnTo>
                  <a:pt x="1366788" y="308904"/>
                </a:lnTo>
                <a:lnTo>
                  <a:pt x="1370925" y="326030"/>
                </a:lnTo>
                <a:lnTo>
                  <a:pt x="1374107" y="343790"/>
                </a:lnTo>
                <a:lnTo>
                  <a:pt x="1376653" y="360916"/>
                </a:lnTo>
                <a:lnTo>
                  <a:pt x="1378562" y="378677"/>
                </a:lnTo>
                <a:lnTo>
                  <a:pt x="1380472" y="396120"/>
                </a:lnTo>
                <a:lnTo>
                  <a:pt x="1381108" y="413880"/>
                </a:lnTo>
                <a:lnTo>
                  <a:pt x="1381427" y="431641"/>
                </a:lnTo>
                <a:lnTo>
                  <a:pt x="1381108" y="449401"/>
                </a:lnTo>
                <a:lnTo>
                  <a:pt x="1380472" y="466844"/>
                </a:lnTo>
                <a:lnTo>
                  <a:pt x="1378881" y="484605"/>
                </a:lnTo>
                <a:lnTo>
                  <a:pt x="1377290" y="502048"/>
                </a:lnTo>
                <a:lnTo>
                  <a:pt x="1375380" y="519491"/>
                </a:lnTo>
                <a:lnTo>
                  <a:pt x="1372516" y="536934"/>
                </a:lnTo>
                <a:lnTo>
                  <a:pt x="1369652" y="554378"/>
                </a:lnTo>
                <a:lnTo>
                  <a:pt x="1367106" y="564843"/>
                </a:lnTo>
                <a:lnTo>
                  <a:pt x="1364878" y="574675"/>
                </a:lnTo>
                <a:lnTo>
                  <a:pt x="1334646" y="547717"/>
                </a:lnTo>
                <a:lnTo>
                  <a:pt x="1168210" y="399609"/>
                </a:lnTo>
                <a:lnTo>
                  <a:pt x="1166618" y="387557"/>
                </a:lnTo>
                <a:lnTo>
                  <a:pt x="1166300" y="375188"/>
                </a:lnTo>
                <a:lnTo>
                  <a:pt x="1166618" y="369479"/>
                </a:lnTo>
                <a:lnTo>
                  <a:pt x="1166937" y="363136"/>
                </a:lnTo>
                <a:lnTo>
                  <a:pt x="1167573" y="357110"/>
                </a:lnTo>
                <a:lnTo>
                  <a:pt x="1168528" y="350767"/>
                </a:lnTo>
                <a:lnTo>
                  <a:pt x="1171074" y="330153"/>
                </a:lnTo>
                <a:lnTo>
                  <a:pt x="1173620" y="308269"/>
                </a:lnTo>
                <a:lnTo>
                  <a:pt x="1175847" y="285435"/>
                </a:lnTo>
                <a:lnTo>
                  <a:pt x="1177438" y="262283"/>
                </a:lnTo>
                <a:lnTo>
                  <a:pt x="1178393" y="238814"/>
                </a:lnTo>
                <a:lnTo>
                  <a:pt x="1178711" y="227079"/>
                </a:lnTo>
                <a:lnTo>
                  <a:pt x="1178711" y="215027"/>
                </a:lnTo>
                <a:lnTo>
                  <a:pt x="1178393" y="203293"/>
                </a:lnTo>
                <a:lnTo>
                  <a:pt x="1178075" y="191241"/>
                </a:lnTo>
                <a:lnTo>
                  <a:pt x="1177438" y="179507"/>
                </a:lnTo>
                <a:lnTo>
                  <a:pt x="1176484" y="167772"/>
                </a:lnTo>
                <a:lnTo>
                  <a:pt x="1175211" y="155720"/>
                </a:lnTo>
                <a:lnTo>
                  <a:pt x="1173938" y="144303"/>
                </a:lnTo>
                <a:lnTo>
                  <a:pt x="1172028" y="132568"/>
                </a:lnTo>
                <a:lnTo>
                  <a:pt x="1169801" y="121151"/>
                </a:lnTo>
                <a:lnTo>
                  <a:pt x="1167573" y="109734"/>
                </a:lnTo>
                <a:lnTo>
                  <a:pt x="1164391" y="98633"/>
                </a:lnTo>
                <a:lnTo>
                  <a:pt x="1161208" y="87533"/>
                </a:lnTo>
                <a:lnTo>
                  <a:pt x="1157708" y="76750"/>
                </a:lnTo>
                <a:lnTo>
                  <a:pt x="1153571" y="66284"/>
                </a:lnTo>
                <a:lnTo>
                  <a:pt x="1149115" y="55818"/>
                </a:lnTo>
                <a:lnTo>
                  <a:pt x="1144342" y="45670"/>
                </a:lnTo>
                <a:lnTo>
                  <a:pt x="1138932" y="35838"/>
                </a:lnTo>
                <a:lnTo>
                  <a:pt x="1133204" y="26641"/>
                </a:lnTo>
                <a:lnTo>
                  <a:pt x="1126839" y="17443"/>
                </a:lnTo>
                <a:lnTo>
                  <a:pt x="1119838" y="8563"/>
                </a:lnTo>
                <a:lnTo>
                  <a:pt x="1112837" y="0"/>
                </a:ln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2" name="KSO_Shape"/>
          <p:cNvSpPr/>
          <p:nvPr/>
        </p:nvSpPr>
        <p:spPr bwMode="auto">
          <a:xfrm>
            <a:off x="4059238" y="2428875"/>
            <a:ext cx="384175" cy="523875"/>
          </a:xfrm>
          <a:custGeom>
            <a:avLst/>
            <a:gdLst>
              <a:gd name="T0" fmla="*/ 821150 w 1122363"/>
              <a:gd name="T1" fmla="*/ 1319439 h 1531938"/>
              <a:gd name="T2" fmla="*/ 818610 w 1122363"/>
              <a:gd name="T3" fmla="*/ 1374324 h 1531938"/>
              <a:gd name="T4" fmla="*/ 763001 w 1122363"/>
              <a:gd name="T5" fmla="*/ 1407818 h 1531938"/>
              <a:gd name="T6" fmla="*/ 617712 w 1122363"/>
              <a:gd name="T7" fmla="*/ 1069756 h 1531938"/>
              <a:gd name="T8" fmla="*/ 595045 w 1122363"/>
              <a:gd name="T9" fmla="*/ 1020228 h 1531938"/>
              <a:gd name="T10" fmla="*/ 616862 w 1122363"/>
              <a:gd name="T11" fmla="*/ 985788 h 1531938"/>
              <a:gd name="T12" fmla="*/ 638822 w 1122363"/>
              <a:gd name="T13" fmla="*/ 861065 h 1531938"/>
              <a:gd name="T14" fmla="*/ 533011 w 1122363"/>
              <a:gd name="T15" fmla="*/ 900272 h 1531938"/>
              <a:gd name="T16" fmla="*/ 472344 w 1122363"/>
              <a:gd name="T17" fmla="*/ 959225 h 1531938"/>
              <a:gd name="T18" fmla="*/ 447514 w 1122363"/>
              <a:gd name="T19" fmla="*/ 1068950 h 1531938"/>
              <a:gd name="T20" fmla="*/ 483631 w 1122363"/>
              <a:gd name="T21" fmla="*/ 1155544 h 1531938"/>
              <a:gd name="T22" fmla="*/ 563202 w 1122363"/>
              <a:gd name="T23" fmla="*/ 1213369 h 1531938"/>
              <a:gd name="T24" fmla="*/ 641644 w 1122363"/>
              <a:gd name="T25" fmla="*/ 1407149 h 1531938"/>
              <a:gd name="T26" fmla="*/ 522288 w 1122363"/>
              <a:gd name="T27" fmla="*/ 1360326 h 1531938"/>
              <a:gd name="T28" fmla="*/ 562920 w 1122363"/>
              <a:gd name="T29" fmla="*/ 1503052 h 1531938"/>
              <a:gd name="T30" fmla="*/ 767489 w 1122363"/>
              <a:gd name="T31" fmla="*/ 1526182 h 1531938"/>
              <a:gd name="T32" fmla="*/ 873019 w 1122363"/>
              <a:gd name="T33" fmla="*/ 1493462 h 1531938"/>
              <a:gd name="T34" fmla="*/ 940739 w 1122363"/>
              <a:gd name="T35" fmla="*/ 1437049 h 1531938"/>
              <a:gd name="T36" fmla="*/ 975445 w 1122363"/>
              <a:gd name="T37" fmla="*/ 1352710 h 1531938"/>
              <a:gd name="T38" fmla="*/ 957387 w 1122363"/>
              <a:gd name="T39" fmla="*/ 1244960 h 1531938"/>
              <a:gd name="T40" fmla="*/ 862579 w 1122363"/>
              <a:gd name="T41" fmla="*/ 1159211 h 1531938"/>
              <a:gd name="T42" fmla="*/ 777366 w 1122363"/>
              <a:gd name="T43" fmla="*/ 984893 h 1531938"/>
              <a:gd name="T44" fmla="*/ 941021 w 1122363"/>
              <a:gd name="T45" fmla="*/ 1068103 h 1531938"/>
              <a:gd name="T46" fmla="*/ 812918 w 1122363"/>
              <a:gd name="T47" fmla="*/ 868963 h 1531938"/>
              <a:gd name="T48" fmla="*/ 768618 w 1122363"/>
              <a:gd name="T49" fmla="*/ 464758 h 1531938"/>
              <a:gd name="T50" fmla="*/ 956258 w 1122363"/>
              <a:gd name="T51" fmla="*/ 515531 h 1531938"/>
              <a:gd name="T52" fmla="*/ 1106652 w 1122363"/>
              <a:gd name="T53" fmla="*/ 632589 h 1531938"/>
              <a:gd name="T54" fmla="*/ 1227702 w 1122363"/>
              <a:gd name="T55" fmla="*/ 820164 h 1531938"/>
              <a:gd name="T56" fmla="*/ 1327023 w 1122363"/>
              <a:gd name="T57" fmla="*/ 1081925 h 1531938"/>
              <a:gd name="T58" fmla="*/ 1396717 w 1122363"/>
              <a:gd name="T59" fmla="*/ 1393892 h 1531938"/>
              <a:gd name="T60" fmla="*/ 1355239 w 1122363"/>
              <a:gd name="T61" fmla="*/ 1597827 h 1531938"/>
              <a:gd name="T62" fmla="*/ 1228829 w 1122363"/>
              <a:gd name="T63" fmla="*/ 1750144 h 1531938"/>
              <a:gd name="T64" fmla="*/ 1040908 w 1122363"/>
              <a:gd name="T65" fmla="*/ 1850561 h 1531938"/>
              <a:gd name="T66" fmla="*/ 813764 w 1122363"/>
              <a:gd name="T67" fmla="*/ 1899358 h 1531938"/>
              <a:gd name="T68" fmla="*/ 571385 w 1122363"/>
              <a:gd name="T69" fmla="*/ 1896538 h 1531938"/>
              <a:gd name="T70" fmla="*/ 341985 w 1122363"/>
              <a:gd name="T71" fmla="*/ 1837867 h 1531938"/>
              <a:gd name="T72" fmla="*/ 152933 w 1122363"/>
              <a:gd name="T73" fmla="*/ 1725604 h 1531938"/>
              <a:gd name="T74" fmla="*/ 31320 w 1122363"/>
              <a:gd name="T75" fmla="*/ 1563133 h 1531938"/>
              <a:gd name="T76" fmla="*/ 3668 w 1122363"/>
              <a:gd name="T77" fmla="*/ 1352710 h 1531938"/>
              <a:gd name="T78" fmla="*/ 126691 w 1122363"/>
              <a:gd name="T79" fmla="*/ 958096 h 1531938"/>
              <a:gd name="T80" fmla="*/ 230811 w 1122363"/>
              <a:gd name="T81" fmla="*/ 743160 h 1531938"/>
              <a:gd name="T82" fmla="*/ 362301 w 1122363"/>
              <a:gd name="T83" fmla="*/ 582099 h 1531938"/>
              <a:gd name="T84" fmla="*/ 534421 w 1122363"/>
              <a:gd name="T85" fmla="*/ 485632 h 1531938"/>
              <a:gd name="T86" fmla="*/ 596426 w 1122363"/>
              <a:gd name="T87" fmla="*/ 1978 h 1531938"/>
              <a:gd name="T88" fmla="*/ 686940 w 1122363"/>
              <a:gd name="T89" fmla="*/ 37299 h 1531938"/>
              <a:gd name="T90" fmla="*/ 778299 w 1122363"/>
              <a:gd name="T91" fmla="*/ 32213 h 1531938"/>
              <a:gd name="T92" fmla="*/ 882912 w 1122363"/>
              <a:gd name="T93" fmla="*/ 282 h 1531938"/>
              <a:gd name="T94" fmla="*/ 944383 w 1122363"/>
              <a:gd name="T95" fmla="*/ 34192 h 1531938"/>
              <a:gd name="T96" fmla="*/ 991755 w 1122363"/>
              <a:gd name="T97" fmla="*/ 157394 h 1531938"/>
              <a:gd name="T98" fmla="*/ 1048714 w 1122363"/>
              <a:gd name="T99" fmla="*/ 165023 h 1531938"/>
              <a:gd name="T100" fmla="*/ 1092702 w 1122363"/>
              <a:gd name="T101" fmla="*/ 159655 h 1531938"/>
              <a:gd name="T102" fmla="*/ 1063377 w 1122363"/>
              <a:gd name="T103" fmla="*/ 261663 h 1531938"/>
              <a:gd name="T104" fmla="*/ 978784 w 1122363"/>
              <a:gd name="T105" fmla="*/ 348130 h 1531938"/>
              <a:gd name="T106" fmla="*/ 836387 w 1122363"/>
              <a:gd name="T107" fmla="*/ 422166 h 1531938"/>
              <a:gd name="T108" fmla="*/ 657614 w 1122363"/>
              <a:gd name="T109" fmla="*/ 404646 h 1531938"/>
              <a:gd name="T110" fmla="*/ 554694 w 1122363"/>
              <a:gd name="T111" fmla="*/ 419340 h 1531938"/>
              <a:gd name="T112" fmla="*/ 313322 w 1122363"/>
              <a:gd name="T113" fmla="*/ 219560 h 1531938"/>
              <a:gd name="T114" fmla="*/ 410321 w 1122363"/>
              <a:gd name="T115" fmla="*/ 170392 h 1531938"/>
              <a:gd name="T116" fmla="*/ 485327 w 1122363"/>
              <a:gd name="T117" fmla="*/ 159089 h 1531938"/>
              <a:gd name="T118" fmla="*/ 519164 w 1122363"/>
              <a:gd name="T119" fmla="*/ 54537 h 153193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122363" h="1531938">
                <a:moveTo>
                  <a:pt x="600075" y="1019175"/>
                </a:moveTo>
                <a:lnTo>
                  <a:pt x="608240" y="1022344"/>
                </a:lnTo>
                <a:lnTo>
                  <a:pt x="615950" y="1025965"/>
                </a:lnTo>
                <a:lnTo>
                  <a:pt x="622981" y="1029134"/>
                </a:lnTo>
                <a:lnTo>
                  <a:pt x="629331" y="1032303"/>
                </a:lnTo>
                <a:lnTo>
                  <a:pt x="635227" y="1035925"/>
                </a:lnTo>
                <a:lnTo>
                  <a:pt x="640443" y="1039093"/>
                </a:lnTo>
                <a:lnTo>
                  <a:pt x="644979" y="1042488"/>
                </a:lnTo>
                <a:lnTo>
                  <a:pt x="649061" y="1045884"/>
                </a:lnTo>
                <a:lnTo>
                  <a:pt x="652236" y="1049505"/>
                </a:lnTo>
                <a:lnTo>
                  <a:pt x="655411" y="1053127"/>
                </a:lnTo>
                <a:lnTo>
                  <a:pt x="657906" y="1056974"/>
                </a:lnTo>
                <a:lnTo>
                  <a:pt x="659720" y="1061049"/>
                </a:lnTo>
                <a:lnTo>
                  <a:pt x="661534" y="1065576"/>
                </a:lnTo>
                <a:lnTo>
                  <a:pt x="662668" y="1070329"/>
                </a:lnTo>
                <a:lnTo>
                  <a:pt x="663348" y="1074856"/>
                </a:lnTo>
                <a:lnTo>
                  <a:pt x="663575" y="1080062"/>
                </a:lnTo>
                <a:lnTo>
                  <a:pt x="663575" y="1083230"/>
                </a:lnTo>
                <a:lnTo>
                  <a:pt x="663348" y="1086626"/>
                </a:lnTo>
                <a:lnTo>
                  <a:pt x="662895" y="1089568"/>
                </a:lnTo>
                <a:lnTo>
                  <a:pt x="662441" y="1092510"/>
                </a:lnTo>
                <a:lnTo>
                  <a:pt x="661761" y="1095227"/>
                </a:lnTo>
                <a:lnTo>
                  <a:pt x="660854" y="1097716"/>
                </a:lnTo>
                <a:lnTo>
                  <a:pt x="659947" y="1100432"/>
                </a:lnTo>
                <a:lnTo>
                  <a:pt x="659040" y="1102922"/>
                </a:lnTo>
                <a:lnTo>
                  <a:pt x="657679" y="1105186"/>
                </a:lnTo>
                <a:lnTo>
                  <a:pt x="656545" y="1107449"/>
                </a:lnTo>
                <a:lnTo>
                  <a:pt x="654957" y="1109486"/>
                </a:lnTo>
                <a:lnTo>
                  <a:pt x="653143" y="1111523"/>
                </a:lnTo>
                <a:lnTo>
                  <a:pt x="651556" y="1113334"/>
                </a:lnTo>
                <a:lnTo>
                  <a:pt x="649515" y="1115145"/>
                </a:lnTo>
                <a:lnTo>
                  <a:pt x="647473" y="1116729"/>
                </a:lnTo>
                <a:lnTo>
                  <a:pt x="645206" y="1118087"/>
                </a:lnTo>
                <a:lnTo>
                  <a:pt x="640670" y="1120803"/>
                </a:lnTo>
                <a:lnTo>
                  <a:pt x="635681" y="1123520"/>
                </a:lnTo>
                <a:lnTo>
                  <a:pt x="630238" y="1126009"/>
                </a:lnTo>
                <a:lnTo>
                  <a:pt x="625022" y="1128046"/>
                </a:lnTo>
                <a:lnTo>
                  <a:pt x="619125" y="1130310"/>
                </a:lnTo>
                <a:lnTo>
                  <a:pt x="613002" y="1132121"/>
                </a:lnTo>
                <a:lnTo>
                  <a:pt x="606652" y="1133705"/>
                </a:lnTo>
                <a:lnTo>
                  <a:pt x="600075" y="1135063"/>
                </a:lnTo>
                <a:lnTo>
                  <a:pt x="600075" y="1019175"/>
                </a:lnTo>
                <a:close/>
                <a:moveTo>
                  <a:pt x="538162" y="779462"/>
                </a:moveTo>
                <a:lnTo>
                  <a:pt x="538162" y="877887"/>
                </a:lnTo>
                <a:lnTo>
                  <a:pt x="529967" y="875827"/>
                </a:lnTo>
                <a:lnTo>
                  <a:pt x="522227" y="873538"/>
                </a:lnTo>
                <a:lnTo>
                  <a:pt x="515398" y="870791"/>
                </a:lnTo>
                <a:lnTo>
                  <a:pt x="509024" y="868273"/>
                </a:lnTo>
                <a:lnTo>
                  <a:pt x="503333" y="865298"/>
                </a:lnTo>
                <a:lnTo>
                  <a:pt x="500829" y="863467"/>
                </a:lnTo>
                <a:lnTo>
                  <a:pt x="498553" y="861864"/>
                </a:lnTo>
                <a:lnTo>
                  <a:pt x="496276" y="860262"/>
                </a:lnTo>
                <a:lnTo>
                  <a:pt x="494227" y="858431"/>
                </a:lnTo>
                <a:lnTo>
                  <a:pt x="492406" y="856600"/>
                </a:lnTo>
                <a:lnTo>
                  <a:pt x="490813" y="854540"/>
                </a:lnTo>
                <a:lnTo>
                  <a:pt x="487626" y="850877"/>
                </a:lnTo>
                <a:lnTo>
                  <a:pt x="485122" y="846986"/>
                </a:lnTo>
                <a:lnTo>
                  <a:pt x="482618" y="843324"/>
                </a:lnTo>
                <a:lnTo>
                  <a:pt x="481024" y="839662"/>
                </a:lnTo>
                <a:lnTo>
                  <a:pt x="479658" y="835999"/>
                </a:lnTo>
                <a:lnTo>
                  <a:pt x="478520" y="832337"/>
                </a:lnTo>
                <a:lnTo>
                  <a:pt x="478065" y="828903"/>
                </a:lnTo>
                <a:lnTo>
                  <a:pt x="477837" y="825241"/>
                </a:lnTo>
                <a:lnTo>
                  <a:pt x="477837" y="822952"/>
                </a:lnTo>
                <a:lnTo>
                  <a:pt x="478065" y="820434"/>
                </a:lnTo>
                <a:lnTo>
                  <a:pt x="478520" y="817916"/>
                </a:lnTo>
                <a:lnTo>
                  <a:pt x="478975" y="815627"/>
                </a:lnTo>
                <a:lnTo>
                  <a:pt x="479431" y="813339"/>
                </a:lnTo>
                <a:lnTo>
                  <a:pt x="480341" y="810821"/>
                </a:lnTo>
                <a:lnTo>
                  <a:pt x="481252" y="808761"/>
                </a:lnTo>
                <a:lnTo>
                  <a:pt x="482162" y="806701"/>
                </a:lnTo>
                <a:lnTo>
                  <a:pt x="483528" y="804869"/>
                </a:lnTo>
                <a:lnTo>
                  <a:pt x="484894" y="802809"/>
                </a:lnTo>
                <a:lnTo>
                  <a:pt x="486260" y="800978"/>
                </a:lnTo>
                <a:lnTo>
                  <a:pt x="487853" y="799147"/>
                </a:lnTo>
                <a:lnTo>
                  <a:pt x="489447" y="797545"/>
                </a:lnTo>
                <a:lnTo>
                  <a:pt x="491496" y="795714"/>
                </a:lnTo>
                <a:lnTo>
                  <a:pt x="495593" y="792738"/>
                </a:lnTo>
                <a:lnTo>
                  <a:pt x="500146" y="789991"/>
                </a:lnTo>
                <a:lnTo>
                  <a:pt x="504699" y="787244"/>
                </a:lnTo>
                <a:lnTo>
                  <a:pt x="509935" y="785184"/>
                </a:lnTo>
                <a:lnTo>
                  <a:pt x="515170" y="783582"/>
                </a:lnTo>
                <a:lnTo>
                  <a:pt x="520634" y="781980"/>
                </a:lnTo>
                <a:lnTo>
                  <a:pt x="526097" y="780835"/>
                </a:lnTo>
                <a:lnTo>
                  <a:pt x="532016" y="779920"/>
                </a:lnTo>
                <a:lnTo>
                  <a:pt x="538162" y="779462"/>
                </a:lnTo>
                <a:close/>
                <a:moveTo>
                  <a:pt x="538626" y="654332"/>
                </a:moveTo>
                <a:lnTo>
                  <a:pt x="538626" y="688810"/>
                </a:lnTo>
                <a:lnTo>
                  <a:pt x="530011" y="689945"/>
                </a:lnTo>
                <a:lnTo>
                  <a:pt x="521624" y="691079"/>
                </a:lnTo>
                <a:lnTo>
                  <a:pt x="513236" y="692440"/>
                </a:lnTo>
                <a:lnTo>
                  <a:pt x="505302" y="694028"/>
                </a:lnTo>
                <a:lnTo>
                  <a:pt x="497594" y="695842"/>
                </a:lnTo>
                <a:lnTo>
                  <a:pt x="490113" y="697657"/>
                </a:lnTo>
                <a:lnTo>
                  <a:pt x="482859" y="699471"/>
                </a:lnTo>
                <a:lnTo>
                  <a:pt x="475831" y="701740"/>
                </a:lnTo>
                <a:lnTo>
                  <a:pt x="469257" y="704008"/>
                </a:lnTo>
                <a:lnTo>
                  <a:pt x="462683" y="706276"/>
                </a:lnTo>
                <a:lnTo>
                  <a:pt x="456336" y="708998"/>
                </a:lnTo>
                <a:lnTo>
                  <a:pt x="450215" y="711720"/>
                </a:lnTo>
                <a:lnTo>
                  <a:pt x="444321" y="714442"/>
                </a:lnTo>
                <a:lnTo>
                  <a:pt x="438654" y="717618"/>
                </a:lnTo>
                <a:lnTo>
                  <a:pt x="433440" y="720567"/>
                </a:lnTo>
                <a:lnTo>
                  <a:pt x="428226" y="723969"/>
                </a:lnTo>
                <a:lnTo>
                  <a:pt x="423238" y="727372"/>
                </a:lnTo>
                <a:lnTo>
                  <a:pt x="418478" y="731001"/>
                </a:lnTo>
                <a:lnTo>
                  <a:pt x="413944" y="734403"/>
                </a:lnTo>
                <a:lnTo>
                  <a:pt x="409410" y="738033"/>
                </a:lnTo>
                <a:lnTo>
                  <a:pt x="405556" y="741435"/>
                </a:lnTo>
                <a:lnTo>
                  <a:pt x="401476" y="744837"/>
                </a:lnTo>
                <a:lnTo>
                  <a:pt x="397849" y="748694"/>
                </a:lnTo>
                <a:lnTo>
                  <a:pt x="394221" y="752323"/>
                </a:lnTo>
                <a:lnTo>
                  <a:pt x="391048" y="755952"/>
                </a:lnTo>
                <a:lnTo>
                  <a:pt x="387874" y="760035"/>
                </a:lnTo>
                <a:lnTo>
                  <a:pt x="384927" y="763664"/>
                </a:lnTo>
                <a:lnTo>
                  <a:pt x="382207" y="767520"/>
                </a:lnTo>
                <a:lnTo>
                  <a:pt x="379486" y="771377"/>
                </a:lnTo>
                <a:lnTo>
                  <a:pt x="377219" y="775460"/>
                </a:lnTo>
                <a:lnTo>
                  <a:pt x="375179" y="779316"/>
                </a:lnTo>
                <a:lnTo>
                  <a:pt x="373366" y="783399"/>
                </a:lnTo>
                <a:lnTo>
                  <a:pt x="369738" y="791338"/>
                </a:lnTo>
                <a:lnTo>
                  <a:pt x="367018" y="799277"/>
                </a:lnTo>
                <a:lnTo>
                  <a:pt x="364298" y="806989"/>
                </a:lnTo>
                <a:lnTo>
                  <a:pt x="362258" y="814701"/>
                </a:lnTo>
                <a:lnTo>
                  <a:pt x="360671" y="822187"/>
                </a:lnTo>
                <a:lnTo>
                  <a:pt x="359537" y="829672"/>
                </a:lnTo>
                <a:lnTo>
                  <a:pt x="358857" y="836931"/>
                </a:lnTo>
                <a:lnTo>
                  <a:pt x="358630" y="844189"/>
                </a:lnTo>
                <a:lnTo>
                  <a:pt x="358857" y="851901"/>
                </a:lnTo>
                <a:lnTo>
                  <a:pt x="359537" y="859614"/>
                </a:lnTo>
                <a:lnTo>
                  <a:pt x="360444" y="867326"/>
                </a:lnTo>
                <a:lnTo>
                  <a:pt x="362031" y="874811"/>
                </a:lnTo>
                <a:lnTo>
                  <a:pt x="363844" y="882297"/>
                </a:lnTo>
                <a:lnTo>
                  <a:pt x="366111" y="889782"/>
                </a:lnTo>
                <a:lnTo>
                  <a:pt x="368832" y="897267"/>
                </a:lnTo>
                <a:lnTo>
                  <a:pt x="371779" y="904526"/>
                </a:lnTo>
                <a:lnTo>
                  <a:pt x="373592" y="907928"/>
                </a:lnTo>
                <a:lnTo>
                  <a:pt x="375633" y="911558"/>
                </a:lnTo>
                <a:lnTo>
                  <a:pt x="377673" y="915187"/>
                </a:lnTo>
                <a:lnTo>
                  <a:pt x="379940" y="918816"/>
                </a:lnTo>
                <a:lnTo>
                  <a:pt x="382660" y="922219"/>
                </a:lnTo>
                <a:lnTo>
                  <a:pt x="385380" y="925848"/>
                </a:lnTo>
                <a:lnTo>
                  <a:pt x="388554" y="929250"/>
                </a:lnTo>
                <a:lnTo>
                  <a:pt x="391501" y="932880"/>
                </a:lnTo>
                <a:lnTo>
                  <a:pt x="395128" y="936282"/>
                </a:lnTo>
                <a:lnTo>
                  <a:pt x="398529" y="939685"/>
                </a:lnTo>
                <a:lnTo>
                  <a:pt x="402609" y="943087"/>
                </a:lnTo>
                <a:lnTo>
                  <a:pt x="406463" y="946489"/>
                </a:lnTo>
                <a:lnTo>
                  <a:pt x="410770" y="949892"/>
                </a:lnTo>
                <a:lnTo>
                  <a:pt x="415077" y="953294"/>
                </a:lnTo>
                <a:lnTo>
                  <a:pt x="424372" y="959646"/>
                </a:lnTo>
                <a:lnTo>
                  <a:pt x="429586" y="963048"/>
                </a:lnTo>
                <a:lnTo>
                  <a:pt x="434800" y="966224"/>
                </a:lnTo>
                <a:lnTo>
                  <a:pt x="440467" y="969626"/>
                </a:lnTo>
                <a:lnTo>
                  <a:pt x="446361" y="972575"/>
                </a:lnTo>
                <a:lnTo>
                  <a:pt x="452482" y="975751"/>
                </a:lnTo>
                <a:lnTo>
                  <a:pt x="459056" y="978473"/>
                </a:lnTo>
                <a:lnTo>
                  <a:pt x="465630" y="981421"/>
                </a:lnTo>
                <a:lnTo>
                  <a:pt x="472658" y="984370"/>
                </a:lnTo>
                <a:lnTo>
                  <a:pt x="479912" y="987092"/>
                </a:lnTo>
                <a:lnTo>
                  <a:pt x="487619" y="989814"/>
                </a:lnTo>
                <a:lnTo>
                  <a:pt x="495327" y="992309"/>
                </a:lnTo>
                <a:lnTo>
                  <a:pt x="503488" y="994804"/>
                </a:lnTo>
                <a:lnTo>
                  <a:pt x="520490" y="1000021"/>
                </a:lnTo>
                <a:lnTo>
                  <a:pt x="538626" y="1004785"/>
                </a:lnTo>
                <a:lnTo>
                  <a:pt x="538626" y="1135439"/>
                </a:lnTo>
                <a:lnTo>
                  <a:pt x="530918" y="1134305"/>
                </a:lnTo>
                <a:lnTo>
                  <a:pt x="523210" y="1133171"/>
                </a:lnTo>
                <a:lnTo>
                  <a:pt x="515503" y="1131583"/>
                </a:lnTo>
                <a:lnTo>
                  <a:pt x="507795" y="1129768"/>
                </a:lnTo>
                <a:lnTo>
                  <a:pt x="500088" y="1127727"/>
                </a:lnTo>
                <a:lnTo>
                  <a:pt x="492607" y="1125685"/>
                </a:lnTo>
                <a:lnTo>
                  <a:pt x="485126" y="1123417"/>
                </a:lnTo>
                <a:lnTo>
                  <a:pt x="477645" y="1120695"/>
                </a:lnTo>
                <a:lnTo>
                  <a:pt x="470164" y="1117973"/>
                </a:lnTo>
                <a:lnTo>
                  <a:pt x="462683" y="1115024"/>
                </a:lnTo>
                <a:lnTo>
                  <a:pt x="455429" y="1111849"/>
                </a:lnTo>
                <a:lnTo>
                  <a:pt x="448175" y="1108673"/>
                </a:lnTo>
                <a:lnTo>
                  <a:pt x="440920" y="1105044"/>
                </a:lnTo>
                <a:lnTo>
                  <a:pt x="433893" y="1101641"/>
                </a:lnTo>
                <a:lnTo>
                  <a:pt x="426639" y="1097785"/>
                </a:lnTo>
                <a:lnTo>
                  <a:pt x="419611" y="1093929"/>
                </a:lnTo>
                <a:lnTo>
                  <a:pt x="405783" y="1085310"/>
                </a:lnTo>
                <a:lnTo>
                  <a:pt x="392181" y="1076690"/>
                </a:lnTo>
                <a:lnTo>
                  <a:pt x="379033" y="1067617"/>
                </a:lnTo>
                <a:lnTo>
                  <a:pt x="366338" y="1058317"/>
                </a:lnTo>
                <a:lnTo>
                  <a:pt x="366338" y="1169917"/>
                </a:lnTo>
                <a:lnTo>
                  <a:pt x="376313" y="1175588"/>
                </a:lnTo>
                <a:lnTo>
                  <a:pt x="386287" y="1181032"/>
                </a:lnTo>
                <a:lnTo>
                  <a:pt x="396715" y="1186249"/>
                </a:lnTo>
                <a:lnTo>
                  <a:pt x="407370" y="1191466"/>
                </a:lnTo>
                <a:lnTo>
                  <a:pt x="418251" y="1196003"/>
                </a:lnTo>
                <a:lnTo>
                  <a:pt x="429359" y="1200539"/>
                </a:lnTo>
                <a:lnTo>
                  <a:pt x="440694" y="1204849"/>
                </a:lnTo>
                <a:lnTo>
                  <a:pt x="452255" y="1208705"/>
                </a:lnTo>
                <a:lnTo>
                  <a:pt x="464043" y="1212561"/>
                </a:lnTo>
                <a:lnTo>
                  <a:pt x="475151" y="1215964"/>
                </a:lnTo>
                <a:lnTo>
                  <a:pt x="486486" y="1218686"/>
                </a:lnTo>
                <a:lnTo>
                  <a:pt x="497367" y="1221634"/>
                </a:lnTo>
                <a:lnTo>
                  <a:pt x="508022" y="1223903"/>
                </a:lnTo>
                <a:lnTo>
                  <a:pt x="518450" y="1225944"/>
                </a:lnTo>
                <a:lnTo>
                  <a:pt x="528878" y="1227759"/>
                </a:lnTo>
                <a:lnTo>
                  <a:pt x="538626" y="1229120"/>
                </a:lnTo>
                <a:lnTo>
                  <a:pt x="538626" y="1297396"/>
                </a:lnTo>
                <a:lnTo>
                  <a:pt x="600740" y="1297396"/>
                </a:lnTo>
                <a:lnTo>
                  <a:pt x="600740" y="1229120"/>
                </a:lnTo>
                <a:lnTo>
                  <a:pt x="608674" y="1228213"/>
                </a:lnTo>
                <a:lnTo>
                  <a:pt x="616608" y="1227305"/>
                </a:lnTo>
                <a:lnTo>
                  <a:pt x="624089" y="1225944"/>
                </a:lnTo>
                <a:lnTo>
                  <a:pt x="631570" y="1224810"/>
                </a:lnTo>
                <a:lnTo>
                  <a:pt x="638824" y="1223449"/>
                </a:lnTo>
                <a:lnTo>
                  <a:pt x="645852" y="1221861"/>
                </a:lnTo>
                <a:lnTo>
                  <a:pt x="652880" y="1220273"/>
                </a:lnTo>
                <a:lnTo>
                  <a:pt x="659454" y="1218232"/>
                </a:lnTo>
                <a:lnTo>
                  <a:pt x="666028" y="1216191"/>
                </a:lnTo>
                <a:lnTo>
                  <a:pt x="672375" y="1214149"/>
                </a:lnTo>
                <a:lnTo>
                  <a:pt x="678723" y="1211881"/>
                </a:lnTo>
                <a:lnTo>
                  <a:pt x="684617" y="1209386"/>
                </a:lnTo>
                <a:lnTo>
                  <a:pt x="690284" y="1206890"/>
                </a:lnTo>
                <a:lnTo>
                  <a:pt x="695951" y="1203942"/>
                </a:lnTo>
                <a:lnTo>
                  <a:pt x="701392" y="1200993"/>
                </a:lnTo>
                <a:lnTo>
                  <a:pt x="706833" y="1198044"/>
                </a:lnTo>
                <a:lnTo>
                  <a:pt x="711593" y="1194868"/>
                </a:lnTo>
                <a:lnTo>
                  <a:pt x="716581" y="1191693"/>
                </a:lnTo>
                <a:lnTo>
                  <a:pt x="721341" y="1188290"/>
                </a:lnTo>
                <a:lnTo>
                  <a:pt x="725875" y="1184888"/>
                </a:lnTo>
                <a:lnTo>
                  <a:pt x="730182" y="1181486"/>
                </a:lnTo>
                <a:lnTo>
                  <a:pt x="734263" y="1178083"/>
                </a:lnTo>
                <a:lnTo>
                  <a:pt x="738343" y="1174227"/>
                </a:lnTo>
                <a:lnTo>
                  <a:pt x="742197" y="1170825"/>
                </a:lnTo>
                <a:lnTo>
                  <a:pt x="745824" y="1166968"/>
                </a:lnTo>
                <a:lnTo>
                  <a:pt x="749225" y="1163339"/>
                </a:lnTo>
                <a:lnTo>
                  <a:pt x="752625" y="1159256"/>
                </a:lnTo>
                <a:lnTo>
                  <a:pt x="755799" y="1155627"/>
                </a:lnTo>
                <a:lnTo>
                  <a:pt x="758746" y="1151544"/>
                </a:lnTo>
                <a:lnTo>
                  <a:pt x="761466" y="1147461"/>
                </a:lnTo>
                <a:lnTo>
                  <a:pt x="763960" y="1143378"/>
                </a:lnTo>
                <a:lnTo>
                  <a:pt x="766453" y="1139295"/>
                </a:lnTo>
                <a:lnTo>
                  <a:pt x="770760" y="1130676"/>
                </a:lnTo>
                <a:lnTo>
                  <a:pt x="774614" y="1122056"/>
                </a:lnTo>
                <a:lnTo>
                  <a:pt x="777561" y="1113436"/>
                </a:lnTo>
                <a:lnTo>
                  <a:pt x="778921" y="1109354"/>
                </a:lnTo>
                <a:lnTo>
                  <a:pt x="780055" y="1105044"/>
                </a:lnTo>
                <a:lnTo>
                  <a:pt x="781415" y="1100507"/>
                </a:lnTo>
                <a:lnTo>
                  <a:pt x="782322" y="1096424"/>
                </a:lnTo>
                <a:lnTo>
                  <a:pt x="783002" y="1092114"/>
                </a:lnTo>
                <a:lnTo>
                  <a:pt x="783682" y="1087805"/>
                </a:lnTo>
                <a:lnTo>
                  <a:pt x="784135" y="1083495"/>
                </a:lnTo>
                <a:lnTo>
                  <a:pt x="784589" y="1079185"/>
                </a:lnTo>
                <a:lnTo>
                  <a:pt x="784816" y="1074875"/>
                </a:lnTo>
                <a:lnTo>
                  <a:pt x="784816" y="1070339"/>
                </a:lnTo>
                <a:lnTo>
                  <a:pt x="784589" y="1061719"/>
                </a:lnTo>
                <a:lnTo>
                  <a:pt x="784135" y="1053326"/>
                </a:lnTo>
                <a:lnTo>
                  <a:pt x="783229" y="1045161"/>
                </a:lnTo>
                <a:lnTo>
                  <a:pt x="781869" y="1037222"/>
                </a:lnTo>
                <a:lnTo>
                  <a:pt x="779828" y="1029509"/>
                </a:lnTo>
                <a:lnTo>
                  <a:pt x="777788" y="1022251"/>
                </a:lnTo>
                <a:lnTo>
                  <a:pt x="775294" y="1014992"/>
                </a:lnTo>
                <a:lnTo>
                  <a:pt x="772347" y="1007960"/>
                </a:lnTo>
                <a:lnTo>
                  <a:pt x="769174" y="1001156"/>
                </a:lnTo>
                <a:lnTo>
                  <a:pt x="765320" y="994577"/>
                </a:lnTo>
                <a:lnTo>
                  <a:pt x="761466" y="988226"/>
                </a:lnTo>
                <a:lnTo>
                  <a:pt x="756705" y="982329"/>
                </a:lnTo>
                <a:lnTo>
                  <a:pt x="752172" y="976431"/>
                </a:lnTo>
                <a:lnTo>
                  <a:pt x="746731" y="970987"/>
                </a:lnTo>
                <a:lnTo>
                  <a:pt x="741064" y="965543"/>
                </a:lnTo>
                <a:lnTo>
                  <a:pt x="734943" y="960553"/>
                </a:lnTo>
                <a:lnTo>
                  <a:pt x="728822" y="955563"/>
                </a:lnTo>
                <a:lnTo>
                  <a:pt x="722248" y="950572"/>
                </a:lnTo>
                <a:lnTo>
                  <a:pt x="715220" y="946036"/>
                </a:lnTo>
                <a:lnTo>
                  <a:pt x="708193" y="941272"/>
                </a:lnTo>
                <a:lnTo>
                  <a:pt x="700712" y="936509"/>
                </a:lnTo>
                <a:lnTo>
                  <a:pt x="693004" y="932199"/>
                </a:lnTo>
                <a:lnTo>
                  <a:pt x="685070" y="927889"/>
                </a:lnTo>
                <a:lnTo>
                  <a:pt x="676456" y="923806"/>
                </a:lnTo>
                <a:lnTo>
                  <a:pt x="668068" y="919497"/>
                </a:lnTo>
                <a:lnTo>
                  <a:pt x="659227" y="915641"/>
                </a:lnTo>
                <a:lnTo>
                  <a:pt x="650159" y="911558"/>
                </a:lnTo>
                <a:lnTo>
                  <a:pt x="641091" y="907475"/>
                </a:lnTo>
                <a:lnTo>
                  <a:pt x="631117" y="903845"/>
                </a:lnTo>
                <a:lnTo>
                  <a:pt x="621369" y="899989"/>
                </a:lnTo>
                <a:lnTo>
                  <a:pt x="611394" y="896587"/>
                </a:lnTo>
                <a:lnTo>
                  <a:pt x="600740" y="892958"/>
                </a:lnTo>
                <a:lnTo>
                  <a:pt x="600740" y="785894"/>
                </a:lnTo>
                <a:lnTo>
                  <a:pt x="612755" y="788616"/>
                </a:lnTo>
                <a:lnTo>
                  <a:pt x="624543" y="792018"/>
                </a:lnTo>
                <a:lnTo>
                  <a:pt x="636331" y="795421"/>
                </a:lnTo>
                <a:lnTo>
                  <a:pt x="647892" y="799504"/>
                </a:lnTo>
                <a:lnTo>
                  <a:pt x="659227" y="803813"/>
                </a:lnTo>
                <a:lnTo>
                  <a:pt x="670562" y="808577"/>
                </a:lnTo>
                <a:lnTo>
                  <a:pt x="681443" y="813794"/>
                </a:lnTo>
                <a:lnTo>
                  <a:pt x="692324" y="819465"/>
                </a:lnTo>
                <a:lnTo>
                  <a:pt x="702752" y="824909"/>
                </a:lnTo>
                <a:lnTo>
                  <a:pt x="712727" y="830806"/>
                </a:lnTo>
                <a:lnTo>
                  <a:pt x="722475" y="836477"/>
                </a:lnTo>
                <a:lnTo>
                  <a:pt x="731542" y="842148"/>
                </a:lnTo>
                <a:lnTo>
                  <a:pt x="740157" y="847592"/>
                </a:lnTo>
                <a:lnTo>
                  <a:pt x="748318" y="853262"/>
                </a:lnTo>
                <a:lnTo>
                  <a:pt x="756025" y="858933"/>
                </a:lnTo>
                <a:lnTo>
                  <a:pt x="763280" y="864604"/>
                </a:lnTo>
                <a:lnTo>
                  <a:pt x="763280" y="748240"/>
                </a:lnTo>
                <a:lnTo>
                  <a:pt x="752625" y="741889"/>
                </a:lnTo>
                <a:lnTo>
                  <a:pt x="741744" y="735764"/>
                </a:lnTo>
                <a:lnTo>
                  <a:pt x="731316" y="730547"/>
                </a:lnTo>
                <a:lnTo>
                  <a:pt x="720888" y="725103"/>
                </a:lnTo>
                <a:lnTo>
                  <a:pt x="710913" y="720340"/>
                </a:lnTo>
                <a:lnTo>
                  <a:pt x="701165" y="716030"/>
                </a:lnTo>
                <a:lnTo>
                  <a:pt x="691644" y="711720"/>
                </a:lnTo>
                <a:lnTo>
                  <a:pt x="682123" y="708318"/>
                </a:lnTo>
                <a:lnTo>
                  <a:pt x="672602" y="704689"/>
                </a:lnTo>
                <a:lnTo>
                  <a:pt x="663081" y="701740"/>
                </a:lnTo>
                <a:lnTo>
                  <a:pt x="653106" y="698791"/>
                </a:lnTo>
                <a:lnTo>
                  <a:pt x="643132" y="696296"/>
                </a:lnTo>
                <a:lnTo>
                  <a:pt x="632930" y="694254"/>
                </a:lnTo>
                <a:lnTo>
                  <a:pt x="622276" y="691986"/>
                </a:lnTo>
                <a:lnTo>
                  <a:pt x="611848" y="690171"/>
                </a:lnTo>
                <a:lnTo>
                  <a:pt x="600740" y="688810"/>
                </a:lnTo>
                <a:lnTo>
                  <a:pt x="600740" y="654332"/>
                </a:lnTo>
                <a:lnTo>
                  <a:pt x="538626" y="654332"/>
                </a:lnTo>
                <a:close/>
                <a:moveTo>
                  <a:pt x="549280" y="371475"/>
                </a:moveTo>
                <a:lnTo>
                  <a:pt x="564015" y="371475"/>
                </a:lnTo>
                <a:lnTo>
                  <a:pt x="577844" y="371475"/>
                </a:lnTo>
                <a:lnTo>
                  <a:pt x="591219" y="371929"/>
                </a:lnTo>
                <a:lnTo>
                  <a:pt x="604594" y="372609"/>
                </a:lnTo>
                <a:lnTo>
                  <a:pt x="617515" y="373743"/>
                </a:lnTo>
                <a:lnTo>
                  <a:pt x="630210" y="375104"/>
                </a:lnTo>
                <a:lnTo>
                  <a:pt x="642905" y="376692"/>
                </a:lnTo>
                <a:lnTo>
                  <a:pt x="655373" y="378507"/>
                </a:lnTo>
                <a:lnTo>
                  <a:pt x="667388" y="380775"/>
                </a:lnTo>
                <a:lnTo>
                  <a:pt x="679403" y="383497"/>
                </a:lnTo>
                <a:lnTo>
                  <a:pt x="691191" y="386219"/>
                </a:lnTo>
                <a:lnTo>
                  <a:pt x="702752" y="389168"/>
                </a:lnTo>
                <a:lnTo>
                  <a:pt x="714314" y="392797"/>
                </a:lnTo>
                <a:lnTo>
                  <a:pt x="725422" y="396426"/>
                </a:lnTo>
                <a:lnTo>
                  <a:pt x="736530" y="400509"/>
                </a:lnTo>
                <a:lnTo>
                  <a:pt x="747184" y="405046"/>
                </a:lnTo>
                <a:lnTo>
                  <a:pt x="757839" y="409582"/>
                </a:lnTo>
                <a:lnTo>
                  <a:pt x="768267" y="414573"/>
                </a:lnTo>
                <a:lnTo>
                  <a:pt x="778468" y="420017"/>
                </a:lnTo>
                <a:lnTo>
                  <a:pt x="788669" y="425461"/>
                </a:lnTo>
                <a:lnTo>
                  <a:pt x="798644" y="431358"/>
                </a:lnTo>
                <a:lnTo>
                  <a:pt x="808392" y="437709"/>
                </a:lnTo>
                <a:lnTo>
                  <a:pt x="818140" y="444288"/>
                </a:lnTo>
                <a:lnTo>
                  <a:pt x="827434" y="451092"/>
                </a:lnTo>
                <a:lnTo>
                  <a:pt x="836729" y="458351"/>
                </a:lnTo>
                <a:lnTo>
                  <a:pt x="845796" y="466063"/>
                </a:lnTo>
                <a:lnTo>
                  <a:pt x="854864" y="473775"/>
                </a:lnTo>
                <a:lnTo>
                  <a:pt x="863705" y="481941"/>
                </a:lnTo>
                <a:lnTo>
                  <a:pt x="872319" y="490561"/>
                </a:lnTo>
                <a:lnTo>
                  <a:pt x="880934" y="499407"/>
                </a:lnTo>
                <a:lnTo>
                  <a:pt x="889095" y="508707"/>
                </a:lnTo>
                <a:lnTo>
                  <a:pt x="897483" y="518234"/>
                </a:lnTo>
                <a:lnTo>
                  <a:pt x="905417" y="527988"/>
                </a:lnTo>
                <a:lnTo>
                  <a:pt x="913351" y="538422"/>
                </a:lnTo>
                <a:lnTo>
                  <a:pt x="921512" y="548856"/>
                </a:lnTo>
                <a:lnTo>
                  <a:pt x="929220" y="559744"/>
                </a:lnTo>
                <a:lnTo>
                  <a:pt x="936701" y="571086"/>
                </a:lnTo>
                <a:lnTo>
                  <a:pt x="944182" y="582654"/>
                </a:lnTo>
                <a:lnTo>
                  <a:pt x="951436" y="594449"/>
                </a:lnTo>
                <a:lnTo>
                  <a:pt x="958690" y="606925"/>
                </a:lnTo>
                <a:lnTo>
                  <a:pt x="965944" y="619627"/>
                </a:lnTo>
                <a:lnTo>
                  <a:pt x="972745" y="632330"/>
                </a:lnTo>
                <a:lnTo>
                  <a:pt x="979546" y="645713"/>
                </a:lnTo>
                <a:lnTo>
                  <a:pt x="986347" y="659549"/>
                </a:lnTo>
                <a:lnTo>
                  <a:pt x="993148" y="673613"/>
                </a:lnTo>
                <a:lnTo>
                  <a:pt x="999722" y="687903"/>
                </a:lnTo>
                <a:lnTo>
                  <a:pt x="1006069" y="702647"/>
                </a:lnTo>
                <a:lnTo>
                  <a:pt x="1012643" y="717845"/>
                </a:lnTo>
                <a:lnTo>
                  <a:pt x="1018991" y="733269"/>
                </a:lnTo>
                <a:lnTo>
                  <a:pt x="1025111" y="748920"/>
                </a:lnTo>
                <a:lnTo>
                  <a:pt x="1031005" y="765252"/>
                </a:lnTo>
                <a:lnTo>
                  <a:pt x="1037126" y="781584"/>
                </a:lnTo>
                <a:lnTo>
                  <a:pt x="1043247" y="798823"/>
                </a:lnTo>
                <a:lnTo>
                  <a:pt x="1049141" y="816062"/>
                </a:lnTo>
                <a:lnTo>
                  <a:pt x="1054808" y="833528"/>
                </a:lnTo>
                <a:lnTo>
                  <a:pt x="1060476" y="851674"/>
                </a:lnTo>
                <a:lnTo>
                  <a:pt x="1066143" y="870048"/>
                </a:lnTo>
                <a:lnTo>
                  <a:pt x="1071810" y="888875"/>
                </a:lnTo>
                <a:lnTo>
                  <a:pt x="1077478" y="907928"/>
                </a:lnTo>
                <a:lnTo>
                  <a:pt x="1082692" y="927436"/>
                </a:lnTo>
                <a:lnTo>
                  <a:pt x="1088132" y="947624"/>
                </a:lnTo>
                <a:lnTo>
                  <a:pt x="1093573" y="967812"/>
                </a:lnTo>
                <a:lnTo>
                  <a:pt x="1098787" y="988453"/>
                </a:lnTo>
                <a:lnTo>
                  <a:pt x="1109215" y="1030870"/>
                </a:lnTo>
                <a:lnTo>
                  <a:pt x="1112615" y="1046522"/>
                </a:lnTo>
                <a:lnTo>
                  <a:pt x="1115789" y="1061946"/>
                </a:lnTo>
                <a:lnTo>
                  <a:pt x="1118056" y="1076917"/>
                </a:lnTo>
                <a:lnTo>
                  <a:pt x="1119870" y="1091888"/>
                </a:lnTo>
                <a:lnTo>
                  <a:pt x="1121456" y="1106405"/>
                </a:lnTo>
                <a:lnTo>
                  <a:pt x="1122136" y="1120922"/>
                </a:lnTo>
                <a:lnTo>
                  <a:pt x="1122363" y="1134985"/>
                </a:lnTo>
                <a:lnTo>
                  <a:pt x="1122136" y="1148822"/>
                </a:lnTo>
                <a:lnTo>
                  <a:pt x="1121456" y="1162659"/>
                </a:lnTo>
                <a:lnTo>
                  <a:pt x="1120096" y="1176042"/>
                </a:lnTo>
                <a:lnTo>
                  <a:pt x="1118509" y="1188971"/>
                </a:lnTo>
                <a:lnTo>
                  <a:pt x="1116469" y="1201900"/>
                </a:lnTo>
                <a:lnTo>
                  <a:pt x="1113749" y="1214603"/>
                </a:lnTo>
                <a:lnTo>
                  <a:pt x="1110575" y="1227078"/>
                </a:lnTo>
                <a:lnTo>
                  <a:pt x="1107175" y="1239100"/>
                </a:lnTo>
                <a:lnTo>
                  <a:pt x="1103321" y="1250896"/>
                </a:lnTo>
                <a:lnTo>
                  <a:pt x="1098787" y="1262464"/>
                </a:lnTo>
                <a:lnTo>
                  <a:pt x="1094026" y="1274032"/>
                </a:lnTo>
                <a:lnTo>
                  <a:pt x="1088812" y="1284920"/>
                </a:lnTo>
                <a:lnTo>
                  <a:pt x="1083145" y="1296035"/>
                </a:lnTo>
                <a:lnTo>
                  <a:pt x="1077251" y="1306469"/>
                </a:lnTo>
                <a:lnTo>
                  <a:pt x="1070904" y="1317130"/>
                </a:lnTo>
                <a:lnTo>
                  <a:pt x="1064103" y="1327110"/>
                </a:lnTo>
                <a:lnTo>
                  <a:pt x="1056849" y="1336864"/>
                </a:lnTo>
                <a:lnTo>
                  <a:pt x="1049368" y="1346845"/>
                </a:lnTo>
                <a:lnTo>
                  <a:pt x="1041660" y="1356145"/>
                </a:lnTo>
                <a:lnTo>
                  <a:pt x="1033499" y="1365218"/>
                </a:lnTo>
                <a:lnTo>
                  <a:pt x="1024658" y="1374064"/>
                </a:lnTo>
                <a:lnTo>
                  <a:pt x="1015817" y="1382911"/>
                </a:lnTo>
                <a:lnTo>
                  <a:pt x="1006749" y="1391303"/>
                </a:lnTo>
                <a:lnTo>
                  <a:pt x="997228" y="1399469"/>
                </a:lnTo>
                <a:lnTo>
                  <a:pt x="987253" y="1407408"/>
                </a:lnTo>
                <a:lnTo>
                  <a:pt x="977279" y="1415121"/>
                </a:lnTo>
                <a:lnTo>
                  <a:pt x="967078" y="1422606"/>
                </a:lnTo>
                <a:lnTo>
                  <a:pt x="956196" y="1429638"/>
                </a:lnTo>
                <a:lnTo>
                  <a:pt x="945315" y="1436669"/>
                </a:lnTo>
                <a:lnTo>
                  <a:pt x="934207" y="1443474"/>
                </a:lnTo>
                <a:lnTo>
                  <a:pt x="922872" y="1449826"/>
                </a:lnTo>
                <a:lnTo>
                  <a:pt x="911084" y="1455950"/>
                </a:lnTo>
                <a:lnTo>
                  <a:pt x="899296" y="1461848"/>
                </a:lnTo>
                <a:lnTo>
                  <a:pt x="887055" y="1467745"/>
                </a:lnTo>
                <a:lnTo>
                  <a:pt x="874586" y="1473189"/>
                </a:lnTo>
                <a:lnTo>
                  <a:pt x="862118" y="1478179"/>
                </a:lnTo>
                <a:lnTo>
                  <a:pt x="849197" y="1483396"/>
                </a:lnTo>
                <a:lnTo>
                  <a:pt x="836275" y="1488160"/>
                </a:lnTo>
                <a:lnTo>
                  <a:pt x="823127" y="1492470"/>
                </a:lnTo>
                <a:lnTo>
                  <a:pt x="809752" y="1496779"/>
                </a:lnTo>
                <a:lnTo>
                  <a:pt x="796377" y="1500862"/>
                </a:lnTo>
                <a:lnTo>
                  <a:pt x="782549" y="1504492"/>
                </a:lnTo>
                <a:lnTo>
                  <a:pt x="768720" y="1508348"/>
                </a:lnTo>
                <a:lnTo>
                  <a:pt x="754892" y="1511523"/>
                </a:lnTo>
                <a:lnTo>
                  <a:pt x="740610" y="1514472"/>
                </a:lnTo>
                <a:lnTo>
                  <a:pt x="726555" y="1517194"/>
                </a:lnTo>
                <a:lnTo>
                  <a:pt x="712047" y="1519689"/>
                </a:lnTo>
                <a:lnTo>
                  <a:pt x="697538" y="1521958"/>
                </a:lnTo>
                <a:lnTo>
                  <a:pt x="683030" y="1524226"/>
                </a:lnTo>
                <a:lnTo>
                  <a:pt x="668521" y="1526040"/>
                </a:lnTo>
                <a:lnTo>
                  <a:pt x="653786" y="1527401"/>
                </a:lnTo>
                <a:lnTo>
                  <a:pt x="638824" y="1528762"/>
                </a:lnTo>
                <a:lnTo>
                  <a:pt x="624089" y="1529897"/>
                </a:lnTo>
                <a:lnTo>
                  <a:pt x="609128" y="1530804"/>
                </a:lnTo>
                <a:lnTo>
                  <a:pt x="594166" y="1531484"/>
                </a:lnTo>
                <a:lnTo>
                  <a:pt x="579204" y="1531938"/>
                </a:lnTo>
                <a:lnTo>
                  <a:pt x="564015" y="1531938"/>
                </a:lnTo>
                <a:lnTo>
                  <a:pt x="549054" y="1531938"/>
                </a:lnTo>
                <a:lnTo>
                  <a:pt x="533865" y="1531484"/>
                </a:lnTo>
                <a:lnTo>
                  <a:pt x="518903" y="1530804"/>
                </a:lnTo>
                <a:lnTo>
                  <a:pt x="503941" y="1529670"/>
                </a:lnTo>
                <a:lnTo>
                  <a:pt x="488980" y="1528309"/>
                </a:lnTo>
                <a:lnTo>
                  <a:pt x="474018" y="1526948"/>
                </a:lnTo>
                <a:lnTo>
                  <a:pt x="459056" y="1525133"/>
                </a:lnTo>
                <a:lnTo>
                  <a:pt x="444321" y="1523319"/>
                </a:lnTo>
                <a:lnTo>
                  <a:pt x="429359" y="1520823"/>
                </a:lnTo>
                <a:lnTo>
                  <a:pt x="414851" y="1518328"/>
                </a:lnTo>
                <a:lnTo>
                  <a:pt x="400115" y="1515606"/>
                </a:lnTo>
                <a:lnTo>
                  <a:pt x="385607" y="1512204"/>
                </a:lnTo>
                <a:lnTo>
                  <a:pt x="371325" y="1509028"/>
                </a:lnTo>
                <a:lnTo>
                  <a:pt x="357044" y="1505172"/>
                </a:lnTo>
                <a:lnTo>
                  <a:pt x="342989" y="1501543"/>
                </a:lnTo>
                <a:lnTo>
                  <a:pt x="329160" y="1497233"/>
                </a:lnTo>
                <a:lnTo>
                  <a:pt x="315332" y="1492696"/>
                </a:lnTo>
                <a:lnTo>
                  <a:pt x="301730" y="1488160"/>
                </a:lnTo>
                <a:lnTo>
                  <a:pt x="288129" y="1483170"/>
                </a:lnTo>
                <a:lnTo>
                  <a:pt x="274754" y="1477952"/>
                </a:lnTo>
                <a:lnTo>
                  <a:pt x="261832" y="1472735"/>
                </a:lnTo>
                <a:lnTo>
                  <a:pt x="248910" y="1466838"/>
                </a:lnTo>
                <a:lnTo>
                  <a:pt x="235988" y="1460940"/>
                </a:lnTo>
                <a:lnTo>
                  <a:pt x="223520" y="1454816"/>
                </a:lnTo>
                <a:lnTo>
                  <a:pt x="211505" y="1448238"/>
                </a:lnTo>
                <a:lnTo>
                  <a:pt x="199264" y="1441660"/>
                </a:lnTo>
                <a:lnTo>
                  <a:pt x="187703" y="1434855"/>
                </a:lnTo>
                <a:lnTo>
                  <a:pt x="176141" y="1427596"/>
                </a:lnTo>
                <a:lnTo>
                  <a:pt x="164806" y="1420111"/>
                </a:lnTo>
                <a:lnTo>
                  <a:pt x="153925" y="1412399"/>
                </a:lnTo>
                <a:lnTo>
                  <a:pt x="143497" y="1404233"/>
                </a:lnTo>
                <a:lnTo>
                  <a:pt x="132843" y="1396067"/>
                </a:lnTo>
                <a:lnTo>
                  <a:pt x="122868" y="1387674"/>
                </a:lnTo>
                <a:lnTo>
                  <a:pt x="113120" y="1379055"/>
                </a:lnTo>
                <a:lnTo>
                  <a:pt x="103826" y="1370208"/>
                </a:lnTo>
                <a:lnTo>
                  <a:pt x="94758" y="1361135"/>
                </a:lnTo>
                <a:lnTo>
                  <a:pt x="86144" y="1351608"/>
                </a:lnTo>
                <a:lnTo>
                  <a:pt x="77756" y="1342081"/>
                </a:lnTo>
                <a:lnTo>
                  <a:pt x="69822" y="1332328"/>
                </a:lnTo>
                <a:lnTo>
                  <a:pt x="62341" y="1322120"/>
                </a:lnTo>
                <a:lnTo>
                  <a:pt x="55086" y="1311913"/>
                </a:lnTo>
                <a:lnTo>
                  <a:pt x="48286" y="1301479"/>
                </a:lnTo>
                <a:lnTo>
                  <a:pt x="41711" y="1290591"/>
                </a:lnTo>
                <a:lnTo>
                  <a:pt x="35817" y="1279703"/>
                </a:lnTo>
                <a:lnTo>
                  <a:pt x="30150" y="1268361"/>
                </a:lnTo>
                <a:lnTo>
                  <a:pt x="25163" y="1257020"/>
                </a:lnTo>
                <a:lnTo>
                  <a:pt x="20402" y="1245225"/>
                </a:lnTo>
                <a:lnTo>
                  <a:pt x="16095" y="1233203"/>
                </a:lnTo>
                <a:lnTo>
                  <a:pt x="12468" y="1221181"/>
                </a:lnTo>
                <a:lnTo>
                  <a:pt x="9068" y="1208932"/>
                </a:lnTo>
                <a:lnTo>
                  <a:pt x="6347" y="1196229"/>
                </a:lnTo>
                <a:lnTo>
                  <a:pt x="4080" y="1183527"/>
                </a:lnTo>
                <a:lnTo>
                  <a:pt x="2493" y="1170371"/>
                </a:lnTo>
                <a:lnTo>
                  <a:pt x="907" y="1157215"/>
                </a:lnTo>
                <a:lnTo>
                  <a:pt x="226" y="1143605"/>
                </a:lnTo>
                <a:lnTo>
                  <a:pt x="0" y="1129995"/>
                </a:lnTo>
                <a:lnTo>
                  <a:pt x="453" y="1116158"/>
                </a:lnTo>
                <a:lnTo>
                  <a:pt x="1133" y="1102095"/>
                </a:lnTo>
                <a:lnTo>
                  <a:pt x="2947" y="1087805"/>
                </a:lnTo>
                <a:lnTo>
                  <a:pt x="4760" y="1073288"/>
                </a:lnTo>
                <a:lnTo>
                  <a:pt x="7481" y="1058544"/>
                </a:lnTo>
                <a:lnTo>
                  <a:pt x="10654" y="1043573"/>
                </a:lnTo>
                <a:lnTo>
                  <a:pt x="14508" y="1028375"/>
                </a:lnTo>
                <a:lnTo>
                  <a:pt x="19042" y="1012951"/>
                </a:lnTo>
                <a:lnTo>
                  <a:pt x="29697" y="978473"/>
                </a:lnTo>
                <a:lnTo>
                  <a:pt x="40578" y="944448"/>
                </a:lnTo>
                <a:lnTo>
                  <a:pt x="51233" y="911104"/>
                </a:lnTo>
                <a:lnTo>
                  <a:pt x="62114" y="878667"/>
                </a:lnTo>
                <a:lnTo>
                  <a:pt x="73222" y="846684"/>
                </a:lnTo>
                <a:lnTo>
                  <a:pt x="84557" y="815608"/>
                </a:lnTo>
                <a:lnTo>
                  <a:pt x="95891" y="785213"/>
                </a:lnTo>
                <a:lnTo>
                  <a:pt x="101785" y="770469"/>
                </a:lnTo>
                <a:lnTo>
                  <a:pt x="107679" y="755725"/>
                </a:lnTo>
                <a:lnTo>
                  <a:pt x="113574" y="741435"/>
                </a:lnTo>
                <a:lnTo>
                  <a:pt x="119468" y="727145"/>
                </a:lnTo>
                <a:lnTo>
                  <a:pt x="125588" y="713081"/>
                </a:lnTo>
                <a:lnTo>
                  <a:pt x="131936" y="699245"/>
                </a:lnTo>
                <a:lnTo>
                  <a:pt x="138283" y="685635"/>
                </a:lnTo>
                <a:lnTo>
                  <a:pt x="144631" y="672479"/>
                </a:lnTo>
                <a:lnTo>
                  <a:pt x="151205" y="659322"/>
                </a:lnTo>
                <a:lnTo>
                  <a:pt x="157552" y="646393"/>
                </a:lnTo>
                <a:lnTo>
                  <a:pt x="164353" y="633691"/>
                </a:lnTo>
                <a:lnTo>
                  <a:pt x="171381" y="621669"/>
                </a:lnTo>
                <a:lnTo>
                  <a:pt x="178181" y="609420"/>
                </a:lnTo>
                <a:lnTo>
                  <a:pt x="185436" y="597625"/>
                </a:lnTo>
                <a:lnTo>
                  <a:pt x="192463" y="585830"/>
                </a:lnTo>
                <a:lnTo>
                  <a:pt x="199944" y="574488"/>
                </a:lnTo>
                <a:lnTo>
                  <a:pt x="207425" y="563600"/>
                </a:lnTo>
                <a:lnTo>
                  <a:pt x="215133" y="552712"/>
                </a:lnTo>
                <a:lnTo>
                  <a:pt x="222840" y="542051"/>
                </a:lnTo>
                <a:lnTo>
                  <a:pt x="230774" y="531844"/>
                </a:lnTo>
                <a:lnTo>
                  <a:pt x="238935" y="521863"/>
                </a:lnTo>
                <a:lnTo>
                  <a:pt x="247324" y="512110"/>
                </a:lnTo>
                <a:lnTo>
                  <a:pt x="255711" y="502810"/>
                </a:lnTo>
                <a:lnTo>
                  <a:pt x="264326" y="493736"/>
                </a:lnTo>
                <a:lnTo>
                  <a:pt x="272940" y="484663"/>
                </a:lnTo>
                <a:lnTo>
                  <a:pt x="282008" y="476271"/>
                </a:lnTo>
                <a:lnTo>
                  <a:pt x="291076" y="468105"/>
                </a:lnTo>
                <a:lnTo>
                  <a:pt x="300597" y="460166"/>
                </a:lnTo>
                <a:lnTo>
                  <a:pt x="310118" y="452453"/>
                </a:lnTo>
                <a:lnTo>
                  <a:pt x="319639" y="445195"/>
                </a:lnTo>
                <a:lnTo>
                  <a:pt x="329840" y="438163"/>
                </a:lnTo>
                <a:lnTo>
                  <a:pt x="339815" y="431585"/>
                </a:lnTo>
                <a:lnTo>
                  <a:pt x="350243" y="425234"/>
                </a:lnTo>
                <a:lnTo>
                  <a:pt x="360897" y="419336"/>
                </a:lnTo>
                <a:lnTo>
                  <a:pt x="371552" y="413665"/>
                </a:lnTo>
                <a:lnTo>
                  <a:pt x="382660" y="408222"/>
                </a:lnTo>
                <a:lnTo>
                  <a:pt x="393995" y="403231"/>
                </a:lnTo>
                <a:lnTo>
                  <a:pt x="405556" y="398695"/>
                </a:lnTo>
                <a:lnTo>
                  <a:pt x="417344" y="394385"/>
                </a:lnTo>
                <a:lnTo>
                  <a:pt x="429359" y="390529"/>
                </a:lnTo>
                <a:lnTo>
                  <a:pt x="441601" y="386899"/>
                </a:lnTo>
                <a:lnTo>
                  <a:pt x="454069" y="383724"/>
                </a:lnTo>
                <a:lnTo>
                  <a:pt x="466764" y="380775"/>
                </a:lnTo>
                <a:lnTo>
                  <a:pt x="479912" y="378280"/>
                </a:lnTo>
                <a:lnTo>
                  <a:pt x="493287" y="376238"/>
                </a:lnTo>
                <a:lnTo>
                  <a:pt x="506888" y="374424"/>
                </a:lnTo>
                <a:lnTo>
                  <a:pt x="520717" y="373063"/>
                </a:lnTo>
                <a:lnTo>
                  <a:pt x="534772" y="372156"/>
                </a:lnTo>
                <a:lnTo>
                  <a:pt x="549280" y="371475"/>
                </a:lnTo>
                <a:close/>
                <a:moveTo>
                  <a:pt x="455387" y="0"/>
                </a:moveTo>
                <a:lnTo>
                  <a:pt x="463542" y="227"/>
                </a:lnTo>
                <a:lnTo>
                  <a:pt x="471471" y="682"/>
                </a:lnTo>
                <a:lnTo>
                  <a:pt x="479174" y="1591"/>
                </a:lnTo>
                <a:lnTo>
                  <a:pt x="486423" y="2500"/>
                </a:lnTo>
                <a:lnTo>
                  <a:pt x="493446" y="3863"/>
                </a:lnTo>
                <a:lnTo>
                  <a:pt x="500242" y="5681"/>
                </a:lnTo>
                <a:lnTo>
                  <a:pt x="506812" y="7499"/>
                </a:lnTo>
                <a:lnTo>
                  <a:pt x="512702" y="9317"/>
                </a:lnTo>
                <a:lnTo>
                  <a:pt x="518592" y="11362"/>
                </a:lnTo>
                <a:lnTo>
                  <a:pt x="524256" y="13861"/>
                </a:lnTo>
                <a:lnTo>
                  <a:pt x="529466" y="16361"/>
                </a:lnTo>
                <a:lnTo>
                  <a:pt x="534450" y="18861"/>
                </a:lnTo>
                <a:lnTo>
                  <a:pt x="539207" y="21587"/>
                </a:lnTo>
                <a:lnTo>
                  <a:pt x="543738" y="24314"/>
                </a:lnTo>
                <a:lnTo>
                  <a:pt x="547816" y="27268"/>
                </a:lnTo>
                <a:lnTo>
                  <a:pt x="551894" y="29995"/>
                </a:lnTo>
                <a:lnTo>
                  <a:pt x="555292" y="32722"/>
                </a:lnTo>
                <a:lnTo>
                  <a:pt x="558916" y="35676"/>
                </a:lnTo>
                <a:lnTo>
                  <a:pt x="564807" y="40903"/>
                </a:lnTo>
                <a:lnTo>
                  <a:pt x="569790" y="45902"/>
                </a:lnTo>
                <a:lnTo>
                  <a:pt x="574095" y="50674"/>
                </a:lnTo>
                <a:lnTo>
                  <a:pt x="577040" y="54310"/>
                </a:lnTo>
                <a:lnTo>
                  <a:pt x="579079" y="57491"/>
                </a:lnTo>
                <a:lnTo>
                  <a:pt x="581118" y="59990"/>
                </a:lnTo>
                <a:lnTo>
                  <a:pt x="590406" y="51810"/>
                </a:lnTo>
                <a:lnTo>
                  <a:pt x="599467" y="44311"/>
                </a:lnTo>
                <a:lnTo>
                  <a:pt x="608076" y="37494"/>
                </a:lnTo>
                <a:lnTo>
                  <a:pt x="616685" y="31359"/>
                </a:lnTo>
                <a:lnTo>
                  <a:pt x="625293" y="25905"/>
                </a:lnTo>
                <a:lnTo>
                  <a:pt x="633449" y="21360"/>
                </a:lnTo>
                <a:lnTo>
                  <a:pt x="641151" y="17043"/>
                </a:lnTo>
                <a:lnTo>
                  <a:pt x="648854" y="13407"/>
                </a:lnTo>
                <a:lnTo>
                  <a:pt x="656103" y="10226"/>
                </a:lnTo>
                <a:lnTo>
                  <a:pt x="663126" y="7499"/>
                </a:lnTo>
                <a:lnTo>
                  <a:pt x="669922" y="5454"/>
                </a:lnTo>
                <a:lnTo>
                  <a:pt x="676492" y="3409"/>
                </a:lnTo>
                <a:lnTo>
                  <a:pt x="682608" y="2272"/>
                </a:lnTo>
                <a:lnTo>
                  <a:pt x="688498" y="1136"/>
                </a:lnTo>
                <a:lnTo>
                  <a:pt x="694162" y="454"/>
                </a:lnTo>
                <a:lnTo>
                  <a:pt x="699599" y="227"/>
                </a:lnTo>
                <a:lnTo>
                  <a:pt x="704583" y="0"/>
                </a:lnTo>
                <a:lnTo>
                  <a:pt x="709340" y="227"/>
                </a:lnTo>
                <a:lnTo>
                  <a:pt x="713871" y="454"/>
                </a:lnTo>
                <a:lnTo>
                  <a:pt x="717949" y="909"/>
                </a:lnTo>
                <a:lnTo>
                  <a:pt x="721800" y="1591"/>
                </a:lnTo>
                <a:lnTo>
                  <a:pt x="725198" y="2272"/>
                </a:lnTo>
                <a:lnTo>
                  <a:pt x="728596" y="3181"/>
                </a:lnTo>
                <a:lnTo>
                  <a:pt x="731315" y="3863"/>
                </a:lnTo>
                <a:lnTo>
                  <a:pt x="736299" y="5908"/>
                </a:lnTo>
                <a:lnTo>
                  <a:pt x="739697" y="7499"/>
                </a:lnTo>
                <a:lnTo>
                  <a:pt x="742415" y="8862"/>
                </a:lnTo>
                <a:lnTo>
                  <a:pt x="746720" y="13180"/>
                </a:lnTo>
                <a:lnTo>
                  <a:pt x="751024" y="17497"/>
                </a:lnTo>
                <a:lnTo>
                  <a:pt x="754875" y="22269"/>
                </a:lnTo>
                <a:lnTo>
                  <a:pt x="758726" y="27496"/>
                </a:lnTo>
                <a:lnTo>
                  <a:pt x="762124" y="32495"/>
                </a:lnTo>
                <a:lnTo>
                  <a:pt x="765523" y="37949"/>
                </a:lnTo>
                <a:lnTo>
                  <a:pt x="768694" y="43629"/>
                </a:lnTo>
                <a:lnTo>
                  <a:pt x="771639" y="49310"/>
                </a:lnTo>
                <a:lnTo>
                  <a:pt x="774584" y="54764"/>
                </a:lnTo>
                <a:lnTo>
                  <a:pt x="777076" y="60672"/>
                </a:lnTo>
                <a:lnTo>
                  <a:pt x="779342" y="66808"/>
                </a:lnTo>
                <a:lnTo>
                  <a:pt x="781834" y="72716"/>
                </a:lnTo>
                <a:lnTo>
                  <a:pt x="785911" y="84305"/>
                </a:lnTo>
                <a:lnTo>
                  <a:pt x="789536" y="95894"/>
                </a:lnTo>
                <a:lnTo>
                  <a:pt x="792481" y="106801"/>
                </a:lnTo>
                <a:lnTo>
                  <a:pt x="794973" y="117254"/>
                </a:lnTo>
                <a:lnTo>
                  <a:pt x="796785" y="126571"/>
                </a:lnTo>
                <a:lnTo>
                  <a:pt x="798371" y="134524"/>
                </a:lnTo>
                <a:lnTo>
                  <a:pt x="800183" y="146568"/>
                </a:lnTo>
                <a:lnTo>
                  <a:pt x="800636" y="150658"/>
                </a:lnTo>
                <a:lnTo>
                  <a:pt x="805847" y="149294"/>
                </a:lnTo>
                <a:lnTo>
                  <a:pt x="810831" y="147931"/>
                </a:lnTo>
                <a:lnTo>
                  <a:pt x="815362" y="146340"/>
                </a:lnTo>
                <a:lnTo>
                  <a:pt x="820119" y="144522"/>
                </a:lnTo>
                <a:lnTo>
                  <a:pt x="824197" y="142705"/>
                </a:lnTo>
                <a:lnTo>
                  <a:pt x="828275" y="140887"/>
                </a:lnTo>
                <a:lnTo>
                  <a:pt x="832352" y="139069"/>
                </a:lnTo>
                <a:lnTo>
                  <a:pt x="835750" y="136796"/>
                </a:lnTo>
                <a:lnTo>
                  <a:pt x="839375" y="134751"/>
                </a:lnTo>
                <a:lnTo>
                  <a:pt x="842547" y="132706"/>
                </a:lnTo>
                <a:lnTo>
                  <a:pt x="848663" y="128389"/>
                </a:lnTo>
                <a:lnTo>
                  <a:pt x="853647" y="124071"/>
                </a:lnTo>
                <a:lnTo>
                  <a:pt x="858405" y="119754"/>
                </a:lnTo>
                <a:lnTo>
                  <a:pt x="862482" y="115663"/>
                </a:lnTo>
                <a:lnTo>
                  <a:pt x="865654" y="111800"/>
                </a:lnTo>
                <a:lnTo>
                  <a:pt x="868372" y="108392"/>
                </a:lnTo>
                <a:lnTo>
                  <a:pt x="870638" y="105211"/>
                </a:lnTo>
                <a:lnTo>
                  <a:pt x="873130" y="100439"/>
                </a:lnTo>
                <a:lnTo>
                  <a:pt x="874036" y="98848"/>
                </a:lnTo>
                <a:lnTo>
                  <a:pt x="875395" y="106347"/>
                </a:lnTo>
                <a:lnTo>
                  <a:pt x="876755" y="113846"/>
                </a:lnTo>
                <a:lnTo>
                  <a:pt x="877434" y="121117"/>
                </a:lnTo>
                <a:lnTo>
                  <a:pt x="877887" y="128389"/>
                </a:lnTo>
                <a:lnTo>
                  <a:pt x="877887" y="135433"/>
                </a:lnTo>
                <a:lnTo>
                  <a:pt x="877434" y="142250"/>
                </a:lnTo>
                <a:lnTo>
                  <a:pt x="876755" y="149067"/>
                </a:lnTo>
                <a:lnTo>
                  <a:pt x="875622" y="155884"/>
                </a:lnTo>
                <a:lnTo>
                  <a:pt x="874263" y="162474"/>
                </a:lnTo>
                <a:lnTo>
                  <a:pt x="872903" y="168837"/>
                </a:lnTo>
                <a:lnTo>
                  <a:pt x="870864" y="175199"/>
                </a:lnTo>
                <a:lnTo>
                  <a:pt x="868599" y="181335"/>
                </a:lnTo>
                <a:lnTo>
                  <a:pt x="866334" y="187243"/>
                </a:lnTo>
                <a:lnTo>
                  <a:pt x="863615" y="193378"/>
                </a:lnTo>
                <a:lnTo>
                  <a:pt x="860670" y="199287"/>
                </a:lnTo>
                <a:lnTo>
                  <a:pt x="857725" y="204967"/>
                </a:lnTo>
                <a:lnTo>
                  <a:pt x="854327" y="210421"/>
                </a:lnTo>
                <a:lnTo>
                  <a:pt x="850702" y="215875"/>
                </a:lnTo>
                <a:lnTo>
                  <a:pt x="847078" y="221328"/>
                </a:lnTo>
                <a:lnTo>
                  <a:pt x="843000" y="226328"/>
                </a:lnTo>
                <a:lnTo>
                  <a:pt x="838922" y="231554"/>
                </a:lnTo>
                <a:lnTo>
                  <a:pt x="834844" y="236553"/>
                </a:lnTo>
                <a:lnTo>
                  <a:pt x="830313" y="241325"/>
                </a:lnTo>
                <a:lnTo>
                  <a:pt x="826009" y="246097"/>
                </a:lnTo>
                <a:lnTo>
                  <a:pt x="821252" y="250869"/>
                </a:lnTo>
                <a:lnTo>
                  <a:pt x="816494" y="255187"/>
                </a:lnTo>
                <a:lnTo>
                  <a:pt x="811737" y="259731"/>
                </a:lnTo>
                <a:lnTo>
                  <a:pt x="806753" y="264049"/>
                </a:lnTo>
                <a:lnTo>
                  <a:pt x="796785" y="272229"/>
                </a:lnTo>
                <a:lnTo>
                  <a:pt x="786364" y="279955"/>
                </a:lnTo>
                <a:lnTo>
                  <a:pt x="776170" y="287227"/>
                </a:lnTo>
                <a:lnTo>
                  <a:pt x="765749" y="294044"/>
                </a:lnTo>
                <a:lnTo>
                  <a:pt x="755328" y="300180"/>
                </a:lnTo>
                <a:lnTo>
                  <a:pt x="745360" y="305860"/>
                </a:lnTo>
                <a:lnTo>
                  <a:pt x="735619" y="311314"/>
                </a:lnTo>
                <a:lnTo>
                  <a:pt x="725878" y="316313"/>
                </a:lnTo>
                <a:lnTo>
                  <a:pt x="717043" y="320631"/>
                </a:lnTo>
                <a:lnTo>
                  <a:pt x="708661" y="324721"/>
                </a:lnTo>
                <a:lnTo>
                  <a:pt x="700732" y="327902"/>
                </a:lnTo>
                <a:lnTo>
                  <a:pt x="693709" y="331084"/>
                </a:lnTo>
                <a:lnTo>
                  <a:pt x="681929" y="335628"/>
                </a:lnTo>
                <a:lnTo>
                  <a:pt x="674453" y="338583"/>
                </a:lnTo>
                <a:lnTo>
                  <a:pt x="671961" y="339492"/>
                </a:lnTo>
                <a:lnTo>
                  <a:pt x="658142" y="336083"/>
                </a:lnTo>
                <a:lnTo>
                  <a:pt x="644776" y="333583"/>
                </a:lnTo>
                <a:lnTo>
                  <a:pt x="632089" y="331311"/>
                </a:lnTo>
                <a:lnTo>
                  <a:pt x="619630" y="329266"/>
                </a:lnTo>
                <a:lnTo>
                  <a:pt x="607623" y="327675"/>
                </a:lnTo>
                <a:lnTo>
                  <a:pt x="596069" y="326539"/>
                </a:lnTo>
                <a:lnTo>
                  <a:pt x="584969" y="325630"/>
                </a:lnTo>
                <a:lnTo>
                  <a:pt x="574548" y="324948"/>
                </a:lnTo>
                <a:lnTo>
                  <a:pt x="564127" y="324494"/>
                </a:lnTo>
                <a:lnTo>
                  <a:pt x="554612" y="324494"/>
                </a:lnTo>
                <a:lnTo>
                  <a:pt x="545324" y="324494"/>
                </a:lnTo>
                <a:lnTo>
                  <a:pt x="536715" y="324948"/>
                </a:lnTo>
                <a:lnTo>
                  <a:pt x="528333" y="325403"/>
                </a:lnTo>
                <a:lnTo>
                  <a:pt x="520178" y="326085"/>
                </a:lnTo>
                <a:lnTo>
                  <a:pt x="512702" y="326766"/>
                </a:lnTo>
                <a:lnTo>
                  <a:pt x="505679" y="327675"/>
                </a:lnTo>
                <a:lnTo>
                  <a:pt x="499109" y="328811"/>
                </a:lnTo>
                <a:lnTo>
                  <a:pt x="492993" y="329948"/>
                </a:lnTo>
                <a:lnTo>
                  <a:pt x="487329" y="331311"/>
                </a:lnTo>
                <a:lnTo>
                  <a:pt x="481892" y="332447"/>
                </a:lnTo>
                <a:lnTo>
                  <a:pt x="472604" y="334947"/>
                </a:lnTo>
                <a:lnTo>
                  <a:pt x="465128" y="337219"/>
                </a:lnTo>
                <a:lnTo>
                  <a:pt x="459012" y="339719"/>
                </a:lnTo>
                <a:lnTo>
                  <a:pt x="454934" y="341309"/>
                </a:lnTo>
                <a:lnTo>
                  <a:pt x="451536" y="342900"/>
                </a:lnTo>
                <a:lnTo>
                  <a:pt x="445646" y="337219"/>
                </a:lnTo>
                <a:lnTo>
                  <a:pt x="439529" y="331311"/>
                </a:lnTo>
                <a:lnTo>
                  <a:pt x="425710" y="318813"/>
                </a:lnTo>
                <a:lnTo>
                  <a:pt x="410532" y="305860"/>
                </a:lnTo>
                <a:lnTo>
                  <a:pt x="394221" y="292454"/>
                </a:lnTo>
                <a:lnTo>
                  <a:pt x="377456" y="279274"/>
                </a:lnTo>
                <a:lnTo>
                  <a:pt x="360239" y="266094"/>
                </a:lnTo>
                <a:lnTo>
                  <a:pt x="343249" y="252914"/>
                </a:lnTo>
                <a:lnTo>
                  <a:pt x="326258" y="240416"/>
                </a:lnTo>
                <a:lnTo>
                  <a:pt x="295222" y="217693"/>
                </a:lnTo>
                <a:lnTo>
                  <a:pt x="269849" y="199514"/>
                </a:lnTo>
                <a:lnTo>
                  <a:pt x="252405" y="187243"/>
                </a:lnTo>
                <a:lnTo>
                  <a:pt x="246062" y="183153"/>
                </a:lnTo>
                <a:lnTo>
                  <a:pt x="251726" y="176563"/>
                </a:lnTo>
                <a:lnTo>
                  <a:pt x="257616" y="170655"/>
                </a:lnTo>
                <a:lnTo>
                  <a:pt x="263506" y="165428"/>
                </a:lnTo>
                <a:lnTo>
                  <a:pt x="269623" y="160656"/>
                </a:lnTo>
                <a:lnTo>
                  <a:pt x="275286" y="156339"/>
                </a:lnTo>
                <a:lnTo>
                  <a:pt x="281629" y="152476"/>
                </a:lnTo>
                <a:lnTo>
                  <a:pt x="287746" y="149294"/>
                </a:lnTo>
                <a:lnTo>
                  <a:pt x="293863" y="146568"/>
                </a:lnTo>
                <a:lnTo>
                  <a:pt x="299979" y="144068"/>
                </a:lnTo>
                <a:lnTo>
                  <a:pt x="306096" y="142023"/>
                </a:lnTo>
                <a:lnTo>
                  <a:pt x="311986" y="140432"/>
                </a:lnTo>
                <a:lnTo>
                  <a:pt x="317876" y="139069"/>
                </a:lnTo>
                <a:lnTo>
                  <a:pt x="323766" y="138160"/>
                </a:lnTo>
                <a:lnTo>
                  <a:pt x="329656" y="137024"/>
                </a:lnTo>
                <a:lnTo>
                  <a:pt x="335093" y="136569"/>
                </a:lnTo>
                <a:lnTo>
                  <a:pt x="340530" y="136342"/>
                </a:lnTo>
                <a:lnTo>
                  <a:pt x="345967" y="136342"/>
                </a:lnTo>
                <a:lnTo>
                  <a:pt x="350951" y="136569"/>
                </a:lnTo>
                <a:lnTo>
                  <a:pt x="355708" y="136796"/>
                </a:lnTo>
                <a:lnTo>
                  <a:pt x="360466" y="137251"/>
                </a:lnTo>
                <a:lnTo>
                  <a:pt x="368848" y="138614"/>
                </a:lnTo>
                <a:lnTo>
                  <a:pt x="376097" y="139978"/>
                </a:lnTo>
                <a:lnTo>
                  <a:pt x="382214" y="141341"/>
                </a:lnTo>
                <a:lnTo>
                  <a:pt x="386518" y="142705"/>
                </a:lnTo>
                <a:lnTo>
                  <a:pt x="390369" y="143841"/>
                </a:lnTo>
                <a:lnTo>
                  <a:pt x="389916" y="135888"/>
                </a:lnTo>
                <a:lnTo>
                  <a:pt x="389916" y="127934"/>
                </a:lnTo>
                <a:lnTo>
                  <a:pt x="390369" y="120208"/>
                </a:lnTo>
                <a:lnTo>
                  <a:pt x="391049" y="112482"/>
                </a:lnTo>
                <a:lnTo>
                  <a:pt x="392182" y="105211"/>
                </a:lnTo>
                <a:lnTo>
                  <a:pt x="393767" y="98166"/>
                </a:lnTo>
                <a:lnTo>
                  <a:pt x="395580" y="91122"/>
                </a:lnTo>
                <a:lnTo>
                  <a:pt x="397619" y="84305"/>
                </a:lnTo>
                <a:lnTo>
                  <a:pt x="399884" y="77942"/>
                </a:lnTo>
                <a:lnTo>
                  <a:pt x="402376" y="71807"/>
                </a:lnTo>
                <a:lnTo>
                  <a:pt x="405095" y="65671"/>
                </a:lnTo>
                <a:lnTo>
                  <a:pt x="407813" y="59763"/>
                </a:lnTo>
                <a:lnTo>
                  <a:pt x="410985" y="54310"/>
                </a:lnTo>
                <a:lnTo>
                  <a:pt x="413930" y="49083"/>
                </a:lnTo>
                <a:lnTo>
                  <a:pt x="417101" y="43857"/>
                </a:lnTo>
                <a:lnTo>
                  <a:pt x="420273" y="39085"/>
                </a:lnTo>
                <a:lnTo>
                  <a:pt x="423444" y="34540"/>
                </a:lnTo>
                <a:lnTo>
                  <a:pt x="426616" y="30222"/>
                </a:lnTo>
                <a:lnTo>
                  <a:pt x="432959" y="22496"/>
                </a:lnTo>
                <a:lnTo>
                  <a:pt x="438849" y="15679"/>
                </a:lnTo>
                <a:lnTo>
                  <a:pt x="444060" y="10226"/>
                </a:lnTo>
                <a:lnTo>
                  <a:pt x="448817" y="5908"/>
                </a:lnTo>
                <a:lnTo>
                  <a:pt x="452215" y="2500"/>
                </a:lnTo>
                <a:lnTo>
                  <a:pt x="455387" y="0"/>
                </a:ln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3" name="KSO_Shape"/>
          <p:cNvSpPr/>
          <p:nvPr/>
        </p:nvSpPr>
        <p:spPr bwMode="auto">
          <a:xfrm>
            <a:off x="5789613" y="2384425"/>
            <a:ext cx="612775" cy="612775"/>
          </a:xfrm>
          <a:custGeom>
            <a:avLst/>
            <a:gdLst>
              <a:gd name="T0" fmla="*/ 883582 w 2298700"/>
              <a:gd name="T1" fmla="*/ 1295872 h 2298700"/>
              <a:gd name="T2" fmla="*/ 899660 w 2298700"/>
              <a:gd name="T3" fmla="*/ 1824434 h 2298700"/>
              <a:gd name="T4" fmla="*/ 870674 w 2298700"/>
              <a:gd name="T5" fmla="*/ 1867800 h 2298700"/>
              <a:gd name="T6" fmla="*/ 472571 w 2298700"/>
              <a:gd name="T7" fmla="*/ 1870524 h 2298700"/>
              <a:gd name="T8" fmla="*/ 439282 w 2298700"/>
              <a:gd name="T9" fmla="*/ 1829883 h 2298700"/>
              <a:gd name="T10" fmla="*/ 450831 w 2298700"/>
              <a:gd name="T11" fmla="*/ 1299959 h 2298700"/>
              <a:gd name="T12" fmla="*/ 1168971 w 2298700"/>
              <a:gd name="T13" fmla="*/ 903287 h 2298700"/>
              <a:gd name="T14" fmla="*/ 1561900 w 2298700"/>
              <a:gd name="T15" fmla="*/ 923717 h 2298700"/>
              <a:gd name="T16" fmla="*/ 1573443 w 2298700"/>
              <a:gd name="T17" fmla="*/ 1829892 h 2298700"/>
              <a:gd name="T18" fmla="*/ 1540624 w 2298700"/>
              <a:gd name="T19" fmla="*/ 1870524 h 2298700"/>
              <a:gd name="T20" fmla="*/ 1142262 w 2298700"/>
              <a:gd name="T21" fmla="*/ 1867800 h 2298700"/>
              <a:gd name="T22" fmla="*/ 1113291 w 2298700"/>
              <a:gd name="T23" fmla="*/ 1824444 h 2298700"/>
              <a:gd name="T24" fmla="*/ 1129361 w 2298700"/>
              <a:gd name="T25" fmla="*/ 919404 h 2298700"/>
              <a:gd name="T26" fmla="*/ 2191940 w 2298700"/>
              <a:gd name="T27" fmla="*/ 450850 h 2298700"/>
              <a:gd name="T28" fmla="*/ 2238385 w 2298700"/>
              <a:gd name="T29" fmla="*/ 475582 h 2298700"/>
              <a:gd name="T30" fmla="*/ 2245636 w 2298700"/>
              <a:gd name="T31" fmla="*/ 1835358 h 2298700"/>
              <a:gd name="T32" fmla="*/ 2208706 w 2298700"/>
              <a:gd name="T33" fmla="*/ 1872115 h 2298700"/>
              <a:gd name="T34" fmla="*/ 1810633 w 2298700"/>
              <a:gd name="T35" fmla="*/ 1865309 h 2298700"/>
              <a:gd name="T36" fmla="*/ 1785938 w 2298700"/>
              <a:gd name="T37" fmla="*/ 1818568 h 2298700"/>
              <a:gd name="T38" fmla="*/ 1806329 w 2298700"/>
              <a:gd name="T39" fmla="*/ 463556 h 2298700"/>
              <a:gd name="T40" fmla="*/ 1464870 w 2298700"/>
              <a:gd name="T41" fmla="*/ 38100 h 2298700"/>
              <a:gd name="T42" fmla="*/ 1493876 w 2298700"/>
              <a:gd name="T43" fmla="*/ 48317 h 2298700"/>
              <a:gd name="T44" fmla="*/ 1512005 w 2298700"/>
              <a:gd name="T45" fmla="*/ 72609 h 2298700"/>
              <a:gd name="T46" fmla="*/ 1540105 w 2298700"/>
              <a:gd name="T47" fmla="*/ 509198 h 2298700"/>
              <a:gd name="T48" fmla="*/ 1503847 w 2298700"/>
              <a:gd name="T49" fmla="*/ 543253 h 2298700"/>
              <a:gd name="T50" fmla="*/ 1459205 w 2298700"/>
              <a:gd name="T51" fmla="*/ 535761 h 2298700"/>
              <a:gd name="T52" fmla="*/ 1437677 w 2298700"/>
              <a:gd name="T53" fmla="*/ 503749 h 2298700"/>
              <a:gd name="T54" fmla="*/ 1348845 w 2298700"/>
              <a:gd name="T55" fmla="*/ 357311 h 2298700"/>
              <a:gd name="T56" fmla="*/ 1214465 w 2298700"/>
              <a:gd name="T57" fmla="*/ 507608 h 2298700"/>
              <a:gd name="T58" fmla="*/ 1010062 w 2298700"/>
              <a:gd name="T59" fmla="*/ 669711 h 2298700"/>
              <a:gd name="T60" fmla="*/ 834212 w 2298700"/>
              <a:gd name="T61" fmla="*/ 763477 h 2298700"/>
              <a:gd name="T62" fmla="*/ 682609 w 2298700"/>
              <a:gd name="T63" fmla="*/ 817965 h 2298700"/>
              <a:gd name="T64" fmla="*/ 523528 w 2298700"/>
              <a:gd name="T65" fmla="*/ 852928 h 2298700"/>
              <a:gd name="T66" fmla="*/ 404104 w 2298700"/>
              <a:gd name="T67" fmla="*/ 862464 h 2298700"/>
              <a:gd name="T68" fmla="*/ 374191 w 2298700"/>
              <a:gd name="T69" fmla="*/ 838852 h 2298700"/>
              <a:gd name="T70" fmla="*/ 369206 w 2298700"/>
              <a:gd name="T71" fmla="*/ 795034 h 2298700"/>
              <a:gd name="T72" fmla="*/ 405237 w 2298700"/>
              <a:gd name="T73" fmla="*/ 760071 h 2298700"/>
              <a:gd name="T74" fmla="*/ 535765 w 2298700"/>
              <a:gd name="T75" fmla="*/ 742589 h 2298700"/>
              <a:gd name="T76" fmla="*/ 679890 w 2298700"/>
              <a:gd name="T77" fmla="*/ 706945 h 2298700"/>
              <a:gd name="T78" fmla="*/ 816536 w 2298700"/>
              <a:gd name="T79" fmla="*/ 654273 h 2298700"/>
              <a:gd name="T80" fmla="*/ 989667 w 2298700"/>
              <a:gd name="T81" fmla="*/ 554832 h 2298700"/>
              <a:gd name="T82" fmla="*/ 1171862 w 2298700"/>
              <a:gd name="T83" fmla="*/ 398859 h 2298700"/>
              <a:gd name="T84" fmla="*/ 1282675 w 2298700"/>
              <a:gd name="T85" fmla="*/ 267178 h 2298700"/>
              <a:gd name="T86" fmla="*/ 1087110 w 2298700"/>
              <a:gd name="T87" fmla="*/ 283979 h 2298700"/>
              <a:gd name="T88" fmla="*/ 1044054 w 2298700"/>
              <a:gd name="T89" fmla="*/ 259005 h 2298700"/>
              <a:gd name="T90" fmla="*/ 1040654 w 2298700"/>
              <a:gd name="T91" fmla="*/ 208376 h 2298700"/>
              <a:gd name="T92" fmla="*/ 1446288 w 2298700"/>
              <a:gd name="T93" fmla="*/ 40370 h 2298700"/>
              <a:gd name="T94" fmla="*/ 128386 w 2298700"/>
              <a:gd name="T95" fmla="*/ 3403 h 2298700"/>
              <a:gd name="T96" fmla="*/ 171711 w 2298700"/>
              <a:gd name="T97" fmla="*/ 26993 h 2298700"/>
              <a:gd name="T98" fmla="*/ 199157 w 2298700"/>
              <a:gd name="T99" fmla="*/ 67596 h 2298700"/>
              <a:gd name="T100" fmla="*/ 2201163 w 2298700"/>
              <a:gd name="T101" fmla="*/ 2093192 h 2298700"/>
              <a:gd name="T102" fmla="*/ 2249251 w 2298700"/>
              <a:gd name="T103" fmla="*/ 2107936 h 2298700"/>
              <a:gd name="T104" fmla="*/ 2283729 w 2298700"/>
              <a:gd name="T105" fmla="*/ 2142414 h 2298700"/>
              <a:gd name="T106" fmla="*/ 2298473 w 2298700"/>
              <a:gd name="T107" fmla="*/ 2190729 h 2298700"/>
              <a:gd name="T108" fmla="*/ 2288720 w 2298700"/>
              <a:gd name="T109" fmla="*/ 2240405 h 2298700"/>
              <a:gd name="T110" fmla="*/ 2257417 w 2298700"/>
              <a:gd name="T111" fmla="*/ 2278059 h 2298700"/>
              <a:gd name="T112" fmla="*/ 2211597 w 2298700"/>
              <a:gd name="T113" fmla="*/ 2297566 h 2298700"/>
              <a:gd name="T114" fmla="*/ 72132 w 2298700"/>
              <a:gd name="T115" fmla="*/ 2294164 h 2298700"/>
              <a:gd name="T116" fmla="*/ 29715 w 2298700"/>
              <a:gd name="T117" fmla="*/ 2268532 h 2298700"/>
              <a:gd name="T118" fmla="*/ 4537 w 2298700"/>
              <a:gd name="T119" fmla="*/ 2226568 h 2298700"/>
              <a:gd name="T120" fmla="*/ 907 w 2298700"/>
              <a:gd name="T121" fmla="*/ 87330 h 2298700"/>
              <a:gd name="T122" fmla="*/ 20188 w 2298700"/>
              <a:gd name="T123" fmla="*/ 41510 h 2298700"/>
              <a:gd name="T124" fmla="*/ 57842 w 2298700"/>
              <a:gd name="T125" fmla="*/ 10434 h 2298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98700" h="2298700">
                <a:moveTo>
                  <a:pt x="494084" y="1279525"/>
                </a:moveTo>
                <a:lnTo>
                  <a:pt x="844179" y="1279525"/>
                </a:lnTo>
                <a:lnTo>
                  <a:pt x="849841" y="1279752"/>
                </a:lnTo>
                <a:lnTo>
                  <a:pt x="855502" y="1280660"/>
                </a:lnTo>
                <a:lnTo>
                  <a:pt x="860710" y="1282023"/>
                </a:lnTo>
                <a:lnTo>
                  <a:pt x="865692" y="1283839"/>
                </a:lnTo>
                <a:lnTo>
                  <a:pt x="870674" y="1286109"/>
                </a:lnTo>
                <a:lnTo>
                  <a:pt x="875203" y="1289061"/>
                </a:lnTo>
                <a:lnTo>
                  <a:pt x="879732" y="1292467"/>
                </a:lnTo>
                <a:lnTo>
                  <a:pt x="883582" y="1295872"/>
                </a:lnTo>
                <a:lnTo>
                  <a:pt x="887205" y="1299959"/>
                </a:lnTo>
                <a:lnTo>
                  <a:pt x="890602" y="1304273"/>
                </a:lnTo>
                <a:lnTo>
                  <a:pt x="893320" y="1308814"/>
                </a:lnTo>
                <a:lnTo>
                  <a:pt x="895584" y="1313809"/>
                </a:lnTo>
                <a:lnTo>
                  <a:pt x="897396" y="1319031"/>
                </a:lnTo>
                <a:lnTo>
                  <a:pt x="898981" y="1324480"/>
                </a:lnTo>
                <a:lnTo>
                  <a:pt x="899660" y="1329702"/>
                </a:lnTo>
                <a:lnTo>
                  <a:pt x="900113" y="1335378"/>
                </a:lnTo>
                <a:lnTo>
                  <a:pt x="900113" y="1818531"/>
                </a:lnTo>
                <a:lnTo>
                  <a:pt x="899660" y="1824434"/>
                </a:lnTo>
                <a:lnTo>
                  <a:pt x="898981" y="1829883"/>
                </a:lnTo>
                <a:lnTo>
                  <a:pt x="897396" y="1835332"/>
                </a:lnTo>
                <a:lnTo>
                  <a:pt x="895584" y="1840554"/>
                </a:lnTo>
                <a:lnTo>
                  <a:pt x="893320" y="1845322"/>
                </a:lnTo>
                <a:lnTo>
                  <a:pt x="890602" y="1850090"/>
                </a:lnTo>
                <a:lnTo>
                  <a:pt x="887205" y="1854404"/>
                </a:lnTo>
                <a:lnTo>
                  <a:pt x="883582" y="1858264"/>
                </a:lnTo>
                <a:lnTo>
                  <a:pt x="879732" y="1861897"/>
                </a:lnTo>
                <a:lnTo>
                  <a:pt x="875203" y="1865302"/>
                </a:lnTo>
                <a:lnTo>
                  <a:pt x="870674" y="1867800"/>
                </a:lnTo>
                <a:lnTo>
                  <a:pt x="865692" y="1870524"/>
                </a:lnTo>
                <a:lnTo>
                  <a:pt x="860710" y="1872114"/>
                </a:lnTo>
                <a:lnTo>
                  <a:pt x="855502" y="1873476"/>
                </a:lnTo>
                <a:lnTo>
                  <a:pt x="849841" y="1874611"/>
                </a:lnTo>
                <a:lnTo>
                  <a:pt x="844179" y="1874838"/>
                </a:lnTo>
                <a:lnTo>
                  <a:pt x="494084" y="1874838"/>
                </a:lnTo>
                <a:lnTo>
                  <a:pt x="488423" y="1874611"/>
                </a:lnTo>
                <a:lnTo>
                  <a:pt x="482761" y="1873476"/>
                </a:lnTo>
                <a:lnTo>
                  <a:pt x="477326" y="1872114"/>
                </a:lnTo>
                <a:lnTo>
                  <a:pt x="472571" y="1870524"/>
                </a:lnTo>
                <a:lnTo>
                  <a:pt x="467589" y="1867800"/>
                </a:lnTo>
                <a:lnTo>
                  <a:pt x="463060" y="1865302"/>
                </a:lnTo>
                <a:lnTo>
                  <a:pt x="458531" y="1861897"/>
                </a:lnTo>
                <a:lnTo>
                  <a:pt x="454455" y="1858264"/>
                </a:lnTo>
                <a:lnTo>
                  <a:pt x="450831" y="1854404"/>
                </a:lnTo>
                <a:lnTo>
                  <a:pt x="447661" y="1850090"/>
                </a:lnTo>
                <a:lnTo>
                  <a:pt x="444944" y="1845322"/>
                </a:lnTo>
                <a:lnTo>
                  <a:pt x="442679" y="1840554"/>
                </a:lnTo>
                <a:lnTo>
                  <a:pt x="440868" y="1835332"/>
                </a:lnTo>
                <a:lnTo>
                  <a:pt x="439282" y="1829883"/>
                </a:lnTo>
                <a:lnTo>
                  <a:pt x="438603" y="1824434"/>
                </a:lnTo>
                <a:lnTo>
                  <a:pt x="438150" y="1818531"/>
                </a:lnTo>
                <a:lnTo>
                  <a:pt x="438150" y="1335378"/>
                </a:lnTo>
                <a:lnTo>
                  <a:pt x="438603" y="1329702"/>
                </a:lnTo>
                <a:lnTo>
                  <a:pt x="439282" y="1324480"/>
                </a:lnTo>
                <a:lnTo>
                  <a:pt x="440868" y="1319031"/>
                </a:lnTo>
                <a:lnTo>
                  <a:pt x="442679" y="1313809"/>
                </a:lnTo>
                <a:lnTo>
                  <a:pt x="444944" y="1308814"/>
                </a:lnTo>
                <a:lnTo>
                  <a:pt x="447661" y="1304273"/>
                </a:lnTo>
                <a:lnTo>
                  <a:pt x="450831" y="1299959"/>
                </a:lnTo>
                <a:lnTo>
                  <a:pt x="454455" y="1295872"/>
                </a:lnTo>
                <a:lnTo>
                  <a:pt x="458531" y="1292467"/>
                </a:lnTo>
                <a:lnTo>
                  <a:pt x="463060" y="1289061"/>
                </a:lnTo>
                <a:lnTo>
                  <a:pt x="467589" y="1286109"/>
                </a:lnTo>
                <a:lnTo>
                  <a:pt x="472571" y="1283839"/>
                </a:lnTo>
                <a:lnTo>
                  <a:pt x="477326" y="1282023"/>
                </a:lnTo>
                <a:lnTo>
                  <a:pt x="482761" y="1280660"/>
                </a:lnTo>
                <a:lnTo>
                  <a:pt x="488423" y="1279752"/>
                </a:lnTo>
                <a:lnTo>
                  <a:pt x="494084" y="1279525"/>
                </a:lnTo>
                <a:close/>
                <a:moveTo>
                  <a:pt x="1168971" y="903287"/>
                </a:moveTo>
                <a:lnTo>
                  <a:pt x="1518668" y="903287"/>
                </a:lnTo>
                <a:lnTo>
                  <a:pt x="1524553" y="903514"/>
                </a:lnTo>
                <a:lnTo>
                  <a:pt x="1529985" y="904195"/>
                </a:lnTo>
                <a:lnTo>
                  <a:pt x="1535418" y="905557"/>
                </a:lnTo>
                <a:lnTo>
                  <a:pt x="1540624" y="907600"/>
                </a:lnTo>
                <a:lnTo>
                  <a:pt x="1545377" y="909870"/>
                </a:lnTo>
                <a:lnTo>
                  <a:pt x="1550130" y="912821"/>
                </a:lnTo>
                <a:lnTo>
                  <a:pt x="1554430" y="915999"/>
                </a:lnTo>
                <a:lnTo>
                  <a:pt x="1558278" y="919404"/>
                </a:lnTo>
                <a:lnTo>
                  <a:pt x="1561900" y="923717"/>
                </a:lnTo>
                <a:lnTo>
                  <a:pt x="1565295" y="927803"/>
                </a:lnTo>
                <a:lnTo>
                  <a:pt x="1567784" y="932343"/>
                </a:lnTo>
                <a:lnTo>
                  <a:pt x="1570274" y="937337"/>
                </a:lnTo>
                <a:lnTo>
                  <a:pt x="1572085" y="942558"/>
                </a:lnTo>
                <a:lnTo>
                  <a:pt x="1573443" y="948006"/>
                </a:lnTo>
                <a:lnTo>
                  <a:pt x="1574575" y="953681"/>
                </a:lnTo>
                <a:lnTo>
                  <a:pt x="1574801" y="959355"/>
                </a:lnTo>
                <a:lnTo>
                  <a:pt x="1574801" y="1818542"/>
                </a:lnTo>
                <a:lnTo>
                  <a:pt x="1574575" y="1824444"/>
                </a:lnTo>
                <a:lnTo>
                  <a:pt x="1573443" y="1829892"/>
                </a:lnTo>
                <a:lnTo>
                  <a:pt x="1572085" y="1835340"/>
                </a:lnTo>
                <a:lnTo>
                  <a:pt x="1570274" y="1840560"/>
                </a:lnTo>
                <a:lnTo>
                  <a:pt x="1567784" y="1845327"/>
                </a:lnTo>
                <a:lnTo>
                  <a:pt x="1565295" y="1850094"/>
                </a:lnTo>
                <a:lnTo>
                  <a:pt x="1561900" y="1854407"/>
                </a:lnTo>
                <a:lnTo>
                  <a:pt x="1558278" y="1858266"/>
                </a:lnTo>
                <a:lnTo>
                  <a:pt x="1554430" y="1861898"/>
                </a:lnTo>
                <a:lnTo>
                  <a:pt x="1550130" y="1865303"/>
                </a:lnTo>
                <a:lnTo>
                  <a:pt x="1545377" y="1867800"/>
                </a:lnTo>
                <a:lnTo>
                  <a:pt x="1540624" y="1870524"/>
                </a:lnTo>
                <a:lnTo>
                  <a:pt x="1535418" y="1872113"/>
                </a:lnTo>
                <a:lnTo>
                  <a:pt x="1529985" y="1873475"/>
                </a:lnTo>
                <a:lnTo>
                  <a:pt x="1524553" y="1874610"/>
                </a:lnTo>
                <a:lnTo>
                  <a:pt x="1518668" y="1874837"/>
                </a:lnTo>
                <a:lnTo>
                  <a:pt x="1168971" y="1874837"/>
                </a:lnTo>
                <a:lnTo>
                  <a:pt x="1163312" y="1874610"/>
                </a:lnTo>
                <a:lnTo>
                  <a:pt x="1157654" y="1873475"/>
                </a:lnTo>
                <a:lnTo>
                  <a:pt x="1152221" y="1872113"/>
                </a:lnTo>
                <a:lnTo>
                  <a:pt x="1147242" y="1870524"/>
                </a:lnTo>
                <a:lnTo>
                  <a:pt x="1142262" y="1867800"/>
                </a:lnTo>
                <a:lnTo>
                  <a:pt x="1137736" y="1865303"/>
                </a:lnTo>
                <a:lnTo>
                  <a:pt x="1133435" y="1861898"/>
                </a:lnTo>
                <a:lnTo>
                  <a:pt x="1129361" y="1858266"/>
                </a:lnTo>
                <a:lnTo>
                  <a:pt x="1125740" y="1854407"/>
                </a:lnTo>
                <a:lnTo>
                  <a:pt x="1122797" y="1850094"/>
                </a:lnTo>
                <a:lnTo>
                  <a:pt x="1119855" y="1845327"/>
                </a:lnTo>
                <a:lnTo>
                  <a:pt x="1117365" y="1840560"/>
                </a:lnTo>
                <a:lnTo>
                  <a:pt x="1115554" y="1835340"/>
                </a:lnTo>
                <a:lnTo>
                  <a:pt x="1114196" y="1829892"/>
                </a:lnTo>
                <a:lnTo>
                  <a:pt x="1113291" y="1824444"/>
                </a:lnTo>
                <a:lnTo>
                  <a:pt x="1112838" y="1818542"/>
                </a:lnTo>
                <a:lnTo>
                  <a:pt x="1112838" y="959355"/>
                </a:lnTo>
                <a:lnTo>
                  <a:pt x="1113291" y="953681"/>
                </a:lnTo>
                <a:lnTo>
                  <a:pt x="1114196" y="948006"/>
                </a:lnTo>
                <a:lnTo>
                  <a:pt x="1115554" y="942558"/>
                </a:lnTo>
                <a:lnTo>
                  <a:pt x="1117365" y="937337"/>
                </a:lnTo>
                <a:lnTo>
                  <a:pt x="1119855" y="932343"/>
                </a:lnTo>
                <a:lnTo>
                  <a:pt x="1122797" y="927803"/>
                </a:lnTo>
                <a:lnTo>
                  <a:pt x="1125740" y="923717"/>
                </a:lnTo>
                <a:lnTo>
                  <a:pt x="1129361" y="919404"/>
                </a:lnTo>
                <a:lnTo>
                  <a:pt x="1133435" y="915999"/>
                </a:lnTo>
                <a:lnTo>
                  <a:pt x="1137736" y="912821"/>
                </a:lnTo>
                <a:lnTo>
                  <a:pt x="1142262" y="909870"/>
                </a:lnTo>
                <a:lnTo>
                  <a:pt x="1147242" y="907600"/>
                </a:lnTo>
                <a:lnTo>
                  <a:pt x="1152221" y="905557"/>
                </a:lnTo>
                <a:lnTo>
                  <a:pt x="1157654" y="904195"/>
                </a:lnTo>
                <a:lnTo>
                  <a:pt x="1163312" y="903514"/>
                </a:lnTo>
                <a:lnTo>
                  <a:pt x="1168971" y="903287"/>
                </a:lnTo>
                <a:close/>
                <a:moveTo>
                  <a:pt x="1841899" y="450850"/>
                </a:moveTo>
                <a:lnTo>
                  <a:pt x="2191940" y="450850"/>
                </a:lnTo>
                <a:lnTo>
                  <a:pt x="2197604" y="451077"/>
                </a:lnTo>
                <a:lnTo>
                  <a:pt x="2203268" y="451985"/>
                </a:lnTo>
                <a:lnTo>
                  <a:pt x="2208706" y="453573"/>
                </a:lnTo>
                <a:lnTo>
                  <a:pt x="2213917" y="455388"/>
                </a:lnTo>
                <a:lnTo>
                  <a:pt x="2218674" y="457657"/>
                </a:lnTo>
                <a:lnTo>
                  <a:pt x="2223206" y="460380"/>
                </a:lnTo>
                <a:lnTo>
                  <a:pt x="2227510" y="463556"/>
                </a:lnTo>
                <a:lnTo>
                  <a:pt x="2231589" y="467186"/>
                </a:lnTo>
                <a:lnTo>
                  <a:pt x="2235214" y="471271"/>
                </a:lnTo>
                <a:lnTo>
                  <a:pt x="2238385" y="475582"/>
                </a:lnTo>
                <a:lnTo>
                  <a:pt x="2241104" y="480119"/>
                </a:lnTo>
                <a:lnTo>
                  <a:pt x="2243596" y="484884"/>
                </a:lnTo>
                <a:lnTo>
                  <a:pt x="2245636" y="490103"/>
                </a:lnTo>
                <a:lnTo>
                  <a:pt x="2246768" y="495548"/>
                </a:lnTo>
                <a:lnTo>
                  <a:pt x="2247675" y="501221"/>
                </a:lnTo>
                <a:lnTo>
                  <a:pt x="2247901" y="506893"/>
                </a:lnTo>
                <a:lnTo>
                  <a:pt x="2247901" y="1818568"/>
                </a:lnTo>
                <a:lnTo>
                  <a:pt x="2247675" y="1824468"/>
                </a:lnTo>
                <a:lnTo>
                  <a:pt x="2246768" y="1829913"/>
                </a:lnTo>
                <a:lnTo>
                  <a:pt x="2245636" y="1835358"/>
                </a:lnTo>
                <a:lnTo>
                  <a:pt x="2243596" y="1840577"/>
                </a:lnTo>
                <a:lnTo>
                  <a:pt x="2241104" y="1845342"/>
                </a:lnTo>
                <a:lnTo>
                  <a:pt x="2238385" y="1850107"/>
                </a:lnTo>
                <a:lnTo>
                  <a:pt x="2235214" y="1854418"/>
                </a:lnTo>
                <a:lnTo>
                  <a:pt x="2231589" y="1858275"/>
                </a:lnTo>
                <a:lnTo>
                  <a:pt x="2227510" y="1861905"/>
                </a:lnTo>
                <a:lnTo>
                  <a:pt x="2223206" y="1865309"/>
                </a:lnTo>
                <a:lnTo>
                  <a:pt x="2218674" y="1867804"/>
                </a:lnTo>
                <a:lnTo>
                  <a:pt x="2213917" y="1870527"/>
                </a:lnTo>
                <a:lnTo>
                  <a:pt x="2208706" y="1872115"/>
                </a:lnTo>
                <a:lnTo>
                  <a:pt x="2203268" y="1873477"/>
                </a:lnTo>
                <a:lnTo>
                  <a:pt x="2197604" y="1874611"/>
                </a:lnTo>
                <a:lnTo>
                  <a:pt x="2191940" y="1874838"/>
                </a:lnTo>
                <a:lnTo>
                  <a:pt x="1841899" y="1874838"/>
                </a:lnTo>
                <a:lnTo>
                  <a:pt x="1836235" y="1874611"/>
                </a:lnTo>
                <a:lnTo>
                  <a:pt x="1830798" y="1873477"/>
                </a:lnTo>
                <a:lnTo>
                  <a:pt x="1825360" y="1872115"/>
                </a:lnTo>
                <a:lnTo>
                  <a:pt x="1820149" y="1870527"/>
                </a:lnTo>
                <a:lnTo>
                  <a:pt x="1815165" y="1867804"/>
                </a:lnTo>
                <a:lnTo>
                  <a:pt x="1810633" y="1865309"/>
                </a:lnTo>
                <a:lnTo>
                  <a:pt x="1806329" y="1861905"/>
                </a:lnTo>
                <a:lnTo>
                  <a:pt x="1802477" y="1858275"/>
                </a:lnTo>
                <a:lnTo>
                  <a:pt x="1798852" y="1854418"/>
                </a:lnTo>
                <a:lnTo>
                  <a:pt x="1795454" y="1850107"/>
                </a:lnTo>
                <a:lnTo>
                  <a:pt x="1792508" y="1845342"/>
                </a:lnTo>
                <a:lnTo>
                  <a:pt x="1790243" y="1840577"/>
                </a:lnTo>
                <a:lnTo>
                  <a:pt x="1788430" y="1835358"/>
                </a:lnTo>
                <a:lnTo>
                  <a:pt x="1786844" y="1829913"/>
                </a:lnTo>
                <a:lnTo>
                  <a:pt x="1786165" y="1824468"/>
                </a:lnTo>
                <a:lnTo>
                  <a:pt x="1785938" y="1818568"/>
                </a:lnTo>
                <a:lnTo>
                  <a:pt x="1785938" y="506893"/>
                </a:lnTo>
                <a:lnTo>
                  <a:pt x="1786165" y="501221"/>
                </a:lnTo>
                <a:lnTo>
                  <a:pt x="1786844" y="495548"/>
                </a:lnTo>
                <a:lnTo>
                  <a:pt x="1788430" y="490103"/>
                </a:lnTo>
                <a:lnTo>
                  <a:pt x="1790243" y="484884"/>
                </a:lnTo>
                <a:lnTo>
                  <a:pt x="1792508" y="480119"/>
                </a:lnTo>
                <a:lnTo>
                  <a:pt x="1795454" y="475582"/>
                </a:lnTo>
                <a:lnTo>
                  <a:pt x="1798852" y="471271"/>
                </a:lnTo>
                <a:lnTo>
                  <a:pt x="1802477" y="467186"/>
                </a:lnTo>
                <a:lnTo>
                  <a:pt x="1806329" y="463556"/>
                </a:lnTo>
                <a:lnTo>
                  <a:pt x="1810633" y="460380"/>
                </a:lnTo>
                <a:lnTo>
                  <a:pt x="1815165" y="457657"/>
                </a:lnTo>
                <a:lnTo>
                  <a:pt x="1820149" y="455388"/>
                </a:lnTo>
                <a:lnTo>
                  <a:pt x="1825360" y="453573"/>
                </a:lnTo>
                <a:lnTo>
                  <a:pt x="1830798" y="451985"/>
                </a:lnTo>
                <a:lnTo>
                  <a:pt x="1836235" y="451077"/>
                </a:lnTo>
                <a:lnTo>
                  <a:pt x="1841899" y="450850"/>
                </a:lnTo>
                <a:close/>
                <a:moveTo>
                  <a:pt x="1458752" y="38100"/>
                </a:moveTo>
                <a:lnTo>
                  <a:pt x="1461698" y="38100"/>
                </a:lnTo>
                <a:lnTo>
                  <a:pt x="1464870" y="38100"/>
                </a:lnTo>
                <a:lnTo>
                  <a:pt x="1468043" y="38327"/>
                </a:lnTo>
                <a:lnTo>
                  <a:pt x="1470989" y="38554"/>
                </a:lnTo>
                <a:lnTo>
                  <a:pt x="1473935" y="39235"/>
                </a:lnTo>
                <a:lnTo>
                  <a:pt x="1477107" y="40143"/>
                </a:lnTo>
                <a:lnTo>
                  <a:pt x="1479827" y="40825"/>
                </a:lnTo>
                <a:lnTo>
                  <a:pt x="1482773" y="42187"/>
                </a:lnTo>
                <a:lnTo>
                  <a:pt x="1485718" y="43322"/>
                </a:lnTo>
                <a:lnTo>
                  <a:pt x="1488438" y="44684"/>
                </a:lnTo>
                <a:lnTo>
                  <a:pt x="1491157" y="46500"/>
                </a:lnTo>
                <a:lnTo>
                  <a:pt x="1493876" y="48317"/>
                </a:lnTo>
                <a:lnTo>
                  <a:pt x="1496143" y="50133"/>
                </a:lnTo>
                <a:lnTo>
                  <a:pt x="1498409" y="52176"/>
                </a:lnTo>
                <a:lnTo>
                  <a:pt x="1500675" y="54447"/>
                </a:lnTo>
                <a:lnTo>
                  <a:pt x="1502714" y="56490"/>
                </a:lnTo>
                <a:lnTo>
                  <a:pt x="1504754" y="59214"/>
                </a:lnTo>
                <a:lnTo>
                  <a:pt x="1506567" y="61485"/>
                </a:lnTo>
                <a:lnTo>
                  <a:pt x="1508153" y="64436"/>
                </a:lnTo>
                <a:lnTo>
                  <a:pt x="1509739" y="66934"/>
                </a:lnTo>
                <a:lnTo>
                  <a:pt x="1511099" y="69658"/>
                </a:lnTo>
                <a:lnTo>
                  <a:pt x="1512005" y="72609"/>
                </a:lnTo>
                <a:lnTo>
                  <a:pt x="1513138" y="75334"/>
                </a:lnTo>
                <a:lnTo>
                  <a:pt x="1514045" y="78512"/>
                </a:lnTo>
                <a:lnTo>
                  <a:pt x="1514725" y="81691"/>
                </a:lnTo>
                <a:lnTo>
                  <a:pt x="1515178" y="84642"/>
                </a:lnTo>
                <a:lnTo>
                  <a:pt x="1515405" y="87821"/>
                </a:lnTo>
                <a:lnTo>
                  <a:pt x="1543051" y="488083"/>
                </a:lnTo>
                <a:lnTo>
                  <a:pt x="1543051" y="493305"/>
                </a:lnTo>
                <a:lnTo>
                  <a:pt x="1542371" y="498754"/>
                </a:lnTo>
                <a:lnTo>
                  <a:pt x="1541691" y="503976"/>
                </a:lnTo>
                <a:lnTo>
                  <a:pt x="1540105" y="509198"/>
                </a:lnTo>
                <a:lnTo>
                  <a:pt x="1538066" y="513965"/>
                </a:lnTo>
                <a:lnTo>
                  <a:pt x="1535800" y="518506"/>
                </a:lnTo>
                <a:lnTo>
                  <a:pt x="1532854" y="522820"/>
                </a:lnTo>
                <a:lnTo>
                  <a:pt x="1529908" y="526906"/>
                </a:lnTo>
                <a:lnTo>
                  <a:pt x="1526282" y="530539"/>
                </a:lnTo>
                <a:lnTo>
                  <a:pt x="1522429" y="533944"/>
                </a:lnTo>
                <a:lnTo>
                  <a:pt x="1518350" y="537123"/>
                </a:lnTo>
                <a:lnTo>
                  <a:pt x="1513592" y="539620"/>
                </a:lnTo>
                <a:lnTo>
                  <a:pt x="1509059" y="541663"/>
                </a:lnTo>
                <a:lnTo>
                  <a:pt x="1503847" y="543253"/>
                </a:lnTo>
                <a:lnTo>
                  <a:pt x="1498635" y="544615"/>
                </a:lnTo>
                <a:lnTo>
                  <a:pt x="1493197" y="545069"/>
                </a:lnTo>
                <a:lnTo>
                  <a:pt x="1488211" y="545296"/>
                </a:lnTo>
                <a:lnTo>
                  <a:pt x="1482999" y="544842"/>
                </a:lnTo>
                <a:lnTo>
                  <a:pt x="1478014" y="543934"/>
                </a:lnTo>
                <a:lnTo>
                  <a:pt x="1473481" y="542799"/>
                </a:lnTo>
                <a:lnTo>
                  <a:pt x="1469629" y="541437"/>
                </a:lnTo>
                <a:lnTo>
                  <a:pt x="1466003" y="539847"/>
                </a:lnTo>
                <a:lnTo>
                  <a:pt x="1462604" y="537804"/>
                </a:lnTo>
                <a:lnTo>
                  <a:pt x="1459205" y="535761"/>
                </a:lnTo>
                <a:lnTo>
                  <a:pt x="1456032" y="533490"/>
                </a:lnTo>
                <a:lnTo>
                  <a:pt x="1453086" y="530766"/>
                </a:lnTo>
                <a:lnTo>
                  <a:pt x="1450367" y="528041"/>
                </a:lnTo>
                <a:lnTo>
                  <a:pt x="1447874" y="525090"/>
                </a:lnTo>
                <a:lnTo>
                  <a:pt x="1445382" y="522139"/>
                </a:lnTo>
                <a:lnTo>
                  <a:pt x="1443342" y="518733"/>
                </a:lnTo>
                <a:lnTo>
                  <a:pt x="1441529" y="515100"/>
                </a:lnTo>
                <a:lnTo>
                  <a:pt x="1439943" y="511468"/>
                </a:lnTo>
                <a:lnTo>
                  <a:pt x="1438583" y="507608"/>
                </a:lnTo>
                <a:lnTo>
                  <a:pt x="1437677" y="503749"/>
                </a:lnTo>
                <a:lnTo>
                  <a:pt x="1436770" y="499662"/>
                </a:lnTo>
                <a:lnTo>
                  <a:pt x="1436317" y="495348"/>
                </a:lnTo>
                <a:lnTo>
                  <a:pt x="1419775" y="256735"/>
                </a:lnTo>
                <a:lnTo>
                  <a:pt x="1404592" y="280119"/>
                </a:lnTo>
                <a:lnTo>
                  <a:pt x="1396434" y="292606"/>
                </a:lnTo>
                <a:lnTo>
                  <a:pt x="1387596" y="304866"/>
                </a:lnTo>
                <a:lnTo>
                  <a:pt x="1378531" y="317580"/>
                </a:lnTo>
                <a:lnTo>
                  <a:pt x="1369014" y="330748"/>
                </a:lnTo>
                <a:lnTo>
                  <a:pt x="1359270" y="343916"/>
                </a:lnTo>
                <a:lnTo>
                  <a:pt x="1348845" y="357311"/>
                </a:lnTo>
                <a:lnTo>
                  <a:pt x="1338421" y="370933"/>
                </a:lnTo>
                <a:lnTo>
                  <a:pt x="1327317" y="384782"/>
                </a:lnTo>
                <a:lnTo>
                  <a:pt x="1315760" y="398632"/>
                </a:lnTo>
                <a:lnTo>
                  <a:pt x="1303750" y="412935"/>
                </a:lnTo>
                <a:lnTo>
                  <a:pt x="1291513" y="426784"/>
                </a:lnTo>
                <a:lnTo>
                  <a:pt x="1278823" y="441314"/>
                </a:lnTo>
                <a:lnTo>
                  <a:pt x="1265679" y="455390"/>
                </a:lnTo>
                <a:lnTo>
                  <a:pt x="1252082" y="469920"/>
                </a:lnTo>
                <a:lnTo>
                  <a:pt x="1233500" y="488991"/>
                </a:lnTo>
                <a:lnTo>
                  <a:pt x="1214465" y="507608"/>
                </a:lnTo>
                <a:lnTo>
                  <a:pt x="1195430" y="525998"/>
                </a:lnTo>
                <a:lnTo>
                  <a:pt x="1175715" y="543707"/>
                </a:lnTo>
                <a:lnTo>
                  <a:pt x="1156226" y="560961"/>
                </a:lnTo>
                <a:lnTo>
                  <a:pt x="1136058" y="577762"/>
                </a:lnTo>
                <a:lnTo>
                  <a:pt x="1115663" y="594336"/>
                </a:lnTo>
                <a:lnTo>
                  <a:pt x="1095041" y="610455"/>
                </a:lnTo>
                <a:lnTo>
                  <a:pt x="1074193" y="625893"/>
                </a:lnTo>
                <a:lnTo>
                  <a:pt x="1053118" y="641105"/>
                </a:lnTo>
                <a:lnTo>
                  <a:pt x="1031590" y="655408"/>
                </a:lnTo>
                <a:lnTo>
                  <a:pt x="1010062" y="669711"/>
                </a:lnTo>
                <a:lnTo>
                  <a:pt x="988081" y="683333"/>
                </a:lnTo>
                <a:lnTo>
                  <a:pt x="966099" y="696501"/>
                </a:lnTo>
                <a:lnTo>
                  <a:pt x="943891" y="709442"/>
                </a:lnTo>
                <a:lnTo>
                  <a:pt x="921004" y="721702"/>
                </a:lnTo>
                <a:lnTo>
                  <a:pt x="906954" y="729194"/>
                </a:lnTo>
                <a:lnTo>
                  <a:pt x="892451" y="736232"/>
                </a:lnTo>
                <a:lnTo>
                  <a:pt x="878174" y="743497"/>
                </a:lnTo>
                <a:lnTo>
                  <a:pt x="863671" y="750309"/>
                </a:lnTo>
                <a:lnTo>
                  <a:pt x="848941" y="756893"/>
                </a:lnTo>
                <a:lnTo>
                  <a:pt x="834212" y="763477"/>
                </a:lnTo>
                <a:lnTo>
                  <a:pt x="819482" y="769834"/>
                </a:lnTo>
                <a:lnTo>
                  <a:pt x="804526" y="775736"/>
                </a:lnTo>
                <a:lnTo>
                  <a:pt x="789569" y="781866"/>
                </a:lnTo>
                <a:lnTo>
                  <a:pt x="774613" y="787542"/>
                </a:lnTo>
                <a:lnTo>
                  <a:pt x="759430" y="793218"/>
                </a:lnTo>
                <a:lnTo>
                  <a:pt x="744247" y="798440"/>
                </a:lnTo>
                <a:lnTo>
                  <a:pt x="729064" y="803435"/>
                </a:lnTo>
                <a:lnTo>
                  <a:pt x="713655" y="808657"/>
                </a:lnTo>
                <a:lnTo>
                  <a:pt x="698472" y="813197"/>
                </a:lnTo>
                <a:lnTo>
                  <a:pt x="682609" y="817965"/>
                </a:lnTo>
                <a:lnTo>
                  <a:pt x="667199" y="822279"/>
                </a:lnTo>
                <a:lnTo>
                  <a:pt x="651563" y="826365"/>
                </a:lnTo>
                <a:lnTo>
                  <a:pt x="635701" y="830452"/>
                </a:lnTo>
                <a:lnTo>
                  <a:pt x="620064" y="834084"/>
                </a:lnTo>
                <a:lnTo>
                  <a:pt x="604202" y="837717"/>
                </a:lnTo>
                <a:lnTo>
                  <a:pt x="588112" y="841350"/>
                </a:lnTo>
                <a:lnTo>
                  <a:pt x="572249" y="844528"/>
                </a:lnTo>
                <a:lnTo>
                  <a:pt x="555933" y="847479"/>
                </a:lnTo>
                <a:lnTo>
                  <a:pt x="539618" y="850431"/>
                </a:lnTo>
                <a:lnTo>
                  <a:pt x="523528" y="852928"/>
                </a:lnTo>
                <a:lnTo>
                  <a:pt x="507212" y="855653"/>
                </a:lnTo>
                <a:lnTo>
                  <a:pt x="490896" y="857923"/>
                </a:lnTo>
                <a:lnTo>
                  <a:pt x="474353" y="859966"/>
                </a:lnTo>
                <a:lnTo>
                  <a:pt x="458037" y="861783"/>
                </a:lnTo>
                <a:lnTo>
                  <a:pt x="441268" y="863372"/>
                </a:lnTo>
                <a:lnTo>
                  <a:pt x="424726" y="864961"/>
                </a:lnTo>
                <a:lnTo>
                  <a:pt x="419287" y="865188"/>
                </a:lnTo>
                <a:lnTo>
                  <a:pt x="414075" y="864734"/>
                </a:lnTo>
                <a:lnTo>
                  <a:pt x="409089" y="863826"/>
                </a:lnTo>
                <a:lnTo>
                  <a:pt x="404104" y="862464"/>
                </a:lnTo>
                <a:lnTo>
                  <a:pt x="400252" y="861329"/>
                </a:lnTo>
                <a:lnTo>
                  <a:pt x="396626" y="859739"/>
                </a:lnTo>
                <a:lnTo>
                  <a:pt x="393227" y="857923"/>
                </a:lnTo>
                <a:lnTo>
                  <a:pt x="389827" y="855880"/>
                </a:lnTo>
                <a:lnTo>
                  <a:pt x="386882" y="853609"/>
                </a:lnTo>
                <a:lnTo>
                  <a:pt x="383936" y="850885"/>
                </a:lnTo>
                <a:lnTo>
                  <a:pt x="381216" y="848161"/>
                </a:lnTo>
                <a:lnTo>
                  <a:pt x="378497" y="845209"/>
                </a:lnTo>
                <a:lnTo>
                  <a:pt x="376231" y="842258"/>
                </a:lnTo>
                <a:lnTo>
                  <a:pt x="374191" y="838852"/>
                </a:lnTo>
                <a:lnTo>
                  <a:pt x="372378" y="835447"/>
                </a:lnTo>
                <a:lnTo>
                  <a:pt x="370566" y="831814"/>
                </a:lnTo>
                <a:lnTo>
                  <a:pt x="369206" y="827955"/>
                </a:lnTo>
                <a:lnTo>
                  <a:pt x="368299" y="824095"/>
                </a:lnTo>
                <a:lnTo>
                  <a:pt x="367620" y="820008"/>
                </a:lnTo>
                <a:lnTo>
                  <a:pt x="366940" y="815922"/>
                </a:lnTo>
                <a:lnTo>
                  <a:pt x="366713" y="810473"/>
                </a:lnTo>
                <a:lnTo>
                  <a:pt x="367167" y="805024"/>
                </a:lnTo>
                <a:lnTo>
                  <a:pt x="368073" y="799802"/>
                </a:lnTo>
                <a:lnTo>
                  <a:pt x="369206" y="795034"/>
                </a:lnTo>
                <a:lnTo>
                  <a:pt x="371472" y="790040"/>
                </a:lnTo>
                <a:lnTo>
                  <a:pt x="373738" y="785272"/>
                </a:lnTo>
                <a:lnTo>
                  <a:pt x="376231" y="780958"/>
                </a:lnTo>
                <a:lnTo>
                  <a:pt x="379403" y="776872"/>
                </a:lnTo>
                <a:lnTo>
                  <a:pt x="383029" y="773239"/>
                </a:lnTo>
                <a:lnTo>
                  <a:pt x="386882" y="769607"/>
                </a:lnTo>
                <a:lnTo>
                  <a:pt x="390961" y="766882"/>
                </a:lnTo>
                <a:lnTo>
                  <a:pt x="395266" y="763931"/>
                </a:lnTo>
                <a:lnTo>
                  <a:pt x="400252" y="761887"/>
                </a:lnTo>
                <a:lnTo>
                  <a:pt x="405237" y="760071"/>
                </a:lnTo>
                <a:lnTo>
                  <a:pt x="410222" y="758709"/>
                </a:lnTo>
                <a:lnTo>
                  <a:pt x="415661" y="758255"/>
                </a:lnTo>
                <a:lnTo>
                  <a:pt x="431071" y="756666"/>
                </a:lnTo>
                <a:lnTo>
                  <a:pt x="446027" y="755076"/>
                </a:lnTo>
                <a:lnTo>
                  <a:pt x="461210" y="753714"/>
                </a:lnTo>
                <a:lnTo>
                  <a:pt x="476166" y="751898"/>
                </a:lnTo>
                <a:lnTo>
                  <a:pt x="491123" y="749854"/>
                </a:lnTo>
                <a:lnTo>
                  <a:pt x="506079" y="747357"/>
                </a:lnTo>
                <a:lnTo>
                  <a:pt x="521035" y="745087"/>
                </a:lnTo>
                <a:lnTo>
                  <a:pt x="535765" y="742589"/>
                </a:lnTo>
                <a:lnTo>
                  <a:pt x="550495" y="739638"/>
                </a:lnTo>
                <a:lnTo>
                  <a:pt x="565224" y="736913"/>
                </a:lnTo>
                <a:lnTo>
                  <a:pt x="579728" y="733735"/>
                </a:lnTo>
                <a:lnTo>
                  <a:pt x="594231" y="730329"/>
                </a:lnTo>
                <a:lnTo>
                  <a:pt x="608734" y="726697"/>
                </a:lnTo>
                <a:lnTo>
                  <a:pt x="623010" y="723064"/>
                </a:lnTo>
                <a:lnTo>
                  <a:pt x="637287" y="719432"/>
                </a:lnTo>
                <a:lnTo>
                  <a:pt x="651563" y="715345"/>
                </a:lnTo>
                <a:lnTo>
                  <a:pt x="665613" y="711259"/>
                </a:lnTo>
                <a:lnTo>
                  <a:pt x="679890" y="706945"/>
                </a:lnTo>
                <a:lnTo>
                  <a:pt x="693713" y="702404"/>
                </a:lnTo>
                <a:lnTo>
                  <a:pt x="707763" y="697864"/>
                </a:lnTo>
                <a:lnTo>
                  <a:pt x="721586" y="692869"/>
                </a:lnTo>
                <a:lnTo>
                  <a:pt x="735183" y="687874"/>
                </a:lnTo>
                <a:lnTo>
                  <a:pt x="749233" y="682652"/>
                </a:lnTo>
                <a:lnTo>
                  <a:pt x="762603" y="677430"/>
                </a:lnTo>
                <a:lnTo>
                  <a:pt x="776199" y="671755"/>
                </a:lnTo>
                <a:lnTo>
                  <a:pt x="789569" y="666079"/>
                </a:lnTo>
                <a:lnTo>
                  <a:pt x="803166" y="660176"/>
                </a:lnTo>
                <a:lnTo>
                  <a:pt x="816536" y="654273"/>
                </a:lnTo>
                <a:lnTo>
                  <a:pt x="829679" y="648143"/>
                </a:lnTo>
                <a:lnTo>
                  <a:pt x="842823" y="641559"/>
                </a:lnTo>
                <a:lnTo>
                  <a:pt x="855966" y="634975"/>
                </a:lnTo>
                <a:lnTo>
                  <a:pt x="868883" y="628164"/>
                </a:lnTo>
                <a:lnTo>
                  <a:pt x="889505" y="617039"/>
                </a:lnTo>
                <a:lnTo>
                  <a:pt x="910126" y="605460"/>
                </a:lnTo>
                <a:lnTo>
                  <a:pt x="930068" y="593655"/>
                </a:lnTo>
                <a:lnTo>
                  <a:pt x="950237" y="580941"/>
                </a:lnTo>
                <a:lnTo>
                  <a:pt x="970178" y="568000"/>
                </a:lnTo>
                <a:lnTo>
                  <a:pt x="989667" y="554832"/>
                </a:lnTo>
                <a:lnTo>
                  <a:pt x="1008929" y="540982"/>
                </a:lnTo>
                <a:lnTo>
                  <a:pt x="1027964" y="526906"/>
                </a:lnTo>
                <a:lnTo>
                  <a:pt x="1046773" y="512149"/>
                </a:lnTo>
                <a:lnTo>
                  <a:pt x="1065355" y="497165"/>
                </a:lnTo>
                <a:lnTo>
                  <a:pt x="1083937" y="481726"/>
                </a:lnTo>
                <a:lnTo>
                  <a:pt x="1102066" y="466061"/>
                </a:lnTo>
                <a:lnTo>
                  <a:pt x="1119742" y="449714"/>
                </a:lnTo>
                <a:lnTo>
                  <a:pt x="1137644" y="433141"/>
                </a:lnTo>
                <a:lnTo>
                  <a:pt x="1154866" y="416113"/>
                </a:lnTo>
                <a:lnTo>
                  <a:pt x="1171862" y="398859"/>
                </a:lnTo>
                <a:lnTo>
                  <a:pt x="1184779" y="385236"/>
                </a:lnTo>
                <a:lnTo>
                  <a:pt x="1197469" y="371841"/>
                </a:lnTo>
                <a:lnTo>
                  <a:pt x="1209480" y="358219"/>
                </a:lnTo>
                <a:lnTo>
                  <a:pt x="1221037" y="344597"/>
                </a:lnTo>
                <a:lnTo>
                  <a:pt x="1232367" y="331429"/>
                </a:lnTo>
                <a:lnTo>
                  <a:pt x="1243245" y="318261"/>
                </a:lnTo>
                <a:lnTo>
                  <a:pt x="1253895" y="305093"/>
                </a:lnTo>
                <a:lnTo>
                  <a:pt x="1263866" y="292606"/>
                </a:lnTo>
                <a:lnTo>
                  <a:pt x="1273384" y="279665"/>
                </a:lnTo>
                <a:lnTo>
                  <a:pt x="1282675" y="267178"/>
                </a:lnTo>
                <a:lnTo>
                  <a:pt x="1291739" y="255145"/>
                </a:lnTo>
                <a:lnTo>
                  <a:pt x="1300124" y="242886"/>
                </a:lnTo>
                <a:lnTo>
                  <a:pt x="1308282" y="231307"/>
                </a:lnTo>
                <a:lnTo>
                  <a:pt x="1316213" y="219728"/>
                </a:lnTo>
                <a:lnTo>
                  <a:pt x="1330263" y="197706"/>
                </a:lnTo>
                <a:lnTo>
                  <a:pt x="1107958" y="281027"/>
                </a:lnTo>
                <a:lnTo>
                  <a:pt x="1102746" y="282390"/>
                </a:lnTo>
                <a:lnTo>
                  <a:pt x="1097534" y="283525"/>
                </a:lnTo>
                <a:lnTo>
                  <a:pt x="1092322" y="283979"/>
                </a:lnTo>
                <a:lnTo>
                  <a:pt x="1087110" y="283979"/>
                </a:lnTo>
                <a:lnTo>
                  <a:pt x="1081898" y="283752"/>
                </a:lnTo>
                <a:lnTo>
                  <a:pt x="1076686" y="282844"/>
                </a:lnTo>
                <a:lnTo>
                  <a:pt x="1071927" y="281255"/>
                </a:lnTo>
                <a:lnTo>
                  <a:pt x="1067168" y="279438"/>
                </a:lnTo>
                <a:lnTo>
                  <a:pt x="1062636" y="277168"/>
                </a:lnTo>
                <a:lnTo>
                  <a:pt x="1058103" y="274216"/>
                </a:lnTo>
                <a:lnTo>
                  <a:pt x="1054251" y="270811"/>
                </a:lnTo>
                <a:lnTo>
                  <a:pt x="1050399" y="267178"/>
                </a:lnTo>
                <a:lnTo>
                  <a:pt x="1047226" y="263319"/>
                </a:lnTo>
                <a:lnTo>
                  <a:pt x="1044054" y="259005"/>
                </a:lnTo>
                <a:lnTo>
                  <a:pt x="1041561" y="254237"/>
                </a:lnTo>
                <a:lnTo>
                  <a:pt x="1039295" y="249470"/>
                </a:lnTo>
                <a:lnTo>
                  <a:pt x="1037482" y="244021"/>
                </a:lnTo>
                <a:lnTo>
                  <a:pt x="1036575" y="238799"/>
                </a:lnTo>
                <a:lnTo>
                  <a:pt x="1036122" y="233350"/>
                </a:lnTo>
                <a:lnTo>
                  <a:pt x="1036122" y="228355"/>
                </a:lnTo>
                <a:lnTo>
                  <a:pt x="1036349" y="223134"/>
                </a:lnTo>
                <a:lnTo>
                  <a:pt x="1037255" y="218139"/>
                </a:lnTo>
                <a:lnTo>
                  <a:pt x="1038841" y="213144"/>
                </a:lnTo>
                <a:lnTo>
                  <a:pt x="1040654" y="208376"/>
                </a:lnTo>
                <a:lnTo>
                  <a:pt x="1042920" y="203836"/>
                </a:lnTo>
                <a:lnTo>
                  <a:pt x="1045866" y="199295"/>
                </a:lnTo>
                <a:lnTo>
                  <a:pt x="1049266" y="195435"/>
                </a:lnTo>
                <a:lnTo>
                  <a:pt x="1052891" y="191576"/>
                </a:lnTo>
                <a:lnTo>
                  <a:pt x="1056744" y="188170"/>
                </a:lnTo>
                <a:lnTo>
                  <a:pt x="1061049" y="185219"/>
                </a:lnTo>
                <a:lnTo>
                  <a:pt x="1065582" y="182494"/>
                </a:lnTo>
                <a:lnTo>
                  <a:pt x="1070567" y="180451"/>
                </a:lnTo>
                <a:lnTo>
                  <a:pt x="1443569" y="41279"/>
                </a:lnTo>
                <a:lnTo>
                  <a:pt x="1446288" y="40370"/>
                </a:lnTo>
                <a:lnTo>
                  <a:pt x="1449461" y="39462"/>
                </a:lnTo>
                <a:lnTo>
                  <a:pt x="1452633" y="38781"/>
                </a:lnTo>
                <a:lnTo>
                  <a:pt x="1455579" y="38327"/>
                </a:lnTo>
                <a:lnTo>
                  <a:pt x="1458752" y="38100"/>
                </a:lnTo>
                <a:close/>
                <a:moveTo>
                  <a:pt x="102528" y="0"/>
                </a:moveTo>
                <a:lnTo>
                  <a:pt x="107971" y="454"/>
                </a:lnTo>
                <a:lnTo>
                  <a:pt x="113189" y="681"/>
                </a:lnTo>
                <a:lnTo>
                  <a:pt x="118406" y="1361"/>
                </a:lnTo>
                <a:lnTo>
                  <a:pt x="123169" y="2268"/>
                </a:lnTo>
                <a:lnTo>
                  <a:pt x="128386" y="3403"/>
                </a:lnTo>
                <a:lnTo>
                  <a:pt x="133376" y="4764"/>
                </a:lnTo>
                <a:lnTo>
                  <a:pt x="137913" y="6578"/>
                </a:lnTo>
                <a:lnTo>
                  <a:pt x="142450" y="8393"/>
                </a:lnTo>
                <a:lnTo>
                  <a:pt x="147213" y="10434"/>
                </a:lnTo>
                <a:lnTo>
                  <a:pt x="151523" y="12476"/>
                </a:lnTo>
                <a:lnTo>
                  <a:pt x="156059" y="14971"/>
                </a:lnTo>
                <a:lnTo>
                  <a:pt x="160143" y="17693"/>
                </a:lnTo>
                <a:lnTo>
                  <a:pt x="164225" y="20642"/>
                </a:lnTo>
                <a:lnTo>
                  <a:pt x="168082" y="23590"/>
                </a:lnTo>
                <a:lnTo>
                  <a:pt x="171711" y="26993"/>
                </a:lnTo>
                <a:lnTo>
                  <a:pt x="175340" y="30169"/>
                </a:lnTo>
                <a:lnTo>
                  <a:pt x="178743" y="33798"/>
                </a:lnTo>
                <a:lnTo>
                  <a:pt x="181918" y="37427"/>
                </a:lnTo>
                <a:lnTo>
                  <a:pt x="185094" y="41510"/>
                </a:lnTo>
                <a:lnTo>
                  <a:pt x="188043" y="45593"/>
                </a:lnTo>
                <a:lnTo>
                  <a:pt x="190538" y="49676"/>
                </a:lnTo>
                <a:lnTo>
                  <a:pt x="193033" y="53986"/>
                </a:lnTo>
                <a:lnTo>
                  <a:pt x="195074" y="58296"/>
                </a:lnTo>
                <a:lnTo>
                  <a:pt x="197343" y="63059"/>
                </a:lnTo>
                <a:lnTo>
                  <a:pt x="199157" y="67596"/>
                </a:lnTo>
                <a:lnTo>
                  <a:pt x="200745" y="72359"/>
                </a:lnTo>
                <a:lnTo>
                  <a:pt x="202106" y="77122"/>
                </a:lnTo>
                <a:lnTo>
                  <a:pt x="203467" y="82340"/>
                </a:lnTo>
                <a:lnTo>
                  <a:pt x="204148" y="87330"/>
                </a:lnTo>
                <a:lnTo>
                  <a:pt x="205055" y="92320"/>
                </a:lnTo>
                <a:lnTo>
                  <a:pt x="205282" y="97537"/>
                </a:lnTo>
                <a:lnTo>
                  <a:pt x="205509" y="102981"/>
                </a:lnTo>
                <a:lnTo>
                  <a:pt x="205509" y="2092965"/>
                </a:lnTo>
                <a:lnTo>
                  <a:pt x="2195719" y="2092965"/>
                </a:lnTo>
                <a:lnTo>
                  <a:pt x="2201163" y="2093192"/>
                </a:lnTo>
                <a:lnTo>
                  <a:pt x="2206380" y="2093419"/>
                </a:lnTo>
                <a:lnTo>
                  <a:pt x="2211597" y="2094326"/>
                </a:lnTo>
                <a:lnTo>
                  <a:pt x="2216587" y="2095233"/>
                </a:lnTo>
                <a:lnTo>
                  <a:pt x="2221578" y="2096367"/>
                </a:lnTo>
                <a:lnTo>
                  <a:pt x="2226568" y="2097501"/>
                </a:lnTo>
                <a:lnTo>
                  <a:pt x="2231105" y="2099316"/>
                </a:lnTo>
                <a:lnTo>
                  <a:pt x="2235868" y="2101131"/>
                </a:lnTo>
                <a:lnTo>
                  <a:pt x="2240405" y="2103172"/>
                </a:lnTo>
                <a:lnTo>
                  <a:pt x="2244714" y="2105667"/>
                </a:lnTo>
                <a:lnTo>
                  <a:pt x="2249251" y="2107936"/>
                </a:lnTo>
                <a:lnTo>
                  <a:pt x="2253334" y="2110658"/>
                </a:lnTo>
                <a:lnTo>
                  <a:pt x="2257417" y="2113606"/>
                </a:lnTo>
                <a:lnTo>
                  <a:pt x="2261273" y="2116328"/>
                </a:lnTo>
                <a:lnTo>
                  <a:pt x="2264902" y="2119731"/>
                </a:lnTo>
                <a:lnTo>
                  <a:pt x="2268532" y="2123133"/>
                </a:lnTo>
                <a:lnTo>
                  <a:pt x="2271934" y="2126763"/>
                </a:lnTo>
                <a:lnTo>
                  <a:pt x="2275337" y="2130619"/>
                </a:lnTo>
                <a:lnTo>
                  <a:pt x="2278285" y="2134475"/>
                </a:lnTo>
                <a:lnTo>
                  <a:pt x="2281234" y="2138331"/>
                </a:lnTo>
                <a:lnTo>
                  <a:pt x="2283729" y="2142414"/>
                </a:lnTo>
                <a:lnTo>
                  <a:pt x="2286224" y="2146724"/>
                </a:lnTo>
                <a:lnTo>
                  <a:pt x="2288720" y="2151260"/>
                </a:lnTo>
                <a:lnTo>
                  <a:pt x="2290761" y="2155797"/>
                </a:lnTo>
                <a:lnTo>
                  <a:pt x="2292576" y="2160560"/>
                </a:lnTo>
                <a:lnTo>
                  <a:pt x="2294164" y="2165324"/>
                </a:lnTo>
                <a:lnTo>
                  <a:pt x="2295298" y="2170087"/>
                </a:lnTo>
                <a:lnTo>
                  <a:pt x="2296659" y="2175304"/>
                </a:lnTo>
                <a:lnTo>
                  <a:pt x="2297339" y="2180068"/>
                </a:lnTo>
                <a:lnTo>
                  <a:pt x="2298246" y="2185285"/>
                </a:lnTo>
                <a:lnTo>
                  <a:pt x="2298473" y="2190729"/>
                </a:lnTo>
                <a:lnTo>
                  <a:pt x="2298700" y="2195946"/>
                </a:lnTo>
                <a:lnTo>
                  <a:pt x="2298473" y="2201163"/>
                </a:lnTo>
                <a:lnTo>
                  <a:pt x="2298246" y="2206380"/>
                </a:lnTo>
                <a:lnTo>
                  <a:pt x="2297339" y="2211597"/>
                </a:lnTo>
                <a:lnTo>
                  <a:pt x="2296659" y="2216361"/>
                </a:lnTo>
                <a:lnTo>
                  <a:pt x="2295298" y="2221578"/>
                </a:lnTo>
                <a:lnTo>
                  <a:pt x="2294164" y="2226568"/>
                </a:lnTo>
                <a:lnTo>
                  <a:pt x="2292576" y="2231105"/>
                </a:lnTo>
                <a:lnTo>
                  <a:pt x="2290761" y="2235868"/>
                </a:lnTo>
                <a:lnTo>
                  <a:pt x="2288720" y="2240405"/>
                </a:lnTo>
                <a:lnTo>
                  <a:pt x="2286224" y="2244941"/>
                </a:lnTo>
                <a:lnTo>
                  <a:pt x="2283729" y="2249251"/>
                </a:lnTo>
                <a:lnTo>
                  <a:pt x="2281234" y="2253334"/>
                </a:lnTo>
                <a:lnTo>
                  <a:pt x="2278285" y="2257417"/>
                </a:lnTo>
                <a:lnTo>
                  <a:pt x="2275337" y="2261273"/>
                </a:lnTo>
                <a:lnTo>
                  <a:pt x="2271934" y="2264902"/>
                </a:lnTo>
                <a:lnTo>
                  <a:pt x="2268532" y="2268532"/>
                </a:lnTo>
                <a:lnTo>
                  <a:pt x="2264902" y="2271934"/>
                </a:lnTo>
                <a:lnTo>
                  <a:pt x="2261273" y="2275337"/>
                </a:lnTo>
                <a:lnTo>
                  <a:pt x="2257417" y="2278059"/>
                </a:lnTo>
                <a:lnTo>
                  <a:pt x="2253334" y="2281234"/>
                </a:lnTo>
                <a:lnTo>
                  <a:pt x="2249251" y="2283729"/>
                </a:lnTo>
                <a:lnTo>
                  <a:pt x="2244714" y="2286451"/>
                </a:lnTo>
                <a:lnTo>
                  <a:pt x="2240405" y="2288493"/>
                </a:lnTo>
                <a:lnTo>
                  <a:pt x="2235868" y="2290534"/>
                </a:lnTo>
                <a:lnTo>
                  <a:pt x="2231105" y="2292349"/>
                </a:lnTo>
                <a:lnTo>
                  <a:pt x="2226568" y="2294164"/>
                </a:lnTo>
                <a:lnTo>
                  <a:pt x="2221578" y="2295298"/>
                </a:lnTo>
                <a:lnTo>
                  <a:pt x="2216587" y="2296659"/>
                </a:lnTo>
                <a:lnTo>
                  <a:pt x="2211597" y="2297566"/>
                </a:lnTo>
                <a:lnTo>
                  <a:pt x="2206380" y="2298246"/>
                </a:lnTo>
                <a:lnTo>
                  <a:pt x="2201163" y="2298473"/>
                </a:lnTo>
                <a:lnTo>
                  <a:pt x="2195719" y="2298700"/>
                </a:lnTo>
                <a:lnTo>
                  <a:pt x="102528" y="2298700"/>
                </a:lnTo>
                <a:lnTo>
                  <a:pt x="97310" y="2298473"/>
                </a:lnTo>
                <a:lnTo>
                  <a:pt x="92093" y="2298246"/>
                </a:lnTo>
                <a:lnTo>
                  <a:pt x="86876" y="2297566"/>
                </a:lnTo>
                <a:lnTo>
                  <a:pt x="81886" y="2296659"/>
                </a:lnTo>
                <a:lnTo>
                  <a:pt x="77122" y="2295298"/>
                </a:lnTo>
                <a:lnTo>
                  <a:pt x="72132" y="2294164"/>
                </a:lnTo>
                <a:lnTo>
                  <a:pt x="67142" y="2292349"/>
                </a:lnTo>
                <a:lnTo>
                  <a:pt x="62605" y="2290534"/>
                </a:lnTo>
                <a:lnTo>
                  <a:pt x="57842" y="2288493"/>
                </a:lnTo>
                <a:lnTo>
                  <a:pt x="53532" y="2286451"/>
                </a:lnTo>
                <a:lnTo>
                  <a:pt x="49449" y="2283729"/>
                </a:lnTo>
                <a:lnTo>
                  <a:pt x="45139" y="2281234"/>
                </a:lnTo>
                <a:lnTo>
                  <a:pt x="41283" y="2278059"/>
                </a:lnTo>
                <a:lnTo>
                  <a:pt x="37200" y="2275337"/>
                </a:lnTo>
                <a:lnTo>
                  <a:pt x="33344" y="2271934"/>
                </a:lnTo>
                <a:lnTo>
                  <a:pt x="29715" y="2268532"/>
                </a:lnTo>
                <a:lnTo>
                  <a:pt x="26539" y="2264902"/>
                </a:lnTo>
                <a:lnTo>
                  <a:pt x="23364" y="2261273"/>
                </a:lnTo>
                <a:lnTo>
                  <a:pt x="20188" y="2257417"/>
                </a:lnTo>
                <a:lnTo>
                  <a:pt x="17466" y="2253334"/>
                </a:lnTo>
                <a:lnTo>
                  <a:pt x="14517" y="2249251"/>
                </a:lnTo>
                <a:lnTo>
                  <a:pt x="12249" y="2244941"/>
                </a:lnTo>
                <a:lnTo>
                  <a:pt x="9981" y="2240405"/>
                </a:lnTo>
                <a:lnTo>
                  <a:pt x="7939" y="2235868"/>
                </a:lnTo>
                <a:lnTo>
                  <a:pt x="6125" y="2231105"/>
                </a:lnTo>
                <a:lnTo>
                  <a:pt x="4537" y="2226568"/>
                </a:lnTo>
                <a:lnTo>
                  <a:pt x="2949" y="2221578"/>
                </a:lnTo>
                <a:lnTo>
                  <a:pt x="2042" y="2216361"/>
                </a:lnTo>
                <a:lnTo>
                  <a:pt x="907" y="2211597"/>
                </a:lnTo>
                <a:lnTo>
                  <a:pt x="454" y="2206380"/>
                </a:lnTo>
                <a:lnTo>
                  <a:pt x="0" y="2201163"/>
                </a:lnTo>
                <a:lnTo>
                  <a:pt x="0" y="2195946"/>
                </a:lnTo>
                <a:lnTo>
                  <a:pt x="0" y="102981"/>
                </a:lnTo>
                <a:lnTo>
                  <a:pt x="0" y="97537"/>
                </a:lnTo>
                <a:lnTo>
                  <a:pt x="454" y="92320"/>
                </a:lnTo>
                <a:lnTo>
                  <a:pt x="907" y="87330"/>
                </a:lnTo>
                <a:lnTo>
                  <a:pt x="2042" y="82340"/>
                </a:lnTo>
                <a:lnTo>
                  <a:pt x="2949" y="77122"/>
                </a:lnTo>
                <a:lnTo>
                  <a:pt x="4537" y="72359"/>
                </a:lnTo>
                <a:lnTo>
                  <a:pt x="6125" y="67596"/>
                </a:lnTo>
                <a:lnTo>
                  <a:pt x="7939" y="63059"/>
                </a:lnTo>
                <a:lnTo>
                  <a:pt x="9981" y="58296"/>
                </a:lnTo>
                <a:lnTo>
                  <a:pt x="12249" y="53986"/>
                </a:lnTo>
                <a:lnTo>
                  <a:pt x="14517" y="49676"/>
                </a:lnTo>
                <a:lnTo>
                  <a:pt x="17466" y="45593"/>
                </a:lnTo>
                <a:lnTo>
                  <a:pt x="20188" y="41510"/>
                </a:lnTo>
                <a:lnTo>
                  <a:pt x="23364" y="37427"/>
                </a:lnTo>
                <a:lnTo>
                  <a:pt x="26539" y="33798"/>
                </a:lnTo>
                <a:lnTo>
                  <a:pt x="29715" y="30169"/>
                </a:lnTo>
                <a:lnTo>
                  <a:pt x="33344" y="26993"/>
                </a:lnTo>
                <a:lnTo>
                  <a:pt x="37200" y="23590"/>
                </a:lnTo>
                <a:lnTo>
                  <a:pt x="41283" y="20642"/>
                </a:lnTo>
                <a:lnTo>
                  <a:pt x="45139" y="17693"/>
                </a:lnTo>
                <a:lnTo>
                  <a:pt x="49449" y="14971"/>
                </a:lnTo>
                <a:lnTo>
                  <a:pt x="53532" y="12476"/>
                </a:lnTo>
                <a:lnTo>
                  <a:pt x="57842" y="10434"/>
                </a:lnTo>
                <a:lnTo>
                  <a:pt x="62605" y="8393"/>
                </a:lnTo>
                <a:lnTo>
                  <a:pt x="67142" y="6578"/>
                </a:lnTo>
                <a:lnTo>
                  <a:pt x="72132" y="4764"/>
                </a:lnTo>
                <a:lnTo>
                  <a:pt x="77122" y="3403"/>
                </a:lnTo>
                <a:lnTo>
                  <a:pt x="81886" y="2268"/>
                </a:lnTo>
                <a:lnTo>
                  <a:pt x="86876" y="1361"/>
                </a:lnTo>
                <a:lnTo>
                  <a:pt x="92093" y="681"/>
                </a:lnTo>
                <a:lnTo>
                  <a:pt x="97310" y="454"/>
                </a:lnTo>
                <a:lnTo>
                  <a:pt x="102528" y="0"/>
                </a:ln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4" name="KSO_Shape"/>
          <p:cNvSpPr/>
          <p:nvPr/>
        </p:nvSpPr>
        <p:spPr bwMode="auto">
          <a:xfrm>
            <a:off x="7729538" y="2478088"/>
            <a:ext cx="422275" cy="427037"/>
          </a:xfrm>
          <a:custGeom>
            <a:avLst/>
            <a:gdLst>
              <a:gd name="T0" fmla="*/ 2147483646 w 5438"/>
              <a:gd name="T1" fmla="*/ 0 h 5494"/>
              <a:gd name="T2" fmla="*/ 0 w 5438"/>
              <a:gd name="T3" fmla="*/ 2147483646 h 5494"/>
              <a:gd name="T4" fmla="*/ 2147483646 w 5438"/>
              <a:gd name="T5" fmla="*/ 2147483646 h 5494"/>
              <a:gd name="T6" fmla="*/ 2147483646 w 5438"/>
              <a:gd name="T7" fmla="*/ 2147483646 h 5494"/>
              <a:gd name="T8" fmla="*/ 2147483646 w 5438"/>
              <a:gd name="T9" fmla="*/ 2147483646 h 5494"/>
              <a:gd name="T10" fmla="*/ 2147483646 w 5438"/>
              <a:gd name="T11" fmla="*/ 2147483646 h 5494"/>
              <a:gd name="T12" fmla="*/ 2147483646 w 5438"/>
              <a:gd name="T13" fmla="*/ 2147483646 h 5494"/>
              <a:gd name="T14" fmla="*/ 2147483646 w 5438"/>
              <a:gd name="T15" fmla="*/ 2147483646 h 5494"/>
              <a:gd name="T16" fmla="*/ 2147483646 w 5438"/>
              <a:gd name="T17" fmla="*/ 2147483646 h 5494"/>
              <a:gd name="T18" fmla="*/ 2147483646 w 5438"/>
              <a:gd name="T19" fmla="*/ 2147483646 h 5494"/>
              <a:gd name="T20" fmla="*/ 2147483646 w 5438"/>
              <a:gd name="T21" fmla="*/ 2147483646 h 5494"/>
              <a:gd name="T22" fmla="*/ 2147483646 w 5438"/>
              <a:gd name="T23" fmla="*/ 2147483646 h 5494"/>
              <a:gd name="T24" fmla="*/ 2147483646 w 5438"/>
              <a:gd name="T25" fmla="*/ 2147483646 h 5494"/>
              <a:gd name="T26" fmla="*/ 2147483646 w 5438"/>
              <a:gd name="T27" fmla="*/ 2147483646 h 5494"/>
              <a:gd name="T28" fmla="*/ 2147483646 w 5438"/>
              <a:gd name="T29" fmla="*/ 2147483646 h 5494"/>
              <a:gd name="T30" fmla="*/ 2147483646 w 5438"/>
              <a:gd name="T31" fmla="*/ 2147483646 h 5494"/>
              <a:gd name="T32" fmla="*/ 2147483646 w 5438"/>
              <a:gd name="T33" fmla="*/ 2147483646 h 5494"/>
              <a:gd name="T34" fmla="*/ 2147483646 w 5438"/>
              <a:gd name="T35" fmla="*/ 2147483646 h 5494"/>
              <a:gd name="T36" fmla="*/ 2147483646 w 5438"/>
              <a:gd name="T37" fmla="*/ 2147483646 h 5494"/>
              <a:gd name="T38" fmla="*/ 2147483646 w 5438"/>
              <a:gd name="T39" fmla="*/ 2147483646 h 5494"/>
              <a:gd name="T40" fmla="*/ 2147483646 w 5438"/>
              <a:gd name="T41" fmla="*/ 2147483646 h 5494"/>
              <a:gd name="T42" fmla="*/ 2147483646 w 5438"/>
              <a:gd name="T43" fmla="*/ 2147483646 h 5494"/>
              <a:gd name="T44" fmla="*/ 2147483646 w 5438"/>
              <a:gd name="T45" fmla="*/ 2147483646 h 5494"/>
              <a:gd name="T46" fmla="*/ 2147483646 w 5438"/>
              <a:gd name="T47" fmla="*/ 2147483646 h 5494"/>
              <a:gd name="T48" fmla="*/ 2147483646 w 5438"/>
              <a:gd name="T49" fmla="*/ 2147483646 h 5494"/>
              <a:gd name="T50" fmla="*/ 2147483646 w 5438"/>
              <a:gd name="T51" fmla="*/ 2147483646 h 5494"/>
              <a:gd name="T52" fmla="*/ 2147483646 w 5438"/>
              <a:gd name="T53" fmla="*/ 2147483646 h 5494"/>
              <a:gd name="T54" fmla="*/ 2147483646 w 5438"/>
              <a:gd name="T55" fmla="*/ 2147483646 h 5494"/>
              <a:gd name="T56" fmla="*/ 2147483646 w 5438"/>
              <a:gd name="T57" fmla="*/ 2147483646 h 5494"/>
              <a:gd name="T58" fmla="*/ 2147483646 w 5438"/>
              <a:gd name="T59" fmla="*/ 2147483646 h 5494"/>
              <a:gd name="T60" fmla="*/ 2147483646 w 5438"/>
              <a:gd name="T61" fmla="*/ 2147483646 h 5494"/>
              <a:gd name="T62" fmla="*/ 2147483646 w 5438"/>
              <a:gd name="T63" fmla="*/ 2147483646 h 5494"/>
              <a:gd name="T64" fmla="*/ 2147483646 w 5438"/>
              <a:gd name="T65" fmla="*/ 2147483646 h 5494"/>
              <a:gd name="T66" fmla="*/ 2147483646 w 5438"/>
              <a:gd name="T67" fmla="*/ 2147483646 h 5494"/>
              <a:gd name="T68" fmla="*/ 2147483646 w 5438"/>
              <a:gd name="T69" fmla="*/ 2147483646 h 5494"/>
              <a:gd name="T70" fmla="*/ 2147483646 w 5438"/>
              <a:gd name="T71" fmla="*/ 2147483646 h 5494"/>
              <a:gd name="T72" fmla="*/ 2147483646 w 5438"/>
              <a:gd name="T73" fmla="*/ 2147483646 h 5494"/>
              <a:gd name="T74" fmla="*/ 2147483646 w 5438"/>
              <a:gd name="T75" fmla="*/ 2147483646 h 5494"/>
              <a:gd name="T76" fmla="*/ 2147483646 w 5438"/>
              <a:gd name="T77" fmla="*/ 2147483646 h 5494"/>
              <a:gd name="T78" fmla="*/ 2147483646 w 5438"/>
              <a:gd name="T79" fmla="*/ 2147483646 h 5494"/>
              <a:gd name="T80" fmla="*/ 2147483646 w 5438"/>
              <a:gd name="T81" fmla="*/ 2147483646 h 5494"/>
              <a:gd name="T82" fmla="*/ 2147483646 w 5438"/>
              <a:gd name="T83" fmla="*/ 2147483646 h 5494"/>
              <a:gd name="T84" fmla="*/ 2147483646 w 5438"/>
              <a:gd name="T85" fmla="*/ 2147483646 h 5494"/>
              <a:gd name="T86" fmla="*/ 2147483646 w 5438"/>
              <a:gd name="T87" fmla="*/ 2147483646 h 5494"/>
              <a:gd name="T88" fmla="*/ 2147483646 w 5438"/>
              <a:gd name="T89" fmla="*/ 2147483646 h 5494"/>
              <a:gd name="T90" fmla="*/ 2147483646 w 5438"/>
              <a:gd name="T91" fmla="*/ 2147483646 h 5494"/>
              <a:gd name="T92" fmla="*/ 2147483646 w 5438"/>
              <a:gd name="T93" fmla="*/ 2147483646 h 5494"/>
              <a:gd name="T94" fmla="*/ 2147483646 w 5438"/>
              <a:gd name="T95" fmla="*/ 2147483646 h 5494"/>
              <a:gd name="T96" fmla="*/ 2147483646 w 5438"/>
              <a:gd name="T97" fmla="*/ 2147483646 h 5494"/>
              <a:gd name="T98" fmla="*/ 2147483646 w 5438"/>
              <a:gd name="T99" fmla="*/ 2147483646 h 5494"/>
              <a:gd name="T100" fmla="*/ 2147483646 w 5438"/>
              <a:gd name="T101" fmla="*/ 2147483646 h 5494"/>
              <a:gd name="T102" fmla="*/ 2147483646 w 5438"/>
              <a:gd name="T103" fmla="*/ 2147483646 h 5494"/>
              <a:gd name="T104" fmla="*/ 2147483646 w 5438"/>
              <a:gd name="T105" fmla="*/ 2147483646 h 5494"/>
              <a:gd name="T106" fmla="*/ 2147483646 w 5438"/>
              <a:gd name="T107" fmla="*/ 2147483646 h 5494"/>
              <a:gd name="T108" fmla="*/ 2147483646 w 5438"/>
              <a:gd name="T109" fmla="*/ 2147483646 h 5494"/>
              <a:gd name="T110" fmla="*/ 2147483646 w 5438"/>
              <a:gd name="T111" fmla="*/ 2147483646 h 5494"/>
              <a:gd name="T112" fmla="*/ 2147483646 w 5438"/>
              <a:gd name="T113" fmla="*/ 2147483646 h 5494"/>
              <a:gd name="T114" fmla="*/ 2147483646 w 5438"/>
              <a:gd name="T115" fmla="*/ 2147483646 h 5494"/>
              <a:gd name="T116" fmla="*/ 2147483646 w 5438"/>
              <a:gd name="T117" fmla="*/ 2147483646 h 5494"/>
              <a:gd name="T118" fmla="*/ 2147483646 w 5438"/>
              <a:gd name="T119" fmla="*/ 2147483646 h 549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438" h="5494">
                <a:moveTo>
                  <a:pt x="2825" y="454"/>
                </a:moveTo>
                <a:lnTo>
                  <a:pt x="2825" y="0"/>
                </a:lnTo>
                <a:lnTo>
                  <a:pt x="2514" y="0"/>
                </a:lnTo>
                <a:lnTo>
                  <a:pt x="2514" y="454"/>
                </a:lnTo>
                <a:lnTo>
                  <a:pt x="0" y="454"/>
                </a:lnTo>
                <a:lnTo>
                  <a:pt x="0" y="1259"/>
                </a:lnTo>
                <a:lnTo>
                  <a:pt x="276" y="1259"/>
                </a:lnTo>
                <a:lnTo>
                  <a:pt x="276" y="4295"/>
                </a:lnTo>
                <a:lnTo>
                  <a:pt x="2197" y="4295"/>
                </a:lnTo>
                <a:lnTo>
                  <a:pt x="1028" y="5252"/>
                </a:lnTo>
                <a:lnTo>
                  <a:pt x="1225" y="5494"/>
                </a:lnTo>
                <a:lnTo>
                  <a:pt x="2689" y="4295"/>
                </a:lnTo>
                <a:lnTo>
                  <a:pt x="2699" y="4295"/>
                </a:lnTo>
                <a:lnTo>
                  <a:pt x="4163" y="5494"/>
                </a:lnTo>
                <a:lnTo>
                  <a:pt x="4360" y="5252"/>
                </a:lnTo>
                <a:lnTo>
                  <a:pt x="3192" y="4295"/>
                </a:lnTo>
                <a:lnTo>
                  <a:pt x="5105" y="4295"/>
                </a:lnTo>
                <a:lnTo>
                  <a:pt x="5105" y="1259"/>
                </a:lnTo>
                <a:lnTo>
                  <a:pt x="5438" y="1259"/>
                </a:lnTo>
                <a:lnTo>
                  <a:pt x="5438" y="454"/>
                </a:lnTo>
                <a:lnTo>
                  <a:pt x="2825" y="454"/>
                </a:lnTo>
                <a:close/>
                <a:moveTo>
                  <a:pt x="4793" y="3983"/>
                </a:moveTo>
                <a:lnTo>
                  <a:pt x="587" y="3983"/>
                </a:lnTo>
                <a:lnTo>
                  <a:pt x="587" y="1259"/>
                </a:lnTo>
                <a:lnTo>
                  <a:pt x="4793" y="1259"/>
                </a:lnTo>
                <a:lnTo>
                  <a:pt x="4793" y="3983"/>
                </a:lnTo>
                <a:close/>
                <a:moveTo>
                  <a:pt x="1611" y="3281"/>
                </a:moveTo>
                <a:lnTo>
                  <a:pt x="1611" y="2471"/>
                </a:lnTo>
                <a:lnTo>
                  <a:pt x="2422" y="2471"/>
                </a:lnTo>
                <a:lnTo>
                  <a:pt x="2420" y="2429"/>
                </a:lnTo>
                <a:lnTo>
                  <a:pt x="2417" y="2388"/>
                </a:lnTo>
                <a:lnTo>
                  <a:pt x="2412" y="2347"/>
                </a:lnTo>
                <a:lnTo>
                  <a:pt x="2405" y="2308"/>
                </a:lnTo>
                <a:lnTo>
                  <a:pt x="2396" y="2268"/>
                </a:lnTo>
                <a:lnTo>
                  <a:pt x="2385" y="2230"/>
                </a:lnTo>
                <a:lnTo>
                  <a:pt x="2373" y="2192"/>
                </a:lnTo>
                <a:lnTo>
                  <a:pt x="2358" y="2156"/>
                </a:lnTo>
                <a:lnTo>
                  <a:pt x="2341" y="2120"/>
                </a:lnTo>
                <a:lnTo>
                  <a:pt x="2324" y="2085"/>
                </a:lnTo>
                <a:lnTo>
                  <a:pt x="2304" y="2051"/>
                </a:lnTo>
                <a:lnTo>
                  <a:pt x="2284" y="2018"/>
                </a:lnTo>
                <a:lnTo>
                  <a:pt x="2260" y="1986"/>
                </a:lnTo>
                <a:lnTo>
                  <a:pt x="2237" y="1956"/>
                </a:lnTo>
                <a:lnTo>
                  <a:pt x="2210" y="1926"/>
                </a:lnTo>
                <a:lnTo>
                  <a:pt x="2184" y="1898"/>
                </a:lnTo>
                <a:lnTo>
                  <a:pt x="2156" y="1871"/>
                </a:lnTo>
                <a:lnTo>
                  <a:pt x="2126" y="1846"/>
                </a:lnTo>
                <a:lnTo>
                  <a:pt x="2096" y="1822"/>
                </a:lnTo>
                <a:lnTo>
                  <a:pt x="2064" y="1799"/>
                </a:lnTo>
                <a:lnTo>
                  <a:pt x="2031" y="1778"/>
                </a:lnTo>
                <a:lnTo>
                  <a:pt x="1997" y="1759"/>
                </a:lnTo>
                <a:lnTo>
                  <a:pt x="1962" y="1741"/>
                </a:lnTo>
                <a:lnTo>
                  <a:pt x="1926" y="1724"/>
                </a:lnTo>
                <a:lnTo>
                  <a:pt x="1890" y="1710"/>
                </a:lnTo>
                <a:lnTo>
                  <a:pt x="1852" y="1697"/>
                </a:lnTo>
                <a:lnTo>
                  <a:pt x="1814" y="1686"/>
                </a:lnTo>
                <a:lnTo>
                  <a:pt x="1774" y="1677"/>
                </a:lnTo>
                <a:lnTo>
                  <a:pt x="1735" y="1670"/>
                </a:lnTo>
                <a:lnTo>
                  <a:pt x="1694" y="1665"/>
                </a:lnTo>
                <a:lnTo>
                  <a:pt x="1653" y="1662"/>
                </a:lnTo>
                <a:lnTo>
                  <a:pt x="1611" y="1660"/>
                </a:lnTo>
                <a:lnTo>
                  <a:pt x="1569" y="1662"/>
                </a:lnTo>
                <a:lnTo>
                  <a:pt x="1528" y="1665"/>
                </a:lnTo>
                <a:lnTo>
                  <a:pt x="1487" y="1670"/>
                </a:lnTo>
                <a:lnTo>
                  <a:pt x="1448" y="1677"/>
                </a:lnTo>
                <a:lnTo>
                  <a:pt x="1408" y="1686"/>
                </a:lnTo>
                <a:lnTo>
                  <a:pt x="1369" y="1697"/>
                </a:lnTo>
                <a:lnTo>
                  <a:pt x="1332" y="1710"/>
                </a:lnTo>
                <a:lnTo>
                  <a:pt x="1295" y="1724"/>
                </a:lnTo>
                <a:lnTo>
                  <a:pt x="1260" y="1741"/>
                </a:lnTo>
                <a:lnTo>
                  <a:pt x="1224" y="1759"/>
                </a:lnTo>
                <a:lnTo>
                  <a:pt x="1191" y="1778"/>
                </a:lnTo>
                <a:lnTo>
                  <a:pt x="1157" y="1799"/>
                </a:lnTo>
                <a:lnTo>
                  <a:pt x="1126" y="1822"/>
                </a:lnTo>
                <a:lnTo>
                  <a:pt x="1096" y="1846"/>
                </a:lnTo>
                <a:lnTo>
                  <a:pt x="1066" y="1871"/>
                </a:lnTo>
                <a:lnTo>
                  <a:pt x="1038" y="1898"/>
                </a:lnTo>
                <a:lnTo>
                  <a:pt x="1011" y="1926"/>
                </a:lnTo>
                <a:lnTo>
                  <a:pt x="986" y="1956"/>
                </a:lnTo>
                <a:lnTo>
                  <a:pt x="962" y="1986"/>
                </a:lnTo>
                <a:lnTo>
                  <a:pt x="939" y="2018"/>
                </a:lnTo>
                <a:lnTo>
                  <a:pt x="918" y="2051"/>
                </a:lnTo>
                <a:lnTo>
                  <a:pt x="899" y="2085"/>
                </a:lnTo>
                <a:lnTo>
                  <a:pt x="881" y="2120"/>
                </a:lnTo>
                <a:lnTo>
                  <a:pt x="864" y="2156"/>
                </a:lnTo>
                <a:lnTo>
                  <a:pt x="850" y="2192"/>
                </a:lnTo>
                <a:lnTo>
                  <a:pt x="837" y="2230"/>
                </a:lnTo>
                <a:lnTo>
                  <a:pt x="826" y="2268"/>
                </a:lnTo>
                <a:lnTo>
                  <a:pt x="817" y="2308"/>
                </a:lnTo>
                <a:lnTo>
                  <a:pt x="809" y="2347"/>
                </a:lnTo>
                <a:lnTo>
                  <a:pt x="804" y="2388"/>
                </a:lnTo>
                <a:lnTo>
                  <a:pt x="801" y="2429"/>
                </a:lnTo>
                <a:lnTo>
                  <a:pt x="800" y="2471"/>
                </a:lnTo>
                <a:lnTo>
                  <a:pt x="801" y="2513"/>
                </a:lnTo>
                <a:lnTo>
                  <a:pt x="804" y="2554"/>
                </a:lnTo>
                <a:lnTo>
                  <a:pt x="809" y="2595"/>
                </a:lnTo>
                <a:lnTo>
                  <a:pt x="817" y="2634"/>
                </a:lnTo>
                <a:lnTo>
                  <a:pt x="826" y="2674"/>
                </a:lnTo>
                <a:lnTo>
                  <a:pt x="837" y="2712"/>
                </a:lnTo>
                <a:lnTo>
                  <a:pt x="850" y="2750"/>
                </a:lnTo>
                <a:lnTo>
                  <a:pt x="864" y="2786"/>
                </a:lnTo>
                <a:lnTo>
                  <a:pt x="881" y="2822"/>
                </a:lnTo>
                <a:lnTo>
                  <a:pt x="899" y="2857"/>
                </a:lnTo>
                <a:lnTo>
                  <a:pt x="918" y="2891"/>
                </a:lnTo>
                <a:lnTo>
                  <a:pt x="939" y="2924"/>
                </a:lnTo>
                <a:lnTo>
                  <a:pt x="962" y="2956"/>
                </a:lnTo>
                <a:lnTo>
                  <a:pt x="986" y="2986"/>
                </a:lnTo>
                <a:lnTo>
                  <a:pt x="1011" y="3016"/>
                </a:lnTo>
                <a:lnTo>
                  <a:pt x="1038" y="3044"/>
                </a:lnTo>
                <a:lnTo>
                  <a:pt x="1066" y="3070"/>
                </a:lnTo>
                <a:lnTo>
                  <a:pt x="1096" y="3097"/>
                </a:lnTo>
                <a:lnTo>
                  <a:pt x="1126" y="3120"/>
                </a:lnTo>
                <a:lnTo>
                  <a:pt x="1157" y="3144"/>
                </a:lnTo>
                <a:lnTo>
                  <a:pt x="1191" y="3164"/>
                </a:lnTo>
                <a:lnTo>
                  <a:pt x="1224" y="3184"/>
                </a:lnTo>
                <a:lnTo>
                  <a:pt x="1260" y="3201"/>
                </a:lnTo>
                <a:lnTo>
                  <a:pt x="1295" y="3218"/>
                </a:lnTo>
                <a:lnTo>
                  <a:pt x="1332" y="3233"/>
                </a:lnTo>
                <a:lnTo>
                  <a:pt x="1369" y="3245"/>
                </a:lnTo>
                <a:lnTo>
                  <a:pt x="1408" y="3256"/>
                </a:lnTo>
                <a:lnTo>
                  <a:pt x="1448" y="3265"/>
                </a:lnTo>
                <a:lnTo>
                  <a:pt x="1487" y="3272"/>
                </a:lnTo>
                <a:lnTo>
                  <a:pt x="1528" y="3277"/>
                </a:lnTo>
                <a:lnTo>
                  <a:pt x="1569" y="3280"/>
                </a:lnTo>
                <a:lnTo>
                  <a:pt x="1611" y="3281"/>
                </a:lnTo>
                <a:close/>
                <a:moveTo>
                  <a:pt x="1838" y="3503"/>
                </a:moveTo>
                <a:lnTo>
                  <a:pt x="1838" y="3503"/>
                </a:lnTo>
                <a:lnTo>
                  <a:pt x="1881" y="3502"/>
                </a:lnTo>
                <a:lnTo>
                  <a:pt x="1921" y="3499"/>
                </a:lnTo>
                <a:lnTo>
                  <a:pt x="1962" y="3493"/>
                </a:lnTo>
                <a:lnTo>
                  <a:pt x="2002" y="3486"/>
                </a:lnTo>
                <a:lnTo>
                  <a:pt x="2041" y="3477"/>
                </a:lnTo>
                <a:lnTo>
                  <a:pt x="2080" y="3466"/>
                </a:lnTo>
                <a:lnTo>
                  <a:pt x="2117" y="3453"/>
                </a:lnTo>
                <a:lnTo>
                  <a:pt x="2154" y="3439"/>
                </a:lnTo>
                <a:lnTo>
                  <a:pt x="2190" y="3422"/>
                </a:lnTo>
                <a:lnTo>
                  <a:pt x="2225" y="3404"/>
                </a:lnTo>
                <a:lnTo>
                  <a:pt x="2259" y="3385"/>
                </a:lnTo>
                <a:lnTo>
                  <a:pt x="2292" y="3364"/>
                </a:lnTo>
                <a:lnTo>
                  <a:pt x="2323" y="3341"/>
                </a:lnTo>
                <a:lnTo>
                  <a:pt x="2355" y="3317"/>
                </a:lnTo>
                <a:lnTo>
                  <a:pt x="2384" y="3292"/>
                </a:lnTo>
                <a:lnTo>
                  <a:pt x="2411" y="3265"/>
                </a:lnTo>
                <a:lnTo>
                  <a:pt x="2439" y="3237"/>
                </a:lnTo>
                <a:lnTo>
                  <a:pt x="2464" y="3207"/>
                </a:lnTo>
                <a:lnTo>
                  <a:pt x="2488" y="3177"/>
                </a:lnTo>
                <a:lnTo>
                  <a:pt x="2511" y="3146"/>
                </a:lnTo>
                <a:lnTo>
                  <a:pt x="2532" y="3112"/>
                </a:lnTo>
                <a:lnTo>
                  <a:pt x="2551" y="3079"/>
                </a:lnTo>
                <a:lnTo>
                  <a:pt x="2570" y="3043"/>
                </a:lnTo>
                <a:lnTo>
                  <a:pt x="2586" y="3008"/>
                </a:lnTo>
                <a:lnTo>
                  <a:pt x="2600" y="2971"/>
                </a:lnTo>
                <a:lnTo>
                  <a:pt x="2612" y="2933"/>
                </a:lnTo>
                <a:lnTo>
                  <a:pt x="2623" y="2895"/>
                </a:lnTo>
                <a:lnTo>
                  <a:pt x="2633" y="2855"/>
                </a:lnTo>
                <a:lnTo>
                  <a:pt x="2640" y="2816"/>
                </a:lnTo>
                <a:lnTo>
                  <a:pt x="2645" y="2775"/>
                </a:lnTo>
                <a:lnTo>
                  <a:pt x="2648" y="2734"/>
                </a:lnTo>
                <a:lnTo>
                  <a:pt x="2649" y="2692"/>
                </a:lnTo>
                <a:lnTo>
                  <a:pt x="1838" y="2692"/>
                </a:lnTo>
                <a:lnTo>
                  <a:pt x="1838" y="3503"/>
                </a:lnTo>
                <a:close/>
                <a:moveTo>
                  <a:pt x="4318" y="1839"/>
                </a:moveTo>
                <a:lnTo>
                  <a:pt x="3281" y="1839"/>
                </a:lnTo>
                <a:lnTo>
                  <a:pt x="3281" y="2150"/>
                </a:lnTo>
                <a:lnTo>
                  <a:pt x="4318" y="2150"/>
                </a:lnTo>
                <a:lnTo>
                  <a:pt x="4318" y="1839"/>
                </a:lnTo>
                <a:close/>
                <a:moveTo>
                  <a:pt x="4318" y="2411"/>
                </a:moveTo>
                <a:lnTo>
                  <a:pt x="3281" y="2411"/>
                </a:lnTo>
                <a:lnTo>
                  <a:pt x="3281" y="2723"/>
                </a:lnTo>
                <a:lnTo>
                  <a:pt x="4318" y="2723"/>
                </a:lnTo>
                <a:lnTo>
                  <a:pt x="4318" y="2411"/>
                </a:lnTo>
                <a:close/>
                <a:moveTo>
                  <a:pt x="4318" y="2983"/>
                </a:moveTo>
                <a:lnTo>
                  <a:pt x="3281" y="2983"/>
                </a:lnTo>
                <a:lnTo>
                  <a:pt x="3281" y="3295"/>
                </a:lnTo>
                <a:lnTo>
                  <a:pt x="4318" y="3295"/>
                </a:lnTo>
                <a:lnTo>
                  <a:pt x="4318" y="2983"/>
                </a:ln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5" name="KSO_Shape"/>
          <p:cNvSpPr/>
          <p:nvPr/>
        </p:nvSpPr>
        <p:spPr>
          <a:xfrm>
            <a:off x="9240838" y="2493963"/>
            <a:ext cx="412750" cy="395287"/>
          </a:xfrm>
          <a:custGeom>
            <a:avLst/>
            <a:gdLst/>
            <a:ahLst/>
            <a:cxnLst/>
            <a:rect l="l" t="t" r="r" b="b"/>
            <a:pathLst>
              <a:path w="1889279" h="1810503">
                <a:moveTo>
                  <a:pt x="1408636" y="1462945"/>
                </a:moveTo>
                <a:cubicBezTo>
                  <a:pt x="1471912" y="1494489"/>
                  <a:pt x="1528819" y="1532588"/>
                  <a:pt x="1575786" y="1578162"/>
                </a:cubicBezTo>
                <a:cubicBezTo>
                  <a:pt x="1467281" y="1672800"/>
                  <a:pt x="1335058" y="1742507"/>
                  <a:pt x="1188886" y="1779443"/>
                </a:cubicBezTo>
                <a:cubicBezTo>
                  <a:pt x="1278166" y="1700386"/>
                  <a:pt x="1353810" y="1592053"/>
                  <a:pt x="1408636" y="1462945"/>
                </a:cubicBezTo>
                <a:close/>
                <a:moveTo>
                  <a:pt x="494888" y="1445849"/>
                </a:moveTo>
                <a:cubicBezTo>
                  <a:pt x="556747" y="1590569"/>
                  <a:pt x="643865" y="1709702"/>
                  <a:pt x="747068" y="1790925"/>
                </a:cubicBezTo>
                <a:cubicBezTo>
                  <a:pt x="576321" y="1756303"/>
                  <a:pt x="422614" y="1677538"/>
                  <a:pt x="300900" y="1566189"/>
                </a:cubicBezTo>
                <a:cubicBezTo>
                  <a:pt x="355309" y="1517036"/>
                  <a:pt x="421005" y="1476420"/>
                  <a:pt x="494888" y="1445849"/>
                </a:cubicBezTo>
                <a:close/>
                <a:moveTo>
                  <a:pt x="900586" y="1355871"/>
                </a:moveTo>
                <a:lnTo>
                  <a:pt x="900586" y="1808904"/>
                </a:lnTo>
                <a:lnTo>
                  <a:pt x="884222" y="1808113"/>
                </a:lnTo>
                <a:cubicBezTo>
                  <a:pt x="745280" y="1742581"/>
                  <a:pt x="627378" y="1604992"/>
                  <a:pt x="551037" y="1423344"/>
                </a:cubicBezTo>
                <a:cubicBezTo>
                  <a:pt x="655969" y="1381011"/>
                  <a:pt x="774745" y="1357337"/>
                  <a:pt x="900586" y="1355871"/>
                </a:cubicBezTo>
                <a:close/>
                <a:moveTo>
                  <a:pt x="953521" y="1355186"/>
                </a:moveTo>
                <a:cubicBezTo>
                  <a:pt x="1099660" y="1356509"/>
                  <a:pt x="1236550" y="1386650"/>
                  <a:pt x="1354036" y="1440083"/>
                </a:cubicBezTo>
                <a:cubicBezTo>
                  <a:pt x="1283551" y="1605630"/>
                  <a:pt x="1178611" y="1734316"/>
                  <a:pt x="1054486" y="1804443"/>
                </a:cubicBezTo>
                <a:lnTo>
                  <a:pt x="953521" y="1810503"/>
                </a:lnTo>
                <a:close/>
                <a:moveTo>
                  <a:pt x="1517159" y="931303"/>
                </a:moveTo>
                <a:lnTo>
                  <a:pt x="1889279" y="931303"/>
                </a:lnTo>
                <a:cubicBezTo>
                  <a:pt x="1883282" y="1167646"/>
                  <a:pt x="1781715" y="1381244"/>
                  <a:pt x="1618873" y="1536894"/>
                </a:cubicBezTo>
                <a:cubicBezTo>
                  <a:pt x="1566437" y="1485571"/>
                  <a:pt x="1502786" y="1442774"/>
                  <a:pt x="1431939" y="1407715"/>
                </a:cubicBezTo>
                <a:cubicBezTo>
                  <a:pt x="1485774" y="1266553"/>
                  <a:pt x="1516428" y="1104135"/>
                  <a:pt x="1517159" y="931303"/>
                </a:cubicBezTo>
                <a:close/>
                <a:moveTo>
                  <a:pt x="953521" y="931303"/>
                </a:moveTo>
                <a:lnTo>
                  <a:pt x="1456842" y="931303"/>
                </a:lnTo>
                <a:cubicBezTo>
                  <a:pt x="1456123" y="1096196"/>
                  <a:pt x="1427268" y="1250986"/>
                  <a:pt x="1375819" y="1384691"/>
                </a:cubicBezTo>
                <a:cubicBezTo>
                  <a:pt x="1251537" y="1327928"/>
                  <a:pt x="1107288" y="1296191"/>
                  <a:pt x="953521" y="1294902"/>
                </a:cubicBezTo>
                <a:close/>
                <a:moveTo>
                  <a:pt x="448568" y="931303"/>
                </a:moveTo>
                <a:lnTo>
                  <a:pt x="900586" y="931303"/>
                </a:lnTo>
                <a:lnTo>
                  <a:pt x="900586" y="1295603"/>
                </a:lnTo>
                <a:cubicBezTo>
                  <a:pt x="766605" y="1297053"/>
                  <a:pt x="640053" y="1322469"/>
                  <a:pt x="528061" y="1368046"/>
                </a:cubicBezTo>
                <a:cubicBezTo>
                  <a:pt x="478984" y="1238632"/>
                  <a:pt x="450499" y="1089843"/>
                  <a:pt x="448568" y="931303"/>
                </a:cubicBezTo>
                <a:close/>
                <a:moveTo>
                  <a:pt x="0" y="931303"/>
                </a:moveTo>
                <a:lnTo>
                  <a:pt x="388264" y="931303"/>
                </a:lnTo>
                <a:cubicBezTo>
                  <a:pt x="390220" y="1097785"/>
                  <a:pt x="420532" y="1254193"/>
                  <a:pt x="473139" y="1390578"/>
                </a:cubicBezTo>
                <a:cubicBezTo>
                  <a:pt x="391203" y="1423988"/>
                  <a:pt x="318506" y="1469260"/>
                  <a:pt x="258353" y="1524144"/>
                </a:cubicBezTo>
                <a:cubicBezTo>
                  <a:pt x="102364" y="1370026"/>
                  <a:pt x="5849" y="1161456"/>
                  <a:pt x="0" y="931303"/>
                </a:cubicBezTo>
                <a:close/>
                <a:moveTo>
                  <a:pt x="536834" y="421694"/>
                </a:moveTo>
                <a:cubicBezTo>
                  <a:pt x="646682" y="464986"/>
                  <a:pt x="770110" y="489176"/>
                  <a:pt x="900586" y="490537"/>
                </a:cubicBezTo>
                <a:lnTo>
                  <a:pt x="900586" y="875390"/>
                </a:lnTo>
                <a:lnTo>
                  <a:pt x="448805" y="875390"/>
                </a:lnTo>
                <a:cubicBezTo>
                  <a:pt x="451150" y="709592"/>
                  <a:pt x="482649" y="554587"/>
                  <a:pt x="536834" y="421694"/>
                </a:cubicBezTo>
                <a:close/>
                <a:moveTo>
                  <a:pt x="1356131" y="409527"/>
                </a:moveTo>
                <a:cubicBezTo>
                  <a:pt x="1415590" y="544412"/>
                  <a:pt x="1451132" y="703874"/>
                  <a:pt x="1455052" y="875390"/>
                </a:cubicBezTo>
                <a:lnTo>
                  <a:pt x="953521" y="875390"/>
                </a:lnTo>
                <a:lnTo>
                  <a:pt x="953521" y="491238"/>
                </a:lnTo>
                <a:cubicBezTo>
                  <a:pt x="1099303" y="490092"/>
                  <a:pt x="1236528" y="461431"/>
                  <a:pt x="1356131" y="409527"/>
                </a:cubicBezTo>
                <a:close/>
                <a:moveTo>
                  <a:pt x="271202" y="273767"/>
                </a:moveTo>
                <a:cubicBezTo>
                  <a:pt x="330895" y="324894"/>
                  <a:pt x="401533" y="367494"/>
                  <a:pt x="480768" y="398692"/>
                </a:cubicBezTo>
                <a:cubicBezTo>
                  <a:pt x="424147" y="539118"/>
                  <a:pt x="390867" y="701724"/>
                  <a:pt x="388496" y="875390"/>
                </a:cubicBezTo>
                <a:lnTo>
                  <a:pt x="238" y="875390"/>
                </a:lnTo>
                <a:cubicBezTo>
                  <a:pt x="7162" y="640451"/>
                  <a:pt x="108645" y="428248"/>
                  <a:pt x="271202" y="273767"/>
                </a:cubicBezTo>
                <a:close/>
                <a:moveTo>
                  <a:pt x="1605567" y="261436"/>
                </a:moveTo>
                <a:cubicBezTo>
                  <a:pt x="1775300" y="417133"/>
                  <a:pt x="1881942" y="634296"/>
                  <a:pt x="1889035" y="875390"/>
                </a:cubicBezTo>
                <a:lnTo>
                  <a:pt x="1515364" y="875390"/>
                </a:lnTo>
                <a:cubicBezTo>
                  <a:pt x="1511419" y="696081"/>
                  <a:pt x="1474168" y="529014"/>
                  <a:pt x="1413107" y="386152"/>
                </a:cubicBezTo>
                <a:cubicBezTo>
                  <a:pt x="1485941" y="353453"/>
                  <a:pt x="1551126" y="311628"/>
                  <a:pt x="1605567" y="261436"/>
                </a:cubicBezTo>
                <a:close/>
                <a:moveTo>
                  <a:pt x="748157" y="19413"/>
                </a:moveTo>
                <a:cubicBezTo>
                  <a:pt x="649482" y="96557"/>
                  <a:pt x="565491" y="208310"/>
                  <a:pt x="504779" y="344256"/>
                </a:cubicBezTo>
                <a:cubicBezTo>
                  <a:pt x="432706" y="315858"/>
                  <a:pt x="368354" y="277545"/>
                  <a:pt x="313920" y="231604"/>
                </a:cubicBezTo>
                <a:cubicBezTo>
                  <a:pt x="434240" y="127070"/>
                  <a:pt x="583275" y="52667"/>
                  <a:pt x="748157" y="19413"/>
                </a:cubicBezTo>
                <a:close/>
                <a:moveTo>
                  <a:pt x="1137621" y="18543"/>
                </a:moveTo>
                <a:cubicBezTo>
                  <a:pt x="1297904" y="50310"/>
                  <a:pt x="1443338" y="120918"/>
                  <a:pt x="1562575" y="219802"/>
                </a:cubicBezTo>
                <a:cubicBezTo>
                  <a:pt x="1512842" y="265093"/>
                  <a:pt x="1453308" y="302843"/>
                  <a:pt x="1386970" y="332857"/>
                </a:cubicBezTo>
                <a:cubicBezTo>
                  <a:pt x="1323718" y="199817"/>
                  <a:pt x="1237626" y="91674"/>
                  <a:pt x="1137621" y="18543"/>
                </a:cubicBezTo>
                <a:close/>
                <a:moveTo>
                  <a:pt x="900586" y="1702"/>
                </a:moveTo>
                <a:lnTo>
                  <a:pt x="900586" y="430269"/>
                </a:lnTo>
                <a:cubicBezTo>
                  <a:pt x="778345" y="428899"/>
                  <a:pt x="662774" y="406468"/>
                  <a:pt x="560047" y="366408"/>
                </a:cubicBezTo>
                <a:cubicBezTo>
                  <a:pt x="637783" y="193348"/>
                  <a:pt x="753999" y="63227"/>
                  <a:pt x="890213" y="2203"/>
                </a:cubicBezTo>
                <a:close/>
                <a:moveTo>
                  <a:pt x="953521" y="0"/>
                </a:moveTo>
                <a:lnTo>
                  <a:pt x="981035" y="1330"/>
                </a:lnTo>
                <a:cubicBezTo>
                  <a:pt x="1124068" y="53565"/>
                  <a:pt x="1247786" y="180867"/>
                  <a:pt x="1332000" y="354889"/>
                </a:cubicBezTo>
                <a:cubicBezTo>
                  <a:pt x="1219743" y="403080"/>
                  <a:pt x="1090709" y="429800"/>
                  <a:pt x="953521" y="430954"/>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6" name="矩形 25"/>
          <p:cNvSpPr>
            <a:spLocks noChangeArrowheads="1"/>
          </p:cNvSpPr>
          <p:nvPr/>
        </p:nvSpPr>
        <p:spPr bwMode="auto">
          <a:xfrm>
            <a:off x="2017713" y="4905513"/>
            <a:ext cx="8134350" cy="687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30000"/>
              </a:lnSpc>
              <a:spcBef>
                <a:spcPts val="600"/>
              </a:spcBef>
              <a:spcAft>
                <a:spcPts val="600"/>
              </a:spcAft>
              <a:buFontTx/>
              <a:buNone/>
            </a:pPr>
            <a:r>
              <a:rPr lang="zh-CN" altLang="en-US" sz="1600" dirty="0">
                <a:solidFill>
                  <a:srgbClr val="4E4E4E"/>
                </a:solidFill>
                <a:latin typeface="宋体" panose="02010600030101010101" pitchFamily="2" charset="-122"/>
              </a:rPr>
              <a:t>点击添加文字点击添加文字点击添加文字点击添加文字点击添加文字点击添加文字点击添加文字点击添加文字</a:t>
            </a:r>
            <a:endParaRPr lang="en-US" altLang="zh-CN" sz="1600" dirty="0">
              <a:solidFill>
                <a:srgbClr val="4E4E4E"/>
              </a:solidFill>
              <a:latin typeface="宋体" panose="02010600030101010101" pitchFamily="2" charset="-122"/>
            </a:endParaRPr>
          </a:p>
        </p:txBody>
      </p:sp>
      <p:sp>
        <p:nvSpPr>
          <p:cNvPr id="27" name="矩形 26"/>
          <p:cNvSpPr/>
          <p:nvPr/>
        </p:nvSpPr>
        <p:spPr>
          <a:xfrm>
            <a:off x="2039938" y="4637088"/>
            <a:ext cx="8112125" cy="46037"/>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10" presetClass="entr" presetSubtype="0" fill="hold" grpId="0" nodeType="withEffect">
                                  <p:stCondLst>
                                    <p:cond delay="80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par>
                                <p:cTn id="15" presetID="10" presetClass="entr" presetSubtype="0" fill="hold" nodeType="withEffect">
                                  <p:stCondLst>
                                    <p:cond delay="80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par>
                                <p:cTn id="18" presetID="10" presetClass="entr" presetSubtype="0" fill="hold" grpId="0" nodeType="withEffect">
                                  <p:stCondLst>
                                    <p:cond delay="80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par>
                                <p:cTn id="21" presetID="10" presetClass="entr" presetSubtype="0" fill="hold" grpId="0" nodeType="withEffect">
                                  <p:stCondLst>
                                    <p:cond delay="110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0" presetClass="entr" presetSubtype="0" fill="hold" grpId="0" nodeType="withEffect">
                                  <p:stCondLst>
                                    <p:cond delay="110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par>
                                <p:cTn id="27" presetID="10" presetClass="entr" presetSubtype="0" fill="hold" nodeType="withEffect">
                                  <p:stCondLst>
                                    <p:cond delay="130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500"/>
                                        <p:tgtEl>
                                          <p:spTgt spid="24"/>
                                        </p:tgtEl>
                                      </p:cBhvr>
                                    </p:animEffect>
                                  </p:childTnLst>
                                </p:cTn>
                              </p:par>
                              <p:par>
                                <p:cTn id="30" presetID="10" presetClass="entr" presetSubtype="0" fill="hold" grpId="0" nodeType="withEffect">
                                  <p:stCondLst>
                                    <p:cond delay="130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par>
                                <p:cTn id="33" presetID="10" presetClass="entr" presetSubtype="0" fill="hold" nodeType="withEffect">
                                  <p:stCondLst>
                                    <p:cond delay="130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par>
                                <p:cTn id="36" presetID="10" presetClass="entr" presetSubtype="0" fill="hold" grpId="0" nodeType="withEffect">
                                  <p:stCondLst>
                                    <p:cond delay="130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par>
                                <p:cTn id="39" presetID="10" presetClass="entr" presetSubtype="0" fill="hold" grpId="0" nodeType="withEffect">
                                  <p:stCondLst>
                                    <p:cond delay="130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par>
                                <p:cTn id="42" presetID="10" presetClass="entr" presetSubtype="0" fill="hold" grpId="0" nodeType="withEffect">
                                  <p:stCondLst>
                                    <p:cond delay="130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par>
                                <p:cTn id="45" presetID="10" presetClass="entr" presetSubtype="0" fill="hold" grpId="0" nodeType="withEffect">
                                  <p:stCondLst>
                                    <p:cond delay="150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par>
                                <p:cTn id="48" presetID="10" presetClass="entr" presetSubtype="0" fill="hold" grpId="0" nodeType="withEffect">
                                  <p:stCondLst>
                                    <p:cond delay="150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par>
                                <p:cTn id="51" presetID="10" presetClass="entr" presetSubtype="0" fill="hold" nodeType="withEffect">
                                  <p:stCondLst>
                                    <p:cond delay="190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500"/>
                                        <p:tgtEl>
                                          <p:spTgt spid="21"/>
                                        </p:tgtEl>
                                      </p:cBhvr>
                                    </p:animEffect>
                                  </p:childTnLst>
                                </p:cTn>
                              </p:par>
                              <p:par>
                                <p:cTn id="54" presetID="10" presetClass="entr" presetSubtype="0" fill="hold" grpId="0" nodeType="withEffect">
                                  <p:stCondLst>
                                    <p:cond delay="190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500"/>
                                        <p:tgtEl>
                                          <p:spTgt spid="7"/>
                                        </p:tgtEl>
                                      </p:cBhvr>
                                    </p:animEffect>
                                  </p:childTnLst>
                                </p:cTn>
                              </p:par>
                              <p:par>
                                <p:cTn id="57" presetID="10" presetClass="entr" presetSubtype="0" fill="hold" nodeType="withEffect">
                                  <p:stCondLst>
                                    <p:cond delay="190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500"/>
                                        <p:tgtEl>
                                          <p:spTgt spid="25"/>
                                        </p:tgtEl>
                                      </p:cBhvr>
                                    </p:animEffect>
                                  </p:childTnLst>
                                </p:cTn>
                              </p:par>
                              <p:par>
                                <p:cTn id="60" presetID="10" presetClass="entr" presetSubtype="0" fill="hold" grpId="0" nodeType="withEffect">
                                  <p:stCondLst>
                                    <p:cond delay="190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500"/>
                                        <p:tgtEl>
                                          <p:spTgt spid="11"/>
                                        </p:tgtEl>
                                      </p:cBhvr>
                                    </p:animEffect>
                                  </p:childTnLst>
                                </p:cTn>
                              </p:par>
                              <p:par>
                                <p:cTn id="63" presetID="10" presetClass="entr" presetSubtype="0" fill="hold" grpId="0" nodeType="withEffect">
                                  <p:stCondLst>
                                    <p:cond delay="1900"/>
                                  </p:stCondLst>
                                  <p:childTnLst>
                                    <p:set>
                                      <p:cBhvr>
                                        <p:cTn id="64" dur="1" fill="hold">
                                          <p:stCondLst>
                                            <p:cond delay="0"/>
                                          </p:stCondLst>
                                        </p:cTn>
                                        <p:tgtEl>
                                          <p:spTgt spid="18"/>
                                        </p:tgtEl>
                                        <p:attrNameLst>
                                          <p:attrName>style.visibility</p:attrName>
                                        </p:attrNameLst>
                                      </p:cBhvr>
                                      <p:to>
                                        <p:strVal val="visible"/>
                                      </p:to>
                                    </p:set>
                                    <p:animEffect transition="in" filter="fade">
                                      <p:cBhvr>
                                        <p:cTn id="65" dur="500"/>
                                        <p:tgtEl>
                                          <p:spTgt spid="18"/>
                                        </p:tgtEl>
                                      </p:cBhvr>
                                    </p:animEffect>
                                  </p:childTnLst>
                                </p:cTn>
                              </p:par>
                              <p:par>
                                <p:cTn id="66" presetID="10" presetClass="entr" presetSubtype="0" fill="hold" grpId="0" nodeType="withEffect">
                                  <p:stCondLst>
                                    <p:cond delay="1900"/>
                                  </p:stCondLst>
                                  <p:childTnLst>
                                    <p:set>
                                      <p:cBhvr>
                                        <p:cTn id="67" dur="1" fill="hold">
                                          <p:stCondLst>
                                            <p:cond delay="0"/>
                                          </p:stCondLst>
                                        </p:cTn>
                                        <p:tgtEl>
                                          <p:spTgt spid="19"/>
                                        </p:tgtEl>
                                        <p:attrNameLst>
                                          <p:attrName>style.visibility</p:attrName>
                                        </p:attrNameLst>
                                      </p:cBhvr>
                                      <p:to>
                                        <p:strVal val="visible"/>
                                      </p:to>
                                    </p:set>
                                    <p:animEffect transition="in" filter="fade">
                                      <p:cBhvr>
                                        <p:cTn id="68" dur="500"/>
                                        <p:tgtEl>
                                          <p:spTgt spid="19"/>
                                        </p:tgtEl>
                                      </p:cBhvr>
                                    </p:animEffect>
                                  </p:childTnLst>
                                </p:cTn>
                              </p:par>
                              <p:par>
                                <p:cTn id="69" presetID="10" presetClass="entr" presetSubtype="0" fill="hold" grpId="0" nodeType="withEffect">
                                  <p:stCondLst>
                                    <p:cond delay="210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500"/>
                                        <p:tgtEl>
                                          <p:spTgt spid="27"/>
                                        </p:tgtEl>
                                      </p:cBhvr>
                                    </p:animEffect>
                                  </p:childTnLst>
                                </p:cTn>
                              </p:par>
                              <p:par>
                                <p:cTn id="72" presetID="10" presetClass="entr" presetSubtype="0" fill="hold" grpId="0" nodeType="withEffect">
                                  <p:stCondLst>
                                    <p:cond delay="2100"/>
                                  </p:stCondLst>
                                  <p:iterate type="wd">
                                    <p:tmPct val="10000"/>
                                  </p:iterate>
                                  <p:childTnLst>
                                    <p:set>
                                      <p:cBhvr>
                                        <p:cTn id="73" dur="1" fill="hold">
                                          <p:stCondLst>
                                            <p:cond delay="0"/>
                                          </p:stCondLst>
                                        </p:cTn>
                                        <p:tgtEl>
                                          <p:spTgt spid="26"/>
                                        </p:tgtEl>
                                        <p:attrNameLst>
                                          <p:attrName>style.visibility</p:attrName>
                                        </p:attrNameLst>
                                      </p:cBhvr>
                                      <p:to>
                                        <p:strVal val="visible"/>
                                      </p:to>
                                    </p:set>
                                    <p:animEffect transition="in" filter="fade">
                                      <p:cBhvr>
                                        <p:cTn id="7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6" grpId="0"/>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573081" y="1588843"/>
            <a:ext cx="1264403" cy="3631763"/>
          </a:xfrm>
          <a:prstGeom prst="rect">
            <a:avLst/>
          </a:prstGeom>
          <a:noFill/>
        </p:spPr>
        <p:txBody>
          <a:bodyPr wrap="square" rtlCol="0">
            <a:spAutoFit/>
          </a:bodyPr>
          <a:lstStyle/>
          <a:p>
            <a:r>
              <a:rPr lang="zh-CN" altLang="en-US" sz="11500" b="1" dirty="0">
                <a:solidFill>
                  <a:srgbClr val="F3A41D"/>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目</a:t>
            </a:r>
            <a:endParaRPr lang="en-US" altLang="zh-CN" sz="11500" b="1" dirty="0">
              <a:solidFill>
                <a:srgbClr val="F3A41D"/>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zh-CN" altLang="en-US" sz="11500" b="1" dirty="0">
                <a:solidFill>
                  <a:srgbClr val="F3A41D"/>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录</a:t>
            </a:r>
          </a:p>
        </p:txBody>
      </p:sp>
      <p:sp>
        <p:nvSpPr>
          <p:cNvPr id="5" name="MH_Others_1"/>
          <p:cNvSpPr txBox="1"/>
          <p:nvPr>
            <p:custDataLst>
              <p:tags r:id="rId1"/>
            </p:custDataLst>
          </p:nvPr>
        </p:nvSpPr>
        <p:spPr>
          <a:xfrm rot="5400000">
            <a:off x="1453941" y="2480093"/>
            <a:ext cx="1925311" cy="523220"/>
          </a:xfrm>
          <a:prstGeom prst="rect">
            <a:avLst/>
          </a:prstGeom>
          <a:noFill/>
        </p:spPr>
        <p:txBody>
          <a:bodyPr wrap="none">
            <a:noAutofit/>
          </a:bodyPr>
          <a:lstStyle/>
          <a:p>
            <a:pPr algn="dist">
              <a:defRPr/>
            </a:pPr>
            <a:r>
              <a:rPr lang="en-US" altLang="zh-CN" sz="4000" spc="400" dirty="0">
                <a:solidFill>
                  <a:srgbClr val="97CB5F"/>
                </a:solidFill>
                <a:latin typeface="微软雅黑" panose="020B0503020204020204" pitchFamily="34" charset="-122"/>
                <a:ea typeface="微软雅黑" panose="020B0503020204020204" pitchFamily="34" charset="-122"/>
              </a:rPr>
              <a:t>CONTENTS</a:t>
            </a:r>
            <a:endParaRPr lang="zh-CN" altLang="en-US" sz="4000" spc="400" dirty="0">
              <a:solidFill>
                <a:srgbClr val="97CB5F"/>
              </a:solidFill>
              <a:latin typeface="微软雅黑" panose="020B0503020204020204" pitchFamily="34" charset="-122"/>
              <a:ea typeface="微软雅黑" panose="020B0503020204020204" pitchFamily="34" charset="-122"/>
            </a:endParaRPr>
          </a:p>
        </p:txBody>
      </p:sp>
      <p:sp>
        <p:nvSpPr>
          <p:cNvPr id="6" name="MH_Number_1"/>
          <p:cNvSpPr/>
          <p:nvPr>
            <p:custDataLst>
              <p:tags r:id="rId2"/>
            </p:custDataLst>
          </p:nvPr>
        </p:nvSpPr>
        <p:spPr>
          <a:xfrm>
            <a:off x="6833029" y="1847920"/>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1</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 name="MH_Entry_1"/>
          <p:cNvSpPr/>
          <p:nvPr>
            <p:custDataLst>
              <p:tags r:id="rId3"/>
            </p:custDataLst>
          </p:nvPr>
        </p:nvSpPr>
        <p:spPr>
          <a:xfrm>
            <a:off x="7322817" y="1847920"/>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8" name="MH_Entry_2"/>
          <p:cNvSpPr/>
          <p:nvPr>
            <p:custDataLst>
              <p:tags r:id="rId4"/>
            </p:custDataLst>
          </p:nvPr>
        </p:nvSpPr>
        <p:spPr>
          <a:xfrm>
            <a:off x="7322817" y="2710179"/>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9" name="MH_Number_2"/>
          <p:cNvSpPr/>
          <p:nvPr>
            <p:custDataLst>
              <p:tags r:id="rId5"/>
            </p:custDataLst>
          </p:nvPr>
        </p:nvSpPr>
        <p:spPr>
          <a:xfrm>
            <a:off x="6833029" y="2710179"/>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2</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0" name="MH_Number_1"/>
          <p:cNvSpPr/>
          <p:nvPr>
            <p:custDataLst>
              <p:tags r:id="rId6"/>
            </p:custDataLst>
          </p:nvPr>
        </p:nvSpPr>
        <p:spPr>
          <a:xfrm>
            <a:off x="6833029" y="3608720"/>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3</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1" name="MH_Entry_1"/>
          <p:cNvSpPr/>
          <p:nvPr>
            <p:custDataLst>
              <p:tags r:id="rId7"/>
            </p:custDataLst>
          </p:nvPr>
        </p:nvSpPr>
        <p:spPr>
          <a:xfrm>
            <a:off x="7322817" y="3608720"/>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12" name="MH_Entry_2"/>
          <p:cNvSpPr/>
          <p:nvPr>
            <p:custDataLst>
              <p:tags r:id="rId8"/>
            </p:custDataLst>
          </p:nvPr>
        </p:nvSpPr>
        <p:spPr>
          <a:xfrm>
            <a:off x="7322817" y="4572577"/>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13" name="MH_Number_2"/>
          <p:cNvSpPr/>
          <p:nvPr>
            <p:custDataLst>
              <p:tags r:id="rId9"/>
            </p:custDataLst>
          </p:nvPr>
        </p:nvSpPr>
        <p:spPr>
          <a:xfrm>
            <a:off x="6833029" y="4572577"/>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4</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4" name="矩形: 圆角 13"/>
          <p:cNvSpPr/>
          <p:nvPr/>
        </p:nvSpPr>
        <p:spPr>
          <a:xfrm>
            <a:off x="584200" y="863600"/>
            <a:ext cx="11036300" cy="5124450"/>
          </a:xfrm>
          <a:prstGeom prst="roundRect">
            <a:avLst>
              <a:gd name="adj" fmla="val 0"/>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grpSp>
        <p:nvGrpSpPr>
          <p:cNvPr id="15" name="组合 14"/>
          <p:cNvGrpSpPr/>
          <p:nvPr/>
        </p:nvGrpSpPr>
        <p:grpSpPr>
          <a:xfrm>
            <a:off x="11424281" y="4725051"/>
            <a:ext cx="997584" cy="1363516"/>
            <a:chOff x="2112963" y="3560763"/>
            <a:chExt cx="2449513" cy="3348038"/>
          </a:xfrm>
        </p:grpSpPr>
        <p:sp>
          <p:nvSpPr>
            <p:cNvPr id="16" name="Freeform 5"/>
            <p:cNvSpPr/>
            <p:nvPr/>
          </p:nvSpPr>
          <p:spPr bwMode="auto">
            <a:xfrm>
              <a:off x="2112963" y="3992563"/>
              <a:ext cx="2449513" cy="2916238"/>
            </a:xfrm>
            <a:custGeom>
              <a:avLst/>
              <a:gdLst>
                <a:gd name="T0" fmla="*/ 466 w 577"/>
                <a:gd name="T1" fmla="*/ 580 h 687"/>
                <a:gd name="T2" fmla="*/ 108 w 577"/>
                <a:gd name="T3" fmla="*/ 429 h 687"/>
                <a:gd name="T4" fmla="*/ 166 w 577"/>
                <a:gd name="T5" fmla="*/ 20 h 687"/>
                <a:gd name="T6" fmla="*/ 306 w 577"/>
                <a:gd name="T7" fmla="*/ 308 h 687"/>
                <a:gd name="T8" fmla="*/ 466 w 577"/>
                <a:gd name="T9" fmla="*/ 580 h 687"/>
              </a:gdLst>
              <a:ahLst/>
              <a:cxnLst>
                <a:cxn ang="0">
                  <a:pos x="T0" y="T1"/>
                </a:cxn>
                <a:cxn ang="0">
                  <a:pos x="T2" y="T3"/>
                </a:cxn>
                <a:cxn ang="0">
                  <a:pos x="T4" y="T5"/>
                </a:cxn>
                <a:cxn ang="0">
                  <a:pos x="T6" y="T7"/>
                </a:cxn>
                <a:cxn ang="0">
                  <a:pos x="T8" y="T9"/>
                </a:cxn>
              </a:cxnLst>
              <a:rect l="0" t="0" r="r" b="b"/>
              <a:pathLst>
                <a:path w="577" h="687">
                  <a:moveTo>
                    <a:pt x="466" y="580"/>
                  </a:moveTo>
                  <a:cubicBezTo>
                    <a:pt x="385" y="687"/>
                    <a:pt x="205" y="667"/>
                    <a:pt x="108" y="429"/>
                  </a:cubicBezTo>
                  <a:cubicBezTo>
                    <a:pt x="0" y="163"/>
                    <a:pt x="89" y="0"/>
                    <a:pt x="166" y="20"/>
                  </a:cubicBezTo>
                  <a:cubicBezTo>
                    <a:pt x="250" y="41"/>
                    <a:pt x="221" y="214"/>
                    <a:pt x="306" y="308"/>
                  </a:cubicBezTo>
                  <a:cubicBezTo>
                    <a:pt x="375" y="384"/>
                    <a:pt x="577" y="432"/>
                    <a:pt x="466" y="580"/>
                  </a:cubicBezTo>
                  <a:close/>
                </a:path>
              </a:pathLst>
            </a:custGeom>
            <a:solidFill>
              <a:srgbClr val="4639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6"/>
            <p:cNvSpPr/>
            <p:nvPr/>
          </p:nvSpPr>
          <p:spPr bwMode="auto">
            <a:xfrm>
              <a:off x="2211388" y="3963988"/>
              <a:ext cx="1001713" cy="669925"/>
            </a:xfrm>
            <a:custGeom>
              <a:avLst/>
              <a:gdLst>
                <a:gd name="T0" fmla="*/ 0 w 236"/>
                <a:gd name="T1" fmla="*/ 115 h 158"/>
                <a:gd name="T2" fmla="*/ 145 w 236"/>
                <a:gd name="T3" fmla="*/ 11 h 158"/>
                <a:gd name="T4" fmla="*/ 236 w 236"/>
                <a:gd name="T5" fmla="*/ 131 h 158"/>
                <a:gd name="T6" fmla="*/ 158 w 236"/>
                <a:gd name="T7" fmla="*/ 118 h 158"/>
                <a:gd name="T8" fmla="*/ 99 w 236"/>
                <a:gd name="T9" fmla="*/ 158 h 158"/>
                <a:gd name="T10" fmla="*/ 85 w 236"/>
                <a:gd name="T11" fmla="*/ 92 h 158"/>
                <a:gd name="T12" fmla="*/ 0 w 236"/>
                <a:gd name="T13" fmla="*/ 115 h 158"/>
              </a:gdLst>
              <a:ahLst/>
              <a:cxnLst>
                <a:cxn ang="0">
                  <a:pos x="T0" y="T1"/>
                </a:cxn>
                <a:cxn ang="0">
                  <a:pos x="T2" y="T3"/>
                </a:cxn>
                <a:cxn ang="0">
                  <a:pos x="T4" y="T5"/>
                </a:cxn>
                <a:cxn ang="0">
                  <a:pos x="T6" y="T7"/>
                </a:cxn>
                <a:cxn ang="0">
                  <a:pos x="T8" y="T9"/>
                </a:cxn>
                <a:cxn ang="0">
                  <a:pos x="T10" y="T11"/>
                </a:cxn>
                <a:cxn ang="0">
                  <a:pos x="T12" y="T13"/>
                </a:cxn>
              </a:cxnLst>
              <a:rect l="0" t="0" r="r" b="b"/>
              <a:pathLst>
                <a:path w="236" h="158">
                  <a:moveTo>
                    <a:pt x="0" y="115"/>
                  </a:moveTo>
                  <a:cubicBezTo>
                    <a:pt x="41" y="111"/>
                    <a:pt x="61" y="0"/>
                    <a:pt x="145" y="11"/>
                  </a:cubicBezTo>
                  <a:cubicBezTo>
                    <a:pt x="223" y="22"/>
                    <a:pt x="192" y="125"/>
                    <a:pt x="236" y="131"/>
                  </a:cubicBezTo>
                  <a:cubicBezTo>
                    <a:pt x="197" y="149"/>
                    <a:pt x="170" y="140"/>
                    <a:pt x="158" y="118"/>
                  </a:cubicBezTo>
                  <a:cubicBezTo>
                    <a:pt x="142" y="149"/>
                    <a:pt x="99" y="158"/>
                    <a:pt x="99" y="158"/>
                  </a:cubicBezTo>
                  <a:cubicBezTo>
                    <a:pt x="84" y="132"/>
                    <a:pt x="81" y="107"/>
                    <a:pt x="85" y="92"/>
                  </a:cubicBezTo>
                  <a:cubicBezTo>
                    <a:pt x="65" y="116"/>
                    <a:pt x="24" y="122"/>
                    <a:pt x="0" y="115"/>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7"/>
            <p:cNvSpPr/>
            <p:nvPr/>
          </p:nvSpPr>
          <p:spPr bwMode="auto">
            <a:xfrm>
              <a:off x="2597150" y="3560763"/>
              <a:ext cx="492125" cy="623888"/>
            </a:xfrm>
            <a:custGeom>
              <a:avLst/>
              <a:gdLst>
                <a:gd name="T0" fmla="*/ 103 w 116"/>
                <a:gd name="T1" fmla="*/ 17 h 147"/>
                <a:gd name="T2" fmla="*/ 58 w 116"/>
                <a:gd name="T3" fmla="*/ 20 h 147"/>
                <a:gd name="T4" fmla="*/ 35 w 116"/>
                <a:gd name="T5" fmla="*/ 106 h 147"/>
                <a:gd name="T6" fmla="*/ 1 w 116"/>
                <a:gd name="T7" fmla="*/ 130 h 147"/>
                <a:gd name="T8" fmla="*/ 59 w 116"/>
                <a:gd name="T9" fmla="*/ 135 h 147"/>
                <a:gd name="T10" fmla="*/ 70 w 116"/>
                <a:gd name="T11" fmla="*/ 75 h 147"/>
                <a:gd name="T12" fmla="*/ 103 w 116"/>
                <a:gd name="T13" fmla="*/ 17 h 147"/>
              </a:gdLst>
              <a:ahLst/>
              <a:cxnLst>
                <a:cxn ang="0">
                  <a:pos x="T0" y="T1"/>
                </a:cxn>
                <a:cxn ang="0">
                  <a:pos x="T2" y="T3"/>
                </a:cxn>
                <a:cxn ang="0">
                  <a:pos x="T4" y="T5"/>
                </a:cxn>
                <a:cxn ang="0">
                  <a:pos x="T6" y="T7"/>
                </a:cxn>
                <a:cxn ang="0">
                  <a:pos x="T8" y="T9"/>
                </a:cxn>
                <a:cxn ang="0">
                  <a:pos x="T10" y="T11"/>
                </a:cxn>
                <a:cxn ang="0">
                  <a:pos x="T12" y="T13"/>
                </a:cxn>
              </a:cxnLst>
              <a:rect l="0" t="0" r="r" b="b"/>
              <a:pathLst>
                <a:path w="116" h="147">
                  <a:moveTo>
                    <a:pt x="103" y="17"/>
                  </a:moveTo>
                  <a:cubicBezTo>
                    <a:pt x="91" y="4"/>
                    <a:pt x="64" y="0"/>
                    <a:pt x="58" y="20"/>
                  </a:cubicBezTo>
                  <a:cubicBezTo>
                    <a:pt x="53" y="41"/>
                    <a:pt x="36" y="91"/>
                    <a:pt x="35" y="106"/>
                  </a:cubicBezTo>
                  <a:cubicBezTo>
                    <a:pt x="34" y="120"/>
                    <a:pt x="3" y="113"/>
                    <a:pt x="1" y="130"/>
                  </a:cubicBezTo>
                  <a:cubicBezTo>
                    <a:pt x="0" y="147"/>
                    <a:pt x="38" y="144"/>
                    <a:pt x="59" y="135"/>
                  </a:cubicBezTo>
                  <a:cubicBezTo>
                    <a:pt x="79" y="127"/>
                    <a:pt x="61" y="107"/>
                    <a:pt x="70" y="75"/>
                  </a:cubicBezTo>
                  <a:cubicBezTo>
                    <a:pt x="79" y="43"/>
                    <a:pt x="116" y="20"/>
                    <a:pt x="103" y="17"/>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9" name="组合 18"/>
          <p:cNvGrpSpPr/>
          <p:nvPr/>
        </p:nvGrpSpPr>
        <p:grpSpPr>
          <a:xfrm>
            <a:off x="815975" y="5710826"/>
            <a:ext cx="860521" cy="964611"/>
            <a:chOff x="815975" y="4306888"/>
            <a:chExt cx="2112963" cy="2368550"/>
          </a:xfrm>
        </p:grpSpPr>
        <p:sp>
          <p:nvSpPr>
            <p:cNvPr id="20" name="Freeform 9"/>
            <p:cNvSpPr/>
            <p:nvPr/>
          </p:nvSpPr>
          <p:spPr bwMode="auto">
            <a:xfrm>
              <a:off x="815975" y="4306888"/>
              <a:ext cx="2112963" cy="2368550"/>
            </a:xfrm>
            <a:custGeom>
              <a:avLst/>
              <a:gdLst>
                <a:gd name="T0" fmla="*/ 498 w 498"/>
                <a:gd name="T1" fmla="*/ 348 h 558"/>
                <a:gd name="T2" fmla="*/ 275 w 498"/>
                <a:gd name="T3" fmla="*/ 512 h 558"/>
                <a:gd name="T4" fmla="*/ 0 w 498"/>
                <a:gd name="T5" fmla="*/ 546 h 558"/>
                <a:gd name="T6" fmla="*/ 72 w 498"/>
                <a:gd name="T7" fmla="*/ 0 h 558"/>
                <a:gd name="T8" fmla="*/ 498 w 498"/>
                <a:gd name="T9" fmla="*/ 348 h 558"/>
              </a:gdLst>
              <a:ahLst/>
              <a:cxnLst>
                <a:cxn ang="0">
                  <a:pos x="T0" y="T1"/>
                </a:cxn>
                <a:cxn ang="0">
                  <a:pos x="T2" y="T3"/>
                </a:cxn>
                <a:cxn ang="0">
                  <a:pos x="T4" y="T5"/>
                </a:cxn>
                <a:cxn ang="0">
                  <a:pos x="T6" y="T7"/>
                </a:cxn>
                <a:cxn ang="0">
                  <a:pos x="T8" y="T9"/>
                </a:cxn>
              </a:cxnLst>
              <a:rect l="0" t="0" r="r" b="b"/>
              <a:pathLst>
                <a:path w="498" h="558">
                  <a:moveTo>
                    <a:pt x="498" y="348"/>
                  </a:moveTo>
                  <a:cubicBezTo>
                    <a:pt x="441" y="419"/>
                    <a:pt x="365" y="476"/>
                    <a:pt x="275" y="512"/>
                  </a:cubicBezTo>
                  <a:cubicBezTo>
                    <a:pt x="185" y="548"/>
                    <a:pt x="90" y="558"/>
                    <a:pt x="0" y="546"/>
                  </a:cubicBezTo>
                  <a:cubicBezTo>
                    <a:pt x="72" y="0"/>
                    <a:pt x="72" y="0"/>
                    <a:pt x="72" y="0"/>
                  </a:cubicBezTo>
                  <a:lnTo>
                    <a:pt x="498" y="348"/>
                  </a:ln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0"/>
            <p:cNvSpPr/>
            <p:nvPr/>
          </p:nvSpPr>
          <p:spPr bwMode="auto">
            <a:xfrm>
              <a:off x="836613" y="4306888"/>
              <a:ext cx="1976438" cy="2216150"/>
            </a:xfrm>
            <a:custGeom>
              <a:avLst/>
              <a:gdLst>
                <a:gd name="T0" fmla="*/ 466 w 466"/>
                <a:gd name="T1" fmla="*/ 326 h 522"/>
                <a:gd name="T2" fmla="*/ 257 w 466"/>
                <a:gd name="T3" fmla="*/ 479 h 522"/>
                <a:gd name="T4" fmla="*/ 0 w 466"/>
                <a:gd name="T5" fmla="*/ 511 h 522"/>
                <a:gd name="T6" fmla="*/ 67 w 466"/>
                <a:gd name="T7" fmla="*/ 0 h 522"/>
                <a:gd name="T8" fmla="*/ 466 w 466"/>
                <a:gd name="T9" fmla="*/ 326 h 522"/>
              </a:gdLst>
              <a:ahLst/>
              <a:cxnLst>
                <a:cxn ang="0">
                  <a:pos x="T0" y="T1"/>
                </a:cxn>
                <a:cxn ang="0">
                  <a:pos x="T2" y="T3"/>
                </a:cxn>
                <a:cxn ang="0">
                  <a:pos x="T4" y="T5"/>
                </a:cxn>
                <a:cxn ang="0">
                  <a:pos x="T6" y="T7"/>
                </a:cxn>
                <a:cxn ang="0">
                  <a:pos x="T8" y="T9"/>
                </a:cxn>
              </a:cxnLst>
              <a:rect l="0" t="0" r="r" b="b"/>
              <a:pathLst>
                <a:path w="466" h="522">
                  <a:moveTo>
                    <a:pt x="466" y="326"/>
                  </a:moveTo>
                  <a:cubicBezTo>
                    <a:pt x="412" y="392"/>
                    <a:pt x="342" y="445"/>
                    <a:pt x="257" y="479"/>
                  </a:cubicBezTo>
                  <a:cubicBezTo>
                    <a:pt x="172" y="513"/>
                    <a:pt x="84" y="522"/>
                    <a:pt x="0" y="511"/>
                  </a:cubicBezTo>
                  <a:cubicBezTo>
                    <a:pt x="67" y="0"/>
                    <a:pt x="67" y="0"/>
                    <a:pt x="67" y="0"/>
                  </a:cubicBezTo>
                  <a:lnTo>
                    <a:pt x="466" y="326"/>
                  </a:lnTo>
                  <a:close/>
                </a:path>
              </a:pathLst>
            </a:custGeom>
            <a:solidFill>
              <a:srgbClr val="FCE3B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1"/>
            <p:cNvSpPr/>
            <p:nvPr/>
          </p:nvSpPr>
          <p:spPr bwMode="auto">
            <a:xfrm>
              <a:off x="869950" y="4306888"/>
              <a:ext cx="1739900" cy="1947863"/>
            </a:xfrm>
            <a:custGeom>
              <a:avLst/>
              <a:gdLst>
                <a:gd name="T0" fmla="*/ 410 w 410"/>
                <a:gd name="T1" fmla="*/ 286 h 459"/>
                <a:gd name="T2" fmla="*/ 226 w 410"/>
                <a:gd name="T3" fmla="*/ 421 h 459"/>
                <a:gd name="T4" fmla="*/ 0 w 410"/>
                <a:gd name="T5" fmla="*/ 449 h 459"/>
                <a:gd name="T6" fmla="*/ 59 w 410"/>
                <a:gd name="T7" fmla="*/ 0 h 459"/>
                <a:gd name="T8" fmla="*/ 410 w 410"/>
                <a:gd name="T9" fmla="*/ 286 h 459"/>
              </a:gdLst>
              <a:ahLst/>
              <a:cxnLst>
                <a:cxn ang="0">
                  <a:pos x="T0" y="T1"/>
                </a:cxn>
                <a:cxn ang="0">
                  <a:pos x="T2" y="T3"/>
                </a:cxn>
                <a:cxn ang="0">
                  <a:pos x="T4" y="T5"/>
                </a:cxn>
                <a:cxn ang="0">
                  <a:pos x="T6" y="T7"/>
                </a:cxn>
                <a:cxn ang="0">
                  <a:pos x="T8" y="T9"/>
                </a:cxn>
              </a:cxnLst>
              <a:rect l="0" t="0" r="r" b="b"/>
              <a:pathLst>
                <a:path w="410" h="459">
                  <a:moveTo>
                    <a:pt x="410" y="286"/>
                  </a:moveTo>
                  <a:cubicBezTo>
                    <a:pt x="362" y="344"/>
                    <a:pt x="300" y="391"/>
                    <a:pt x="226" y="421"/>
                  </a:cubicBezTo>
                  <a:cubicBezTo>
                    <a:pt x="152" y="450"/>
                    <a:pt x="74" y="459"/>
                    <a:pt x="0" y="449"/>
                  </a:cubicBezTo>
                  <a:cubicBezTo>
                    <a:pt x="59" y="0"/>
                    <a:pt x="59" y="0"/>
                    <a:pt x="59" y="0"/>
                  </a:cubicBezTo>
                  <a:lnTo>
                    <a:pt x="410" y="286"/>
                  </a:lnTo>
                  <a:close/>
                </a:path>
              </a:pathLst>
            </a:custGeom>
            <a:solidFill>
              <a:srgbClr val="E660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2"/>
            <p:cNvSpPr/>
            <p:nvPr/>
          </p:nvSpPr>
          <p:spPr bwMode="auto">
            <a:xfrm>
              <a:off x="1087438" y="5207000"/>
              <a:ext cx="142875" cy="215900"/>
            </a:xfrm>
            <a:custGeom>
              <a:avLst/>
              <a:gdLst>
                <a:gd name="T0" fmla="*/ 29 w 34"/>
                <a:gd name="T1" fmla="*/ 1 h 51"/>
                <a:gd name="T2" fmla="*/ 30 w 34"/>
                <a:gd name="T3" fmla="*/ 39 h 51"/>
                <a:gd name="T4" fmla="*/ 12 w 34"/>
                <a:gd name="T5" fmla="*/ 48 h 51"/>
                <a:gd name="T6" fmla="*/ 4 w 34"/>
                <a:gd name="T7" fmla="*/ 29 h 51"/>
                <a:gd name="T8" fmla="*/ 29 w 34"/>
                <a:gd name="T9" fmla="*/ 1 h 51"/>
              </a:gdLst>
              <a:ahLst/>
              <a:cxnLst>
                <a:cxn ang="0">
                  <a:pos x="T0" y="T1"/>
                </a:cxn>
                <a:cxn ang="0">
                  <a:pos x="T2" y="T3"/>
                </a:cxn>
                <a:cxn ang="0">
                  <a:pos x="T4" y="T5"/>
                </a:cxn>
                <a:cxn ang="0">
                  <a:pos x="T6" y="T7"/>
                </a:cxn>
                <a:cxn ang="0">
                  <a:pos x="T8" y="T9"/>
                </a:cxn>
              </a:cxnLst>
              <a:rect l="0" t="0" r="r" b="b"/>
              <a:pathLst>
                <a:path w="34" h="51">
                  <a:moveTo>
                    <a:pt x="29" y="1"/>
                  </a:moveTo>
                  <a:cubicBezTo>
                    <a:pt x="33" y="3"/>
                    <a:pt x="34" y="29"/>
                    <a:pt x="30" y="39"/>
                  </a:cubicBezTo>
                  <a:cubicBezTo>
                    <a:pt x="26" y="48"/>
                    <a:pt x="19" y="51"/>
                    <a:pt x="12" y="48"/>
                  </a:cubicBezTo>
                  <a:cubicBezTo>
                    <a:pt x="4" y="46"/>
                    <a:pt x="0" y="38"/>
                    <a:pt x="4" y="29"/>
                  </a:cubicBezTo>
                  <a:cubicBezTo>
                    <a:pt x="8" y="19"/>
                    <a:pt x="25" y="0"/>
                    <a:pt x="29" y="1"/>
                  </a:cubicBezTo>
                  <a:close/>
                </a:path>
              </a:pathLst>
            </a:custGeom>
            <a:solidFill>
              <a:srgbClr val="2825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3"/>
            <p:cNvSpPr/>
            <p:nvPr/>
          </p:nvSpPr>
          <p:spPr bwMode="auto">
            <a:xfrm>
              <a:off x="1646238" y="5032375"/>
              <a:ext cx="169863" cy="204788"/>
            </a:xfrm>
            <a:custGeom>
              <a:avLst/>
              <a:gdLst>
                <a:gd name="T0" fmla="*/ 3 w 40"/>
                <a:gd name="T1" fmla="*/ 2 h 48"/>
                <a:gd name="T2" fmla="*/ 34 w 40"/>
                <a:gd name="T3" fmla="*/ 23 h 48"/>
                <a:gd name="T4" fmla="*/ 31 w 40"/>
                <a:gd name="T5" fmla="*/ 44 h 48"/>
                <a:gd name="T6" fmla="*/ 11 w 40"/>
                <a:gd name="T7" fmla="*/ 39 h 48"/>
                <a:gd name="T8" fmla="*/ 3 w 40"/>
                <a:gd name="T9" fmla="*/ 2 h 48"/>
              </a:gdLst>
              <a:ahLst/>
              <a:cxnLst>
                <a:cxn ang="0">
                  <a:pos x="T0" y="T1"/>
                </a:cxn>
                <a:cxn ang="0">
                  <a:pos x="T2" y="T3"/>
                </a:cxn>
                <a:cxn ang="0">
                  <a:pos x="T4" y="T5"/>
                </a:cxn>
                <a:cxn ang="0">
                  <a:pos x="T6" y="T7"/>
                </a:cxn>
                <a:cxn ang="0">
                  <a:pos x="T8" y="T9"/>
                </a:cxn>
              </a:cxnLst>
              <a:rect l="0" t="0" r="r" b="b"/>
              <a:pathLst>
                <a:path w="40" h="48">
                  <a:moveTo>
                    <a:pt x="3" y="2"/>
                  </a:moveTo>
                  <a:cubicBezTo>
                    <a:pt x="7" y="0"/>
                    <a:pt x="28" y="15"/>
                    <a:pt x="34" y="23"/>
                  </a:cubicBezTo>
                  <a:cubicBezTo>
                    <a:pt x="40" y="32"/>
                    <a:pt x="37" y="40"/>
                    <a:pt x="31" y="44"/>
                  </a:cubicBezTo>
                  <a:cubicBezTo>
                    <a:pt x="25" y="48"/>
                    <a:pt x="17" y="47"/>
                    <a:pt x="11" y="39"/>
                  </a:cubicBezTo>
                  <a:cubicBezTo>
                    <a:pt x="5" y="30"/>
                    <a:pt x="0" y="4"/>
                    <a:pt x="3" y="2"/>
                  </a:cubicBezTo>
                  <a:close/>
                </a:path>
              </a:pathLst>
            </a:custGeom>
            <a:solidFill>
              <a:srgbClr val="2825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4"/>
            <p:cNvSpPr/>
            <p:nvPr/>
          </p:nvSpPr>
          <p:spPr bwMode="auto">
            <a:xfrm>
              <a:off x="1252538" y="4859338"/>
              <a:ext cx="182563" cy="190500"/>
            </a:xfrm>
            <a:custGeom>
              <a:avLst/>
              <a:gdLst>
                <a:gd name="T0" fmla="*/ 3 w 43"/>
                <a:gd name="T1" fmla="*/ 43 h 45"/>
                <a:gd name="T2" fmla="*/ 16 w 43"/>
                <a:gd name="T3" fmla="*/ 7 h 45"/>
                <a:gd name="T4" fmla="*/ 36 w 43"/>
                <a:gd name="T5" fmla="*/ 5 h 45"/>
                <a:gd name="T6" fmla="*/ 37 w 43"/>
                <a:gd name="T7" fmla="*/ 26 h 45"/>
                <a:gd name="T8" fmla="*/ 3 w 43"/>
                <a:gd name="T9" fmla="*/ 43 h 45"/>
              </a:gdLst>
              <a:ahLst/>
              <a:cxnLst>
                <a:cxn ang="0">
                  <a:pos x="T0" y="T1"/>
                </a:cxn>
                <a:cxn ang="0">
                  <a:pos x="T2" y="T3"/>
                </a:cxn>
                <a:cxn ang="0">
                  <a:pos x="T4" y="T5"/>
                </a:cxn>
                <a:cxn ang="0">
                  <a:pos x="T6" y="T7"/>
                </a:cxn>
                <a:cxn ang="0">
                  <a:pos x="T8" y="T9"/>
                </a:cxn>
              </a:cxnLst>
              <a:rect l="0" t="0" r="r" b="b"/>
              <a:pathLst>
                <a:path w="43" h="45">
                  <a:moveTo>
                    <a:pt x="3" y="43"/>
                  </a:moveTo>
                  <a:cubicBezTo>
                    <a:pt x="0" y="40"/>
                    <a:pt x="9" y="15"/>
                    <a:pt x="16" y="7"/>
                  </a:cubicBezTo>
                  <a:cubicBezTo>
                    <a:pt x="23" y="0"/>
                    <a:pt x="31" y="0"/>
                    <a:pt x="36" y="5"/>
                  </a:cubicBezTo>
                  <a:cubicBezTo>
                    <a:pt x="42" y="10"/>
                    <a:pt x="43" y="18"/>
                    <a:pt x="37" y="26"/>
                  </a:cubicBezTo>
                  <a:cubicBezTo>
                    <a:pt x="30" y="34"/>
                    <a:pt x="6" y="45"/>
                    <a:pt x="3" y="43"/>
                  </a:cubicBezTo>
                  <a:close/>
                </a:path>
              </a:pathLst>
            </a:custGeom>
            <a:solidFill>
              <a:srgbClr val="2825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15"/>
            <p:cNvSpPr/>
            <p:nvPr/>
          </p:nvSpPr>
          <p:spPr bwMode="auto">
            <a:xfrm>
              <a:off x="1171575" y="4446588"/>
              <a:ext cx="119063" cy="217488"/>
            </a:xfrm>
            <a:custGeom>
              <a:avLst/>
              <a:gdLst>
                <a:gd name="T0" fmla="*/ 13 w 28"/>
                <a:gd name="T1" fmla="*/ 1 h 51"/>
                <a:gd name="T2" fmla="*/ 28 w 28"/>
                <a:gd name="T3" fmla="*/ 35 h 51"/>
                <a:gd name="T4" fmla="*/ 15 w 28"/>
                <a:gd name="T5" fmla="*/ 51 h 51"/>
                <a:gd name="T6" fmla="*/ 0 w 28"/>
                <a:gd name="T7" fmla="*/ 36 h 51"/>
                <a:gd name="T8" fmla="*/ 13 w 28"/>
                <a:gd name="T9" fmla="*/ 1 h 51"/>
              </a:gdLst>
              <a:ahLst/>
              <a:cxnLst>
                <a:cxn ang="0">
                  <a:pos x="T0" y="T1"/>
                </a:cxn>
                <a:cxn ang="0">
                  <a:pos x="T2" y="T3"/>
                </a:cxn>
                <a:cxn ang="0">
                  <a:pos x="T4" y="T5"/>
                </a:cxn>
                <a:cxn ang="0">
                  <a:pos x="T6" y="T7"/>
                </a:cxn>
                <a:cxn ang="0">
                  <a:pos x="T8" y="T9"/>
                </a:cxn>
              </a:cxnLst>
              <a:rect l="0" t="0" r="r" b="b"/>
              <a:pathLst>
                <a:path w="28" h="51">
                  <a:moveTo>
                    <a:pt x="13" y="1"/>
                  </a:moveTo>
                  <a:cubicBezTo>
                    <a:pt x="17" y="0"/>
                    <a:pt x="27" y="24"/>
                    <a:pt x="28" y="35"/>
                  </a:cubicBezTo>
                  <a:cubicBezTo>
                    <a:pt x="28" y="45"/>
                    <a:pt x="22" y="51"/>
                    <a:pt x="15" y="51"/>
                  </a:cubicBezTo>
                  <a:cubicBezTo>
                    <a:pt x="7" y="51"/>
                    <a:pt x="1" y="46"/>
                    <a:pt x="0" y="36"/>
                  </a:cubicBezTo>
                  <a:cubicBezTo>
                    <a:pt x="0" y="25"/>
                    <a:pt x="9" y="1"/>
                    <a:pt x="13" y="1"/>
                  </a:cubicBezTo>
                  <a:close/>
                </a:path>
              </a:pathLst>
            </a:custGeom>
            <a:solidFill>
              <a:srgbClr val="2825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6"/>
            <p:cNvSpPr/>
            <p:nvPr/>
          </p:nvSpPr>
          <p:spPr bwMode="auto">
            <a:xfrm>
              <a:off x="1463675" y="5389563"/>
              <a:ext cx="220663" cy="131763"/>
            </a:xfrm>
            <a:custGeom>
              <a:avLst/>
              <a:gdLst>
                <a:gd name="T0" fmla="*/ 1 w 52"/>
                <a:gd name="T1" fmla="*/ 22 h 31"/>
                <a:gd name="T2" fmla="*/ 33 w 52"/>
                <a:gd name="T3" fmla="*/ 2 h 31"/>
                <a:gd name="T4" fmla="*/ 51 w 52"/>
                <a:gd name="T5" fmla="*/ 13 h 31"/>
                <a:gd name="T6" fmla="*/ 38 w 52"/>
                <a:gd name="T7" fmla="*/ 29 h 31"/>
                <a:gd name="T8" fmla="*/ 1 w 52"/>
                <a:gd name="T9" fmla="*/ 22 h 31"/>
              </a:gdLst>
              <a:ahLst/>
              <a:cxnLst>
                <a:cxn ang="0">
                  <a:pos x="T0" y="T1"/>
                </a:cxn>
                <a:cxn ang="0">
                  <a:pos x="T2" y="T3"/>
                </a:cxn>
                <a:cxn ang="0">
                  <a:pos x="T4" y="T5"/>
                </a:cxn>
                <a:cxn ang="0">
                  <a:pos x="T6" y="T7"/>
                </a:cxn>
                <a:cxn ang="0">
                  <a:pos x="T8" y="T9"/>
                </a:cxn>
              </a:cxnLst>
              <a:rect l="0" t="0" r="r" b="b"/>
              <a:pathLst>
                <a:path w="52" h="31">
                  <a:moveTo>
                    <a:pt x="1" y="22"/>
                  </a:moveTo>
                  <a:cubicBezTo>
                    <a:pt x="0" y="17"/>
                    <a:pt x="23" y="4"/>
                    <a:pt x="33" y="2"/>
                  </a:cubicBezTo>
                  <a:cubicBezTo>
                    <a:pt x="43" y="0"/>
                    <a:pt x="49" y="5"/>
                    <a:pt x="51" y="13"/>
                  </a:cubicBezTo>
                  <a:cubicBezTo>
                    <a:pt x="52" y="20"/>
                    <a:pt x="48" y="27"/>
                    <a:pt x="38" y="29"/>
                  </a:cubicBezTo>
                  <a:cubicBezTo>
                    <a:pt x="28" y="31"/>
                    <a:pt x="2" y="26"/>
                    <a:pt x="1" y="22"/>
                  </a:cubicBezTo>
                  <a:close/>
                </a:path>
              </a:pathLst>
            </a:custGeom>
            <a:solidFill>
              <a:srgbClr val="2825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8" name="组合 27"/>
          <p:cNvGrpSpPr/>
          <p:nvPr/>
        </p:nvGrpSpPr>
        <p:grpSpPr>
          <a:xfrm>
            <a:off x="5122493" y="5078393"/>
            <a:ext cx="729277" cy="989179"/>
            <a:chOff x="1554163" y="4968875"/>
            <a:chExt cx="1790700" cy="2428876"/>
          </a:xfrm>
        </p:grpSpPr>
        <p:sp>
          <p:nvSpPr>
            <p:cNvPr id="29" name="Freeform 17"/>
            <p:cNvSpPr/>
            <p:nvPr/>
          </p:nvSpPr>
          <p:spPr bwMode="auto">
            <a:xfrm>
              <a:off x="1554163" y="5202238"/>
              <a:ext cx="1790700" cy="2195513"/>
            </a:xfrm>
            <a:custGeom>
              <a:avLst/>
              <a:gdLst>
                <a:gd name="T0" fmla="*/ 264 w 422"/>
                <a:gd name="T1" fmla="*/ 33 h 517"/>
                <a:gd name="T2" fmla="*/ 334 w 422"/>
                <a:gd name="T3" fmla="*/ 164 h 517"/>
                <a:gd name="T4" fmla="*/ 328 w 422"/>
                <a:gd name="T5" fmla="*/ 440 h 517"/>
                <a:gd name="T6" fmla="*/ 8 w 422"/>
                <a:gd name="T7" fmla="*/ 315 h 517"/>
                <a:gd name="T8" fmla="*/ 123 w 422"/>
                <a:gd name="T9" fmla="*/ 122 h 517"/>
                <a:gd name="T10" fmla="*/ 264 w 422"/>
                <a:gd name="T11" fmla="*/ 33 h 517"/>
              </a:gdLst>
              <a:ahLst/>
              <a:cxnLst>
                <a:cxn ang="0">
                  <a:pos x="T0" y="T1"/>
                </a:cxn>
                <a:cxn ang="0">
                  <a:pos x="T2" y="T3"/>
                </a:cxn>
                <a:cxn ang="0">
                  <a:pos x="T4" y="T5"/>
                </a:cxn>
                <a:cxn ang="0">
                  <a:pos x="T6" y="T7"/>
                </a:cxn>
                <a:cxn ang="0">
                  <a:pos x="T8" y="T9"/>
                </a:cxn>
                <a:cxn ang="0">
                  <a:pos x="T10" y="T11"/>
                </a:cxn>
              </a:cxnLst>
              <a:rect l="0" t="0" r="r" b="b"/>
              <a:pathLst>
                <a:path w="422" h="517">
                  <a:moveTo>
                    <a:pt x="264" y="33"/>
                  </a:moveTo>
                  <a:cubicBezTo>
                    <a:pt x="324" y="56"/>
                    <a:pt x="332" y="118"/>
                    <a:pt x="334" y="164"/>
                  </a:cubicBezTo>
                  <a:cubicBezTo>
                    <a:pt x="335" y="210"/>
                    <a:pt x="422" y="364"/>
                    <a:pt x="328" y="440"/>
                  </a:cubicBezTo>
                  <a:cubicBezTo>
                    <a:pt x="235" y="517"/>
                    <a:pt x="21" y="471"/>
                    <a:pt x="8" y="315"/>
                  </a:cubicBezTo>
                  <a:cubicBezTo>
                    <a:pt x="0" y="220"/>
                    <a:pt x="85" y="163"/>
                    <a:pt x="123" y="122"/>
                  </a:cubicBezTo>
                  <a:cubicBezTo>
                    <a:pt x="152" y="90"/>
                    <a:pt x="180" y="0"/>
                    <a:pt x="264" y="33"/>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18"/>
            <p:cNvSpPr/>
            <p:nvPr/>
          </p:nvSpPr>
          <p:spPr bwMode="auto">
            <a:xfrm>
              <a:off x="2249488" y="5538788"/>
              <a:ext cx="258763" cy="355600"/>
            </a:xfrm>
            <a:custGeom>
              <a:avLst/>
              <a:gdLst>
                <a:gd name="T0" fmla="*/ 43 w 61"/>
                <a:gd name="T1" fmla="*/ 9 h 84"/>
                <a:gd name="T2" fmla="*/ 19 w 61"/>
                <a:gd name="T3" fmla="*/ 76 h 84"/>
                <a:gd name="T4" fmla="*/ 43 w 61"/>
                <a:gd name="T5" fmla="*/ 9 h 84"/>
              </a:gdLst>
              <a:ahLst/>
              <a:cxnLst>
                <a:cxn ang="0">
                  <a:pos x="T0" y="T1"/>
                </a:cxn>
                <a:cxn ang="0">
                  <a:pos x="T2" y="T3"/>
                </a:cxn>
                <a:cxn ang="0">
                  <a:pos x="T4" y="T5"/>
                </a:cxn>
              </a:cxnLst>
              <a:rect l="0" t="0" r="r" b="b"/>
              <a:pathLst>
                <a:path w="61" h="84">
                  <a:moveTo>
                    <a:pt x="43" y="9"/>
                  </a:moveTo>
                  <a:cubicBezTo>
                    <a:pt x="61" y="18"/>
                    <a:pt x="37" y="84"/>
                    <a:pt x="19" y="76"/>
                  </a:cubicBezTo>
                  <a:cubicBezTo>
                    <a:pt x="0" y="68"/>
                    <a:pt x="24" y="0"/>
                    <a:pt x="43" y="9"/>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19"/>
            <p:cNvSpPr/>
            <p:nvPr/>
          </p:nvSpPr>
          <p:spPr bwMode="auto">
            <a:xfrm>
              <a:off x="1970088" y="6081713"/>
              <a:ext cx="309563" cy="474663"/>
            </a:xfrm>
            <a:custGeom>
              <a:avLst/>
              <a:gdLst>
                <a:gd name="T0" fmla="*/ 48 w 73"/>
                <a:gd name="T1" fmla="*/ 9 h 112"/>
                <a:gd name="T2" fmla="*/ 47 w 73"/>
                <a:gd name="T3" fmla="*/ 95 h 112"/>
                <a:gd name="T4" fmla="*/ 0 w 73"/>
                <a:gd name="T5" fmla="*/ 67 h 112"/>
                <a:gd name="T6" fmla="*/ 48 w 73"/>
                <a:gd name="T7" fmla="*/ 9 h 112"/>
              </a:gdLst>
              <a:ahLst/>
              <a:cxnLst>
                <a:cxn ang="0">
                  <a:pos x="T0" y="T1"/>
                </a:cxn>
                <a:cxn ang="0">
                  <a:pos x="T2" y="T3"/>
                </a:cxn>
                <a:cxn ang="0">
                  <a:pos x="T4" y="T5"/>
                </a:cxn>
                <a:cxn ang="0">
                  <a:pos x="T6" y="T7"/>
                </a:cxn>
              </a:cxnLst>
              <a:rect l="0" t="0" r="r" b="b"/>
              <a:pathLst>
                <a:path w="73" h="112">
                  <a:moveTo>
                    <a:pt x="48" y="9"/>
                  </a:moveTo>
                  <a:cubicBezTo>
                    <a:pt x="61" y="17"/>
                    <a:pt x="73" y="78"/>
                    <a:pt x="47" y="95"/>
                  </a:cubicBezTo>
                  <a:cubicBezTo>
                    <a:pt x="21" y="112"/>
                    <a:pt x="0" y="95"/>
                    <a:pt x="0" y="67"/>
                  </a:cubicBezTo>
                  <a:cubicBezTo>
                    <a:pt x="0" y="38"/>
                    <a:pt x="35" y="0"/>
                    <a:pt x="48" y="9"/>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0"/>
            <p:cNvSpPr/>
            <p:nvPr/>
          </p:nvSpPr>
          <p:spPr bwMode="auto">
            <a:xfrm>
              <a:off x="2592388" y="4968875"/>
              <a:ext cx="276225" cy="458788"/>
            </a:xfrm>
            <a:custGeom>
              <a:avLst/>
              <a:gdLst>
                <a:gd name="T0" fmla="*/ 13 w 65"/>
                <a:gd name="T1" fmla="*/ 99 h 108"/>
                <a:gd name="T2" fmla="*/ 40 w 65"/>
                <a:gd name="T3" fmla="*/ 58 h 108"/>
                <a:gd name="T4" fmla="*/ 43 w 65"/>
                <a:gd name="T5" fmla="*/ 8 h 108"/>
                <a:gd name="T6" fmla="*/ 27 w 65"/>
                <a:gd name="T7" fmla="*/ 53 h 108"/>
                <a:gd name="T8" fmla="*/ 13 w 65"/>
                <a:gd name="T9" fmla="*/ 99 h 108"/>
              </a:gdLst>
              <a:ahLst/>
              <a:cxnLst>
                <a:cxn ang="0">
                  <a:pos x="T0" y="T1"/>
                </a:cxn>
                <a:cxn ang="0">
                  <a:pos x="T2" y="T3"/>
                </a:cxn>
                <a:cxn ang="0">
                  <a:pos x="T4" y="T5"/>
                </a:cxn>
                <a:cxn ang="0">
                  <a:pos x="T6" y="T7"/>
                </a:cxn>
                <a:cxn ang="0">
                  <a:pos x="T8" y="T9"/>
                </a:cxn>
              </a:cxnLst>
              <a:rect l="0" t="0" r="r" b="b"/>
              <a:pathLst>
                <a:path w="65" h="108">
                  <a:moveTo>
                    <a:pt x="13" y="99"/>
                  </a:moveTo>
                  <a:cubicBezTo>
                    <a:pt x="31" y="108"/>
                    <a:pt x="36" y="80"/>
                    <a:pt x="40" y="58"/>
                  </a:cubicBezTo>
                  <a:cubicBezTo>
                    <a:pt x="44" y="36"/>
                    <a:pt x="65" y="17"/>
                    <a:pt x="43" y="8"/>
                  </a:cubicBezTo>
                  <a:cubicBezTo>
                    <a:pt x="21" y="0"/>
                    <a:pt x="33" y="31"/>
                    <a:pt x="27" y="53"/>
                  </a:cubicBezTo>
                  <a:cubicBezTo>
                    <a:pt x="21" y="74"/>
                    <a:pt x="0" y="93"/>
                    <a:pt x="13" y="99"/>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3" name="组合 32"/>
          <p:cNvGrpSpPr/>
          <p:nvPr/>
        </p:nvGrpSpPr>
        <p:grpSpPr>
          <a:xfrm>
            <a:off x="8867842" y="5785176"/>
            <a:ext cx="620661" cy="857288"/>
            <a:chOff x="3335338" y="4035425"/>
            <a:chExt cx="1524000" cy="2105026"/>
          </a:xfrm>
        </p:grpSpPr>
        <p:grpSp>
          <p:nvGrpSpPr>
            <p:cNvPr id="34" name="组合 33"/>
            <p:cNvGrpSpPr/>
            <p:nvPr/>
          </p:nvGrpSpPr>
          <p:grpSpPr>
            <a:xfrm>
              <a:off x="3335338" y="4035425"/>
              <a:ext cx="1524000" cy="2105026"/>
              <a:chOff x="3335338" y="4035425"/>
              <a:chExt cx="1524000" cy="2105026"/>
            </a:xfrm>
          </p:grpSpPr>
          <p:sp>
            <p:nvSpPr>
              <p:cNvPr id="36" name="Freeform 22"/>
              <p:cNvSpPr/>
              <p:nvPr/>
            </p:nvSpPr>
            <p:spPr bwMode="auto">
              <a:xfrm>
                <a:off x="3335338" y="4922838"/>
                <a:ext cx="1524000" cy="1217613"/>
              </a:xfrm>
              <a:custGeom>
                <a:avLst/>
                <a:gdLst>
                  <a:gd name="T0" fmla="*/ 146 w 359"/>
                  <a:gd name="T1" fmla="*/ 248 h 287"/>
                  <a:gd name="T2" fmla="*/ 74 w 359"/>
                  <a:gd name="T3" fmla="*/ 24 h 287"/>
                  <a:gd name="T4" fmla="*/ 192 w 359"/>
                  <a:gd name="T5" fmla="*/ 46 h 287"/>
                  <a:gd name="T6" fmla="*/ 319 w 359"/>
                  <a:gd name="T7" fmla="*/ 88 h 287"/>
                  <a:gd name="T8" fmla="*/ 146 w 359"/>
                  <a:gd name="T9" fmla="*/ 248 h 287"/>
                </a:gdLst>
                <a:ahLst/>
                <a:cxnLst>
                  <a:cxn ang="0">
                    <a:pos x="T0" y="T1"/>
                  </a:cxn>
                  <a:cxn ang="0">
                    <a:pos x="T2" y="T3"/>
                  </a:cxn>
                  <a:cxn ang="0">
                    <a:pos x="T4" y="T5"/>
                  </a:cxn>
                  <a:cxn ang="0">
                    <a:pos x="T6" y="T7"/>
                  </a:cxn>
                  <a:cxn ang="0">
                    <a:pos x="T8" y="T9"/>
                  </a:cxn>
                </a:cxnLst>
                <a:rect l="0" t="0" r="r" b="b"/>
                <a:pathLst>
                  <a:path w="359" h="287">
                    <a:moveTo>
                      <a:pt x="146" y="248"/>
                    </a:moveTo>
                    <a:cubicBezTo>
                      <a:pt x="0" y="210"/>
                      <a:pt x="15" y="48"/>
                      <a:pt x="74" y="24"/>
                    </a:cubicBezTo>
                    <a:cubicBezTo>
                      <a:pt x="133" y="0"/>
                      <a:pt x="136" y="32"/>
                      <a:pt x="192" y="46"/>
                    </a:cubicBezTo>
                    <a:cubicBezTo>
                      <a:pt x="247" y="61"/>
                      <a:pt x="280" y="38"/>
                      <a:pt x="319" y="88"/>
                    </a:cubicBezTo>
                    <a:cubicBezTo>
                      <a:pt x="359" y="138"/>
                      <a:pt x="292" y="287"/>
                      <a:pt x="146" y="248"/>
                    </a:cubicBezTo>
                    <a:close/>
                  </a:path>
                </a:pathLst>
              </a:custGeom>
              <a:solidFill>
                <a:srgbClr val="E660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23"/>
              <p:cNvSpPr>
                <a:spLocks noEditPoints="1"/>
              </p:cNvSpPr>
              <p:nvPr/>
            </p:nvSpPr>
            <p:spPr bwMode="auto">
              <a:xfrm>
                <a:off x="3616325" y="4035425"/>
                <a:ext cx="788988" cy="938213"/>
              </a:xfrm>
              <a:custGeom>
                <a:avLst/>
                <a:gdLst>
                  <a:gd name="T0" fmla="*/ 112 w 186"/>
                  <a:gd name="T1" fmla="*/ 21 h 221"/>
                  <a:gd name="T2" fmla="*/ 147 w 186"/>
                  <a:gd name="T3" fmla="*/ 68 h 221"/>
                  <a:gd name="T4" fmla="*/ 144 w 186"/>
                  <a:gd name="T5" fmla="*/ 79 h 221"/>
                  <a:gd name="T6" fmla="*/ 148 w 186"/>
                  <a:gd name="T7" fmla="*/ 80 h 221"/>
                  <a:gd name="T8" fmla="*/ 183 w 186"/>
                  <a:gd name="T9" fmla="*/ 126 h 221"/>
                  <a:gd name="T10" fmla="*/ 163 w 186"/>
                  <a:gd name="T11" fmla="*/ 156 h 221"/>
                  <a:gd name="T12" fmla="*/ 168 w 186"/>
                  <a:gd name="T13" fmla="*/ 182 h 221"/>
                  <a:gd name="T14" fmla="*/ 122 w 186"/>
                  <a:gd name="T15" fmla="*/ 218 h 221"/>
                  <a:gd name="T16" fmla="*/ 86 w 186"/>
                  <a:gd name="T17" fmla="*/ 181 h 221"/>
                  <a:gd name="T18" fmla="*/ 76 w 186"/>
                  <a:gd name="T19" fmla="*/ 181 h 221"/>
                  <a:gd name="T20" fmla="*/ 40 w 186"/>
                  <a:gd name="T21" fmla="*/ 142 h 221"/>
                  <a:gd name="T22" fmla="*/ 38 w 186"/>
                  <a:gd name="T23" fmla="*/ 141 h 221"/>
                  <a:gd name="T24" fmla="*/ 3 w 186"/>
                  <a:gd name="T25" fmla="*/ 95 h 221"/>
                  <a:gd name="T26" fmla="*/ 15 w 186"/>
                  <a:gd name="T27" fmla="*/ 72 h 221"/>
                  <a:gd name="T28" fmla="*/ 4 w 186"/>
                  <a:gd name="T29" fmla="*/ 38 h 221"/>
                  <a:gd name="T30" fmla="*/ 51 w 186"/>
                  <a:gd name="T31" fmla="*/ 3 h 221"/>
                  <a:gd name="T32" fmla="*/ 83 w 186"/>
                  <a:gd name="T33" fmla="*/ 28 h 221"/>
                  <a:gd name="T34" fmla="*/ 112 w 186"/>
                  <a:gd name="T35" fmla="*/ 21 h 221"/>
                  <a:gd name="T36" fmla="*/ 104 w 186"/>
                  <a:gd name="T37" fmla="*/ 105 h 221"/>
                  <a:gd name="T38" fmla="*/ 105 w 186"/>
                  <a:gd name="T39" fmla="*/ 103 h 221"/>
                  <a:gd name="T40" fmla="*/ 101 w 186"/>
                  <a:gd name="T41" fmla="*/ 103 h 221"/>
                  <a:gd name="T42" fmla="*/ 99 w 186"/>
                  <a:gd name="T43" fmla="*/ 103 h 221"/>
                  <a:gd name="T44" fmla="*/ 104 w 186"/>
                  <a:gd name="T45" fmla="*/ 105 h 221"/>
                  <a:gd name="T46" fmla="*/ 88 w 186"/>
                  <a:gd name="T47" fmla="*/ 99 h 221"/>
                  <a:gd name="T48" fmla="*/ 85 w 186"/>
                  <a:gd name="T49" fmla="*/ 97 h 221"/>
                  <a:gd name="T50" fmla="*/ 85 w 186"/>
                  <a:gd name="T51" fmla="*/ 99 h 221"/>
                  <a:gd name="T52" fmla="*/ 87 w 186"/>
                  <a:gd name="T53" fmla="*/ 99 h 221"/>
                  <a:gd name="T54" fmla="*/ 88 w 186"/>
                  <a:gd name="T55" fmla="*/ 9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6" h="221">
                    <a:moveTo>
                      <a:pt x="112" y="21"/>
                    </a:moveTo>
                    <a:cubicBezTo>
                      <a:pt x="134" y="24"/>
                      <a:pt x="150" y="45"/>
                      <a:pt x="147" y="68"/>
                    </a:cubicBezTo>
                    <a:cubicBezTo>
                      <a:pt x="146" y="72"/>
                      <a:pt x="145" y="76"/>
                      <a:pt x="144" y="79"/>
                    </a:cubicBezTo>
                    <a:cubicBezTo>
                      <a:pt x="145" y="80"/>
                      <a:pt x="146" y="80"/>
                      <a:pt x="148" y="80"/>
                    </a:cubicBezTo>
                    <a:cubicBezTo>
                      <a:pt x="170" y="83"/>
                      <a:pt x="186" y="104"/>
                      <a:pt x="183" y="126"/>
                    </a:cubicBezTo>
                    <a:cubicBezTo>
                      <a:pt x="181" y="139"/>
                      <a:pt x="173" y="150"/>
                      <a:pt x="163" y="156"/>
                    </a:cubicBezTo>
                    <a:cubicBezTo>
                      <a:pt x="167" y="164"/>
                      <a:pt x="169" y="173"/>
                      <a:pt x="168" y="182"/>
                    </a:cubicBezTo>
                    <a:cubicBezTo>
                      <a:pt x="165" y="205"/>
                      <a:pt x="144" y="221"/>
                      <a:pt x="122" y="218"/>
                    </a:cubicBezTo>
                    <a:cubicBezTo>
                      <a:pt x="102" y="215"/>
                      <a:pt x="88" y="199"/>
                      <a:pt x="86" y="181"/>
                    </a:cubicBezTo>
                    <a:cubicBezTo>
                      <a:pt x="83" y="181"/>
                      <a:pt x="79" y="181"/>
                      <a:pt x="76" y="181"/>
                    </a:cubicBezTo>
                    <a:cubicBezTo>
                      <a:pt x="56" y="178"/>
                      <a:pt x="41" y="161"/>
                      <a:pt x="40" y="142"/>
                    </a:cubicBezTo>
                    <a:cubicBezTo>
                      <a:pt x="40" y="142"/>
                      <a:pt x="39" y="142"/>
                      <a:pt x="38" y="141"/>
                    </a:cubicBezTo>
                    <a:cubicBezTo>
                      <a:pt x="16" y="138"/>
                      <a:pt x="0" y="117"/>
                      <a:pt x="3" y="95"/>
                    </a:cubicBezTo>
                    <a:cubicBezTo>
                      <a:pt x="4" y="86"/>
                      <a:pt x="9" y="78"/>
                      <a:pt x="15" y="72"/>
                    </a:cubicBezTo>
                    <a:cubicBezTo>
                      <a:pt x="7" y="63"/>
                      <a:pt x="2" y="51"/>
                      <a:pt x="4" y="38"/>
                    </a:cubicBezTo>
                    <a:cubicBezTo>
                      <a:pt x="7" y="15"/>
                      <a:pt x="28" y="0"/>
                      <a:pt x="51" y="3"/>
                    </a:cubicBezTo>
                    <a:cubicBezTo>
                      <a:pt x="66" y="5"/>
                      <a:pt x="78" y="15"/>
                      <a:pt x="83" y="28"/>
                    </a:cubicBezTo>
                    <a:cubicBezTo>
                      <a:pt x="91" y="22"/>
                      <a:pt x="101" y="20"/>
                      <a:pt x="112" y="21"/>
                    </a:cubicBezTo>
                    <a:close/>
                    <a:moveTo>
                      <a:pt x="104" y="105"/>
                    </a:moveTo>
                    <a:cubicBezTo>
                      <a:pt x="104" y="105"/>
                      <a:pt x="104" y="104"/>
                      <a:pt x="105" y="103"/>
                    </a:cubicBezTo>
                    <a:cubicBezTo>
                      <a:pt x="103" y="103"/>
                      <a:pt x="102" y="103"/>
                      <a:pt x="101" y="103"/>
                    </a:cubicBezTo>
                    <a:cubicBezTo>
                      <a:pt x="99" y="103"/>
                      <a:pt x="99" y="103"/>
                      <a:pt x="99" y="103"/>
                    </a:cubicBezTo>
                    <a:cubicBezTo>
                      <a:pt x="101" y="103"/>
                      <a:pt x="102" y="104"/>
                      <a:pt x="104" y="105"/>
                    </a:cubicBezTo>
                    <a:close/>
                    <a:moveTo>
                      <a:pt x="88" y="99"/>
                    </a:moveTo>
                    <a:cubicBezTo>
                      <a:pt x="87" y="99"/>
                      <a:pt x="86" y="98"/>
                      <a:pt x="85" y="97"/>
                    </a:cubicBezTo>
                    <a:cubicBezTo>
                      <a:pt x="85" y="98"/>
                      <a:pt x="85" y="98"/>
                      <a:pt x="85" y="99"/>
                    </a:cubicBezTo>
                    <a:cubicBezTo>
                      <a:pt x="86" y="99"/>
                      <a:pt x="87" y="99"/>
                      <a:pt x="87" y="99"/>
                    </a:cubicBezTo>
                    <a:cubicBezTo>
                      <a:pt x="88" y="99"/>
                      <a:pt x="88" y="99"/>
                      <a:pt x="88" y="99"/>
                    </a:cubicBezTo>
                    <a:close/>
                  </a:path>
                </a:pathLst>
              </a:custGeom>
              <a:solidFill>
                <a:srgbClr val="6B95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24"/>
              <p:cNvSpPr/>
              <p:nvPr/>
            </p:nvSpPr>
            <p:spPr bwMode="auto">
              <a:xfrm>
                <a:off x="3925888" y="4319588"/>
                <a:ext cx="339725" cy="976313"/>
              </a:xfrm>
              <a:custGeom>
                <a:avLst/>
                <a:gdLst>
                  <a:gd name="T0" fmla="*/ 69 w 80"/>
                  <a:gd name="T1" fmla="*/ 201 h 230"/>
                  <a:gd name="T2" fmla="*/ 0 w 80"/>
                  <a:gd name="T3" fmla="*/ 0 h 230"/>
                  <a:gd name="T4" fmla="*/ 45 w 80"/>
                  <a:gd name="T5" fmla="*/ 191 h 230"/>
                  <a:gd name="T6" fmla="*/ 69 w 80"/>
                  <a:gd name="T7" fmla="*/ 201 h 230"/>
                </a:gdLst>
                <a:ahLst/>
                <a:cxnLst>
                  <a:cxn ang="0">
                    <a:pos x="T0" y="T1"/>
                  </a:cxn>
                  <a:cxn ang="0">
                    <a:pos x="T2" y="T3"/>
                  </a:cxn>
                  <a:cxn ang="0">
                    <a:pos x="T4" y="T5"/>
                  </a:cxn>
                  <a:cxn ang="0">
                    <a:pos x="T6" y="T7"/>
                  </a:cxn>
                </a:cxnLst>
                <a:rect l="0" t="0" r="r" b="b"/>
                <a:pathLst>
                  <a:path w="80" h="230">
                    <a:moveTo>
                      <a:pt x="69" y="201"/>
                    </a:moveTo>
                    <a:cubicBezTo>
                      <a:pt x="80" y="144"/>
                      <a:pt x="71" y="63"/>
                      <a:pt x="0" y="0"/>
                    </a:cubicBezTo>
                    <a:cubicBezTo>
                      <a:pt x="55" y="65"/>
                      <a:pt x="59" y="137"/>
                      <a:pt x="45" y="191"/>
                    </a:cubicBezTo>
                    <a:cubicBezTo>
                      <a:pt x="44" y="197"/>
                      <a:pt x="55" y="230"/>
                      <a:pt x="69" y="201"/>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5" name="Freeform 25"/>
            <p:cNvSpPr/>
            <p:nvPr/>
          </p:nvSpPr>
          <p:spPr bwMode="auto">
            <a:xfrm>
              <a:off x="4367213" y="5224463"/>
              <a:ext cx="296863" cy="304800"/>
            </a:xfrm>
            <a:custGeom>
              <a:avLst/>
              <a:gdLst>
                <a:gd name="T0" fmla="*/ 53 w 70"/>
                <a:gd name="T1" fmla="*/ 19 h 72"/>
                <a:gd name="T2" fmla="*/ 0 w 70"/>
                <a:gd name="T3" fmla="*/ 8 h 72"/>
                <a:gd name="T4" fmla="*/ 39 w 70"/>
                <a:gd name="T5" fmla="*/ 33 h 72"/>
                <a:gd name="T6" fmla="*/ 62 w 70"/>
                <a:gd name="T7" fmla="*/ 72 h 72"/>
                <a:gd name="T8" fmla="*/ 53 w 70"/>
                <a:gd name="T9" fmla="*/ 19 h 72"/>
              </a:gdLst>
              <a:ahLst/>
              <a:cxnLst>
                <a:cxn ang="0">
                  <a:pos x="T0" y="T1"/>
                </a:cxn>
                <a:cxn ang="0">
                  <a:pos x="T2" y="T3"/>
                </a:cxn>
                <a:cxn ang="0">
                  <a:pos x="T4" y="T5"/>
                </a:cxn>
                <a:cxn ang="0">
                  <a:pos x="T6" y="T7"/>
                </a:cxn>
                <a:cxn ang="0">
                  <a:pos x="T8" y="T9"/>
                </a:cxn>
              </a:cxnLst>
              <a:rect l="0" t="0" r="r" b="b"/>
              <a:pathLst>
                <a:path w="70" h="72">
                  <a:moveTo>
                    <a:pt x="53" y="19"/>
                  </a:moveTo>
                  <a:cubicBezTo>
                    <a:pt x="39" y="4"/>
                    <a:pt x="18" y="0"/>
                    <a:pt x="0" y="8"/>
                  </a:cubicBezTo>
                  <a:cubicBezTo>
                    <a:pt x="13" y="12"/>
                    <a:pt x="27" y="21"/>
                    <a:pt x="39" y="33"/>
                  </a:cubicBezTo>
                  <a:cubicBezTo>
                    <a:pt x="51" y="45"/>
                    <a:pt x="59" y="58"/>
                    <a:pt x="62" y="72"/>
                  </a:cubicBezTo>
                  <a:cubicBezTo>
                    <a:pt x="70" y="54"/>
                    <a:pt x="67" y="33"/>
                    <a:pt x="53" y="19"/>
                  </a:cubicBezTo>
                  <a:close/>
                </a:path>
              </a:pathLst>
            </a:custGeom>
            <a:solidFill>
              <a:srgbClr val="EC8A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9" name="组合 38"/>
          <p:cNvGrpSpPr/>
          <p:nvPr/>
        </p:nvGrpSpPr>
        <p:grpSpPr>
          <a:xfrm>
            <a:off x="2909278" y="5710826"/>
            <a:ext cx="952327" cy="1158567"/>
            <a:chOff x="-147638" y="4900613"/>
            <a:chExt cx="2338388" cy="2844800"/>
          </a:xfrm>
        </p:grpSpPr>
        <p:sp>
          <p:nvSpPr>
            <p:cNvPr id="40" name="Freeform 26"/>
            <p:cNvSpPr/>
            <p:nvPr/>
          </p:nvSpPr>
          <p:spPr bwMode="auto">
            <a:xfrm>
              <a:off x="-147638" y="4900613"/>
              <a:ext cx="2338388" cy="2844800"/>
            </a:xfrm>
            <a:custGeom>
              <a:avLst/>
              <a:gdLst>
                <a:gd name="T0" fmla="*/ 322 w 551"/>
                <a:gd name="T1" fmla="*/ 282 h 670"/>
                <a:gd name="T2" fmla="*/ 116 w 551"/>
                <a:gd name="T3" fmla="*/ 34 h 670"/>
                <a:gd name="T4" fmla="*/ 150 w 551"/>
                <a:gd name="T5" fmla="*/ 360 h 670"/>
                <a:gd name="T6" fmla="*/ 449 w 551"/>
                <a:gd name="T7" fmla="*/ 600 h 670"/>
                <a:gd name="T8" fmla="*/ 322 w 551"/>
                <a:gd name="T9" fmla="*/ 282 h 670"/>
              </a:gdLst>
              <a:ahLst/>
              <a:cxnLst>
                <a:cxn ang="0">
                  <a:pos x="T0" y="T1"/>
                </a:cxn>
                <a:cxn ang="0">
                  <a:pos x="T2" y="T3"/>
                </a:cxn>
                <a:cxn ang="0">
                  <a:pos x="T4" y="T5"/>
                </a:cxn>
                <a:cxn ang="0">
                  <a:pos x="T6" y="T7"/>
                </a:cxn>
                <a:cxn ang="0">
                  <a:pos x="T8" y="T9"/>
                </a:cxn>
              </a:cxnLst>
              <a:rect l="0" t="0" r="r" b="b"/>
              <a:pathLst>
                <a:path w="551" h="670">
                  <a:moveTo>
                    <a:pt x="322" y="282"/>
                  </a:moveTo>
                  <a:cubicBezTo>
                    <a:pt x="288" y="234"/>
                    <a:pt x="208" y="0"/>
                    <a:pt x="116" y="34"/>
                  </a:cubicBezTo>
                  <a:cubicBezTo>
                    <a:pt x="0" y="76"/>
                    <a:pt x="94" y="262"/>
                    <a:pt x="150" y="360"/>
                  </a:cubicBezTo>
                  <a:cubicBezTo>
                    <a:pt x="212" y="467"/>
                    <a:pt x="364" y="670"/>
                    <a:pt x="449" y="600"/>
                  </a:cubicBezTo>
                  <a:cubicBezTo>
                    <a:pt x="551" y="517"/>
                    <a:pt x="383" y="371"/>
                    <a:pt x="322" y="282"/>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28"/>
            <p:cNvSpPr/>
            <p:nvPr/>
          </p:nvSpPr>
          <p:spPr bwMode="auto">
            <a:xfrm>
              <a:off x="415925" y="5083175"/>
              <a:ext cx="534988" cy="912813"/>
            </a:xfrm>
            <a:custGeom>
              <a:avLst/>
              <a:gdLst>
                <a:gd name="T0" fmla="*/ 22 w 126"/>
                <a:gd name="T1" fmla="*/ 14 h 215"/>
                <a:gd name="T2" fmla="*/ 124 w 126"/>
                <a:gd name="T3" fmla="*/ 190 h 215"/>
                <a:gd name="T4" fmla="*/ 110 w 126"/>
                <a:gd name="T5" fmla="*/ 190 h 215"/>
                <a:gd name="T6" fmla="*/ 16 w 126"/>
                <a:gd name="T7" fmla="*/ 21 h 215"/>
                <a:gd name="T8" fmla="*/ 22 w 126"/>
                <a:gd name="T9" fmla="*/ 14 h 215"/>
              </a:gdLst>
              <a:ahLst/>
              <a:cxnLst>
                <a:cxn ang="0">
                  <a:pos x="T0" y="T1"/>
                </a:cxn>
                <a:cxn ang="0">
                  <a:pos x="T2" y="T3"/>
                </a:cxn>
                <a:cxn ang="0">
                  <a:pos x="T4" y="T5"/>
                </a:cxn>
                <a:cxn ang="0">
                  <a:pos x="T6" y="T7"/>
                </a:cxn>
                <a:cxn ang="0">
                  <a:pos x="T8" y="T9"/>
                </a:cxn>
              </a:cxnLst>
              <a:rect l="0" t="0" r="r" b="b"/>
              <a:pathLst>
                <a:path w="126" h="215">
                  <a:moveTo>
                    <a:pt x="22" y="14"/>
                  </a:moveTo>
                  <a:cubicBezTo>
                    <a:pt x="53" y="34"/>
                    <a:pt x="121" y="152"/>
                    <a:pt x="124" y="190"/>
                  </a:cubicBezTo>
                  <a:cubicBezTo>
                    <a:pt x="126" y="215"/>
                    <a:pt x="115" y="213"/>
                    <a:pt x="110" y="190"/>
                  </a:cubicBezTo>
                  <a:cubicBezTo>
                    <a:pt x="105" y="162"/>
                    <a:pt x="39" y="42"/>
                    <a:pt x="16" y="21"/>
                  </a:cubicBezTo>
                  <a:cubicBezTo>
                    <a:pt x="0" y="7"/>
                    <a:pt x="0" y="0"/>
                    <a:pt x="22" y="1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29"/>
            <p:cNvSpPr/>
            <p:nvPr/>
          </p:nvSpPr>
          <p:spPr bwMode="auto">
            <a:xfrm>
              <a:off x="166688" y="5176838"/>
              <a:ext cx="363538" cy="1019175"/>
            </a:xfrm>
            <a:custGeom>
              <a:avLst/>
              <a:gdLst>
                <a:gd name="T0" fmla="*/ 7 w 86"/>
                <a:gd name="T1" fmla="*/ 26 h 240"/>
                <a:gd name="T2" fmla="*/ 64 w 86"/>
                <a:gd name="T3" fmla="*/ 221 h 240"/>
                <a:gd name="T4" fmla="*/ 73 w 86"/>
                <a:gd name="T5" fmla="*/ 211 h 240"/>
                <a:gd name="T6" fmla="*/ 17 w 86"/>
                <a:gd name="T7" fmla="*/ 26 h 240"/>
                <a:gd name="T8" fmla="*/ 7 w 86"/>
                <a:gd name="T9" fmla="*/ 26 h 240"/>
              </a:gdLst>
              <a:ahLst/>
              <a:cxnLst>
                <a:cxn ang="0">
                  <a:pos x="T0" y="T1"/>
                </a:cxn>
                <a:cxn ang="0">
                  <a:pos x="T2" y="T3"/>
                </a:cxn>
                <a:cxn ang="0">
                  <a:pos x="T4" y="T5"/>
                </a:cxn>
                <a:cxn ang="0">
                  <a:pos x="T6" y="T7"/>
                </a:cxn>
                <a:cxn ang="0">
                  <a:pos x="T8" y="T9"/>
                </a:cxn>
              </a:cxnLst>
              <a:rect l="0" t="0" r="r" b="b"/>
              <a:pathLst>
                <a:path w="86" h="240">
                  <a:moveTo>
                    <a:pt x="7" y="26"/>
                  </a:moveTo>
                  <a:cubicBezTo>
                    <a:pt x="0" y="63"/>
                    <a:pt x="38" y="193"/>
                    <a:pt x="64" y="221"/>
                  </a:cubicBezTo>
                  <a:cubicBezTo>
                    <a:pt x="80" y="240"/>
                    <a:pt x="86" y="231"/>
                    <a:pt x="73" y="211"/>
                  </a:cubicBezTo>
                  <a:cubicBezTo>
                    <a:pt x="57" y="188"/>
                    <a:pt x="16" y="58"/>
                    <a:pt x="17" y="26"/>
                  </a:cubicBezTo>
                  <a:cubicBezTo>
                    <a:pt x="17" y="5"/>
                    <a:pt x="11" y="0"/>
                    <a:pt x="7" y="26"/>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30"/>
            <p:cNvSpPr/>
            <p:nvPr/>
          </p:nvSpPr>
          <p:spPr bwMode="auto">
            <a:xfrm>
              <a:off x="339725" y="5143500"/>
              <a:ext cx="411163" cy="984250"/>
            </a:xfrm>
            <a:custGeom>
              <a:avLst/>
              <a:gdLst>
                <a:gd name="T0" fmla="*/ 1 w 97"/>
                <a:gd name="T1" fmla="*/ 26 h 232"/>
                <a:gd name="T2" fmla="*/ 81 w 97"/>
                <a:gd name="T3" fmla="*/ 213 h 232"/>
                <a:gd name="T4" fmla="*/ 89 w 97"/>
                <a:gd name="T5" fmla="*/ 202 h 232"/>
                <a:gd name="T6" fmla="*/ 11 w 97"/>
                <a:gd name="T7" fmla="*/ 26 h 232"/>
                <a:gd name="T8" fmla="*/ 1 w 97"/>
                <a:gd name="T9" fmla="*/ 26 h 232"/>
              </a:gdLst>
              <a:ahLst/>
              <a:cxnLst>
                <a:cxn ang="0">
                  <a:pos x="T0" y="T1"/>
                </a:cxn>
                <a:cxn ang="0">
                  <a:pos x="T2" y="T3"/>
                </a:cxn>
                <a:cxn ang="0">
                  <a:pos x="T4" y="T5"/>
                </a:cxn>
                <a:cxn ang="0">
                  <a:pos x="T6" y="T7"/>
                </a:cxn>
                <a:cxn ang="0">
                  <a:pos x="T8" y="T9"/>
                </a:cxn>
              </a:cxnLst>
              <a:rect l="0" t="0" r="r" b="b"/>
              <a:pathLst>
                <a:path w="97" h="232">
                  <a:moveTo>
                    <a:pt x="1" y="26"/>
                  </a:moveTo>
                  <a:cubicBezTo>
                    <a:pt x="2" y="59"/>
                    <a:pt x="56" y="184"/>
                    <a:pt x="81" y="213"/>
                  </a:cubicBezTo>
                  <a:cubicBezTo>
                    <a:pt x="97" y="232"/>
                    <a:pt x="97" y="225"/>
                    <a:pt x="89" y="202"/>
                  </a:cubicBezTo>
                  <a:cubicBezTo>
                    <a:pt x="80" y="174"/>
                    <a:pt x="23" y="50"/>
                    <a:pt x="11" y="26"/>
                  </a:cubicBezTo>
                  <a:cubicBezTo>
                    <a:pt x="1" y="6"/>
                    <a:pt x="0" y="0"/>
                    <a:pt x="1" y="26"/>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31"/>
            <p:cNvSpPr/>
            <p:nvPr/>
          </p:nvSpPr>
          <p:spPr bwMode="auto">
            <a:xfrm>
              <a:off x="1239838" y="7164388"/>
              <a:ext cx="80963" cy="79375"/>
            </a:xfrm>
            <a:custGeom>
              <a:avLst/>
              <a:gdLst>
                <a:gd name="T0" fmla="*/ 16 w 19"/>
                <a:gd name="T1" fmla="*/ 4 h 19"/>
                <a:gd name="T2" fmla="*/ 4 w 19"/>
                <a:gd name="T3" fmla="*/ 3 h 19"/>
                <a:gd name="T4" fmla="*/ 3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0"/>
                    <a:pt x="8" y="0"/>
                    <a:pt x="4" y="3"/>
                  </a:cubicBezTo>
                  <a:cubicBezTo>
                    <a:pt x="0" y="6"/>
                    <a:pt x="0" y="11"/>
                    <a:pt x="3" y="15"/>
                  </a:cubicBezTo>
                  <a:cubicBezTo>
                    <a:pt x="6" y="19"/>
                    <a:pt x="11" y="19"/>
                    <a:pt x="15" y="16"/>
                  </a:cubicBezTo>
                  <a:cubicBezTo>
                    <a:pt x="19" y="13"/>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32"/>
            <p:cNvSpPr/>
            <p:nvPr/>
          </p:nvSpPr>
          <p:spPr bwMode="auto">
            <a:xfrm>
              <a:off x="989013" y="6789738"/>
              <a:ext cx="80963" cy="80963"/>
            </a:xfrm>
            <a:custGeom>
              <a:avLst/>
              <a:gdLst>
                <a:gd name="T0" fmla="*/ 16 w 19"/>
                <a:gd name="T1" fmla="*/ 4 h 19"/>
                <a:gd name="T2" fmla="*/ 4 w 19"/>
                <a:gd name="T3" fmla="*/ 3 h 19"/>
                <a:gd name="T4" fmla="*/ 2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0"/>
                    <a:pt x="8" y="0"/>
                    <a:pt x="4" y="3"/>
                  </a:cubicBezTo>
                  <a:cubicBezTo>
                    <a:pt x="0" y="6"/>
                    <a:pt x="0" y="11"/>
                    <a:pt x="2" y="15"/>
                  </a:cubicBezTo>
                  <a:cubicBezTo>
                    <a:pt x="5" y="19"/>
                    <a:pt x="11" y="19"/>
                    <a:pt x="15" y="16"/>
                  </a:cubicBezTo>
                  <a:cubicBezTo>
                    <a:pt x="18" y="13"/>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33"/>
            <p:cNvSpPr/>
            <p:nvPr/>
          </p:nvSpPr>
          <p:spPr bwMode="auto">
            <a:xfrm>
              <a:off x="1006475" y="6997700"/>
              <a:ext cx="80963" cy="80963"/>
            </a:xfrm>
            <a:custGeom>
              <a:avLst/>
              <a:gdLst>
                <a:gd name="T0" fmla="*/ 16 w 19"/>
                <a:gd name="T1" fmla="*/ 4 h 19"/>
                <a:gd name="T2" fmla="*/ 4 w 19"/>
                <a:gd name="T3" fmla="*/ 3 h 19"/>
                <a:gd name="T4" fmla="*/ 3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0"/>
                    <a:pt x="8" y="0"/>
                    <a:pt x="4" y="3"/>
                  </a:cubicBezTo>
                  <a:cubicBezTo>
                    <a:pt x="0" y="6"/>
                    <a:pt x="0" y="11"/>
                    <a:pt x="3" y="15"/>
                  </a:cubicBezTo>
                  <a:cubicBezTo>
                    <a:pt x="5" y="19"/>
                    <a:pt x="11" y="19"/>
                    <a:pt x="15" y="16"/>
                  </a:cubicBezTo>
                  <a:cubicBezTo>
                    <a:pt x="18" y="13"/>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34"/>
            <p:cNvSpPr/>
            <p:nvPr/>
          </p:nvSpPr>
          <p:spPr bwMode="auto">
            <a:xfrm>
              <a:off x="1120775" y="6642100"/>
              <a:ext cx="84138" cy="84138"/>
            </a:xfrm>
            <a:custGeom>
              <a:avLst/>
              <a:gdLst>
                <a:gd name="T0" fmla="*/ 17 w 20"/>
                <a:gd name="T1" fmla="*/ 5 h 20"/>
                <a:gd name="T2" fmla="*/ 5 w 20"/>
                <a:gd name="T3" fmla="*/ 3 h 20"/>
                <a:gd name="T4" fmla="*/ 3 w 20"/>
                <a:gd name="T5" fmla="*/ 15 h 20"/>
                <a:gd name="T6" fmla="*/ 15 w 20"/>
                <a:gd name="T7" fmla="*/ 17 h 20"/>
                <a:gd name="T8" fmla="*/ 17 w 20"/>
                <a:gd name="T9" fmla="*/ 5 h 20"/>
              </a:gdLst>
              <a:ahLst/>
              <a:cxnLst>
                <a:cxn ang="0">
                  <a:pos x="T0" y="T1"/>
                </a:cxn>
                <a:cxn ang="0">
                  <a:pos x="T2" y="T3"/>
                </a:cxn>
                <a:cxn ang="0">
                  <a:pos x="T4" y="T5"/>
                </a:cxn>
                <a:cxn ang="0">
                  <a:pos x="T6" y="T7"/>
                </a:cxn>
                <a:cxn ang="0">
                  <a:pos x="T8" y="T9"/>
                </a:cxn>
              </a:cxnLst>
              <a:rect l="0" t="0" r="r" b="b"/>
              <a:pathLst>
                <a:path w="20" h="20">
                  <a:moveTo>
                    <a:pt x="17" y="5"/>
                  </a:moveTo>
                  <a:cubicBezTo>
                    <a:pt x="14" y="1"/>
                    <a:pt x="9" y="0"/>
                    <a:pt x="5" y="3"/>
                  </a:cubicBezTo>
                  <a:cubicBezTo>
                    <a:pt x="1" y="6"/>
                    <a:pt x="0" y="12"/>
                    <a:pt x="3" y="15"/>
                  </a:cubicBezTo>
                  <a:cubicBezTo>
                    <a:pt x="6" y="19"/>
                    <a:pt x="12" y="20"/>
                    <a:pt x="15" y="17"/>
                  </a:cubicBezTo>
                  <a:cubicBezTo>
                    <a:pt x="19" y="14"/>
                    <a:pt x="20" y="8"/>
                    <a:pt x="17"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35"/>
            <p:cNvSpPr/>
            <p:nvPr/>
          </p:nvSpPr>
          <p:spPr bwMode="auto">
            <a:xfrm>
              <a:off x="831850" y="6604000"/>
              <a:ext cx="80963" cy="84138"/>
            </a:xfrm>
            <a:custGeom>
              <a:avLst/>
              <a:gdLst>
                <a:gd name="T0" fmla="*/ 16 w 19"/>
                <a:gd name="T1" fmla="*/ 5 h 20"/>
                <a:gd name="T2" fmla="*/ 4 w 19"/>
                <a:gd name="T3" fmla="*/ 3 h 20"/>
                <a:gd name="T4" fmla="*/ 3 w 19"/>
                <a:gd name="T5" fmla="*/ 15 h 20"/>
                <a:gd name="T6" fmla="*/ 15 w 19"/>
                <a:gd name="T7" fmla="*/ 17 h 20"/>
                <a:gd name="T8" fmla="*/ 16 w 19"/>
                <a:gd name="T9" fmla="*/ 5 h 20"/>
              </a:gdLst>
              <a:ahLst/>
              <a:cxnLst>
                <a:cxn ang="0">
                  <a:pos x="T0" y="T1"/>
                </a:cxn>
                <a:cxn ang="0">
                  <a:pos x="T2" y="T3"/>
                </a:cxn>
                <a:cxn ang="0">
                  <a:pos x="T4" y="T5"/>
                </a:cxn>
                <a:cxn ang="0">
                  <a:pos x="T6" y="T7"/>
                </a:cxn>
                <a:cxn ang="0">
                  <a:pos x="T8" y="T9"/>
                </a:cxn>
              </a:cxnLst>
              <a:rect l="0" t="0" r="r" b="b"/>
              <a:pathLst>
                <a:path w="19" h="20">
                  <a:moveTo>
                    <a:pt x="16" y="5"/>
                  </a:moveTo>
                  <a:cubicBezTo>
                    <a:pt x="13" y="1"/>
                    <a:pt x="8" y="0"/>
                    <a:pt x="4" y="3"/>
                  </a:cubicBezTo>
                  <a:cubicBezTo>
                    <a:pt x="0" y="6"/>
                    <a:pt x="0" y="11"/>
                    <a:pt x="3" y="15"/>
                  </a:cubicBezTo>
                  <a:cubicBezTo>
                    <a:pt x="5" y="19"/>
                    <a:pt x="11" y="20"/>
                    <a:pt x="15" y="17"/>
                  </a:cubicBezTo>
                  <a:cubicBezTo>
                    <a:pt x="18" y="14"/>
                    <a:pt x="19" y="8"/>
                    <a:pt x="16"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36"/>
            <p:cNvSpPr/>
            <p:nvPr/>
          </p:nvSpPr>
          <p:spPr bwMode="auto">
            <a:xfrm>
              <a:off x="942975" y="6450013"/>
              <a:ext cx="84138" cy="85725"/>
            </a:xfrm>
            <a:custGeom>
              <a:avLst/>
              <a:gdLst>
                <a:gd name="T0" fmla="*/ 17 w 20"/>
                <a:gd name="T1" fmla="*/ 5 h 20"/>
                <a:gd name="T2" fmla="*/ 5 w 20"/>
                <a:gd name="T3" fmla="*/ 3 h 20"/>
                <a:gd name="T4" fmla="*/ 3 w 20"/>
                <a:gd name="T5" fmla="*/ 15 h 20"/>
                <a:gd name="T6" fmla="*/ 15 w 20"/>
                <a:gd name="T7" fmla="*/ 17 h 20"/>
                <a:gd name="T8" fmla="*/ 17 w 20"/>
                <a:gd name="T9" fmla="*/ 5 h 20"/>
              </a:gdLst>
              <a:ahLst/>
              <a:cxnLst>
                <a:cxn ang="0">
                  <a:pos x="T0" y="T1"/>
                </a:cxn>
                <a:cxn ang="0">
                  <a:pos x="T2" y="T3"/>
                </a:cxn>
                <a:cxn ang="0">
                  <a:pos x="T4" y="T5"/>
                </a:cxn>
                <a:cxn ang="0">
                  <a:pos x="T6" y="T7"/>
                </a:cxn>
                <a:cxn ang="0">
                  <a:pos x="T8" y="T9"/>
                </a:cxn>
              </a:cxnLst>
              <a:rect l="0" t="0" r="r" b="b"/>
              <a:pathLst>
                <a:path w="20" h="20">
                  <a:moveTo>
                    <a:pt x="17" y="5"/>
                  </a:moveTo>
                  <a:cubicBezTo>
                    <a:pt x="14" y="1"/>
                    <a:pt x="8" y="0"/>
                    <a:pt x="5" y="3"/>
                  </a:cubicBezTo>
                  <a:cubicBezTo>
                    <a:pt x="1" y="6"/>
                    <a:pt x="0" y="11"/>
                    <a:pt x="3" y="15"/>
                  </a:cubicBezTo>
                  <a:cubicBezTo>
                    <a:pt x="6" y="19"/>
                    <a:pt x="12" y="20"/>
                    <a:pt x="15" y="17"/>
                  </a:cubicBezTo>
                  <a:cubicBezTo>
                    <a:pt x="19" y="14"/>
                    <a:pt x="20" y="8"/>
                    <a:pt x="17"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37"/>
            <p:cNvSpPr/>
            <p:nvPr/>
          </p:nvSpPr>
          <p:spPr bwMode="auto">
            <a:xfrm>
              <a:off x="654050" y="6497638"/>
              <a:ext cx="80963" cy="84138"/>
            </a:xfrm>
            <a:custGeom>
              <a:avLst/>
              <a:gdLst>
                <a:gd name="T0" fmla="*/ 17 w 19"/>
                <a:gd name="T1" fmla="*/ 4 h 20"/>
                <a:gd name="T2" fmla="*/ 4 w 19"/>
                <a:gd name="T3" fmla="*/ 3 h 20"/>
                <a:gd name="T4" fmla="*/ 3 w 19"/>
                <a:gd name="T5" fmla="*/ 15 h 20"/>
                <a:gd name="T6" fmla="*/ 15 w 19"/>
                <a:gd name="T7" fmla="*/ 17 h 20"/>
                <a:gd name="T8" fmla="*/ 17 w 19"/>
                <a:gd name="T9" fmla="*/ 4 h 20"/>
              </a:gdLst>
              <a:ahLst/>
              <a:cxnLst>
                <a:cxn ang="0">
                  <a:pos x="T0" y="T1"/>
                </a:cxn>
                <a:cxn ang="0">
                  <a:pos x="T2" y="T3"/>
                </a:cxn>
                <a:cxn ang="0">
                  <a:pos x="T4" y="T5"/>
                </a:cxn>
                <a:cxn ang="0">
                  <a:pos x="T6" y="T7"/>
                </a:cxn>
                <a:cxn ang="0">
                  <a:pos x="T8" y="T9"/>
                </a:cxn>
              </a:cxnLst>
              <a:rect l="0" t="0" r="r" b="b"/>
              <a:pathLst>
                <a:path w="19" h="20">
                  <a:moveTo>
                    <a:pt x="17" y="4"/>
                  </a:moveTo>
                  <a:cubicBezTo>
                    <a:pt x="14" y="1"/>
                    <a:pt x="8" y="0"/>
                    <a:pt x="4" y="3"/>
                  </a:cubicBezTo>
                  <a:cubicBezTo>
                    <a:pt x="1" y="6"/>
                    <a:pt x="0" y="11"/>
                    <a:pt x="3" y="15"/>
                  </a:cubicBezTo>
                  <a:cubicBezTo>
                    <a:pt x="6" y="19"/>
                    <a:pt x="11" y="20"/>
                    <a:pt x="15" y="17"/>
                  </a:cubicBezTo>
                  <a:cubicBezTo>
                    <a:pt x="19" y="14"/>
                    <a:pt x="19" y="8"/>
                    <a:pt x="17"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38"/>
            <p:cNvSpPr/>
            <p:nvPr/>
          </p:nvSpPr>
          <p:spPr bwMode="auto">
            <a:xfrm>
              <a:off x="646113" y="6310313"/>
              <a:ext cx="84138" cy="85725"/>
            </a:xfrm>
            <a:custGeom>
              <a:avLst/>
              <a:gdLst>
                <a:gd name="T0" fmla="*/ 17 w 20"/>
                <a:gd name="T1" fmla="*/ 4 h 20"/>
                <a:gd name="T2" fmla="*/ 5 w 20"/>
                <a:gd name="T3" fmla="*/ 3 h 20"/>
                <a:gd name="T4" fmla="*/ 3 w 20"/>
                <a:gd name="T5" fmla="*/ 15 h 20"/>
                <a:gd name="T6" fmla="*/ 16 w 20"/>
                <a:gd name="T7" fmla="*/ 17 h 20"/>
                <a:gd name="T8" fmla="*/ 17 w 20"/>
                <a:gd name="T9" fmla="*/ 4 h 20"/>
              </a:gdLst>
              <a:ahLst/>
              <a:cxnLst>
                <a:cxn ang="0">
                  <a:pos x="T0" y="T1"/>
                </a:cxn>
                <a:cxn ang="0">
                  <a:pos x="T2" y="T3"/>
                </a:cxn>
                <a:cxn ang="0">
                  <a:pos x="T4" y="T5"/>
                </a:cxn>
                <a:cxn ang="0">
                  <a:pos x="T6" y="T7"/>
                </a:cxn>
                <a:cxn ang="0">
                  <a:pos x="T8" y="T9"/>
                </a:cxn>
              </a:cxnLst>
              <a:rect l="0" t="0" r="r" b="b"/>
              <a:pathLst>
                <a:path w="20" h="20">
                  <a:moveTo>
                    <a:pt x="17" y="4"/>
                  </a:moveTo>
                  <a:cubicBezTo>
                    <a:pt x="14" y="1"/>
                    <a:pt x="9" y="0"/>
                    <a:pt x="5" y="3"/>
                  </a:cubicBezTo>
                  <a:cubicBezTo>
                    <a:pt x="1" y="6"/>
                    <a:pt x="0" y="11"/>
                    <a:pt x="3" y="15"/>
                  </a:cubicBezTo>
                  <a:cubicBezTo>
                    <a:pt x="6" y="19"/>
                    <a:pt x="12" y="20"/>
                    <a:pt x="16" y="17"/>
                  </a:cubicBezTo>
                  <a:cubicBezTo>
                    <a:pt x="19" y="14"/>
                    <a:pt x="20" y="8"/>
                    <a:pt x="17"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39"/>
            <p:cNvSpPr/>
            <p:nvPr/>
          </p:nvSpPr>
          <p:spPr bwMode="auto">
            <a:xfrm>
              <a:off x="790575" y="6357938"/>
              <a:ext cx="79375" cy="79375"/>
            </a:xfrm>
            <a:custGeom>
              <a:avLst/>
              <a:gdLst>
                <a:gd name="T0" fmla="*/ 16 w 19"/>
                <a:gd name="T1" fmla="*/ 4 h 19"/>
                <a:gd name="T2" fmla="*/ 4 w 19"/>
                <a:gd name="T3" fmla="*/ 3 h 19"/>
                <a:gd name="T4" fmla="*/ 3 w 19"/>
                <a:gd name="T5" fmla="*/ 15 h 19"/>
                <a:gd name="T6" fmla="*/ 15 w 19"/>
                <a:gd name="T7" fmla="*/ 17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1"/>
                    <a:pt x="8" y="0"/>
                    <a:pt x="4" y="3"/>
                  </a:cubicBezTo>
                  <a:cubicBezTo>
                    <a:pt x="0" y="6"/>
                    <a:pt x="0" y="11"/>
                    <a:pt x="3" y="15"/>
                  </a:cubicBezTo>
                  <a:cubicBezTo>
                    <a:pt x="6" y="19"/>
                    <a:pt x="11" y="19"/>
                    <a:pt x="15" y="17"/>
                  </a:cubicBezTo>
                  <a:cubicBezTo>
                    <a:pt x="19" y="14"/>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40"/>
            <p:cNvSpPr/>
            <p:nvPr/>
          </p:nvSpPr>
          <p:spPr bwMode="auto">
            <a:xfrm>
              <a:off x="595313" y="6140450"/>
              <a:ext cx="84138" cy="85725"/>
            </a:xfrm>
            <a:custGeom>
              <a:avLst/>
              <a:gdLst>
                <a:gd name="T0" fmla="*/ 17 w 20"/>
                <a:gd name="T1" fmla="*/ 5 h 20"/>
                <a:gd name="T2" fmla="*/ 5 w 20"/>
                <a:gd name="T3" fmla="*/ 3 h 20"/>
                <a:gd name="T4" fmla="*/ 3 w 20"/>
                <a:gd name="T5" fmla="*/ 15 h 20"/>
                <a:gd name="T6" fmla="*/ 15 w 20"/>
                <a:gd name="T7" fmla="*/ 17 h 20"/>
                <a:gd name="T8" fmla="*/ 17 w 20"/>
                <a:gd name="T9" fmla="*/ 5 h 20"/>
              </a:gdLst>
              <a:ahLst/>
              <a:cxnLst>
                <a:cxn ang="0">
                  <a:pos x="T0" y="T1"/>
                </a:cxn>
                <a:cxn ang="0">
                  <a:pos x="T2" y="T3"/>
                </a:cxn>
                <a:cxn ang="0">
                  <a:pos x="T4" y="T5"/>
                </a:cxn>
                <a:cxn ang="0">
                  <a:pos x="T6" y="T7"/>
                </a:cxn>
                <a:cxn ang="0">
                  <a:pos x="T8" y="T9"/>
                </a:cxn>
              </a:cxnLst>
              <a:rect l="0" t="0" r="r" b="b"/>
              <a:pathLst>
                <a:path w="20" h="20">
                  <a:moveTo>
                    <a:pt x="17" y="5"/>
                  </a:moveTo>
                  <a:cubicBezTo>
                    <a:pt x="14" y="1"/>
                    <a:pt x="9" y="0"/>
                    <a:pt x="5" y="3"/>
                  </a:cubicBezTo>
                  <a:cubicBezTo>
                    <a:pt x="1" y="6"/>
                    <a:pt x="0" y="11"/>
                    <a:pt x="3" y="15"/>
                  </a:cubicBezTo>
                  <a:cubicBezTo>
                    <a:pt x="6" y="19"/>
                    <a:pt x="12" y="20"/>
                    <a:pt x="15" y="17"/>
                  </a:cubicBezTo>
                  <a:cubicBezTo>
                    <a:pt x="19" y="14"/>
                    <a:pt x="20" y="8"/>
                    <a:pt x="17"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41"/>
            <p:cNvSpPr/>
            <p:nvPr/>
          </p:nvSpPr>
          <p:spPr bwMode="auto">
            <a:xfrm>
              <a:off x="476250" y="5881688"/>
              <a:ext cx="79375" cy="80963"/>
            </a:xfrm>
            <a:custGeom>
              <a:avLst/>
              <a:gdLst>
                <a:gd name="T0" fmla="*/ 16 w 19"/>
                <a:gd name="T1" fmla="*/ 4 h 19"/>
                <a:gd name="T2" fmla="*/ 4 w 19"/>
                <a:gd name="T3" fmla="*/ 3 h 19"/>
                <a:gd name="T4" fmla="*/ 3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1"/>
                    <a:pt x="8" y="0"/>
                    <a:pt x="4" y="3"/>
                  </a:cubicBezTo>
                  <a:cubicBezTo>
                    <a:pt x="0" y="6"/>
                    <a:pt x="0" y="11"/>
                    <a:pt x="3" y="15"/>
                  </a:cubicBezTo>
                  <a:cubicBezTo>
                    <a:pt x="6" y="19"/>
                    <a:pt x="11" y="19"/>
                    <a:pt x="15" y="16"/>
                  </a:cubicBezTo>
                  <a:cubicBezTo>
                    <a:pt x="18" y="14"/>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42"/>
            <p:cNvSpPr/>
            <p:nvPr/>
          </p:nvSpPr>
          <p:spPr bwMode="auto">
            <a:xfrm>
              <a:off x="374650" y="5703888"/>
              <a:ext cx="84138" cy="80963"/>
            </a:xfrm>
            <a:custGeom>
              <a:avLst/>
              <a:gdLst>
                <a:gd name="T0" fmla="*/ 17 w 20"/>
                <a:gd name="T1" fmla="*/ 4 h 19"/>
                <a:gd name="T2" fmla="*/ 5 w 20"/>
                <a:gd name="T3" fmla="*/ 3 h 19"/>
                <a:gd name="T4" fmla="*/ 3 w 20"/>
                <a:gd name="T5" fmla="*/ 15 h 19"/>
                <a:gd name="T6" fmla="*/ 15 w 20"/>
                <a:gd name="T7" fmla="*/ 16 h 19"/>
                <a:gd name="T8" fmla="*/ 17 w 20"/>
                <a:gd name="T9" fmla="*/ 4 h 19"/>
              </a:gdLst>
              <a:ahLst/>
              <a:cxnLst>
                <a:cxn ang="0">
                  <a:pos x="T0" y="T1"/>
                </a:cxn>
                <a:cxn ang="0">
                  <a:pos x="T2" y="T3"/>
                </a:cxn>
                <a:cxn ang="0">
                  <a:pos x="T4" y="T5"/>
                </a:cxn>
                <a:cxn ang="0">
                  <a:pos x="T6" y="T7"/>
                </a:cxn>
                <a:cxn ang="0">
                  <a:pos x="T8" y="T9"/>
                </a:cxn>
              </a:cxnLst>
              <a:rect l="0" t="0" r="r" b="b"/>
              <a:pathLst>
                <a:path w="20" h="19">
                  <a:moveTo>
                    <a:pt x="17" y="4"/>
                  </a:moveTo>
                  <a:cubicBezTo>
                    <a:pt x="14" y="1"/>
                    <a:pt x="9" y="0"/>
                    <a:pt x="5" y="3"/>
                  </a:cubicBezTo>
                  <a:cubicBezTo>
                    <a:pt x="1" y="6"/>
                    <a:pt x="0" y="11"/>
                    <a:pt x="3" y="15"/>
                  </a:cubicBezTo>
                  <a:cubicBezTo>
                    <a:pt x="6" y="19"/>
                    <a:pt x="12" y="19"/>
                    <a:pt x="15" y="16"/>
                  </a:cubicBezTo>
                  <a:cubicBezTo>
                    <a:pt x="19" y="13"/>
                    <a:pt x="20" y="8"/>
                    <a:pt x="17"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6" name="组合 55"/>
          <p:cNvGrpSpPr/>
          <p:nvPr/>
        </p:nvGrpSpPr>
        <p:grpSpPr>
          <a:xfrm>
            <a:off x="10468468" y="5821013"/>
            <a:ext cx="603205" cy="743500"/>
            <a:chOff x="7074536" y="2689225"/>
            <a:chExt cx="1481138" cy="1825625"/>
          </a:xfrm>
        </p:grpSpPr>
        <p:sp>
          <p:nvSpPr>
            <p:cNvPr id="57" name="Freeform 43"/>
            <p:cNvSpPr/>
            <p:nvPr/>
          </p:nvSpPr>
          <p:spPr bwMode="auto">
            <a:xfrm>
              <a:off x="7074536" y="2689225"/>
              <a:ext cx="1481138" cy="1825625"/>
            </a:xfrm>
            <a:custGeom>
              <a:avLst/>
              <a:gdLst>
                <a:gd name="T0" fmla="*/ 124 w 349"/>
                <a:gd name="T1" fmla="*/ 405 h 430"/>
                <a:gd name="T2" fmla="*/ 70 w 349"/>
                <a:gd name="T3" fmla="*/ 420 h 430"/>
                <a:gd name="T4" fmla="*/ 51 w 349"/>
                <a:gd name="T5" fmla="*/ 368 h 430"/>
                <a:gd name="T6" fmla="*/ 42 w 349"/>
                <a:gd name="T7" fmla="*/ 147 h 430"/>
                <a:gd name="T8" fmla="*/ 225 w 349"/>
                <a:gd name="T9" fmla="*/ 25 h 430"/>
                <a:gd name="T10" fmla="*/ 279 w 349"/>
                <a:gd name="T11" fmla="*/ 10 h 430"/>
                <a:gd name="T12" fmla="*/ 298 w 349"/>
                <a:gd name="T13" fmla="*/ 62 h 430"/>
                <a:gd name="T14" fmla="*/ 307 w 349"/>
                <a:gd name="T15" fmla="*/ 283 h 430"/>
                <a:gd name="T16" fmla="*/ 124 w 349"/>
                <a:gd name="T17" fmla="*/ 405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430">
                  <a:moveTo>
                    <a:pt x="124" y="405"/>
                  </a:moveTo>
                  <a:cubicBezTo>
                    <a:pt x="111" y="423"/>
                    <a:pt x="88" y="430"/>
                    <a:pt x="70" y="420"/>
                  </a:cubicBezTo>
                  <a:cubicBezTo>
                    <a:pt x="52" y="411"/>
                    <a:pt x="44" y="388"/>
                    <a:pt x="51" y="368"/>
                  </a:cubicBezTo>
                  <a:cubicBezTo>
                    <a:pt x="6" y="318"/>
                    <a:pt x="0" y="229"/>
                    <a:pt x="42" y="147"/>
                  </a:cubicBezTo>
                  <a:cubicBezTo>
                    <a:pt x="83" y="66"/>
                    <a:pt x="159" y="18"/>
                    <a:pt x="225" y="25"/>
                  </a:cubicBezTo>
                  <a:cubicBezTo>
                    <a:pt x="238" y="7"/>
                    <a:pt x="261" y="0"/>
                    <a:pt x="279" y="10"/>
                  </a:cubicBezTo>
                  <a:cubicBezTo>
                    <a:pt x="297" y="19"/>
                    <a:pt x="305" y="42"/>
                    <a:pt x="298" y="62"/>
                  </a:cubicBezTo>
                  <a:cubicBezTo>
                    <a:pt x="343" y="112"/>
                    <a:pt x="349" y="201"/>
                    <a:pt x="307" y="283"/>
                  </a:cubicBezTo>
                  <a:cubicBezTo>
                    <a:pt x="266" y="364"/>
                    <a:pt x="190" y="412"/>
                    <a:pt x="124" y="405"/>
                  </a:cubicBezTo>
                  <a:close/>
                </a:path>
              </a:pathLst>
            </a:custGeom>
            <a:solidFill>
              <a:srgbClr val="F3A4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44"/>
            <p:cNvSpPr/>
            <p:nvPr/>
          </p:nvSpPr>
          <p:spPr bwMode="auto">
            <a:xfrm>
              <a:off x="7218998" y="2909887"/>
              <a:ext cx="674688" cy="874713"/>
            </a:xfrm>
            <a:custGeom>
              <a:avLst/>
              <a:gdLst>
                <a:gd name="T0" fmla="*/ 159 w 159"/>
                <a:gd name="T1" fmla="*/ 0 h 206"/>
                <a:gd name="T2" fmla="*/ 2 w 159"/>
                <a:gd name="T3" fmla="*/ 206 h 206"/>
                <a:gd name="T4" fmla="*/ 159 w 159"/>
                <a:gd name="T5" fmla="*/ 0 h 206"/>
              </a:gdLst>
              <a:ahLst/>
              <a:cxnLst>
                <a:cxn ang="0">
                  <a:pos x="T0" y="T1"/>
                </a:cxn>
                <a:cxn ang="0">
                  <a:pos x="T2" y="T3"/>
                </a:cxn>
                <a:cxn ang="0">
                  <a:pos x="T4" y="T5"/>
                </a:cxn>
              </a:cxnLst>
              <a:rect l="0" t="0" r="r" b="b"/>
              <a:pathLst>
                <a:path w="159" h="206">
                  <a:moveTo>
                    <a:pt x="159" y="0"/>
                  </a:moveTo>
                  <a:cubicBezTo>
                    <a:pt x="70" y="11"/>
                    <a:pt x="0" y="114"/>
                    <a:pt x="2" y="206"/>
                  </a:cubicBezTo>
                  <a:cubicBezTo>
                    <a:pt x="18" y="123"/>
                    <a:pt x="88" y="20"/>
                    <a:pt x="159" y="0"/>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9" name="组合 58"/>
          <p:cNvGrpSpPr/>
          <p:nvPr/>
        </p:nvGrpSpPr>
        <p:grpSpPr>
          <a:xfrm>
            <a:off x="1079756" y="890420"/>
            <a:ext cx="741561" cy="957500"/>
            <a:chOff x="4982688" y="4805839"/>
            <a:chExt cx="1820862" cy="2351088"/>
          </a:xfrm>
        </p:grpSpPr>
        <p:sp>
          <p:nvSpPr>
            <p:cNvPr id="60" name="Freeform 45"/>
            <p:cNvSpPr/>
            <p:nvPr/>
          </p:nvSpPr>
          <p:spPr bwMode="auto">
            <a:xfrm>
              <a:off x="5012850" y="4805839"/>
              <a:ext cx="1790700" cy="2008188"/>
            </a:xfrm>
            <a:custGeom>
              <a:avLst/>
              <a:gdLst>
                <a:gd name="T0" fmla="*/ 86 w 422"/>
                <a:gd name="T1" fmla="*/ 443 h 473"/>
                <a:gd name="T2" fmla="*/ 102 w 422"/>
                <a:gd name="T3" fmla="*/ 461 h 473"/>
                <a:gd name="T4" fmla="*/ 157 w 422"/>
                <a:gd name="T5" fmla="*/ 449 h 473"/>
                <a:gd name="T6" fmla="*/ 161 w 422"/>
                <a:gd name="T7" fmla="*/ 442 h 473"/>
                <a:gd name="T8" fmla="*/ 175 w 422"/>
                <a:gd name="T9" fmla="*/ 457 h 473"/>
                <a:gd name="T10" fmla="*/ 231 w 422"/>
                <a:gd name="T11" fmla="*/ 444 h 473"/>
                <a:gd name="T12" fmla="*/ 235 w 422"/>
                <a:gd name="T13" fmla="*/ 437 h 473"/>
                <a:gd name="T14" fmla="*/ 237 w 422"/>
                <a:gd name="T15" fmla="*/ 438 h 473"/>
                <a:gd name="T16" fmla="*/ 293 w 422"/>
                <a:gd name="T17" fmla="*/ 426 h 473"/>
                <a:gd name="T18" fmla="*/ 298 w 422"/>
                <a:gd name="T19" fmla="*/ 392 h 473"/>
                <a:gd name="T20" fmla="*/ 360 w 422"/>
                <a:gd name="T21" fmla="*/ 363 h 473"/>
                <a:gd name="T22" fmla="*/ 363 w 422"/>
                <a:gd name="T23" fmla="*/ 302 h 473"/>
                <a:gd name="T24" fmla="*/ 390 w 422"/>
                <a:gd name="T25" fmla="*/ 281 h 473"/>
                <a:gd name="T26" fmla="*/ 383 w 422"/>
                <a:gd name="T27" fmla="*/ 216 h 473"/>
                <a:gd name="T28" fmla="*/ 407 w 422"/>
                <a:gd name="T29" fmla="*/ 196 h 473"/>
                <a:gd name="T30" fmla="*/ 391 w 422"/>
                <a:gd name="T31" fmla="*/ 124 h 473"/>
                <a:gd name="T32" fmla="*/ 389 w 422"/>
                <a:gd name="T33" fmla="*/ 123 h 473"/>
                <a:gd name="T34" fmla="*/ 393 w 422"/>
                <a:gd name="T35" fmla="*/ 117 h 473"/>
                <a:gd name="T36" fmla="*/ 380 w 422"/>
                <a:gd name="T37" fmla="*/ 61 h 473"/>
                <a:gd name="T38" fmla="*/ 330 w 422"/>
                <a:gd name="T39" fmla="*/ 67 h 473"/>
                <a:gd name="T40" fmla="*/ 325 w 422"/>
                <a:gd name="T41" fmla="*/ 63 h 473"/>
                <a:gd name="T42" fmla="*/ 325 w 422"/>
                <a:gd name="T43" fmla="*/ 63 h 473"/>
                <a:gd name="T44" fmla="*/ 325 w 422"/>
                <a:gd name="T45" fmla="*/ 63 h 473"/>
                <a:gd name="T46" fmla="*/ 319 w 422"/>
                <a:gd name="T47" fmla="*/ 60 h 473"/>
                <a:gd name="T48" fmla="*/ 302 w 422"/>
                <a:gd name="T49" fmla="*/ 12 h 473"/>
                <a:gd name="T50" fmla="*/ 246 w 422"/>
                <a:gd name="T51" fmla="*/ 25 h 473"/>
                <a:gd name="T52" fmla="*/ 243 w 422"/>
                <a:gd name="T53" fmla="*/ 31 h 473"/>
                <a:gd name="T54" fmla="*/ 241 w 422"/>
                <a:gd name="T55" fmla="*/ 30 h 473"/>
                <a:gd name="T56" fmla="*/ 170 w 422"/>
                <a:gd name="T57" fmla="*/ 46 h 473"/>
                <a:gd name="T58" fmla="*/ 162 w 422"/>
                <a:gd name="T59" fmla="*/ 77 h 473"/>
                <a:gd name="T60" fmla="*/ 100 w 422"/>
                <a:gd name="T61" fmla="*/ 99 h 473"/>
                <a:gd name="T62" fmla="*/ 93 w 422"/>
                <a:gd name="T63" fmla="*/ 132 h 473"/>
                <a:gd name="T64" fmla="*/ 39 w 422"/>
                <a:gd name="T65" fmla="*/ 162 h 473"/>
                <a:gd name="T66" fmla="*/ 40 w 422"/>
                <a:gd name="T67" fmla="*/ 230 h 473"/>
                <a:gd name="T68" fmla="*/ 12 w 422"/>
                <a:gd name="T69" fmla="*/ 248 h 473"/>
                <a:gd name="T70" fmla="*/ 24 w 422"/>
                <a:gd name="T71" fmla="*/ 304 h 473"/>
                <a:gd name="T72" fmla="*/ 27 w 422"/>
                <a:gd name="T73" fmla="*/ 306 h 473"/>
                <a:gd name="T74" fmla="*/ 22 w 422"/>
                <a:gd name="T75" fmla="*/ 313 h 473"/>
                <a:gd name="T76" fmla="*/ 35 w 422"/>
                <a:gd name="T77" fmla="*/ 369 h 473"/>
                <a:gd name="T78" fmla="*/ 54 w 422"/>
                <a:gd name="T79" fmla="*/ 375 h 473"/>
                <a:gd name="T80" fmla="*/ 50 w 422"/>
                <a:gd name="T81" fmla="*/ 381 h 473"/>
                <a:gd name="T82" fmla="*/ 62 w 422"/>
                <a:gd name="T83" fmla="*/ 437 h 473"/>
                <a:gd name="T84" fmla="*/ 86 w 422"/>
                <a:gd name="T85" fmla="*/ 443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2" h="473">
                  <a:moveTo>
                    <a:pt x="86" y="443"/>
                  </a:moveTo>
                  <a:cubicBezTo>
                    <a:pt x="89" y="450"/>
                    <a:pt x="94" y="457"/>
                    <a:pt x="102" y="461"/>
                  </a:cubicBezTo>
                  <a:cubicBezTo>
                    <a:pt x="120" y="473"/>
                    <a:pt x="146" y="468"/>
                    <a:pt x="157" y="449"/>
                  </a:cubicBezTo>
                  <a:cubicBezTo>
                    <a:pt x="159" y="447"/>
                    <a:pt x="160" y="444"/>
                    <a:pt x="161" y="442"/>
                  </a:cubicBezTo>
                  <a:cubicBezTo>
                    <a:pt x="164" y="448"/>
                    <a:pt x="169" y="453"/>
                    <a:pt x="175" y="457"/>
                  </a:cubicBezTo>
                  <a:cubicBezTo>
                    <a:pt x="194" y="469"/>
                    <a:pt x="219" y="463"/>
                    <a:pt x="231" y="444"/>
                  </a:cubicBezTo>
                  <a:cubicBezTo>
                    <a:pt x="232" y="442"/>
                    <a:pt x="234" y="439"/>
                    <a:pt x="235" y="437"/>
                  </a:cubicBezTo>
                  <a:cubicBezTo>
                    <a:pt x="236" y="437"/>
                    <a:pt x="236" y="438"/>
                    <a:pt x="237" y="438"/>
                  </a:cubicBezTo>
                  <a:cubicBezTo>
                    <a:pt x="256" y="450"/>
                    <a:pt x="281" y="445"/>
                    <a:pt x="293" y="426"/>
                  </a:cubicBezTo>
                  <a:cubicBezTo>
                    <a:pt x="300" y="415"/>
                    <a:pt x="301" y="403"/>
                    <a:pt x="298" y="392"/>
                  </a:cubicBezTo>
                  <a:cubicBezTo>
                    <a:pt x="321" y="395"/>
                    <a:pt x="346" y="385"/>
                    <a:pt x="360" y="363"/>
                  </a:cubicBezTo>
                  <a:cubicBezTo>
                    <a:pt x="372" y="344"/>
                    <a:pt x="372" y="321"/>
                    <a:pt x="363" y="302"/>
                  </a:cubicBezTo>
                  <a:cubicBezTo>
                    <a:pt x="374" y="299"/>
                    <a:pt x="383" y="291"/>
                    <a:pt x="390" y="281"/>
                  </a:cubicBezTo>
                  <a:cubicBezTo>
                    <a:pt x="403" y="260"/>
                    <a:pt x="399" y="233"/>
                    <a:pt x="383" y="216"/>
                  </a:cubicBezTo>
                  <a:cubicBezTo>
                    <a:pt x="392" y="212"/>
                    <a:pt x="401" y="206"/>
                    <a:pt x="407" y="196"/>
                  </a:cubicBezTo>
                  <a:cubicBezTo>
                    <a:pt x="422" y="172"/>
                    <a:pt x="415" y="139"/>
                    <a:pt x="391" y="124"/>
                  </a:cubicBezTo>
                  <a:cubicBezTo>
                    <a:pt x="390" y="124"/>
                    <a:pt x="390" y="123"/>
                    <a:pt x="389" y="123"/>
                  </a:cubicBezTo>
                  <a:cubicBezTo>
                    <a:pt x="391" y="121"/>
                    <a:pt x="392" y="119"/>
                    <a:pt x="393" y="117"/>
                  </a:cubicBezTo>
                  <a:cubicBezTo>
                    <a:pt x="405" y="98"/>
                    <a:pt x="399" y="73"/>
                    <a:pt x="380" y="61"/>
                  </a:cubicBezTo>
                  <a:cubicBezTo>
                    <a:pt x="364" y="51"/>
                    <a:pt x="344" y="54"/>
                    <a:pt x="330" y="67"/>
                  </a:cubicBezTo>
                  <a:cubicBezTo>
                    <a:pt x="329" y="65"/>
                    <a:pt x="327" y="64"/>
                    <a:pt x="325" y="63"/>
                  </a:cubicBezTo>
                  <a:cubicBezTo>
                    <a:pt x="325" y="63"/>
                    <a:pt x="325" y="63"/>
                    <a:pt x="325" y="63"/>
                  </a:cubicBezTo>
                  <a:cubicBezTo>
                    <a:pt x="325" y="63"/>
                    <a:pt x="325" y="63"/>
                    <a:pt x="325" y="63"/>
                  </a:cubicBezTo>
                  <a:cubicBezTo>
                    <a:pt x="323" y="62"/>
                    <a:pt x="321" y="61"/>
                    <a:pt x="319" y="60"/>
                  </a:cubicBezTo>
                  <a:cubicBezTo>
                    <a:pt x="325" y="42"/>
                    <a:pt x="319" y="22"/>
                    <a:pt x="302" y="12"/>
                  </a:cubicBezTo>
                  <a:cubicBezTo>
                    <a:pt x="283" y="0"/>
                    <a:pt x="258" y="6"/>
                    <a:pt x="246" y="25"/>
                  </a:cubicBezTo>
                  <a:cubicBezTo>
                    <a:pt x="245" y="27"/>
                    <a:pt x="244" y="29"/>
                    <a:pt x="243" y="31"/>
                  </a:cubicBezTo>
                  <a:cubicBezTo>
                    <a:pt x="243" y="31"/>
                    <a:pt x="242" y="30"/>
                    <a:pt x="241" y="30"/>
                  </a:cubicBezTo>
                  <a:cubicBezTo>
                    <a:pt x="217" y="15"/>
                    <a:pt x="185" y="22"/>
                    <a:pt x="170" y="46"/>
                  </a:cubicBezTo>
                  <a:cubicBezTo>
                    <a:pt x="164" y="56"/>
                    <a:pt x="161" y="67"/>
                    <a:pt x="162" y="77"/>
                  </a:cubicBezTo>
                  <a:cubicBezTo>
                    <a:pt x="139" y="69"/>
                    <a:pt x="114" y="78"/>
                    <a:pt x="100" y="99"/>
                  </a:cubicBezTo>
                  <a:cubicBezTo>
                    <a:pt x="94" y="109"/>
                    <a:pt x="91" y="121"/>
                    <a:pt x="93" y="132"/>
                  </a:cubicBezTo>
                  <a:cubicBezTo>
                    <a:pt x="72" y="132"/>
                    <a:pt x="51" y="142"/>
                    <a:pt x="39" y="162"/>
                  </a:cubicBezTo>
                  <a:cubicBezTo>
                    <a:pt x="26" y="183"/>
                    <a:pt x="27" y="210"/>
                    <a:pt x="40" y="230"/>
                  </a:cubicBezTo>
                  <a:cubicBezTo>
                    <a:pt x="29" y="231"/>
                    <a:pt x="18" y="238"/>
                    <a:pt x="12" y="248"/>
                  </a:cubicBezTo>
                  <a:cubicBezTo>
                    <a:pt x="0" y="267"/>
                    <a:pt x="5" y="292"/>
                    <a:pt x="24" y="304"/>
                  </a:cubicBezTo>
                  <a:cubicBezTo>
                    <a:pt x="25" y="305"/>
                    <a:pt x="26" y="305"/>
                    <a:pt x="27" y="306"/>
                  </a:cubicBezTo>
                  <a:cubicBezTo>
                    <a:pt x="25" y="308"/>
                    <a:pt x="23" y="310"/>
                    <a:pt x="22" y="313"/>
                  </a:cubicBezTo>
                  <a:cubicBezTo>
                    <a:pt x="10" y="332"/>
                    <a:pt x="16" y="357"/>
                    <a:pt x="35" y="369"/>
                  </a:cubicBezTo>
                  <a:cubicBezTo>
                    <a:pt x="41" y="372"/>
                    <a:pt x="47" y="374"/>
                    <a:pt x="54" y="375"/>
                  </a:cubicBezTo>
                  <a:cubicBezTo>
                    <a:pt x="52" y="377"/>
                    <a:pt x="51" y="379"/>
                    <a:pt x="50" y="381"/>
                  </a:cubicBezTo>
                  <a:cubicBezTo>
                    <a:pt x="38" y="400"/>
                    <a:pt x="43" y="425"/>
                    <a:pt x="62" y="437"/>
                  </a:cubicBezTo>
                  <a:cubicBezTo>
                    <a:pt x="70" y="441"/>
                    <a:pt x="78" y="443"/>
                    <a:pt x="86" y="443"/>
                  </a:cubicBezTo>
                  <a:close/>
                </a:path>
              </a:pathLst>
            </a:custGeom>
            <a:solidFill>
              <a:srgbClr val="3D6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46"/>
            <p:cNvSpPr/>
            <p:nvPr/>
          </p:nvSpPr>
          <p:spPr bwMode="auto">
            <a:xfrm>
              <a:off x="5241450" y="4894739"/>
              <a:ext cx="1120775" cy="1435100"/>
            </a:xfrm>
            <a:custGeom>
              <a:avLst/>
              <a:gdLst>
                <a:gd name="T0" fmla="*/ 94 w 264"/>
                <a:gd name="T1" fmla="*/ 303 h 338"/>
                <a:gd name="T2" fmla="*/ 90 w 264"/>
                <a:gd name="T3" fmla="*/ 319 h 338"/>
                <a:gd name="T4" fmla="*/ 48 w 264"/>
                <a:gd name="T5" fmla="*/ 329 h 338"/>
                <a:gd name="T6" fmla="*/ 38 w 264"/>
                <a:gd name="T7" fmla="*/ 287 h 338"/>
                <a:gd name="T8" fmla="*/ 41 w 264"/>
                <a:gd name="T9" fmla="*/ 282 h 338"/>
                <a:gd name="T10" fmla="*/ 27 w 264"/>
                <a:gd name="T11" fmla="*/ 278 h 338"/>
                <a:gd name="T12" fmla="*/ 17 w 264"/>
                <a:gd name="T13" fmla="*/ 236 h 338"/>
                <a:gd name="T14" fmla="*/ 21 w 264"/>
                <a:gd name="T15" fmla="*/ 231 h 338"/>
                <a:gd name="T16" fmla="*/ 19 w 264"/>
                <a:gd name="T17" fmla="*/ 229 h 338"/>
                <a:gd name="T18" fmla="*/ 9 w 264"/>
                <a:gd name="T19" fmla="*/ 187 h 338"/>
                <a:gd name="T20" fmla="*/ 31 w 264"/>
                <a:gd name="T21" fmla="*/ 173 h 338"/>
                <a:gd name="T22" fmla="*/ 30 w 264"/>
                <a:gd name="T23" fmla="*/ 122 h 338"/>
                <a:gd name="T24" fmla="*/ 70 w 264"/>
                <a:gd name="T25" fmla="*/ 100 h 338"/>
                <a:gd name="T26" fmla="*/ 76 w 264"/>
                <a:gd name="T27" fmla="*/ 75 h 338"/>
                <a:gd name="T28" fmla="*/ 122 w 264"/>
                <a:gd name="T29" fmla="*/ 58 h 338"/>
                <a:gd name="T30" fmla="*/ 128 w 264"/>
                <a:gd name="T31" fmla="*/ 35 h 338"/>
                <a:gd name="T32" fmla="*/ 182 w 264"/>
                <a:gd name="T33" fmla="*/ 23 h 338"/>
                <a:gd name="T34" fmla="*/ 184 w 264"/>
                <a:gd name="T35" fmla="*/ 24 h 338"/>
                <a:gd name="T36" fmla="*/ 186 w 264"/>
                <a:gd name="T37" fmla="*/ 19 h 338"/>
                <a:gd name="T38" fmla="*/ 228 w 264"/>
                <a:gd name="T39" fmla="*/ 9 h 338"/>
                <a:gd name="T40" fmla="*/ 241 w 264"/>
                <a:gd name="T41" fmla="*/ 45 h 338"/>
                <a:gd name="T42" fmla="*/ 245 w 264"/>
                <a:gd name="T43" fmla="*/ 47 h 338"/>
                <a:gd name="T44" fmla="*/ 255 w 264"/>
                <a:gd name="T45" fmla="*/ 90 h 338"/>
                <a:gd name="T46" fmla="*/ 229 w 264"/>
                <a:gd name="T47" fmla="*/ 104 h 338"/>
                <a:gd name="T48" fmla="*/ 225 w 264"/>
                <a:gd name="T49" fmla="*/ 138 h 338"/>
                <a:gd name="T50" fmla="*/ 196 w 264"/>
                <a:gd name="T51" fmla="*/ 157 h 338"/>
                <a:gd name="T52" fmla="*/ 195 w 264"/>
                <a:gd name="T53" fmla="*/ 206 h 338"/>
                <a:gd name="T54" fmla="*/ 166 w 264"/>
                <a:gd name="T55" fmla="*/ 226 h 338"/>
                <a:gd name="T56" fmla="*/ 162 w 264"/>
                <a:gd name="T57" fmla="*/ 246 h 338"/>
                <a:gd name="T58" fmla="*/ 143 w 264"/>
                <a:gd name="T59" fmla="*/ 260 h 338"/>
                <a:gd name="T60" fmla="*/ 138 w 264"/>
                <a:gd name="T61" fmla="*/ 286 h 338"/>
                <a:gd name="T62" fmla="*/ 94 w 264"/>
                <a:gd name="T63" fmla="*/ 303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4" h="338">
                  <a:moveTo>
                    <a:pt x="94" y="303"/>
                  </a:moveTo>
                  <a:cubicBezTo>
                    <a:pt x="94" y="309"/>
                    <a:pt x="93" y="314"/>
                    <a:pt x="90" y="319"/>
                  </a:cubicBezTo>
                  <a:cubicBezTo>
                    <a:pt x="81" y="334"/>
                    <a:pt x="62" y="338"/>
                    <a:pt x="48" y="329"/>
                  </a:cubicBezTo>
                  <a:cubicBezTo>
                    <a:pt x="33" y="320"/>
                    <a:pt x="29" y="301"/>
                    <a:pt x="38" y="287"/>
                  </a:cubicBezTo>
                  <a:cubicBezTo>
                    <a:pt x="39" y="285"/>
                    <a:pt x="40" y="284"/>
                    <a:pt x="41" y="282"/>
                  </a:cubicBezTo>
                  <a:cubicBezTo>
                    <a:pt x="36" y="282"/>
                    <a:pt x="31" y="281"/>
                    <a:pt x="27" y="278"/>
                  </a:cubicBezTo>
                  <a:cubicBezTo>
                    <a:pt x="12" y="269"/>
                    <a:pt x="8" y="250"/>
                    <a:pt x="17" y="236"/>
                  </a:cubicBezTo>
                  <a:cubicBezTo>
                    <a:pt x="18" y="234"/>
                    <a:pt x="20" y="232"/>
                    <a:pt x="21" y="231"/>
                  </a:cubicBezTo>
                  <a:cubicBezTo>
                    <a:pt x="20" y="230"/>
                    <a:pt x="20" y="230"/>
                    <a:pt x="19" y="229"/>
                  </a:cubicBezTo>
                  <a:cubicBezTo>
                    <a:pt x="5" y="220"/>
                    <a:pt x="0" y="201"/>
                    <a:pt x="9" y="187"/>
                  </a:cubicBezTo>
                  <a:cubicBezTo>
                    <a:pt x="14" y="179"/>
                    <a:pt x="22" y="175"/>
                    <a:pt x="31" y="173"/>
                  </a:cubicBezTo>
                  <a:cubicBezTo>
                    <a:pt x="21" y="158"/>
                    <a:pt x="20" y="138"/>
                    <a:pt x="30" y="122"/>
                  </a:cubicBezTo>
                  <a:cubicBezTo>
                    <a:pt x="39" y="107"/>
                    <a:pt x="55" y="100"/>
                    <a:pt x="70" y="100"/>
                  </a:cubicBezTo>
                  <a:cubicBezTo>
                    <a:pt x="69" y="91"/>
                    <a:pt x="71" y="82"/>
                    <a:pt x="76" y="75"/>
                  </a:cubicBezTo>
                  <a:cubicBezTo>
                    <a:pt x="86" y="59"/>
                    <a:pt x="105" y="53"/>
                    <a:pt x="122" y="58"/>
                  </a:cubicBezTo>
                  <a:cubicBezTo>
                    <a:pt x="122" y="51"/>
                    <a:pt x="124" y="42"/>
                    <a:pt x="128" y="35"/>
                  </a:cubicBezTo>
                  <a:cubicBezTo>
                    <a:pt x="140" y="17"/>
                    <a:pt x="164" y="11"/>
                    <a:pt x="182" y="23"/>
                  </a:cubicBezTo>
                  <a:cubicBezTo>
                    <a:pt x="183" y="23"/>
                    <a:pt x="183" y="23"/>
                    <a:pt x="184" y="24"/>
                  </a:cubicBezTo>
                  <a:cubicBezTo>
                    <a:pt x="184" y="22"/>
                    <a:pt x="185" y="21"/>
                    <a:pt x="186" y="19"/>
                  </a:cubicBezTo>
                  <a:cubicBezTo>
                    <a:pt x="195" y="5"/>
                    <a:pt x="214" y="0"/>
                    <a:pt x="228" y="9"/>
                  </a:cubicBezTo>
                  <a:cubicBezTo>
                    <a:pt x="240" y="17"/>
                    <a:pt x="245" y="32"/>
                    <a:pt x="241" y="45"/>
                  </a:cubicBezTo>
                  <a:cubicBezTo>
                    <a:pt x="242" y="46"/>
                    <a:pt x="244" y="47"/>
                    <a:pt x="245" y="47"/>
                  </a:cubicBezTo>
                  <a:cubicBezTo>
                    <a:pt x="260" y="56"/>
                    <a:pt x="264" y="75"/>
                    <a:pt x="255" y="90"/>
                  </a:cubicBezTo>
                  <a:cubicBezTo>
                    <a:pt x="249" y="99"/>
                    <a:pt x="239" y="104"/>
                    <a:pt x="229" y="104"/>
                  </a:cubicBezTo>
                  <a:cubicBezTo>
                    <a:pt x="233" y="115"/>
                    <a:pt x="232" y="128"/>
                    <a:pt x="225" y="138"/>
                  </a:cubicBezTo>
                  <a:cubicBezTo>
                    <a:pt x="219" y="149"/>
                    <a:pt x="208" y="155"/>
                    <a:pt x="196" y="157"/>
                  </a:cubicBezTo>
                  <a:cubicBezTo>
                    <a:pt x="205" y="171"/>
                    <a:pt x="205" y="190"/>
                    <a:pt x="195" y="206"/>
                  </a:cubicBezTo>
                  <a:cubicBezTo>
                    <a:pt x="189" y="216"/>
                    <a:pt x="178" y="224"/>
                    <a:pt x="166" y="226"/>
                  </a:cubicBezTo>
                  <a:cubicBezTo>
                    <a:pt x="167" y="233"/>
                    <a:pt x="166" y="240"/>
                    <a:pt x="162" y="246"/>
                  </a:cubicBezTo>
                  <a:cubicBezTo>
                    <a:pt x="157" y="253"/>
                    <a:pt x="151" y="258"/>
                    <a:pt x="143" y="260"/>
                  </a:cubicBezTo>
                  <a:cubicBezTo>
                    <a:pt x="145" y="269"/>
                    <a:pt x="143" y="278"/>
                    <a:pt x="138" y="286"/>
                  </a:cubicBezTo>
                  <a:cubicBezTo>
                    <a:pt x="128" y="301"/>
                    <a:pt x="111" y="308"/>
                    <a:pt x="94" y="303"/>
                  </a:cubicBezTo>
                  <a:close/>
                </a:path>
              </a:pathLst>
            </a:custGeom>
            <a:solidFill>
              <a:srgbClr val="517B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47"/>
            <p:cNvSpPr/>
            <p:nvPr/>
          </p:nvSpPr>
          <p:spPr bwMode="auto">
            <a:xfrm>
              <a:off x="4982688" y="5061427"/>
              <a:ext cx="1255713" cy="2024063"/>
            </a:xfrm>
            <a:custGeom>
              <a:avLst/>
              <a:gdLst>
                <a:gd name="T0" fmla="*/ 39 w 296"/>
                <a:gd name="T1" fmla="*/ 465 h 477"/>
                <a:gd name="T2" fmla="*/ 100 w 296"/>
                <a:gd name="T3" fmla="*/ 344 h 477"/>
                <a:gd name="T4" fmla="*/ 115 w 296"/>
                <a:gd name="T5" fmla="*/ 278 h 477"/>
                <a:gd name="T6" fmla="*/ 144 w 296"/>
                <a:gd name="T7" fmla="*/ 262 h 477"/>
                <a:gd name="T8" fmla="*/ 198 w 296"/>
                <a:gd name="T9" fmla="*/ 212 h 477"/>
                <a:gd name="T10" fmla="*/ 197 w 296"/>
                <a:gd name="T11" fmla="*/ 204 h 477"/>
                <a:gd name="T12" fmla="*/ 189 w 296"/>
                <a:gd name="T13" fmla="*/ 205 h 477"/>
                <a:gd name="T14" fmla="*/ 137 w 296"/>
                <a:gd name="T15" fmla="*/ 252 h 477"/>
                <a:gd name="T16" fmla="*/ 120 w 296"/>
                <a:gd name="T17" fmla="*/ 262 h 477"/>
                <a:gd name="T18" fmla="*/ 150 w 296"/>
                <a:gd name="T19" fmla="*/ 189 h 477"/>
                <a:gd name="T20" fmla="*/ 188 w 296"/>
                <a:gd name="T21" fmla="*/ 175 h 477"/>
                <a:gd name="T22" fmla="*/ 229 w 296"/>
                <a:gd name="T23" fmla="*/ 139 h 477"/>
                <a:gd name="T24" fmla="*/ 228 w 296"/>
                <a:gd name="T25" fmla="*/ 131 h 477"/>
                <a:gd name="T26" fmla="*/ 220 w 296"/>
                <a:gd name="T27" fmla="*/ 132 h 477"/>
                <a:gd name="T28" fmla="*/ 182 w 296"/>
                <a:gd name="T29" fmla="*/ 165 h 477"/>
                <a:gd name="T30" fmla="*/ 157 w 296"/>
                <a:gd name="T31" fmla="*/ 176 h 477"/>
                <a:gd name="T32" fmla="*/ 198 w 296"/>
                <a:gd name="T33" fmla="*/ 103 h 477"/>
                <a:gd name="T34" fmla="*/ 252 w 296"/>
                <a:gd name="T35" fmla="*/ 74 h 477"/>
                <a:gd name="T36" fmla="*/ 262 w 296"/>
                <a:gd name="T37" fmla="*/ 66 h 477"/>
                <a:gd name="T38" fmla="*/ 263 w 296"/>
                <a:gd name="T39" fmla="*/ 58 h 477"/>
                <a:gd name="T40" fmla="*/ 255 w 296"/>
                <a:gd name="T41" fmla="*/ 57 h 477"/>
                <a:gd name="T42" fmla="*/ 245 w 296"/>
                <a:gd name="T43" fmla="*/ 65 h 477"/>
                <a:gd name="T44" fmla="*/ 207 w 296"/>
                <a:gd name="T45" fmla="*/ 91 h 477"/>
                <a:gd name="T46" fmla="*/ 245 w 296"/>
                <a:gd name="T47" fmla="*/ 47 h 477"/>
                <a:gd name="T48" fmla="*/ 223 w 296"/>
                <a:gd name="T49" fmla="*/ 43 h 477"/>
                <a:gd name="T50" fmla="*/ 245 w 296"/>
                <a:gd name="T51" fmla="*/ 15 h 477"/>
                <a:gd name="T52" fmla="*/ 244 w 296"/>
                <a:gd name="T53" fmla="*/ 6 h 477"/>
                <a:gd name="T54" fmla="*/ 236 w 296"/>
                <a:gd name="T55" fmla="*/ 6 h 477"/>
                <a:gd name="T56" fmla="*/ 211 w 296"/>
                <a:gd name="T57" fmla="*/ 40 h 477"/>
                <a:gd name="T58" fmla="*/ 207 w 296"/>
                <a:gd name="T59" fmla="*/ 60 h 477"/>
                <a:gd name="T60" fmla="*/ 169 w 296"/>
                <a:gd name="T61" fmla="*/ 106 h 477"/>
                <a:gd name="T62" fmla="*/ 174 w 296"/>
                <a:gd name="T63" fmla="*/ 71 h 477"/>
                <a:gd name="T64" fmla="*/ 202 w 296"/>
                <a:gd name="T65" fmla="*/ 20 h 477"/>
                <a:gd name="T66" fmla="*/ 201 w 296"/>
                <a:gd name="T67" fmla="*/ 12 h 477"/>
                <a:gd name="T68" fmla="*/ 193 w 296"/>
                <a:gd name="T69" fmla="*/ 12 h 477"/>
                <a:gd name="T70" fmla="*/ 163 w 296"/>
                <a:gd name="T71" fmla="*/ 68 h 477"/>
                <a:gd name="T72" fmla="*/ 159 w 296"/>
                <a:gd name="T73" fmla="*/ 121 h 477"/>
                <a:gd name="T74" fmla="*/ 103 w 296"/>
                <a:gd name="T75" fmla="*/ 205 h 477"/>
                <a:gd name="T76" fmla="*/ 102 w 296"/>
                <a:gd name="T77" fmla="*/ 170 h 477"/>
                <a:gd name="T78" fmla="*/ 119 w 296"/>
                <a:gd name="T79" fmla="*/ 110 h 477"/>
                <a:gd name="T80" fmla="*/ 117 w 296"/>
                <a:gd name="T81" fmla="*/ 102 h 477"/>
                <a:gd name="T82" fmla="*/ 109 w 296"/>
                <a:gd name="T83" fmla="*/ 104 h 477"/>
                <a:gd name="T84" fmla="*/ 90 w 296"/>
                <a:gd name="T85" fmla="*/ 169 h 477"/>
                <a:gd name="T86" fmla="*/ 94 w 296"/>
                <a:gd name="T87" fmla="*/ 220 h 477"/>
                <a:gd name="T88" fmla="*/ 26 w 296"/>
                <a:gd name="T89" fmla="*/ 342 h 477"/>
                <a:gd name="T90" fmla="*/ 39 w 296"/>
                <a:gd name="T91" fmla="*/ 465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96" h="477">
                  <a:moveTo>
                    <a:pt x="39" y="465"/>
                  </a:moveTo>
                  <a:cubicBezTo>
                    <a:pt x="74" y="477"/>
                    <a:pt x="96" y="427"/>
                    <a:pt x="100" y="344"/>
                  </a:cubicBezTo>
                  <a:cubicBezTo>
                    <a:pt x="101" y="326"/>
                    <a:pt x="107" y="303"/>
                    <a:pt x="115" y="278"/>
                  </a:cubicBezTo>
                  <a:cubicBezTo>
                    <a:pt x="123" y="274"/>
                    <a:pt x="133" y="269"/>
                    <a:pt x="144" y="262"/>
                  </a:cubicBezTo>
                  <a:cubicBezTo>
                    <a:pt x="162" y="249"/>
                    <a:pt x="182" y="231"/>
                    <a:pt x="198" y="212"/>
                  </a:cubicBezTo>
                  <a:cubicBezTo>
                    <a:pt x="200" y="210"/>
                    <a:pt x="200" y="206"/>
                    <a:pt x="197" y="204"/>
                  </a:cubicBezTo>
                  <a:cubicBezTo>
                    <a:pt x="195" y="202"/>
                    <a:pt x="191" y="202"/>
                    <a:pt x="189" y="205"/>
                  </a:cubicBezTo>
                  <a:cubicBezTo>
                    <a:pt x="173" y="223"/>
                    <a:pt x="154" y="240"/>
                    <a:pt x="137" y="252"/>
                  </a:cubicBezTo>
                  <a:cubicBezTo>
                    <a:pt x="131" y="256"/>
                    <a:pt x="125" y="260"/>
                    <a:pt x="120" y="262"/>
                  </a:cubicBezTo>
                  <a:cubicBezTo>
                    <a:pt x="128" y="239"/>
                    <a:pt x="138" y="214"/>
                    <a:pt x="150" y="189"/>
                  </a:cubicBezTo>
                  <a:cubicBezTo>
                    <a:pt x="161" y="188"/>
                    <a:pt x="175" y="183"/>
                    <a:pt x="188" y="175"/>
                  </a:cubicBezTo>
                  <a:cubicBezTo>
                    <a:pt x="203" y="166"/>
                    <a:pt x="218" y="153"/>
                    <a:pt x="229" y="139"/>
                  </a:cubicBezTo>
                  <a:cubicBezTo>
                    <a:pt x="231" y="136"/>
                    <a:pt x="231" y="133"/>
                    <a:pt x="228" y="131"/>
                  </a:cubicBezTo>
                  <a:cubicBezTo>
                    <a:pt x="225" y="129"/>
                    <a:pt x="222" y="129"/>
                    <a:pt x="220" y="132"/>
                  </a:cubicBezTo>
                  <a:cubicBezTo>
                    <a:pt x="209" y="145"/>
                    <a:pt x="196" y="156"/>
                    <a:pt x="182" y="165"/>
                  </a:cubicBezTo>
                  <a:cubicBezTo>
                    <a:pt x="173" y="170"/>
                    <a:pt x="164" y="174"/>
                    <a:pt x="157" y="176"/>
                  </a:cubicBezTo>
                  <a:cubicBezTo>
                    <a:pt x="170" y="150"/>
                    <a:pt x="184" y="125"/>
                    <a:pt x="198" y="103"/>
                  </a:cubicBezTo>
                  <a:cubicBezTo>
                    <a:pt x="216" y="106"/>
                    <a:pt x="234" y="90"/>
                    <a:pt x="252" y="74"/>
                  </a:cubicBezTo>
                  <a:cubicBezTo>
                    <a:pt x="256" y="71"/>
                    <a:pt x="260" y="68"/>
                    <a:pt x="262" y="66"/>
                  </a:cubicBezTo>
                  <a:cubicBezTo>
                    <a:pt x="265" y="64"/>
                    <a:pt x="265" y="60"/>
                    <a:pt x="263" y="58"/>
                  </a:cubicBezTo>
                  <a:cubicBezTo>
                    <a:pt x="261" y="55"/>
                    <a:pt x="257" y="55"/>
                    <a:pt x="255" y="57"/>
                  </a:cubicBezTo>
                  <a:cubicBezTo>
                    <a:pt x="251" y="60"/>
                    <a:pt x="248" y="63"/>
                    <a:pt x="245" y="65"/>
                  </a:cubicBezTo>
                  <a:cubicBezTo>
                    <a:pt x="231" y="77"/>
                    <a:pt x="218" y="88"/>
                    <a:pt x="207" y="91"/>
                  </a:cubicBezTo>
                  <a:cubicBezTo>
                    <a:pt x="220" y="72"/>
                    <a:pt x="233" y="56"/>
                    <a:pt x="245" y="47"/>
                  </a:cubicBezTo>
                  <a:cubicBezTo>
                    <a:pt x="296" y="4"/>
                    <a:pt x="270" y="0"/>
                    <a:pt x="223" y="43"/>
                  </a:cubicBezTo>
                  <a:cubicBezTo>
                    <a:pt x="228" y="34"/>
                    <a:pt x="236" y="23"/>
                    <a:pt x="245" y="15"/>
                  </a:cubicBezTo>
                  <a:cubicBezTo>
                    <a:pt x="247" y="12"/>
                    <a:pt x="247" y="9"/>
                    <a:pt x="244" y="6"/>
                  </a:cubicBezTo>
                  <a:cubicBezTo>
                    <a:pt x="242" y="4"/>
                    <a:pt x="238" y="4"/>
                    <a:pt x="236" y="6"/>
                  </a:cubicBezTo>
                  <a:cubicBezTo>
                    <a:pt x="226" y="17"/>
                    <a:pt x="216" y="29"/>
                    <a:pt x="211" y="40"/>
                  </a:cubicBezTo>
                  <a:cubicBezTo>
                    <a:pt x="208" y="47"/>
                    <a:pt x="206" y="54"/>
                    <a:pt x="207" y="60"/>
                  </a:cubicBezTo>
                  <a:cubicBezTo>
                    <a:pt x="196" y="71"/>
                    <a:pt x="183" y="88"/>
                    <a:pt x="169" y="106"/>
                  </a:cubicBezTo>
                  <a:cubicBezTo>
                    <a:pt x="169" y="96"/>
                    <a:pt x="171" y="84"/>
                    <a:pt x="174" y="71"/>
                  </a:cubicBezTo>
                  <a:cubicBezTo>
                    <a:pt x="179" y="53"/>
                    <a:pt x="188" y="35"/>
                    <a:pt x="202" y="20"/>
                  </a:cubicBezTo>
                  <a:cubicBezTo>
                    <a:pt x="204" y="18"/>
                    <a:pt x="204" y="14"/>
                    <a:pt x="201" y="12"/>
                  </a:cubicBezTo>
                  <a:cubicBezTo>
                    <a:pt x="199" y="9"/>
                    <a:pt x="195" y="10"/>
                    <a:pt x="193" y="12"/>
                  </a:cubicBezTo>
                  <a:cubicBezTo>
                    <a:pt x="177" y="28"/>
                    <a:pt x="168" y="49"/>
                    <a:pt x="163" y="68"/>
                  </a:cubicBezTo>
                  <a:cubicBezTo>
                    <a:pt x="157" y="88"/>
                    <a:pt x="157" y="108"/>
                    <a:pt x="159" y="121"/>
                  </a:cubicBezTo>
                  <a:cubicBezTo>
                    <a:pt x="141" y="147"/>
                    <a:pt x="121" y="176"/>
                    <a:pt x="103" y="205"/>
                  </a:cubicBezTo>
                  <a:cubicBezTo>
                    <a:pt x="101" y="196"/>
                    <a:pt x="101" y="183"/>
                    <a:pt x="102" y="170"/>
                  </a:cubicBezTo>
                  <a:cubicBezTo>
                    <a:pt x="104" y="150"/>
                    <a:pt x="109" y="127"/>
                    <a:pt x="119" y="110"/>
                  </a:cubicBezTo>
                  <a:cubicBezTo>
                    <a:pt x="121" y="107"/>
                    <a:pt x="120" y="103"/>
                    <a:pt x="117" y="102"/>
                  </a:cubicBezTo>
                  <a:cubicBezTo>
                    <a:pt x="114" y="100"/>
                    <a:pt x="111" y="101"/>
                    <a:pt x="109" y="104"/>
                  </a:cubicBezTo>
                  <a:cubicBezTo>
                    <a:pt x="98" y="123"/>
                    <a:pt x="92" y="147"/>
                    <a:pt x="90" y="169"/>
                  </a:cubicBezTo>
                  <a:cubicBezTo>
                    <a:pt x="89" y="189"/>
                    <a:pt x="90" y="207"/>
                    <a:pt x="94" y="220"/>
                  </a:cubicBezTo>
                  <a:cubicBezTo>
                    <a:pt x="63" y="269"/>
                    <a:pt x="37" y="317"/>
                    <a:pt x="26" y="342"/>
                  </a:cubicBezTo>
                  <a:cubicBezTo>
                    <a:pt x="0" y="402"/>
                    <a:pt x="7" y="463"/>
                    <a:pt x="39" y="465"/>
                  </a:cubicBezTo>
                  <a:close/>
                </a:path>
              </a:pathLst>
            </a:custGeom>
            <a:solidFill>
              <a:srgbClr val="71A3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48"/>
            <p:cNvSpPr/>
            <p:nvPr/>
          </p:nvSpPr>
          <p:spPr bwMode="auto">
            <a:xfrm>
              <a:off x="5616100" y="5137627"/>
              <a:ext cx="1103313" cy="1349375"/>
            </a:xfrm>
            <a:custGeom>
              <a:avLst/>
              <a:gdLst>
                <a:gd name="T0" fmla="*/ 21 w 260"/>
                <a:gd name="T1" fmla="*/ 256 h 318"/>
                <a:gd name="T2" fmla="*/ 9 w 260"/>
                <a:gd name="T3" fmla="*/ 267 h 318"/>
                <a:gd name="T4" fmla="*/ 19 w 260"/>
                <a:gd name="T5" fmla="*/ 309 h 318"/>
                <a:gd name="T6" fmla="*/ 61 w 260"/>
                <a:gd name="T7" fmla="*/ 300 h 318"/>
                <a:gd name="T8" fmla="*/ 63 w 260"/>
                <a:gd name="T9" fmla="*/ 295 h 318"/>
                <a:gd name="T10" fmla="*/ 74 w 260"/>
                <a:gd name="T11" fmla="*/ 306 h 318"/>
                <a:gd name="T12" fmla="*/ 116 w 260"/>
                <a:gd name="T13" fmla="*/ 296 h 318"/>
                <a:gd name="T14" fmla="*/ 119 w 260"/>
                <a:gd name="T15" fmla="*/ 290 h 318"/>
                <a:gd name="T16" fmla="*/ 121 w 260"/>
                <a:gd name="T17" fmla="*/ 292 h 318"/>
                <a:gd name="T18" fmla="*/ 163 w 260"/>
                <a:gd name="T19" fmla="*/ 282 h 318"/>
                <a:gd name="T20" fmla="*/ 166 w 260"/>
                <a:gd name="T21" fmla="*/ 257 h 318"/>
                <a:gd name="T22" fmla="*/ 213 w 260"/>
                <a:gd name="T23" fmla="*/ 235 h 318"/>
                <a:gd name="T24" fmla="*/ 215 w 260"/>
                <a:gd name="T25" fmla="*/ 189 h 318"/>
                <a:gd name="T26" fmla="*/ 236 w 260"/>
                <a:gd name="T27" fmla="*/ 173 h 318"/>
                <a:gd name="T28" fmla="*/ 230 w 260"/>
                <a:gd name="T29" fmla="*/ 125 h 318"/>
                <a:gd name="T30" fmla="*/ 249 w 260"/>
                <a:gd name="T31" fmla="*/ 109 h 318"/>
                <a:gd name="T32" fmla="*/ 236 w 260"/>
                <a:gd name="T33" fmla="*/ 55 h 318"/>
                <a:gd name="T34" fmla="*/ 235 w 260"/>
                <a:gd name="T35" fmla="*/ 54 h 318"/>
                <a:gd name="T36" fmla="*/ 238 w 260"/>
                <a:gd name="T37" fmla="*/ 50 h 318"/>
                <a:gd name="T38" fmla="*/ 229 w 260"/>
                <a:gd name="T39" fmla="*/ 8 h 318"/>
                <a:gd name="T40" fmla="*/ 191 w 260"/>
                <a:gd name="T41" fmla="*/ 12 h 318"/>
                <a:gd name="T42" fmla="*/ 187 w 260"/>
                <a:gd name="T43" fmla="*/ 9 h 318"/>
                <a:gd name="T44" fmla="*/ 145 w 260"/>
                <a:gd name="T45" fmla="*/ 19 h 318"/>
                <a:gd name="T46" fmla="*/ 143 w 260"/>
                <a:gd name="T47" fmla="*/ 48 h 318"/>
                <a:gd name="T48" fmla="*/ 113 w 260"/>
                <a:gd name="T49" fmla="*/ 66 h 318"/>
                <a:gd name="T50" fmla="*/ 110 w 260"/>
                <a:gd name="T51" fmla="*/ 100 h 318"/>
                <a:gd name="T52" fmla="*/ 66 w 260"/>
                <a:gd name="T53" fmla="*/ 122 h 318"/>
                <a:gd name="T54" fmla="*/ 60 w 260"/>
                <a:gd name="T55" fmla="*/ 158 h 318"/>
                <a:gd name="T56" fmla="*/ 44 w 260"/>
                <a:gd name="T57" fmla="*/ 170 h 318"/>
                <a:gd name="T58" fmla="*/ 40 w 260"/>
                <a:gd name="T59" fmla="*/ 193 h 318"/>
                <a:gd name="T60" fmla="*/ 18 w 260"/>
                <a:gd name="T61" fmla="*/ 209 h 318"/>
                <a:gd name="T62" fmla="*/ 21 w 260"/>
                <a:gd name="T63" fmla="*/ 25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0" h="318">
                  <a:moveTo>
                    <a:pt x="21" y="256"/>
                  </a:moveTo>
                  <a:cubicBezTo>
                    <a:pt x="16" y="258"/>
                    <a:pt x="12" y="262"/>
                    <a:pt x="9" y="267"/>
                  </a:cubicBezTo>
                  <a:cubicBezTo>
                    <a:pt x="0" y="281"/>
                    <a:pt x="4" y="300"/>
                    <a:pt x="19" y="309"/>
                  </a:cubicBezTo>
                  <a:cubicBezTo>
                    <a:pt x="33" y="318"/>
                    <a:pt x="52" y="314"/>
                    <a:pt x="61" y="300"/>
                  </a:cubicBezTo>
                  <a:cubicBezTo>
                    <a:pt x="62" y="298"/>
                    <a:pt x="63" y="296"/>
                    <a:pt x="63" y="295"/>
                  </a:cubicBezTo>
                  <a:cubicBezTo>
                    <a:pt x="66" y="299"/>
                    <a:pt x="69" y="303"/>
                    <a:pt x="74" y="306"/>
                  </a:cubicBezTo>
                  <a:cubicBezTo>
                    <a:pt x="88" y="315"/>
                    <a:pt x="107" y="311"/>
                    <a:pt x="116" y="296"/>
                  </a:cubicBezTo>
                  <a:cubicBezTo>
                    <a:pt x="117" y="294"/>
                    <a:pt x="118" y="292"/>
                    <a:pt x="119" y="290"/>
                  </a:cubicBezTo>
                  <a:cubicBezTo>
                    <a:pt x="119" y="291"/>
                    <a:pt x="120" y="291"/>
                    <a:pt x="121" y="292"/>
                  </a:cubicBezTo>
                  <a:cubicBezTo>
                    <a:pt x="135" y="301"/>
                    <a:pt x="154" y="297"/>
                    <a:pt x="163" y="282"/>
                  </a:cubicBezTo>
                  <a:cubicBezTo>
                    <a:pt x="168" y="274"/>
                    <a:pt x="169" y="265"/>
                    <a:pt x="166" y="257"/>
                  </a:cubicBezTo>
                  <a:cubicBezTo>
                    <a:pt x="184" y="259"/>
                    <a:pt x="203" y="252"/>
                    <a:pt x="213" y="235"/>
                  </a:cubicBezTo>
                  <a:cubicBezTo>
                    <a:pt x="222" y="221"/>
                    <a:pt x="222" y="204"/>
                    <a:pt x="215" y="189"/>
                  </a:cubicBezTo>
                  <a:cubicBezTo>
                    <a:pt x="223" y="187"/>
                    <a:pt x="231" y="181"/>
                    <a:pt x="236" y="173"/>
                  </a:cubicBezTo>
                  <a:cubicBezTo>
                    <a:pt x="246" y="158"/>
                    <a:pt x="243" y="137"/>
                    <a:pt x="230" y="125"/>
                  </a:cubicBezTo>
                  <a:cubicBezTo>
                    <a:pt x="238" y="122"/>
                    <a:pt x="244" y="117"/>
                    <a:pt x="249" y="109"/>
                  </a:cubicBezTo>
                  <a:cubicBezTo>
                    <a:pt x="260" y="91"/>
                    <a:pt x="255" y="67"/>
                    <a:pt x="236" y="55"/>
                  </a:cubicBezTo>
                  <a:cubicBezTo>
                    <a:pt x="236" y="55"/>
                    <a:pt x="235" y="55"/>
                    <a:pt x="235" y="54"/>
                  </a:cubicBezTo>
                  <a:cubicBezTo>
                    <a:pt x="236" y="53"/>
                    <a:pt x="237" y="52"/>
                    <a:pt x="238" y="50"/>
                  </a:cubicBezTo>
                  <a:cubicBezTo>
                    <a:pt x="247" y="36"/>
                    <a:pt x="243" y="17"/>
                    <a:pt x="229" y="8"/>
                  </a:cubicBezTo>
                  <a:cubicBezTo>
                    <a:pt x="216" y="0"/>
                    <a:pt x="201" y="2"/>
                    <a:pt x="191" y="12"/>
                  </a:cubicBezTo>
                  <a:cubicBezTo>
                    <a:pt x="190" y="11"/>
                    <a:pt x="188" y="10"/>
                    <a:pt x="187" y="9"/>
                  </a:cubicBezTo>
                  <a:cubicBezTo>
                    <a:pt x="173" y="0"/>
                    <a:pt x="154" y="4"/>
                    <a:pt x="145" y="19"/>
                  </a:cubicBezTo>
                  <a:cubicBezTo>
                    <a:pt x="139" y="28"/>
                    <a:pt x="139" y="39"/>
                    <a:pt x="143" y="48"/>
                  </a:cubicBezTo>
                  <a:cubicBezTo>
                    <a:pt x="131" y="49"/>
                    <a:pt x="120" y="56"/>
                    <a:pt x="113" y="66"/>
                  </a:cubicBezTo>
                  <a:cubicBezTo>
                    <a:pt x="107" y="77"/>
                    <a:pt x="106" y="90"/>
                    <a:pt x="110" y="100"/>
                  </a:cubicBezTo>
                  <a:cubicBezTo>
                    <a:pt x="93" y="99"/>
                    <a:pt x="76" y="107"/>
                    <a:pt x="66" y="122"/>
                  </a:cubicBezTo>
                  <a:cubicBezTo>
                    <a:pt x="59" y="133"/>
                    <a:pt x="57" y="146"/>
                    <a:pt x="60" y="158"/>
                  </a:cubicBezTo>
                  <a:cubicBezTo>
                    <a:pt x="53" y="160"/>
                    <a:pt x="48" y="164"/>
                    <a:pt x="44" y="170"/>
                  </a:cubicBezTo>
                  <a:cubicBezTo>
                    <a:pt x="40" y="177"/>
                    <a:pt x="38" y="185"/>
                    <a:pt x="40" y="193"/>
                  </a:cubicBezTo>
                  <a:cubicBezTo>
                    <a:pt x="31" y="195"/>
                    <a:pt x="23" y="201"/>
                    <a:pt x="18" y="209"/>
                  </a:cubicBezTo>
                  <a:cubicBezTo>
                    <a:pt x="9" y="224"/>
                    <a:pt x="11" y="243"/>
                    <a:pt x="21" y="256"/>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49"/>
            <p:cNvSpPr/>
            <p:nvPr/>
          </p:nvSpPr>
          <p:spPr bwMode="auto">
            <a:xfrm>
              <a:off x="5043013" y="5204302"/>
              <a:ext cx="1565275" cy="1952625"/>
            </a:xfrm>
            <a:custGeom>
              <a:avLst/>
              <a:gdLst>
                <a:gd name="T0" fmla="*/ 26 w 369"/>
                <a:gd name="T1" fmla="*/ 431 h 460"/>
                <a:gd name="T2" fmla="*/ 108 w 369"/>
                <a:gd name="T3" fmla="*/ 324 h 460"/>
                <a:gd name="T4" fmla="*/ 162 w 369"/>
                <a:gd name="T5" fmla="*/ 282 h 460"/>
                <a:gd name="T6" fmla="*/ 164 w 369"/>
                <a:gd name="T7" fmla="*/ 249 h 460"/>
                <a:gd name="T8" fmla="*/ 185 w 369"/>
                <a:gd name="T9" fmla="*/ 179 h 460"/>
                <a:gd name="T10" fmla="*/ 193 w 369"/>
                <a:gd name="T11" fmla="*/ 176 h 460"/>
                <a:gd name="T12" fmla="*/ 196 w 369"/>
                <a:gd name="T13" fmla="*/ 184 h 460"/>
                <a:gd name="T14" fmla="*/ 176 w 369"/>
                <a:gd name="T15" fmla="*/ 251 h 460"/>
                <a:gd name="T16" fmla="*/ 174 w 369"/>
                <a:gd name="T17" fmla="*/ 271 h 460"/>
                <a:gd name="T18" fmla="*/ 226 w 369"/>
                <a:gd name="T19" fmla="*/ 212 h 460"/>
                <a:gd name="T20" fmla="*/ 223 w 369"/>
                <a:gd name="T21" fmla="*/ 172 h 460"/>
                <a:gd name="T22" fmla="*/ 238 w 369"/>
                <a:gd name="T23" fmla="*/ 119 h 460"/>
                <a:gd name="T24" fmla="*/ 246 w 369"/>
                <a:gd name="T25" fmla="*/ 117 h 460"/>
                <a:gd name="T26" fmla="*/ 248 w 369"/>
                <a:gd name="T27" fmla="*/ 125 h 460"/>
                <a:gd name="T28" fmla="*/ 235 w 369"/>
                <a:gd name="T29" fmla="*/ 173 h 460"/>
                <a:gd name="T30" fmla="*/ 235 w 369"/>
                <a:gd name="T31" fmla="*/ 201 h 460"/>
                <a:gd name="T32" fmla="*/ 283 w 369"/>
                <a:gd name="T33" fmla="*/ 132 h 460"/>
                <a:gd name="T34" fmla="*/ 286 w 369"/>
                <a:gd name="T35" fmla="*/ 70 h 460"/>
                <a:gd name="T36" fmla="*/ 289 w 369"/>
                <a:gd name="T37" fmla="*/ 58 h 460"/>
                <a:gd name="T38" fmla="*/ 296 w 369"/>
                <a:gd name="T39" fmla="*/ 53 h 460"/>
                <a:gd name="T40" fmla="*/ 301 w 369"/>
                <a:gd name="T41" fmla="*/ 61 h 460"/>
                <a:gd name="T42" fmla="*/ 297 w 369"/>
                <a:gd name="T43" fmla="*/ 73 h 460"/>
                <a:gd name="T44" fmla="*/ 291 w 369"/>
                <a:gd name="T45" fmla="*/ 118 h 460"/>
                <a:gd name="T46" fmla="*/ 314 w 369"/>
                <a:gd name="T47" fmla="*/ 65 h 460"/>
                <a:gd name="T48" fmla="*/ 327 w 369"/>
                <a:gd name="T49" fmla="*/ 83 h 460"/>
                <a:gd name="T50" fmla="*/ 343 w 369"/>
                <a:gd name="T51" fmla="*/ 52 h 460"/>
                <a:gd name="T52" fmla="*/ 351 w 369"/>
                <a:gd name="T53" fmla="*/ 48 h 460"/>
                <a:gd name="T54" fmla="*/ 354 w 369"/>
                <a:gd name="T55" fmla="*/ 56 h 460"/>
                <a:gd name="T56" fmla="*/ 334 w 369"/>
                <a:gd name="T57" fmla="*/ 93 h 460"/>
                <a:gd name="T58" fmla="*/ 319 w 369"/>
                <a:gd name="T59" fmla="*/ 105 h 460"/>
                <a:gd name="T60" fmla="*/ 293 w 369"/>
                <a:gd name="T61" fmla="*/ 159 h 460"/>
                <a:gd name="T62" fmla="*/ 323 w 369"/>
                <a:gd name="T63" fmla="*/ 139 h 460"/>
                <a:gd name="T64" fmla="*/ 357 w 369"/>
                <a:gd name="T65" fmla="*/ 93 h 460"/>
                <a:gd name="T66" fmla="*/ 364 w 369"/>
                <a:gd name="T67" fmla="*/ 89 h 460"/>
                <a:gd name="T68" fmla="*/ 368 w 369"/>
                <a:gd name="T69" fmla="*/ 97 h 460"/>
                <a:gd name="T70" fmla="*/ 330 w 369"/>
                <a:gd name="T71" fmla="*/ 148 h 460"/>
                <a:gd name="T72" fmla="*/ 284 w 369"/>
                <a:gd name="T73" fmla="*/ 175 h 460"/>
                <a:gd name="T74" fmla="*/ 232 w 369"/>
                <a:gd name="T75" fmla="*/ 262 h 460"/>
                <a:gd name="T76" fmla="*/ 264 w 369"/>
                <a:gd name="T77" fmla="*/ 247 h 460"/>
                <a:gd name="T78" fmla="*/ 311 w 369"/>
                <a:gd name="T79" fmla="*/ 206 h 460"/>
                <a:gd name="T80" fmla="*/ 320 w 369"/>
                <a:gd name="T81" fmla="*/ 204 h 460"/>
                <a:gd name="T82" fmla="*/ 321 w 369"/>
                <a:gd name="T83" fmla="*/ 212 h 460"/>
                <a:gd name="T84" fmla="*/ 271 w 369"/>
                <a:gd name="T85" fmla="*/ 257 h 460"/>
                <a:gd name="T86" fmla="*/ 223 w 369"/>
                <a:gd name="T87" fmla="*/ 276 h 460"/>
                <a:gd name="T88" fmla="*/ 142 w 369"/>
                <a:gd name="T89" fmla="*/ 390 h 460"/>
                <a:gd name="T90" fmla="*/ 26 w 369"/>
                <a:gd name="T91" fmla="*/ 431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9" h="460">
                  <a:moveTo>
                    <a:pt x="26" y="431"/>
                  </a:moveTo>
                  <a:cubicBezTo>
                    <a:pt x="0" y="405"/>
                    <a:pt x="36" y="364"/>
                    <a:pt x="108" y="324"/>
                  </a:cubicBezTo>
                  <a:cubicBezTo>
                    <a:pt x="124" y="315"/>
                    <a:pt x="143" y="300"/>
                    <a:pt x="162" y="282"/>
                  </a:cubicBezTo>
                  <a:cubicBezTo>
                    <a:pt x="161" y="273"/>
                    <a:pt x="162" y="262"/>
                    <a:pt x="164" y="249"/>
                  </a:cubicBezTo>
                  <a:cubicBezTo>
                    <a:pt x="167" y="227"/>
                    <a:pt x="175" y="202"/>
                    <a:pt x="185" y="179"/>
                  </a:cubicBezTo>
                  <a:cubicBezTo>
                    <a:pt x="186" y="176"/>
                    <a:pt x="190" y="175"/>
                    <a:pt x="193" y="176"/>
                  </a:cubicBezTo>
                  <a:cubicBezTo>
                    <a:pt x="196" y="177"/>
                    <a:pt x="197" y="181"/>
                    <a:pt x="196" y="184"/>
                  </a:cubicBezTo>
                  <a:cubicBezTo>
                    <a:pt x="186" y="206"/>
                    <a:pt x="179" y="230"/>
                    <a:pt x="176" y="251"/>
                  </a:cubicBezTo>
                  <a:cubicBezTo>
                    <a:pt x="175" y="258"/>
                    <a:pt x="174" y="265"/>
                    <a:pt x="174" y="271"/>
                  </a:cubicBezTo>
                  <a:cubicBezTo>
                    <a:pt x="191" y="253"/>
                    <a:pt x="209" y="233"/>
                    <a:pt x="226" y="212"/>
                  </a:cubicBezTo>
                  <a:cubicBezTo>
                    <a:pt x="223" y="202"/>
                    <a:pt x="221" y="187"/>
                    <a:pt x="223" y="172"/>
                  </a:cubicBezTo>
                  <a:cubicBezTo>
                    <a:pt x="225" y="154"/>
                    <a:pt x="229" y="135"/>
                    <a:pt x="238" y="119"/>
                  </a:cubicBezTo>
                  <a:cubicBezTo>
                    <a:pt x="239" y="116"/>
                    <a:pt x="243" y="115"/>
                    <a:pt x="246" y="117"/>
                  </a:cubicBezTo>
                  <a:cubicBezTo>
                    <a:pt x="249" y="118"/>
                    <a:pt x="250" y="122"/>
                    <a:pt x="248" y="125"/>
                  </a:cubicBezTo>
                  <a:cubicBezTo>
                    <a:pt x="241" y="139"/>
                    <a:pt x="236" y="157"/>
                    <a:pt x="235" y="173"/>
                  </a:cubicBezTo>
                  <a:cubicBezTo>
                    <a:pt x="234" y="183"/>
                    <a:pt x="234" y="193"/>
                    <a:pt x="235" y="201"/>
                  </a:cubicBezTo>
                  <a:cubicBezTo>
                    <a:pt x="253" y="177"/>
                    <a:pt x="270" y="154"/>
                    <a:pt x="283" y="132"/>
                  </a:cubicBezTo>
                  <a:cubicBezTo>
                    <a:pt x="273" y="117"/>
                    <a:pt x="280" y="94"/>
                    <a:pt x="286" y="70"/>
                  </a:cubicBezTo>
                  <a:cubicBezTo>
                    <a:pt x="287" y="66"/>
                    <a:pt x="288" y="61"/>
                    <a:pt x="289" y="58"/>
                  </a:cubicBezTo>
                  <a:cubicBezTo>
                    <a:pt x="290" y="54"/>
                    <a:pt x="293" y="53"/>
                    <a:pt x="296" y="53"/>
                  </a:cubicBezTo>
                  <a:cubicBezTo>
                    <a:pt x="299" y="54"/>
                    <a:pt x="301" y="57"/>
                    <a:pt x="301" y="61"/>
                  </a:cubicBezTo>
                  <a:cubicBezTo>
                    <a:pt x="299" y="66"/>
                    <a:pt x="298" y="69"/>
                    <a:pt x="297" y="73"/>
                  </a:cubicBezTo>
                  <a:cubicBezTo>
                    <a:pt x="293" y="90"/>
                    <a:pt x="288" y="107"/>
                    <a:pt x="291" y="118"/>
                  </a:cubicBezTo>
                  <a:cubicBezTo>
                    <a:pt x="302" y="98"/>
                    <a:pt x="310" y="80"/>
                    <a:pt x="314" y="65"/>
                  </a:cubicBezTo>
                  <a:cubicBezTo>
                    <a:pt x="330" y="0"/>
                    <a:pt x="345" y="23"/>
                    <a:pt x="327" y="83"/>
                  </a:cubicBezTo>
                  <a:cubicBezTo>
                    <a:pt x="333" y="75"/>
                    <a:pt x="339" y="63"/>
                    <a:pt x="343" y="52"/>
                  </a:cubicBezTo>
                  <a:cubicBezTo>
                    <a:pt x="344" y="48"/>
                    <a:pt x="348" y="47"/>
                    <a:pt x="351" y="48"/>
                  </a:cubicBezTo>
                  <a:cubicBezTo>
                    <a:pt x="354" y="49"/>
                    <a:pt x="355" y="52"/>
                    <a:pt x="354" y="56"/>
                  </a:cubicBezTo>
                  <a:cubicBezTo>
                    <a:pt x="350" y="69"/>
                    <a:pt x="342" y="83"/>
                    <a:pt x="334" y="93"/>
                  </a:cubicBezTo>
                  <a:cubicBezTo>
                    <a:pt x="329" y="98"/>
                    <a:pt x="324" y="103"/>
                    <a:pt x="319" y="105"/>
                  </a:cubicBezTo>
                  <a:cubicBezTo>
                    <a:pt x="313" y="120"/>
                    <a:pt x="304" y="138"/>
                    <a:pt x="293" y="159"/>
                  </a:cubicBezTo>
                  <a:cubicBezTo>
                    <a:pt x="302" y="155"/>
                    <a:pt x="312" y="148"/>
                    <a:pt x="323" y="139"/>
                  </a:cubicBezTo>
                  <a:cubicBezTo>
                    <a:pt x="337" y="127"/>
                    <a:pt x="350" y="112"/>
                    <a:pt x="357" y="93"/>
                  </a:cubicBezTo>
                  <a:cubicBezTo>
                    <a:pt x="358" y="90"/>
                    <a:pt x="361" y="88"/>
                    <a:pt x="364" y="89"/>
                  </a:cubicBezTo>
                  <a:cubicBezTo>
                    <a:pt x="367" y="90"/>
                    <a:pt x="369" y="94"/>
                    <a:pt x="368" y="97"/>
                  </a:cubicBezTo>
                  <a:cubicBezTo>
                    <a:pt x="360" y="118"/>
                    <a:pt x="346" y="135"/>
                    <a:pt x="330" y="148"/>
                  </a:cubicBezTo>
                  <a:cubicBezTo>
                    <a:pt x="314" y="162"/>
                    <a:pt x="297" y="171"/>
                    <a:pt x="284" y="175"/>
                  </a:cubicBezTo>
                  <a:cubicBezTo>
                    <a:pt x="269" y="202"/>
                    <a:pt x="251" y="233"/>
                    <a:pt x="232" y="262"/>
                  </a:cubicBezTo>
                  <a:cubicBezTo>
                    <a:pt x="242" y="259"/>
                    <a:pt x="253" y="254"/>
                    <a:pt x="264" y="247"/>
                  </a:cubicBezTo>
                  <a:cubicBezTo>
                    <a:pt x="282" y="237"/>
                    <a:pt x="300" y="222"/>
                    <a:pt x="311" y="206"/>
                  </a:cubicBezTo>
                  <a:cubicBezTo>
                    <a:pt x="313" y="203"/>
                    <a:pt x="317" y="202"/>
                    <a:pt x="320" y="204"/>
                  </a:cubicBezTo>
                  <a:cubicBezTo>
                    <a:pt x="322" y="206"/>
                    <a:pt x="323" y="210"/>
                    <a:pt x="321" y="212"/>
                  </a:cubicBezTo>
                  <a:cubicBezTo>
                    <a:pt x="309" y="230"/>
                    <a:pt x="289" y="246"/>
                    <a:pt x="271" y="257"/>
                  </a:cubicBezTo>
                  <a:cubicBezTo>
                    <a:pt x="253" y="268"/>
                    <a:pt x="236" y="274"/>
                    <a:pt x="223" y="276"/>
                  </a:cubicBezTo>
                  <a:cubicBezTo>
                    <a:pt x="192" y="325"/>
                    <a:pt x="161" y="369"/>
                    <a:pt x="142" y="390"/>
                  </a:cubicBezTo>
                  <a:cubicBezTo>
                    <a:pt x="99" y="439"/>
                    <a:pt x="41" y="460"/>
                    <a:pt x="26" y="431"/>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5" name="组合 64"/>
          <p:cNvGrpSpPr/>
          <p:nvPr/>
        </p:nvGrpSpPr>
        <p:grpSpPr>
          <a:xfrm>
            <a:off x="4681688" y="529013"/>
            <a:ext cx="670444" cy="1379679"/>
            <a:chOff x="917575" y="5095875"/>
            <a:chExt cx="1646238" cy="3387726"/>
          </a:xfrm>
        </p:grpSpPr>
        <p:sp>
          <p:nvSpPr>
            <p:cNvPr id="66" name="Freeform 27"/>
            <p:cNvSpPr/>
            <p:nvPr/>
          </p:nvSpPr>
          <p:spPr bwMode="auto">
            <a:xfrm>
              <a:off x="1468438" y="6578600"/>
              <a:ext cx="344488" cy="754063"/>
            </a:xfrm>
            <a:custGeom>
              <a:avLst/>
              <a:gdLst>
                <a:gd name="T0" fmla="*/ 80 w 81"/>
                <a:gd name="T1" fmla="*/ 160 h 178"/>
                <a:gd name="T2" fmla="*/ 42 w 81"/>
                <a:gd name="T3" fmla="*/ 48 h 178"/>
                <a:gd name="T4" fmla="*/ 18 w 81"/>
                <a:gd name="T5" fmla="*/ 63 h 178"/>
                <a:gd name="T6" fmla="*/ 63 w 81"/>
                <a:gd name="T7" fmla="*/ 155 h 178"/>
                <a:gd name="T8" fmla="*/ 80 w 81"/>
                <a:gd name="T9" fmla="*/ 160 h 178"/>
              </a:gdLst>
              <a:ahLst/>
              <a:cxnLst>
                <a:cxn ang="0">
                  <a:pos x="T0" y="T1"/>
                </a:cxn>
                <a:cxn ang="0">
                  <a:pos x="T2" y="T3"/>
                </a:cxn>
                <a:cxn ang="0">
                  <a:pos x="T4" y="T5"/>
                </a:cxn>
                <a:cxn ang="0">
                  <a:pos x="T6" y="T7"/>
                </a:cxn>
                <a:cxn ang="0">
                  <a:pos x="T8" y="T9"/>
                </a:cxn>
              </a:cxnLst>
              <a:rect l="0" t="0" r="r" b="b"/>
              <a:pathLst>
                <a:path w="81" h="178">
                  <a:moveTo>
                    <a:pt x="80" y="160"/>
                  </a:moveTo>
                  <a:cubicBezTo>
                    <a:pt x="81" y="138"/>
                    <a:pt x="80" y="96"/>
                    <a:pt x="42" y="48"/>
                  </a:cubicBezTo>
                  <a:cubicBezTo>
                    <a:pt x="5" y="0"/>
                    <a:pt x="0" y="39"/>
                    <a:pt x="18" y="63"/>
                  </a:cubicBezTo>
                  <a:cubicBezTo>
                    <a:pt x="37" y="87"/>
                    <a:pt x="64" y="132"/>
                    <a:pt x="63" y="155"/>
                  </a:cubicBezTo>
                  <a:cubicBezTo>
                    <a:pt x="62" y="178"/>
                    <a:pt x="79" y="174"/>
                    <a:pt x="80" y="160"/>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50"/>
            <p:cNvSpPr/>
            <p:nvPr/>
          </p:nvSpPr>
          <p:spPr bwMode="auto">
            <a:xfrm>
              <a:off x="1082675" y="5564188"/>
              <a:ext cx="1481138" cy="2919413"/>
            </a:xfrm>
            <a:custGeom>
              <a:avLst/>
              <a:gdLst>
                <a:gd name="T0" fmla="*/ 94 w 349"/>
                <a:gd name="T1" fmla="*/ 41 h 688"/>
                <a:gd name="T2" fmla="*/ 90 w 349"/>
                <a:gd name="T3" fmla="*/ 360 h 688"/>
                <a:gd name="T4" fmla="*/ 301 w 349"/>
                <a:gd name="T5" fmla="*/ 664 h 688"/>
                <a:gd name="T6" fmla="*/ 250 w 349"/>
                <a:gd name="T7" fmla="*/ 392 h 688"/>
                <a:gd name="T8" fmla="*/ 94 w 349"/>
                <a:gd name="T9" fmla="*/ 41 h 688"/>
              </a:gdLst>
              <a:ahLst/>
              <a:cxnLst>
                <a:cxn ang="0">
                  <a:pos x="T0" y="T1"/>
                </a:cxn>
                <a:cxn ang="0">
                  <a:pos x="T2" y="T3"/>
                </a:cxn>
                <a:cxn ang="0">
                  <a:pos x="T4" y="T5"/>
                </a:cxn>
                <a:cxn ang="0">
                  <a:pos x="T6" y="T7"/>
                </a:cxn>
                <a:cxn ang="0">
                  <a:pos x="T8" y="T9"/>
                </a:cxn>
              </a:cxnLst>
              <a:rect l="0" t="0" r="r" b="b"/>
              <a:pathLst>
                <a:path w="349" h="688">
                  <a:moveTo>
                    <a:pt x="94" y="41"/>
                  </a:moveTo>
                  <a:cubicBezTo>
                    <a:pt x="9" y="75"/>
                    <a:pt x="0" y="198"/>
                    <a:pt x="90" y="360"/>
                  </a:cubicBezTo>
                  <a:cubicBezTo>
                    <a:pt x="180" y="523"/>
                    <a:pt x="254" y="688"/>
                    <a:pt x="301" y="664"/>
                  </a:cubicBezTo>
                  <a:cubicBezTo>
                    <a:pt x="349" y="641"/>
                    <a:pt x="262" y="481"/>
                    <a:pt x="250" y="392"/>
                  </a:cubicBezTo>
                  <a:cubicBezTo>
                    <a:pt x="237" y="303"/>
                    <a:pt x="210" y="0"/>
                    <a:pt x="94" y="41"/>
                  </a:cubicBezTo>
                  <a:close/>
                </a:path>
              </a:pathLst>
            </a:custGeom>
            <a:solidFill>
              <a:srgbClr val="F3A4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51"/>
            <p:cNvSpPr/>
            <p:nvPr/>
          </p:nvSpPr>
          <p:spPr bwMode="auto">
            <a:xfrm>
              <a:off x="917575" y="5095875"/>
              <a:ext cx="695325" cy="841375"/>
            </a:xfrm>
            <a:custGeom>
              <a:avLst/>
              <a:gdLst>
                <a:gd name="T0" fmla="*/ 132 w 164"/>
                <a:gd name="T1" fmla="*/ 182 h 198"/>
                <a:gd name="T2" fmla="*/ 87 w 164"/>
                <a:gd name="T3" fmla="*/ 168 h 198"/>
                <a:gd name="T4" fmla="*/ 40 w 164"/>
                <a:gd name="T5" fmla="*/ 107 h 198"/>
                <a:gd name="T6" fmla="*/ 63 w 164"/>
                <a:gd name="T7" fmla="*/ 92 h 198"/>
                <a:gd name="T8" fmla="*/ 74 w 164"/>
                <a:gd name="T9" fmla="*/ 64 h 198"/>
                <a:gd name="T10" fmla="*/ 112 w 164"/>
                <a:gd name="T11" fmla="*/ 63 h 198"/>
                <a:gd name="T12" fmla="*/ 133 w 164"/>
                <a:gd name="T13" fmla="*/ 45 h 198"/>
                <a:gd name="T14" fmla="*/ 158 w 164"/>
                <a:gd name="T15" fmla="*/ 57 h 198"/>
                <a:gd name="T16" fmla="*/ 153 w 164"/>
                <a:gd name="T17" fmla="*/ 140 h 198"/>
                <a:gd name="T18" fmla="*/ 132 w 164"/>
                <a:gd name="T19" fmla="*/ 18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4" h="198">
                  <a:moveTo>
                    <a:pt x="132" y="182"/>
                  </a:moveTo>
                  <a:cubicBezTo>
                    <a:pt x="109" y="189"/>
                    <a:pt x="105" y="198"/>
                    <a:pt x="87" y="168"/>
                  </a:cubicBezTo>
                  <a:cubicBezTo>
                    <a:pt x="69" y="138"/>
                    <a:pt x="0" y="82"/>
                    <a:pt x="40" y="107"/>
                  </a:cubicBezTo>
                  <a:cubicBezTo>
                    <a:pt x="80" y="132"/>
                    <a:pt x="70" y="117"/>
                    <a:pt x="63" y="92"/>
                  </a:cubicBezTo>
                  <a:cubicBezTo>
                    <a:pt x="56" y="66"/>
                    <a:pt x="60" y="12"/>
                    <a:pt x="74" y="64"/>
                  </a:cubicBezTo>
                  <a:cubicBezTo>
                    <a:pt x="89" y="116"/>
                    <a:pt x="113" y="0"/>
                    <a:pt x="112" y="63"/>
                  </a:cubicBezTo>
                  <a:cubicBezTo>
                    <a:pt x="112" y="127"/>
                    <a:pt x="127" y="5"/>
                    <a:pt x="133" y="45"/>
                  </a:cubicBezTo>
                  <a:cubicBezTo>
                    <a:pt x="138" y="85"/>
                    <a:pt x="164" y="11"/>
                    <a:pt x="158" y="57"/>
                  </a:cubicBezTo>
                  <a:cubicBezTo>
                    <a:pt x="152" y="103"/>
                    <a:pt x="144" y="119"/>
                    <a:pt x="153" y="140"/>
                  </a:cubicBezTo>
                  <a:cubicBezTo>
                    <a:pt x="161" y="161"/>
                    <a:pt x="157" y="179"/>
                    <a:pt x="132" y="182"/>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52"/>
            <p:cNvSpPr/>
            <p:nvPr/>
          </p:nvSpPr>
          <p:spPr bwMode="auto">
            <a:xfrm>
              <a:off x="1311275" y="6140450"/>
              <a:ext cx="527050" cy="360363"/>
            </a:xfrm>
            <a:custGeom>
              <a:avLst/>
              <a:gdLst>
                <a:gd name="T0" fmla="*/ 0 w 124"/>
                <a:gd name="T1" fmla="*/ 43 h 85"/>
                <a:gd name="T2" fmla="*/ 124 w 124"/>
                <a:gd name="T3" fmla="*/ 0 h 85"/>
                <a:gd name="T4" fmla="*/ 0 w 124"/>
                <a:gd name="T5" fmla="*/ 43 h 85"/>
              </a:gdLst>
              <a:ahLst/>
              <a:cxnLst>
                <a:cxn ang="0">
                  <a:pos x="T0" y="T1"/>
                </a:cxn>
                <a:cxn ang="0">
                  <a:pos x="T2" y="T3"/>
                </a:cxn>
                <a:cxn ang="0">
                  <a:pos x="T4" y="T5"/>
                </a:cxn>
              </a:cxnLst>
              <a:rect l="0" t="0" r="r" b="b"/>
              <a:pathLst>
                <a:path w="124" h="85">
                  <a:moveTo>
                    <a:pt x="0" y="43"/>
                  </a:moveTo>
                  <a:cubicBezTo>
                    <a:pt x="51" y="72"/>
                    <a:pt x="102" y="30"/>
                    <a:pt x="124" y="0"/>
                  </a:cubicBezTo>
                  <a:cubicBezTo>
                    <a:pt x="109" y="41"/>
                    <a:pt x="59" y="85"/>
                    <a:pt x="0" y="43"/>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53"/>
            <p:cNvSpPr/>
            <p:nvPr/>
          </p:nvSpPr>
          <p:spPr bwMode="auto">
            <a:xfrm>
              <a:off x="1430338" y="6446838"/>
              <a:ext cx="441325" cy="304800"/>
            </a:xfrm>
            <a:custGeom>
              <a:avLst/>
              <a:gdLst>
                <a:gd name="T0" fmla="*/ 0 w 104"/>
                <a:gd name="T1" fmla="*/ 37 h 72"/>
                <a:gd name="T2" fmla="*/ 104 w 104"/>
                <a:gd name="T3" fmla="*/ 0 h 72"/>
                <a:gd name="T4" fmla="*/ 0 w 104"/>
                <a:gd name="T5" fmla="*/ 37 h 72"/>
              </a:gdLst>
              <a:ahLst/>
              <a:cxnLst>
                <a:cxn ang="0">
                  <a:pos x="T0" y="T1"/>
                </a:cxn>
                <a:cxn ang="0">
                  <a:pos x="T2" y="T3"/>
                </a:cxn>
                <a:cxn ang="0">
                  <a:pos x="T4" y="T5"/>
                </a:cxn>
              </a:cxnLst>
              <a:rect l="0" t="0" r="r" b="b"/>
              <a:pathLst>
                <a:path w="104" h="72">
                  <a:moveTo>
                    <a:pt x="0" y="37"/>
                  </a:moveTo>
                  <a:cubicBezTo>
                    <a:pt x="42" y="61"/>
                    <a:pt x="85" y="26"/>
                    <a:pt x="104" y="0"/>
                  </a:cubicBezTo>
                  <a:cubicBezTo>
                    <a:pt x="91" y="35"/>
                    <a:pt x="49" y="72"/>
                    <a:pt x="0" y="37"/>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54"/>
            <p:cNvSpPr/>
            <p:nvPr/>
          </p:nvSpPr>
          <p:spPr bwMode="auto">
            <a:xfrm>
              <a:off x="1285875" y="6242050"/>
              <a:ext cx="611188" cy="415925"/>
            </a:xfrm>
            <a:custGeom>
              <a:avLst/>
              <a:gdLst>
                <a:gd name="T0" fmla="*/ 0 w 144"/>
                <a:gd name="T1" fmla="*/ 50 h 98"/>
                <a:gd name="T2" fmla="*/ 144 w 144"/>
                <a:gd name="T3" fmla="*/ 0 h 98"/>
                <a:gd name="T4" fmla="*/ 0 w 144"/>
                <a:gd name="T5" fmla="*/ 50 h 98"/>
              </a:gdLst>
              <a:ahLst/>
              <a:cxnLst>
                <a:cxn ang="0">
                  <a:pos x="T0" y="T1"/>
                </a:cxn>
                <a:cxn ang="0">
                  <a:pos x="T2" y="T3"/>
                </a:cxn>
                <a:cxn ang="0">
                  <a:pos x="T4" y="T5"/>
                </a:cxn>
              </a:cxnLst>
              <a:rect l="0" t="0" r="r" b="b"/>
              <a:pathLst>
                <a:path w="144" h="98">
                  <a:moveTo>
                    <a:pt x="0" y="50"/>
                  </a:moveTo>
                  <a:cubicBezTo>
                    <a:pt x="59" y="83"/>
                    <a:pt x="118" y="35"/>
                    <a:pt x="144" y="0"/>
                  </a:cubicBezTo>
                  <a:cubicBezTo>
                    <a:pt x="126" y="47"/>
                    <a:pt x="69" y="98"/>
                    <a:pt x="0" y="50"/>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55"/>
            <p:cNvSpPr/>
            <p:nvPr/>
          </p:nvSpPr>
          <p:spPr bwMode="auto">
            <a:xfrm>
              <a:off x="1562100" y="6913563"/>
              <a:ext cx="454025" cy="309563"/>
            </a:xfrm>
            <a:custGeom>
              <a:avLst/>
              <a:gdLst>
                <a:gd name="T0" fmla="*/ 0 w 107"/>
                <a:gd name="T1" fmla="*/ 37 h 73"/>
                <a:gd name="T2" fmla="*/ 107 w 107"/>
                <a:gd name="T3" fmla="*/ 0 h 73"/>
                <a:gd name="T4" fmla="*/ 0 w 107"/>
                <a:gd name="T5" fmla="*/ 37 h 73"/>
              </a:gdLst>
              <a:ahLst/>
              <a:cxnLst>
                <a:cxn ang="0">
                  <a:pos x="T0" y="T1"/>
                </a:cxn>
                <a:cxn ang="0">
                  <a:pos x="T2" y="T3"/>
                </a:cxn>
                <a:cxn ang="0">
                  <a:pos x="T4" y="T5"/>
                </a:cxn>
              </a:cxnLst>
              <a:rect l="0" t="0" r="r" b="b"/>
              <a:pathLst>
                <a:path w="107" h="73">
                  <a:moveTo>
                    <a:pt x="0" y="37"/>
                  </a:moveTo>
                  <a:cubicBezTo>
                    <a:pt x="43" y="62"/>
                    <a:pt x="88" y="26"/>
                    <a:pt x="107" y="0"/>
                  </a:cubicBezTo>
                  <a:cubicBezTo>
                    <a:pt x="94" y="35"/>
                    <a:pt x="51" y="73"/>
                    <a:pt x="0" y="37"/>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56"/>
            <p:cNvSpPr/>
            <p:nvPr/>
          </p:nvSpPr>
          <p:spPr bwMode="auto">
            <a:xfrm>
              <a:off x="1633538" y="7053263"/>
              <a:ext cx="403225" cy="276225"/>
            </a:xfrm>
            <a:custGeom>
              <a:avLst/>
              <a:gdLst>
                <a:gd name="T0" fmla="*/ 0 w 95"/>
                <a:gd name="T1" fmla="*/ 33 h 65"/>
                <a:gd name="T2" fmla="*/ 95 w 95"/>
                <a:gd name="T3" fmla="*/ 0 h 65"/>
                <a:gd name="T4" fmla="*/ 0 w 95"/>
                <a:gd name="T5" fmla="*/ 33 h 65"/>
              </a:gdLst>
              <a:ahLst/>
              <a:cxnLst>
                <a:cxn ang="0">
                  <a:pos x="T0" y="T1"/>
                </a:cxn>
                <a:cxn ang="0">
                  <a:pos x="T2" y="T3"/>
                </a:cxn>
                <a:cxn ang="0">
                  <a:pos x="T4" y="T5"/>
                </a:cxn>
              </a:cxnLst>
              <a:rect l="0" t="0" r="r" b="b"/>
              <a:pathLst>
                <a:path w="95" h="65">
                  <a:moveTo>
                    <a:pt x="0" y="33"/>
                  </a:moveTo>
                  <a:cubicBezTo>
                    <a:pt x="38" y="55"/>
                    <a:pt x="78" y="23"/>
                    <a:pt x="95" y="0"/>
                  </a:cubicBezTo>
                  <a:cubicBezTo>
                    <a:pt x="83" y="31"/>
                    <a:pt x="45" y="65"/>
                    <a:pt x="0" y="33"/>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57"/>
            <p:cNvSpPr/>
            <p:nvPr/>
          </p:nvSpPr>
          <p:spPr bwMode="auto">
            <a:xfrm>
              <a:off x="1970088" y="7800975"/>
              <a:ext cx="309563" cy="207963"/>
            </a:xfrm>
            <a:custGeom>
              <a:avLst/>
              <a:gdLst>
                <a:gd name="T0" fmla="*/ 0 w 73"/>
                <a:gd name="T1" fmla="*/ 25 h 49"/>
                <a:gd name="T2" fmla="*/ 73 w 73"/>
                <a:gd name="T3" fmla="*/ 0 h 49"/>
                <a:gd name="T4" fmla="*/ 0 w 73"/>
                <a:gd name="T5" fmla="*/ 25 h 49"/>
              </a:gdLst>
              <a:ahLst/>
              <a:cxnLst>
                <a:cxn ang="0">
                  <a:pos x="T0" y="T1"/>
                </a:cxn>
                <a:cxn ang="0">
                  <a:pos x="T2" y="T3"/>
                </a:cxn>
                <a:cxn ang="0">
                  <a:pos x="T4" y="T5"/>
                </a:cxn>
              </a:cxnLst>
              <a:rect l="0" t="0" r="r" b="b"/>
              <a:pathLst>
                <a:path w="73" h="49">
                  <a:moveTo>
                    <a:pt x="0" y="25"/>
                  </a:moveTo>
                  <a:cubicBezTo>
                    <a:pt x="30" y="41"/>
                    <a:pt x="59" y="17"/>
                    <a:pt x="73" y="0"/>
                  </a:cubicBezTo>
                  <a:cubicBezTo>
                    <a:pt x="63" y="23"/>
                    <a:pt x="35" y="49"/>
                    <a:pt x="0" y="25"/>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58"/>
            <p:cNvSpPr/>
            <p:nvPr/>
          </p:nvSpPr>
          <p:spPr bwMode="auto">
            <a:xfrm>
              <a:off x="2008188" y="7880350"/>
              <a:ext cx="304800" cy="212725"/>
            </a:xfrm>
            <a:custGeom>
              <a:avLst/>
              <a:gdLst>
                <a:gd name="T0" fmla="*/ 0 w 72"/>
                <a:gd name="T1" fmla="*/ 25 h 50"/>
                <a:gd name="T2" fmla="*/ 72 w 72"/>
                <a:gd name="T3" fmla="*/ 0 h 50"/>
                <a:gd name="T4" fmla="*/ 0 w 72"/>
                <a:gd name="T5" fmla="*/ 25 h 50"/>
              </a:gdLst>
              <a:ahLst/>
              <a:cxnLst>
                <a:cxn ang="0">
                  <a:pos x="T0" y="T1"/>
                </a:cxn>
                <a:cxn ang="0">
                  <a:pos x="T2" y="T3"/>
                </a:cxn>
                <a:cxn ang="0">
                  <a:pos x="T4" y="T5"/>
                </a:cxn>
              </a:cxnLst>
              <a:rect l="0" t="0" r="r" b="b"/>
              <a:pathLst>
                <a:path w="72" h="50">
                  <a:moveTo>
                    <a:pt x="0" y="25"/>
                  </a:moveTo>
                  <a:cubicBezTo>
                    <a:pt x="29" y="42"/>
                    <a:pt x="59" y="18"/>
                    <a:pt x="72" y="0"/>
                  </a:cubicBezTo>
                  <a:cubicBezTo>
                    <a:pt x="63" y="24"/>
                    <a:pt x="34" y="50"/>
                    <a:pt x="0" y="25"/>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6" name="组合 75"/>
          <p:cNvGrpSpPr/>
          <p:nvPr/>
        </p:nvGrpSpPr>
        <p:grpSpPr>
          <a:xfrm>
            <a:off x="6691087" y="6150309"/>
            <a:ext cx="386620" cy="444161"/>
            <a:chOff x="595313" y="5838825"/>
            <a:chExt cx="949325" cy="1090613"/>
          </a:xfrm>
        </p:grpSpPr>
        <p:sp>
          <p:nvSpPr>
            <p:cNvPr id="77" name="Freeform 59"/>
            <p:cNvSpPr/>
            <p:nvPr/>
          </p:nvSpPr>
          <p:spPr bwMode="auto">
            <a:xfrm>
              <a:off x="866775" y="6021388"/>
              <a:ext cx="677863" cy="908050"/>
            </a:xfrm>
            <a:custGeom>
              <a:avLst/>
              <a:gdLst>
                <a:gd name="T0" fmla="*/ 108 w 160"/>
                <a:gd name="T1" fmla="*/ 184 h 214"/>
                <a:gd name="T2" fmla="*/ 81 w 160"/>
                <a:gd name="T3" fmla="*/ 69 h 214"/>
                <a:gd name="T4" fmla="*/ 21 w 160"/>
                <a:gd name="T5" fmla="*/ 10 h 214"/>
                <a:gd name="T6" fmla="*/ 34 w 160"/>
                <a:gd name="T7" fmla="*/ 94 h 214"/>
                <a:gd name="T8" fmla="*/ 108 w 160"/>
                <a:gd name="T9" fmla="*/ 184 h 214"/>
              </a:gdLst>
              <a:ahLst/>
              <a:cxnLst>
                <a:cxn ang="0">
                  <a:pos x="T0" y="T1"/>
                </a:cxn>
                <a:cxn ang="0">
                  <a:pos x="T2" y="T3"/>
                </a:cxn>
                <a:cxn ang="0">
                  <a:pos x="T4" y="T5"/>
                </a:cxn>
                <a:cxn ang="0">
                  <a:pos x="T6" y="T7"/>
                </a:cxn>
                <a:cxn ang="0">
                  <a:pos x="T8" y="T9"/>
                </a:cxn>
              </a:cxnLst>
              <a:rect l="0" t="0" r="r" b="b"/>
              <a:pathLst>
                <a:path w="160" h="214">
                  <a:moveTo>
                    <a:pt x="108" y="184"/>
                  </a:moveTo>
                  <a:cubicBezTo>
                    <a:pt x="160" y="156"/>
                    <a:pt x="136" y="114"/>
                    <a:pt x="81" y="69"/>
                  </a:cubicBezTo>
                  <a:cubicBezTo>
                    <a:pt x="51" y="45"/>
                    <a:pt x="42" y="0"/>
                    <a:pt x="21" y="10"/>
                  </a:cubicBezTo>
                  <a:cubicBezTo>
                    <a:pt x="0" y="21"/>
                    <a:pt x="28" y="44"/>
                    <a:pt x="34" y="94"/>
                  </a:cubicBezTo>
                  <a:cubicBezTo>
                    <a:pt x="40" y="151"/>
                    <a:pt x="52" y="214"/>
                    <a:pt x="108" y="184"/>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60"/>
            <p:cNvSpPr/>
            <p:nvPr/>
          </p:nvSpPr>
          <p:spPr bwMode="auto">
            <a:xfrm>
              <a:off x="595313" y="5838825"/>
              <a:ext cx="868363" cy="727075"/>
            </a:xfrm>
            <a:custGeom>
              <a:avLst/>
              <a:gdLst>
                <a:gd name="T0" fmla="*/ 67 w 205"/>
                <a:gd name="T1" fmla="*/ 25 h 171"/>
                <a:gd name="T2" fmla="*/ 186 w 205"/>
                <a:gd name="T3" fmla="*/ 46 h 171"/>
                <a:gd name="T4" fmla="*/ 125 w 205"/>
                <a:gd name="T5" fmla="*/ 133 h 171"/>
                <a:gd name="T6" fmla="*/ 19 w 205"/>
                <a:gd name="T7" fmla="*/ 135 h 171"/>
                <a:gd name="T8" fmla="*/ 67 w 205"/>
                <a:gd name="T9" fmla="*/ 25 h 171"/>
              </a:gdLst>
              <a:ahLst/>
              <a:cxnLst>
                <a:cxn ang="0">
                  <a:pos x="T0" y="T1"/>
                </a:cxn>
                <a:cxn ang="0">
                  <a:pos x="T2" y="T3"/>
                </a:cxn>
                <a:cxn ang="0">
                  <a:pos x="T4" y="T5"/>
                </a:cxn>
                <a:cxn ang="0">
                  <a:pos x="T6" y="T7"/>
                </a:cxn>
                <a:cxn ang="0">
                  <a:pos x="T8" y="T9"/>
                </a:cxn>
              </a:cxnLst>
              <a:rect l="0" t="0" r="r" b="b"/>
              <a:pathLst>
                <a:path w="205" h="171">
                  <a:moveTo>
                    <a:pt x="67" y="25"/>
                  </a:moveTo>
                  <a:cubicBezTo>
                    <a:pt x="113" y="0"/>
                    <a:pt x="166" y="9"/>
                    <a:pt x="186" y="46"/>
                  </a:cubicBezTo>
                  <a:cubicBezTo>
                    <a:pt x="205" y="82"/>
                    <a:pt x="171" y="108"/>
                    <a:pt x="125" y="133"/>
                  </a:cubicBezTo>
                  <a:cubicBezTo>
                    <a:pt x="79" y="157"/>
                    <a:pt x="39" y="171"/>
                    <a:pt x="19" y="135"/>
                  </a:cubicBezTo>
                  <a:cubicBezTo>
                    <a:pt x="0" y="99"/>
                    <a:pt x="21" y="49"/>
                    <a:pt x="67" y="25"/>
                  </a:cubicBezTo>
                  <a:close/>
                </a:path>
              </a:pathLst>
            </a:custGeom>
            <a:solidFill>
              <a:srgbClr val="AC92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61"/>
            <p:cNvSpPr/>
            <p:nvPr/>
          </p:nvSpPr>
          <p:spPr bwMode="auto">
            <a:xfrm>
              <a:off x="679450" y="6021388"/>
              <a:ext cx="225425" cy="309563"/>
            </a:xfrm>
            <a:custGeom>
              <a:avLst/>
              <a:gdLst>
                <a:gd name="T0" fmla="*/ 12 w 53"/>
                <a:gd name="T1" fmla="*/ 73 h 73"/>
                <a:gd name="T2" fmla="*/ 53 w 53"/>
                <a:gd name="T3" fmla="*/ 0 h 73"/>
                <a:gd name="T4" fmla="*/ 12 w 53"/>
                <a:gd name="T5" fmla="*/ 73 h 73"/>
              </a:gdLst>
              <a:ahLst/>
              <a:cxnLst>
                <a:cxn ang="0">
                  <a:pos x="T0" y="T1"/>
                </a:cxn>
                <a:cxn ang="0">
                  <a:pos x="T2" y="T3"/>
                </a:cxn>
                <a:cxn ang="0">
                  <a:pos x="T4" y="T5"/>
                </a:cxn>
              </a:cxnLst>
              <a:rect l="0" t="0" r="r" b="b"/>
              <a:pathLst>
                <a:path w="53" h="73">
                  <a:moveTo>
                    <a:pt x="12" y="73"/>
                  </a:moveTo>
                  <a:cubicBezTo>
                    <a:pt x="0" y="60"/>
                    <a:pt x="12" y="8"/>
                    <a:pt x="53" y="0"/>
                  </a:cubicBezTo>
                  <a:cubicBezTo>
                    <a:pt x="23" y="19"/>
                    <a:pt x="11" y="58"/>
                    <a:pt x="12" y="73"/>
                  </a:cubicBezTo>
                  <a:close/>
                </a:path>
              </a:pathLst>
            </a:custGeom>
            <a:solidFill>
              <a:srgbClr val="E2C8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80" name="组合 79"/>
          <p:cNvGrpSpPr/>
          <p:nvPr/>
        </p:nvGrpSpPr>
        <p:grpSpPr>
          <a:xfrm>
            <a:off x="10875706" y="497980"/>
            <a:ext cx="837893" cy="857289"/>
            <a:chOff x="4688841" y="3157538"/>
            <a:chExt cx="2057400" cy="2105025"/>
          </a:xfrm>
        </p:grpSpPr>
        <p:sp>
          <p:nvSpPr>
            <p:cNvPr id="81" name="Freeform 62"/>
            <p:cNvSpPr/>
            <p:nvPr/>
          </p:nvSpPr>
          <p:spPr bwMode="auto">
            <a:xfrm>
              <a:off x="4747578" y="3429000"/>
              <a:ext cx="1998663" cy="1833563"/>
            </a:xfrm>
            <a:custGeom>
              <a:avLst/>
              <a:gdLst>
                <a:gd name="T0" fmla="*/ 132 w 471"/>
                <a:gd name="T1" fmla="*/ 70 h 432"/>
                <a:gd name="T2" fmla="*/ 414 w 471"/>
                <a:gd name="T3" fmla="*/ 89 h 432"/>
                <a:gd name="T4" fmla="*/ 339 w 471"/>
                <a:gd name="T5" fmla="*/ 362 h 432"/>
                <a:gd name="T6" fmla="*/ 57 w 471"/>
                <a:gd name="T7" fmla="*/ 343 h 432"/>
                <a:gd name="T8" fmla="*/ 132 w 471"/>
                <a:gd name="T9" fmla="*/ 70 h 432"/>
              </a:gdLst>
              <a:ahLst/>
              <a:cxnLst>
                <a:cxn ang="0">
                  <a:pos x="T0" y="T1"/>
                </a:cxn>
                <a:cxn ang="0">
                  <a:pos x="T2" y="T3"/>
                </a:cxn>
                <a:cxn ang="0">
                  <a:pos x="T4" y="T5"/>
                </a:cxn>
                <a:cxn ang="0">
                  <a:pos x="T6" y="T7"/>
                </a:cxn>
                <a:cxn ang="0">
                  <a:pos x="T8" y="T9"/>
                </a:cxn>
              </a:cxnLst>
              <a:rect l="0" t="0" r="r" b="b"/>
              <a:pathLst>
                <a:path w="471" h="432">
                  <a:moveTo>
                    <a:pt x="132" y="70"/>
                  </a:moveTo>
                  <a:cubicBezTo>
                    <a:pt x="230" y="0"/>
                    <a:pt x="356" y="9"/>
                    <a:pt x="414" y="89"/>
                  </a:cubicBezTo>
                  <a:cubicBezTo>
                    <a:pt x="471" y="170"/>
                    <a:pt x="438" y="292"/>
                    <a:pt x="339" y="362"/>
                  </a:cubicBezTo>
                  <a:cubicBezTo>
                    <a:pt x="241" y="432"/>
                    <a:pt x="115" y="424"/>
                    <a:pt x="57" y="343"/>
                  </a:cubicBezTo>
                  <a:cubicBezTo>
                    <a:pt x="0" y="262"/>
                    <a:pt x="33" y="140"/>
                    <a:pt x="132" y="70"/>
                  </a:cubicBezTo>
                  <a:close/>
                </a:path>
              </a:pathLst>
            </a:custGeom>
            <a:solidFill>
              <a:srgbClr val="E660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63"/>
            <p:cNvSpPr/>
            <p:nvPr/>
          </p:nvSpPr>
          <p:spPr bwMode="auto">
            <a:xfrm>
              <a:off x="4688841" y="3335338"/>
              <a:ext cx="1519238" cy="993775"/>
            </a:xfrm>
            <a:custGeom>
              <a:avLst/>
              <a:gdLst>
                <a:gd name="T0" fmla="*/ 60 w 358"/>
                <a:gd name="T1" fmla="*/ 34 h 234"/>
                <a:gd name="T2" fmla="*/ 81 w 358"/>
                <a:gd name="T3" fmla="*/ 141 h 234"/>
                <a:gd name="T4" fmla="*/ 91 w 358"/>
                <a:gd name="T5" fmla="*/ 175 h 234"/>
                <a:gd name="T6" fmla="*/ 5 w 358"/>
                <a:gd name="T7" fmla="*/ 150 h 234"/>
                <a:gd name="T8" fmla="*/ 81 w 358"/>
                <a:gd name="T9" fmla="*/ 204 h 234"/>
                <a:gd name="T10" fmla="*/ 157 w 358"/>
                <a:gd name="T11" fmla="*/ 166 h 234"/>
                <a:gd name="T12" fmla="*/ 185 w 358"/>
                <a:gd name="T13" fmla="*/ 213 h 234"/>
                <a:gd name="T14" fmla="*/ 200 w 358"/>
                <a:gd name="T15" fmla="*/ 213 h 234"/>
                <a:gd name="T16" fmla="*/ 201 w 358"/>
                <a:gd name="T17" fmla="*/ 136 h 234"/>
                <a:gd name="T18" fmla="*/ 319 w 358"/>
                <a:gd name="T19" fmla="*/ 113 h 234"/>
                <a:gd name="T20" fmla="*/ 279 w 358"/>
                <a:gd name="T21" fmla="*/ 111 h 234"/>
                <a:gd name="T22" fmla="*/ 233 w 358"/>
                <a:gd name="T23" fmla="*/ 41 h 234"/>
                <a:gd name="T24" fmla="*/ 249 w 358"/>
                <a:gd name="T25" fmla="*/ 11 h 234"/>
                <a:gd name="T26" fmla="*/ 171 w 358"/>
                <a:gd name="T27" fmla="*/ 54 h 234"/>
                <a:gd name="T28" fmla="*/ 163 w 358"/>
                <a:gd name="T29" fmla="*/ 29 h 234"/>
                <a:gd name="T30" fmla="*/ 118 w 358"/>
                <a:gd name="T31" fmla="*/ 97 h 234"/>
                <a:gd name="T32" fmla="*/ 67 w 358"/>
                <a:gd name="T33" fmla="*/ 59 h 234"/>
                <a:gd name="T34" fmla="*/ 60 w 358"/>
                <a:gd name="T35" fmla="*/ 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8" h="234">
                  <a:moveTo>
                    <a:pt x="60" y="34"/>
                  </a:moveTo>
                  <a:cubicBezTo>
                    <a:pt x="44" y="66"/>
                    <a:pt x="44" y="128"/>
                    <a:pt x="81" y="141"/>
                  </a:cubicBezTo>
                  <a:cubicBezTo>
                    <a:pt x="118" y="154"/>
                    <a:pt x="118" y="163"/>
                    <a:pt x="91" y="175"/>
                  </a:cubicBezTo>
                  <a:cubicBezTo>
                    <a:pt x="64" y="188"/>
                    <a:pt x="0" y="132"/>
                    <a:pt x="5" y="150"/>
                  </a:cubicBezTo>
                  <a:cubicBezTo>
                    <a:pt x="9" y="167"/>
                    <a:pt x="44" y="196"/>
                    <a:pt x="81" y="204"/>
                  </a:cubicBezTo>
                  <a:cubicBezTo>
                    <a:pt x="119" y="212"/>
                    <a:pt x="132" y="163"/>
                    <a:pt x="157" y="166"/>
                  </a:cubicBezTo>
                  <a:cubicBezTo>
                    <a:pt x="181" y="170"/>
                    <a:pt x="201" y="191"/>
                    <a:pt x="185" y="213"/>
                  </a:cubicBezTo>
                  <a:cubicBezTo>
                    <a:pt x="169" y="234"/>
                    <a:pt x="186" y="226"/>
                    <a:pt x="200" y="213"/>
                  </a:cubicBezTo>
                  <a:cubicBezTo>
                    <a:pt x="215" y="201"/>
                    <a:pt x="182" y="155"/>
                    <a:pt x="201" y="136"/>
                  </a:cubicBezTo>
                  <a:cubicBezTo>
                    <a:pt x="220" y="118"/>
                    <a:pt x="279" y="140"/>
                    <a:pt x="319" y="113"/>
                  </a:cubicBezTo>
                  <a:cubicBezTo>
                    <a:pt x="358" y="86"/>
                    <a:pt x="309" y="110"/>
                    <a:pt x="279" y="111"/>
                  </a:cubicBezTo>
                  <a:cubicBezTo>
                    <a:pt x="250" y="113"/>
                    <a:pt x="193" y="69"/>
                    <a:pt x="233" y="41"/>
                  </a:cubicBezTo>
                  <a:cubicBezTo>
                    <a:pt x="273" y="13"/>
                    <a:pt x="269" y="6"/>
                    <a:pt x="249" y="11"/>
                  </a:cubicBezTo>
                  <a:cubicBezTo>
                    <a:pt x="228" y="17"/>
                    <a:pt x="164" y="91"/>
                    <a:pt x="171" y="54"/>
                  </a:cubicBezTo>
                  <a:cubicBezTo>
                    <a:pt x="178" y="17"/>
                    <a:pt x="175" y="0"/>
                    <a:pt x="163" y="29"/>
                  </a:cubicBezTo>
                  <a:cubicBezTo>
                    <a:pt x="152" y="57"/>
                    <a:pt x="144" y="81"/>
                    <a:pt x="118" y="97"/>
                  </a:cubicBezTo>
                  <a:cubicBezTo>
                    <a:pt x="92" y="114"/>
                    <a:pt x="55" y="96"/>
                    <a:pt x="67" y="59"/>
                  </a:cubicBezTo>
                  <a:cubicBezTo>
                    <a:pt x="78" y="22"/>
                    <a:pt x="66" y="20"/>
                    <a:pt x="60" y="34"/>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65"/>
            <p:cNvSpPr/>
            <p:nvPr/>
          </p:nvSpPr>
          <p:spPr bwMode="auto">
            <a:xfrm>
              <a:off x="5044441" y="3157538"/>
              <a:ext cx="471488" cy="852488"/>
            </a:xfrm>
            <a:custGeom>
              <a:avLst/>
              <a:gdLst>
                <a:gd name="T0" fmla="*/ 31 w 111"/>
                <a:gd name="T1" fmla="*/ 31 h 201"/>
                <a:gd name="T2" fmla="*/ 80 w 111"/>
                <a:gd name="T3" fmla="*/ 138 h 201"/>
                <a:gd name="T4" fmla="*/ 104 w 111"/>
                <a:gd name="T5" fmla="*/ 171 h 201"/>
                <a:gd name="T6" fmla="*/ 54 w 111"/>
                <a:gd name="T7" fmla="*/ 182 h 201"/>
                <a:gd name="T8" fmla="*/ 7 w 111"/>
                <a:gd name="T9" fmla="*/ 30 h 201"/>
                <a:gd name="T10" fmla="*/ 31 w 111"/>
                <a:gd name="T11" fmla="*/ 31 h 201"/>
              </a:gdLst>
              <a:ahLst/>
              <a:cxnLst>
                <a:cxn ang="0">
                  <a:pos x="T0" y="T1"/>
                </a:cxn>
                <a:cxn ang="0">
                  <a:pos x="T2" y="T3"/>
                </a:cxn>
                <a:cxn ang="0">
                  <a:pos x="T4" y="T5"/>
                </a:cxn>
                <a:cxn ang="0">
                  <a:pos x="T6" y="T7"/>
                </a:cxn>
                <a:cxn ang="0">
                  <a:pos x="T8" y="T9"/>
                </a:cxn>
                <a:cxn ang="0">
                  <a:pos x="T10" y="T11"/>
                </a:cxn>
              </a:cxnLst>
              <a:rect l="0" t="0" r="r" b="b"/>
              <a:pathLst>
                <a:path w="111" h="201">
                  <a:moveTo>
                    <a:pt x="31" y="31"/>
                  </a:moveTo>
                  <a:cubicBezTo>
                    <a:pt x="32" y="62"/>
                    <a:pt x="43" y="128"/>
                    <a:pt x="80" y="138"/>
                  </a:cubicBezTo>
                  <a:cubicBezTo>
                    <a:pt x="99" y="144"/>
                    <a:pt x="111" y="153"/>
                    <a:pt x="104" y="171"/>
                  </a:cubicBezTo>
                  <a:cubicBezTo>
                    <a:pt x="96" y="189"/>
                    <a:pt x="77" y="201"/>
                    <a:pt x="54" y="182"/>
                  </a:cubicBezTo>
                  <a:cubicBezTo>
                    <a:pt x="17" y="150"/>
                    <a:pt x="0" y="68"/>
                    <a:pt x="7" y="30"/>
                  </a:cubicBezTo>
                  <a:cubicBezTo>
                    <a:pt x="11" y="2"/>
                    <a:pt x="30" y="0"/>
                    <a:pt x="31" y="31"/>
                  </a:cubicBezTo>
                  <a:close/>
                </a:path>
              </a:pathLst>
            </a:custGeom>
            <a:solidFill>
              <a:srgbClr val="3D6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84" name="组合 83"/>
          <p:cNvGrpSpPr/>
          <p:nvPr/>
        </p:nvGrpSpPr>
        <p:grpSpPr>
          <a:xfrm>
            <a:off x="8847552" y="460389"/>
            <a:ext cx="393732" cy="435756"/>
            <a:chOff x="4532313" y="5907088"/>
            <a:chExt cx="966787" cy="1069975"/>
          </a:xfrm>
        </p:grpSpPr>
        <p:sp>
          <p:nvSpPr>
            <p:cNvPr id="85" name="Freeform 66"/>
            <p:cNvSpPr/>
            <p:nvPr/>
          </p:nvSpPr>
          <p:spPr bwMode="auto">
            <a:xfrm>
              <a:off x="4532313" y="6084888"/>
              <a:ext cx="700088" cy="892175"/>
            </a:xfrm>
            <a:custGeom>
              <a:avLst/>
              <a:gdLst>
                <a:gd name="T0" fmla="*/ 58 w 165"/>
                <a:gd name="T1" fmla="*/ 185 h 210"/>
                <a:gd name="T2" fmla="*/ 133 w 165"/>
                <a:gd name="T3" fmla="*/ 94 h 210"/>
                <a:gd name="T4" fmla="*/ 144 w 165"/>
                <a:gd name="T5" fmla="*/ 11 h 210"/>
                <a:gd name="T6" fmla="*/ 85 w 165"/>
                <a:gd name="T7" fmla="*/ 72 h 210"/>
                <a:gd name="T8" fmla="*/ 58 w 165"/>
                <a:gd name="T9" fmla="*/ 185 h 210"/>
              </a:gdLst>
              <a:ahLst/>
              <a:cxnLst>
                <a:cxn ang="0">
                  <a:pos x="T0" y="T1"/>
                </a:cxn>
                <a:cxn ang="0">
                  <a:pos x="T2" y="T3"/>
                </a:cxn>
                <a:cxn ang="0">
                  <a:pos x="T4" y="T5"/>
                </a:cxn>
                <a:cxn ang="0">
                  <a:pos x="T6" y="T7"/>
                </a:cxn>
                <a:cxn ang="0">
                  <a:pos x="T8" y="T9"/>
                </a:cxn>
              </a:cxnLst>
              <a:rect l="0" t="0" r="r" b="b"/>
              <a:pathLst>
                <a:path w="165" h="210">
                  <a:moveTo>
                    <a:pt x="58" y="185"/>
                  </a:moveTo>
                  <a:cubicBezTo>
                    <a:pt x="111" y="210"/>
                    <a:pt x="130" y="166"/>
                    <a:pt x="133" y="94"/>
                  </a:cubicBezTo>
                  <a:cubicBezTo>
                    <a:pt x="134" y="56"/>
                    <a:pt x="165" y="22"/>
                    <a:pt x="144" y="11"/>
                  </a:cubicBezTo>
                  <a:cubicBezTo>
                    <a:pt x="123" y="0"/>
                    <a:pt x="121" y="37"/>
                    <a:pt x="85" y="72"/>
                  </a:cubicBezTo>
                  <a:cubicBezTo>
                    <a:pt x="43" y="111"/>
                    <a:pt x="0" y="158"/>
                    <a:pt x="58" y="185"/>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67"/>
            <p:cNvSpPr/>
            <p:nvPr/>
          </p:nvSpPr>
          <p:spPr bwMode="auto">
            <a:xfrm>
              <a:off x="4625975" y="5907088"/>
              <a:ext cx="873125" cy="709613"/>
            </a:xfrm>
            <a:custGeom>
              <a:avLst/>
              <a:gdLst>
                <a:gd name="T0" fmla="*/ 134 w 206"/>
                <a:gd name="T1" fmla="*/ 22 h 167"/>
                <a:gd name="T2" fmla="*/ 189 w 206"/>
                <a:gd name="T3" fmla="*/ 129 h 167"/>
                <a:gd name="T4" fmla="*/ 83 w 206"/>
                <a:gd name="T5" fmla="*/ 133 h 167"/>
                <a:gd name="T6" fmla="*/ 17 w 206"/>
                <a:gd name="T7" fmla="*/ 50 h 167"/>
                <a:gd name="T8" fmla="*/ 134 w 206"/>
                <a:gd name="T9" fmla="*/ 22 h 167"/>
              </a:gdLst>
              <a:ahLst/>
              <a:cxnLst>
                <a:cxn ang="0">
                  <a:pos x="T0" y="T1"/>
                </a:cxn>
                <a:cxn ang="0">
                  <a:pos x="T2" y="T3"/>
                </a:cxn>
                <a:cxn ang="0">
                  <a:pos x="T4" y="T5"/>
                </a:cxn>
                <a:cxn ang="0">
                  <a:pos x="T6" y="T7"/>
                </a:cxn>
                <a:cxn ang="0">
                  <a:pos x="T8" y="T9"/>
                </a:cxn>
              </a:cxnLst>
              <a:rect l="0" t="0" r="r" b="b"/>
              <a:pathLst>
                <a:path w="206" h="167">
                  <a:moveTo>
                    <a:pt x="134" y="22"/>
                  </a:moveTo>
                  <a:cubicBezTo>
                    <a:pt x="182" y="44"/>
                    <a:pt x="206" y="92"/>
                    <a:pt x="189" y="129"/>
                  </a:cubicBezTo>
                  <a:cubicBezTo>
                    <a:pt x="172" y="167"/>
                    <a:pt x="130" y="155"/>
                    <a:pt x="83" y="133"/>
                  </a:cubicBezTo>
                  <a:cubicBezTo>
                    <a:pt x="36" y="111"/>
                    <a:pt x="0" y="87"/>
                    <a:pt x="17" y="50"/>
                  </a:cubicBezTo>
                  <a:cubicBezTo>
                    <a:pt x="35" y="12"/>
                    <a:pt x="87" y="0"/>
                    <a:pt x="134" y="22"/>
                  </a:cubicBezTo>
                  <a:close/>
                </a:path>
              </a:pathLst>
            </a:custGeom>
            <a:solidFill>
              <a:srgbClr val="AC92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68"/>
            <p:cNvSpPr/>
            <p:nvPr/>
          </p:nvSpPr>
          <p:spPr bwMode="auto">
            <a:xfrm>
              <a:off x="4795838" y="5949950"/>
              <a:ext cx="352425" cy="160338"/>
            </a:xfrm>
            <a:custGeom>
              <a:avLst/>
              <a:gdLst>
                <a:gd name="T0" fmla="*/ 0 w 83"/>
                <a:gd name="T1" fmla="*/ 38 h 38"/>
                <a:gd name="T2" fmla="*/ 83 w 83"/>
                <a:gd name="T3" fmla="*/ 27 h 38"/>
                <a:gd name="T4" fmla="*/ 0 w 83"/>
                <a:gd name="T5" fmla="*/ 38 h 38"/>
              </a:gdLst>
              <a:ahLst/>
              <a:cxnLst>
                <a:cxn ang="0">
                  <a:pos x="T0" y="T1"/>
                </a:cxn>
                <a:cxn ang="0">
                  <a:pos x="T2" y="T3"/>
                </a:cxn>
                <a:cxn ang="0">
                  <a:pos x="T4" y="T5"/>
                </a:cxn>
              </a:cxnLst>
              <a:rect l="0" t="0" r="r" b="b"/>
              <a:pathLst>
                <a:path w="83" h="38">
                  <a:moveTo>
                    <a:pt x="0" y="38"/>
                  </a:moveTo>
                  <a:cubicBezTo>
                    <a:pt x="3" y="21"/>
                    <a:pt x="52" y="0"/>
                    <a:pt x="83" y="27"/>
                  </a:cubicBezTo>
                  <a:cubicBezTo>
                    <a:pt x="50" y="14"/>
                    <a:pt x="12" y="28"/>
                    <a:pt x="0" y="38"/>
                  </a:cubicBezTo>
                  <a:close/>
                </a:path>
              </a:pathLst>
            </a:custGeom>
            <a:solidFill>
              <a:srgbClr val="E2C8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500"/>
                                        <p:tgtEl>
                                          <p:spTgt spid="7"/>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500"/>
                                        <p:tgtEl>
                                          <p:spTgt spid="8"/>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left)">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p:bldP spid="8" grpId="0"/>
      <p:bldP spid="9" grpId="0" animBg="1"/>
      <p:bldP spid="10" grpId="0" animBg="1"/>
      <p:bldP spid="11" grpId="0"/>
      <p:bldP spid="12" grpId="0"/>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28281" y="47135"/>
            <a:ext cx="12085163" cy="6749591"/>
          </a:xfrm>
          <a:prstGeom prst="roundRect">
            <a:avLst>
              <a:gd name="adj" fmla="val 4326"/>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5" name="MH_Number_1"/>
          <p:cNvSpPr/>
          <p:nvPr>
            <p:custDataLst>
              <p:tags r:id="rId1"/>
            </p:custDataLst>
          </p:nvPr>
        </p:nvSpPr>
        <p:spPr>
          <a:xfrm>
            <a:off x="103695" y="113388"/>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4</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MH_Entry_1"/>
          <p:cNvSpPr/>
          <p:nvPr>
            <p:custDataLst>
              <p:tags r:id="rId2"/>
            </p:custDataLst>
          </p:nvPr>
        </p:nvSpPr>
        <p:spPr>
          <a:xfrm>
            <a:off x="593483" y="113388"/>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cxnSp>
        <p:nvCxnSpPr>
          <p:cNvPr id="7" name="直接连接符 6"/>
          <p:cNvCxnSpPr/>
          <p:nvPr/>
        </p:nvCxnSpPr>
        <p:spPr>
          <a:xfrm>
            <a:off x="1504950" y="3402013"/>
            <a:ext cx="9144000" cy="0"/>
          </a:xfrm>
          <a:prstGeom prst="line">
            <a:avLst/>
          </a:prstGeom>
          <a:ln w="222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117850" y="3011488"/>
            <a:ext cx="812800" cy="4032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a:solidFill>
                  <a:srgbClr val="FFFFFF"/>
                </a:solidFill>
                <a:latin typeface="Arial Black" panose="020B0A04020102020204" pitchFamily="34" charset="0"/>
                <a:ea typeface="Verdana" panose="020B0604030504040204" pitchFamily="34" charset="0"/>
                <a:cs typeface="Verdana" panose="020B0604030504040204" pitchFamily="34" charset="0"/>
              </a:rPr>
              <a:t>2015</a:t>
            </a:r>
            <a:endParaRPr lang="zh-CN" altLang="en-US" dirty="0">
              <a:solidFill>
                <a:srgbClr val="FFFFFF"/>
              </a:solidFill>
              <a:latin typeface="Arial Black" panose="020B0A04020102020204" pitchFamily="34" charset="0"/>
              <a:ea typeface="宋体" panose="02010600030101010101" pitchFamily="2" charset="-122"/>
              <a:cs typeface="Verdana" panose="020B0604030504040204" pitchFamily="34" charset="0"/>
            </a:endParaRPr>
          </a:p>
        </p:txBody>
      </p:sp>
      <p:sp>
        <p:nvSpPr>
          <p:cNvPr id="9" name="矩形 8"/>
          <p:cNvSpPr/>
          <p:nvPr/>
        </p:nvSpPr>
        <p:spPr>
          <a:xfrm>
            <a:off x="5710238" y="3011488"/>
            <a:ext cx="812800" cy="4032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a:solidFill>
                  <a:srgbClr val="FFFFFF"/>
                </a:solidFill>
                <a:latin typeface="Arial Black" panose="020B0A04020102020204" pitchFamily="34" charset="0"/>
                <a:ea typeface="Verdana" panose="020B0604030504040204" pitchFamily="34" charset="0"/>
                <a:cs typeface="Verdana" panose="020B0604030504040204" pitchFamily="34" charset="0"/>
              </a:rPr>
              <a:t>2017</a:t>
            </a:r>
            <a:endParaRPr lang="zh-CN" altLang="en-US" dirty="0">
              <a:solidFill>
                <a:srgbClr val="FFFFFF"/>
              </a:solidFill>
              <a:latin typeface="Arial Black" panose="020B0A04020102020204" pitchFamily="34" charset="0"/>
              <a:ea typeface="宋体" panose="02010600030101010101" pitchFamily="2" charset="-122"/>
              <a:cs typeface="Verdana" panose="020B0604030504040204" pitchFamily="34" charset="0"/>
            </a:endParaRPr>
          </a:p>
        </p:txBody>
      </p:sp>
      <p:sp>
        <p:nvSpPr>
          <p:cNvPr id="10" name="矩形 9"/>
          <p:cNvSpPr/>
          <p:nvPr/>
        </p:nvSpPr>
        <p:spPr>
          <a:xfrm>
            <a:off x="8304213" y="3011488"/>
            <a:ext cx="812800" cy="4032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a:solidFill>
                  <a:srgbClr val="FFFFFF"/>
                </a:solidFill>
                <a:latin typeface="Arial Black" panose="020B0A04020102020204" pitchFamily="34" charset="0"/>
                <a:ea typeface="Verdana" panose="020B0604030504040204" pitchFamily="34" charset="0"/>
                <a:cs typeface="Verdana" panose="020B0604030504040204" pitchFamily="34" charset="0"/>
              </a:rPr>
              <a:t>2019</a:t>
            </a:r>
            <a:endParaRPr lang="zh-CN" altLang="en-US" dirty="0">
              <a:solidFill>
                <a:srgbClr val="FFFFFF"/>
              </a:solidFill>
              <a:latin typeface="Arial Black" panose="020B0A04020102020204" pitchFamily="34" charset="0"/>
              <a:ea typeface="宋体" panose="02010600030101010101" pitchFamily="2" charset="-122"/>
              <a:cs typeface="Verdana" panose="020B0604030504040204" pitchFamily="34" charset="0"/>
            </a:endParaRPr>
          </a:p>
        </p:txBody>
      </p:sp>
      <p:sp>
        <p:nvSpPr>
          <p:cNvPr id="11" name="矩形 10"/>
          <p:cNvSpPr/>
          <p:nvPr/>
        </p:nvSpPr>
        <p:spPr>
          <a:xfrm>
            <a:off x="4414838" y="3392488"/>
            <a:ext cx="812800" cy="40163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a:solidFill>
                  <a:srgbClr val="FFFFFF"/>
                </a:solidFill>
                <a:latin typeface="Arial Black" panose="020B0A04020102020204" pitchFamily="34" charset="0"/>
                <a:ea typeface="Verdana" panose="020B0604030504040204" pitchFamily="34" charset="0"/>
                <a:cs typeface="Verdana" panose="020B0604030504040204" pitchFamily="34" charset="0"/>
              </a:rPr>
              <a:t>2016</a:t>
            </a:r>
            <a:endParaRPr lang="zh-CN" altLang="en-US" dirty="0">
              <a:solidFill>
                <a:srgbClr val="FFFFFF"/>
              </a:solidFill>
              <a:latin typeface="Arial Black" panose="020B0A04020102020204" pitchFamily="34" charset="0"/>
              <a:ea typeface="宋体" panose="02010600030101010101" pitchFamily="2" charset="-122"/>
              <a:cs typeface="Verdana" panose="020B0604030504040204" pitchFamily="34" charset="0"/>
            </a:endParaRPr>
          </a:p>
        </p:txBody>
      </p:sp>
      <p:sp>
        <p:nvSpPr>
          <p:cNvPr id="12" name="矩形 11"/>
          <p:cNvSpPr/>
          <p:nvPr/>
        </p:nvSpPr>
        <p:spPr>
          <a:xfrm>
            <a:off x="7007225" y="3392488"/>
            <a:ext cx="812800" cy="4016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a:solidFill>
                  <a:srgbClr val="FFFFFF"/>
                </a:solidFill>
                <a:latin typeface="Arial Black" panose="020B0A04020102020204" pitchFamily="34" charset="0"/>
                <a:ea typeface="Verdana" panose="020B0604030504040204" pitchFamily="34" charset="0"/>
                <a:cs typeface="Verdana" panose="020B0604030504040204" pitchFamily="34" charset="0"/>
              </a:rPr>
              <a:t>2018</a:t>
            </a:r>
            <a:endParaRPr lang="zh-CN" altLang="en-US" dirty="0">
              <a:solidFill>
                <a:srgbClr val="FFFFFF"/>
              </a:solidFill>
              <a:latin typeface="Arial Black" panose="020B0A04020102020204" pitchFamily="34" charset="0"/>
              <a:ea typeface="宋体" panose="02010600030101010101" pitchFamily="2" charset="-122"/>
              <a:cs typeface="Verdana" panose="020B0604030504040204" pitchFamily="34" charset="0"/>
            </a:endParaRPr>
          </a:p>
        </p:txBody>
      </p:sp>
      <p:sp>
        <p:nvSpPr>
          <p:cNvPr id="13" name="文本框 12"/>
          <p:cNvSpPr txBox="1"/>
          <p:nvPr/>
        </p:nvSpPr>
        <p:spPr>
          <a:xfrm>
            <a:off x="2665413" y="2009775"/>
            <a:ext cx="1711325" cy="828675"/>
          </a:xfrm>
          <a:prstGeom prst="rect">
            <a:avLst/>
          </a:prstGeom>
          <a:noFill/>
        </p:spPr>
        <p:txBody>
          <a:bodyPr lIns="0" tIns="0" rIns="0" bIns="0" anchor="b"/>
          <a:lstStyle/>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这里请输入您的文本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这里输入您的文本</a:t>
            </a:r>
            <a:endParaRPr lang="en-US" altLang="zh-CN" sz="1400" dirty="0">
              <a:latin typeface="宋体" panose="02010600030101010101" pitchFamily="2" charset="-122"/>
              <a:ea typeface="宋体" panose="02010600030101010101" pitchFamily="2" charset="-122"/>
            </a:endParaRPr>
          </a:p>
        </p:txBody>
      </p:sp>
      <p:sp>
        <p:nvSpPr>
          <p:cNvPr id="14" name="文本框 13"/>
          <p:cNvSpPr txBox="1"/>
          <p:nvPr/>
        </p:nvSpPr>
        <p:spPr>
          <a:xfrm>
            <a:off x="5245100" y="2009775"/>
            <a:ext cx="1709738" cy="828675"/>
          </a:xfrm>
          <a:prstGeom prst="rect">
            <a:avLst/>
          </a:prstGeom>
          <a:noFill/>
        </p:spPr>
        <p:txBody>
          <a:bodyPr lIns="0" tIns="0" rIns="0" bIns="0" anchor="b"/>
          <a:lstStyle/>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这里请输入您的文本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这里输入您的文本</a:t>
            </a:r>
            <a:endParaRPr lang="en-US" altLang="zh-CN" sz="1400" dirty="0">
              <a:latin typeface="宋体" panose="02010600030101010101" pitchFamily="2" charset="-122"/>
              <a:ea typeface="宋体" panose="02010600030101010101" pitchFamily="2" charset="-122"/>
            </a:endParaRPr>
          </a:p>
        </p:txBody>
      </p:sp>
      <p:sp>
        <p:nvSpPr>
          <p:cNvPr id="15" name="文本框 14"/>
          <p:cNvSpPr txBox="1"/>
          <p:nvPr/>
        </p:nvSpPr>
        <p:spPr>
          <a:xfrm>
            <a:off x="7823200" y="2009775"/>
            <a:ext cx="1709738" cy="828675"/>
          </a:xfrm>
          <a:prstGeom prst="rect">
            <a:avLst/>
          </a:prstGeom>
          <a:noFill/>
        </p:spPr>
        <p:txBody>
          <a:bodyPr lIns="0" tIns="0" rIns="0" bIns="0" anchor="b"/>
          <a:lstStyle/>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这里请输入您的文本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这里输入您的文本</a:t>
            </a:r>
            <a:endParaRPr lang="en-US" altLang="zh-CN" sz="1400" dirty="0">
              <a:latin typeface="宋体" panose="02010600030101010101" pitchFamily="2" charset="-122"/>
              <a:ea typeface="宋体" panose="02010600030101010101" pitchFamily="2" charset="-122"/>
            </a:endParaRPr>
          </a:p>
        </p:txBody>
      </p:sp>
      <p:sp>
        <p:nvSpPr>
          <p:cNvPr id="16" name="文本框 15"/>
          <p:cNvSpPr txBox="1"/>
          <p:nvPr/>
        </p:nvSpPr>
        <p:spPr>
          <a:xfrm>
            <a:off x="3935413" y="3932238"/>
            <a:ext cx="1709737" cy="828675"/>
          </a:xfrm>
          <a:prstGeom prst="rect">
            <a:avLst/>
          </a:prstGeom>
          <a:noFill/>
        </p:spPr>
        <p:txBody>
          <a:bodyPr lIns="0" tIns="0" rIns="0" bIns="0"/>
          <a:lstStyle/>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这里请输入您的文本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这里输入您的文本</a:t>
            </a:r>
            <a:endParaRPr lang="en-US" altLang="zh-CN" sz="1400" dirty="0">
              <a:latin typeface="宋体" panose="02010600030101010101" pitchFamily="2" charset="-122"/>
              <a:ea typeface="宋体" panose="02010600030101010101" pitchFamily="2" charset="-122"/>
            </a:endParaRPr>
          </a:p>
        </p:txBody>
      </p:sp>
      <p:sp>
        <p:nvSpPr>
          <p:cNvPr id="17" name="文本框 16"/>
          <p:cNvSpPr txBox="1"/>
          <p:nvPr/>
        </p:nvSpPr>
        <p:spPr>
          <a:xfrm>
            <a:off x="6586538" y="3932238"/>
            <a:ext cx="1709737" cy="828675"/>
          </a:xfrm>
          <a:prstGeom prst="rect">
            <a:avLst/>
          </a:prstGeom>
          <a:noFill/>
        </p:spPr>
        <p:txBody>
          <a:bodyPr lIns="0" tIns="0" rIns="0" bIns="0"/>
          <a:lstStyle/>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这里请输入您的文本</a:t>
            </a:r>
            <a:endParaRPr lang="en-US" altLang="zh-CN" sz="1400" dirty="0">
              <a:latin typeface="宋体" panose="02010600030101010101" pitchFamily="2" charset="-122"/>
              <a:ea typeface="宋体" panose="02010600030101010101" pitchFamily="2" charset="-122"/>
            </a:endParaRPr>
          </a:p>
          <a:p>
            <a:pPr algn="ctr" eaLnBrk="1" fontAlgn="auto" hangingPunct="1">
              <a:lnSpc>
                <a:spcPct val="130000"/>
              </a:lnSpc>
              <a:spcBef>
                <a:spcPts val="0"/>
              </a:spcBef>
              <a:spcAft>
                <a:spcPts val="0"/>
              </a:spcAft>
              <a:buClr>
                <a:schemeClr val="bg1">
                  <a:lumMod val="75000"/>
                </a:schemeClr>
              </a:buClr>
              <a:defRPr/>
            </a:pPr>
            <a:r>
              <a:rPr lang="zh-CN" altLang="en-US" sz="1400" dirty="0">
                <a:latin typeface="宋体" panose="02010600030101010101" pitchFamily="2" charset="-122"/>
                <a:ea typeface="宋体" panose="02010600030101010101" pitchFamily="2" charset="-122"/>
              </a:rPr>
              <a:t>这里输入您的文本</a:t>
            </a:r>
            <a:endParaRPr lang="en-US" altLang="zh-CN" sz="1400"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2" presetClass="entr" presetSubtype="8" fill="hold" nodeType="withEffect">
                                  <p:stCondLst>
                                    <p:cond delay="90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par>
                                <p:cTn id="15" presetID="10" presetClass="entr" presetSubtype="0" fill="hold" grpId="0" nodeType="withEffect">
                                  <p:stCondLst>
                                    <p:cond delay="130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10" presetClass="entr" presetSubtype="0" fill="hold" grpId="0" nodeType="withEffect">
                                  <p:stCondLst>
                                    <p:cond delay="130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170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grpId="0" nodeType="withEffect">
                                  <p:stCondLst>
                                    <p:cond delay="170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par>
                                <p:cTn id="27" presetID="10" presetClass="entr" presetSubtype="0" fill="hold" grpId="0" nodeType="withEffect">
                                  <p:stCondLst>
                                    <p:cond delay="210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par>
                                <p:cTn id="30" presetID="10" presetClass="entr" presetSubtype="0" fill="hold" grpId="0" nodeType="withEffect">
                                  <p:stCondLst>
                                    <p:cond delay="210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par>
                                <p:cTn id="33" presetID="10" presetClass="entr" presetSubtype="0" fill="hold" grpId="0" nodeType="withEffect">
                                  <p:stCondLst>
                                    <p:cond delay="250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par>
                                <p:cTn id="36" presetID="10" presetClass="entr" presetSubtype="0" fill="hold" grpId="0" nodeType="withEffect">
                                  <p:stCondLst>
                                    <p:cond delay="250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par>
                                <p:cTn id="39" presetID="10" presetClass="entr" presetSubtype="0" fill="hold" grpId="0" nodeType="withEffect">
                                  <p:stCondLst>
                                    <p:cond delay="290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par>
                                <p:cTn id="42" presetID="10" presetClass="entr" presetSubtype="0" fill="hold" grpId="0" nodeType="withEffect">
                                  <p:stCondLst>
                                    <p:cond delay="290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9" grpId="0" animBg="1"/>
      <p:bldP spid="10" grpId="0" animBg="1"/>
      <p:bldP spid="11" grpId="0" animBg="1"/>
      <p:bldP spid="12" grpId="0" animBg="1"/>
      <p:bldP spid="13" grpId="0"/>
      <p:bldP spid="14" grpId="0"/>
      <p:bldP spid="15" grpId="0"/>
      <p:bldP spid="16" grpId="0"/>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28281" y="47135"/>
            <a:ext cx="12085163" cy="6749591"/>
          </a:xfrm>
          <a:prstGeom prst="roundRect">
            <a:avLst>
              <a:gd name="adj" fmla="val 4326"/>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5" name="MH_Number_1"/>
          <p:cNvSpPr/>
          <p:nvPr>
            <p:custDataLst>
              <p:tags r:id="rId1"/>
            </p:custDataLst>
          </p:nvPr>
        </p:nvSpPr>
        <p:spPr>
          <a:xfrm>
            <a:off x="103695" y="113388"/>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4</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MH_Entry_1"/>
          <p:cNvSpPr/>
          <p:nvPr>
            <p:custDataLst>
              <p:tags r:id="rId2"/>
            </p:custDataLst>
          </p:nvPr>
        </p:nvSpPr>
        <p:spPr>
          <a:xfrm>
            <a:off x="593483" y="113388"/>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grpSp>
        <p:nvGrpSpPr>
          <p:cNvPr id="7" name="组合 23"/>
          <p:cNvGrpSpPr/>
          <p:nvPr/>
        </p:nvGrpSpPr>
        <p:grpSpPr bwMode="auto">
          <a:xfrm>
            <a:off x="1250950" y="1636713"/>
            <a:ext cx="1350963" cy="1360487"/>
            <a:chOff x="58056" y="2076450"/>
            <a:chExt cx="1350963" cy="1360487"/>
          </a:xfrm>
        </p:grpSpPr>
        <p:sp>
          <p:nvSpPr>
            <p:cNvPr id="8" name="Oval 5"/>
            <p:cNvSpPr>
              <a:spLocks noChangeArrowheads="1"/>
            </p:cNvSpPr>
            <p:nvPr/>
          </p:nvSpPr>
          <p:spPr bwMode="auto">
            <a:xfrm>
              <a:off x="58056" y="2076450"/>
              <a:ext cx="1350963" cy="1360487"/>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dirty="0"/>
            </a:p>
          </p:txBody>
        </p:sp>
        <p:sp>
          <p:nvSpPr>
            <p:cNvPr id="9" name="Rectangle 6"/>
            <p:cNvSpPr>
              <a:spLocks noChangeArrowheads="1"/>
            </p:cNvSpPr>
            <p:nvPr/>
          </p:nvSpPr>
          <p:spPr bwMode="auto">
            <a:xfrm>
              <a:off x="710519" y="2755900"/>
              <a:ext cx="30163" cy="3063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a:p>
          </p:txBody>
        </p:sp>
        <p:sp>
          <p:nvSpPr>
            <p:cNvPr id="10" name="Freeform 7"/>
            <p:cNvSpPr>
              <a:spLocks noEditPoints="1"/>
            </p:cNvSpPr>
            <p:nvPr/>
          </p:nvSpPr>
          <p:spPr bwMode="auto">
            <a:xfrm>
              <a:off x="696231" y="2741613"/>
              <a:ext cx="63500" cy="63500"/>
            </a:xfrm>
            <a:custGeom>
              <a:avLst/>
              <a:gdLst>
                <a:gd name="T0" fmla="*/ 2147483646 w 17"/>
                <a:gd name="T1" fmla="*/ 2147483646 h 17"/>
                <a:gd name="T2" fmla="*/ 2147483646 w 17"/>
                <a:gd name="T3" fmla="*/ 2147483646 h 17"/>
                <a:gd name="T4" fmla="*/ 2147483646 w 17"/>
                <a:gd name="T5" fmla="*/ 2147483646 h 17"/>
                <a:gd name="T6" fmla="*/ 2147483646 w 17"/>
                <a:gd name="T7" fmla="*/ 2147483646 h 17"/>
                <a:gd name="T8" fmla="*/ 2147483646 w 17"/>
                <a:gd name="T9" fmla="*/ 2147483646 h 17"/>
                <a:gd name="T10" fmla="*/ 2147483646 w 17"/>
                <a:gd name="T11" fmla="*/ 0 h 17"/>
                <a:gd name="T12" fmla="*/ 0 w 17"/>
                <a:gd name="T13" fmla="*/ 2147483646 h 17"/>
                <a:gd name="T14" fmla="*/ 2147483646 w 17"/>
                <a:gd name="T15" fmla="*/ 2147483646 h 17"/>
                <a:gd name="T16" fmla="*/ 2147483646 w 17"/>
                <a:gd name="T17" fmla="*/ 2147483646 h 17"/>
                <a:gd name="T18" fmla="*/ 2147483646 w 17"/>
                <a:gd name="T19" fmla="*/ 0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7" h="17">
                  <a:moveTo>
                    <a:pt x="8" y="8"/>
                  </a:moveTo>
                  <a:cubicBezTo>
                    <a:pt x="9" y="8"/>
                    <a:pt x="9" y="8"/>
                    <a:pt x="9" y="8"/>
                  </a:cubicBezTo>
                  <a:cubicBezTo>
                    <a:pt x="9" y="9"/>
                    <a:pt x="9" y="9"/>
                    <a:pt x="8" y="9"/>
                  </a:cubicBezTo>
                  <a:cubicBezTo>
                    <a:pt x="8" y="9"/>
                    <a:pt x="8" y="9"/>
                    <a:pt x="8" y="8"/>
                  </a:cubicBezTo>
                  <a:cubicBezTo>
                    <a:pt x="8" y="8"/>
                    <a:pt x="8" y="8"/>
                    <a:pt x="8" y="8"/>
                  </a:cubicBezTo>
                  <a:moveTo>
                    <a:pt x="8" y="0"/>
                  </a:moveTo>
                  <a:cubicBezTo>
                    <a:pt x="4" y="0"/>
                    <a:pt x="0" y="3"/>
                    <a:pt x="0" y="8"/>
                  </a:cubicBezTo>
                  <a:cubicBezTo>
                    <a:pt x="0" y="13"/>
                    <a:pt x="4" y="17"/>
                    <a:pt x="8" y="17"/>
                  </a:cubicBezTo>
                  <a:cubicBezTo>
                    <a:pt x="13" y="17"/>
                    <a:pt x="17" y="13"/>
                    <a:pt x="17" y="8"/>
                  </a:cubicBezTo>
                  <a:cubicBezTo>
                    <a:pt x="17" y="3"/>
                    <a:pt x="13" y="0"/>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 name="Rectangle 8"/>
            <p:cNvSpPr>
              <a:spLocks noChangeArrowheads="1"/>
            </p:cNvSpPr>
            <p:nvPr/>
          </p:nvSpPr>
          <p:spPr bwMode="auto">
            <a:xfrm>
              <a:off x="534306" y="2416175"/>
              <a:ext cx="385763" cy="30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a:p>
          </p:txBody>
        </p:sp>
        <p:sp>
          <p:nvSpPr>
            <p:cNvPr id="12" name="Freeform 9"/>
            <p:cNvSpPr>
              <a:spLocks noEditPoints="1"/>
            </p:cNvSpPr>
            <p:nvPr/>
          </p:nvSpPr>
          <p:spPr bwMode="auto">
            <a:xfrm>
              <a:off x="481919" y="2495550"/>
              <a:ext cx="492125" cy="600075"/>
            </a:xfrm>
            <a:custGeom>
              <a:avLst/>
              <a:gdLst>
                <a:gd name="T0" fmla="*/ 2147483646 w 310"/>
                <a:gd name="T1" fmla="*/ 2147483646 h 378"/>
                <a:gd name="T2" fmla="*/ 2147483646 w 310"/>
                <a:gd name="T3" fmla="*/ 2147483646 h 378"/>
                <a:gd name="T4" fmla="*/ 0 w 310"/>
                <a:gd name="T5" fmla="*/ 2147483646 h 378"/>
                <a:gd name="T6" fmla="*/ 2147483646 w 310"/>
                <a:gd name="T7" fmla="*/ 2147483646 h 378"/>
                <a:gd name="T8" fmla="*/ 2147483646 w 310"/>
                <a:gd name="T9" fmla="*/ 0 h 378"/>
                <a:gd name="T10" fmla="*/ 2147483646 w 310"/>
                <a:gd name="T11" fmla="*/ 0 h 378"/>
                <a:gd name="T12" fmla="*/ 2147483646 w 310"/>
                <a:gd name="T13" fmla="*/ 2147483646 h 378"/>
                <a:gd name="T14" fmla="*/ 2147483646 w 310"/>
                <a:gd name="T15" fmla="*/ 2147483646 h 378"/>
                <a:gd name="T16" fmla="*/ 2147483646 w 310"/>
                <a:gd name="T17" fmla="*/ 2147483646 h 378"/>
                <a:gd name="T18" fmla="*/ 2147483646 w 310"/>
                <a:gd name="T19" fmla="*/ 2147483646 h 378"/>
                <a:gd name="T20" fmla="*/ 2147483646 w 310"/>
                <a:gd name="T21" fmla="*/ 2147483646 h 378"/>
                <a:gd name="T22" fmla="*/ 2147483646 w 310"/>
                <a:gd name="T23" fmla="*/ 2147483646 h 378"/>
                <a:gd name="T24" fmla="*/ 2147483646 w 310"/>
                <a:gd name="T25" fmla="*/ 2147483646 h 378"/>
                <a:gd name="T26" fmla="*/ 2147483646 w 310"/>
                <a:gd name="T27" fmla="*/ 2147483646 h 378"/>
                <a:gd name="T28" fmla="*/ 2147483646 w 310"/>
                <a:gd name="T29" fmla="*/ 2147483646 h 378"/>
                <a:gd name="T30" fmla="*/ 2147483646 w 310"/>
                <a:gd name="T31" fmla="*/ 2147483646 h 378"/>
                <a:gd name="T32" fmla="*/ 2147483646 w 310"/>
                <a:gd name="T33" fmla="*/ 2147483646 h 378"/>
                <a:gd name="T34" fmla="*/ 2147483646 w 310"/>
                <a:gd name="T35" fmla="*/ 2147483646 h 37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10" h="378">
                  <a:moveTo>
                    <a:pt x="165" y="378"/>
                  </a:moveTo>
                  <a:lnTo>
                    <a:pt x="144" y="378"/>
                  </a:lnTo>
                  <a:lnTo>
                    <a:pt x="0" y="193"/>
                  </a:lnTo>
                  <a:lnTo>
                    <a:pt x="64" y="62"/>
                  </a:lnTo>
                  <a:lnTo>
                    <a:pt x="64" y="0"/>
                  </a:lnTo>
                  <a:lnTo>
                    <a:pt x="246" y="0"/>
                  </a:lnTo>
                  <a:lnTo>
                    <a:pt x="246" y="62"/>
                  </a:lnTo>
                  <a:lnTo>
                    <a:pt x="310" y="193"/>
                  </a:lnTo>
                  <a:lnTo>
                    <a:pt x="165" y="378"/>
                  </a:lnTo>
                  <a:close/>
                  <a:moveTo>
                    <a:pt x="154" y="359"/>
                  </a:moveTo>
                  <a:lnTo>
                    <a:pt x="156" y="359"/>
                  </a:lnTo>
                  <a:lnTo>
                    <a:pt x="286" y="190"/>
                  </a:lnTo>
                  <a:lnTo>
                    <a:pt x="227" y="66"/>
                  </a:lnTo>
                  <a:lnTo>
                    <a:pt x="227" y="19"/>
                  </a:lnTo>
                  <a:lnTo>
                    <a:pt x="83" y="19"/>
                  </a:lnTo>
                  <a:lnTo>
                    <a:pt x="83" y="66"/>
                  </a:lnTo>
                  <a:lnTo>
                    <a:pt x="21" y="190"/>
                  </a:lnTo>
                  <a:lnTo>
                    <a:pt x="154" y="35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3" name="组合 24"/>
          <p:cNvGrpSpPr/>
          <p:nvPr/>
        </p:nvGrpSpPr>
        <p:grpSpPr bwMode="auto">
          <a:xfrm>
            <a:off x="4035425" y="1636713"/>
            <a:ext cx="1339850" cy="1349375"/>
            <a:chOff x="3706131" y="2082800"/>
            <a:chExt cx="1339850" cy="1349375"/>
          </a:xfrm>
        </p:grpSpPr>
        <p:sp>
          <p:nvSpPr>
            <p:cNvPr id="14" name="Oval 10"/>
            <p:cNvSpPr>
              <a:spLocks noChangeArrowheads="1"/>
            </p:cNvSpPr>
            <p:nvPr/>
          </p:nvSpPr>
          <p:spPr bwMode="auto">
            <a:xfrm>
              <a:off x="3706131" y="2082800"/>
              <a:ext cx="1339850" cy="1349375"/>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a:p>
          </p:txBody>
        </p:sp>
        <p:sp>
          <p:nvSpPr>
            <p:cNvPr id="15" name="Freeform 11"/>
            <p:cNvSpPr>
              <a:spLocks noEditPoints="1"/>
            </p:cNvSpPr>
            <p:nvPr/>
          </p:nvSpPr>
          <p:spPr bwMode="auto">
            <a:xfrm>
              <a:off x="4006169" y="2479675"/>
              <a:ext cx="709613" cy="465137"/>
            </a:xfrm>
            <a:custGeom>
              <a:avLst/>
              <a:gdLst>
                <a:gd name="T0" fmla="*/ 2147483646 w 189"/>
                <a:gd name="T1" fmla="*/ 2147483646 h 123"/>
                <a:gd name="T2" fmla="*/ 2147483646 w 189"/>
                <a:gd name="T3" fmla="*/ 2147483646 h 123"/>
                <a:gd name="T4" fmla="*/ 0 w 189"/>
                <a:gd name="T5" fmla="*/ 2147483646 h 123"/>
                <a:gd name="T6" fmla="*/ 0 w 189"/>
                <a:gd name="T7" fmla="*/ 2147483646 h 123"/>
                <a:gd name="T8" fmla="*/ 2147483646 w 189"/>
                <a:gd name="T9" fmla="*/ 0 h 123"/>
                <a:gd name="T10" fmla="*/ 2147483646 w 189"/>
                <a:gd name="T11" fmla="*/ 0 h 123"/>
                <a:gd name="T12" fmla="*/ 2147483646 w 189"/>
                <a:gd name="T13" fmla="*/ 2147483646 h 123"/>
                <a:gd name="T14" fmla="*/ 2147483646 w 189"/>
                <a:gd name="T15" fmla="*/ 2147483646 h 123"/>
                <a:gd name="T16" fmla="*/ 2147483646 w 189"/>
                <a:gd name="T17" fmla="*/ 2147483646 h 123"/>
                <a:gd name="T18" fmla="*/ 2147483646 w 189"/>
                <a:gd name="T19" fmla="*/ 2147483646 h 123"/>
                <a:gd name="T20" fmla="*/ 2147483646 w 189"/>
                <a:gd name="T21" fmla="*/ 2147483646 h 123"/>
                <a:gd name="T22" fmla="*/ 2147483646 w 189"/>
                <a:gd name="T23" fmla="*/ 2147483646 h 123"/>
                <a:gd name="T24" fmla="*/ 2147483646 w 189"/>
                <a:gd name="T25" fmla="*/ 2147483646 h 123"/>
                <a:gd name="T26" fmla="*/ 2147483646 w 189"/>
                <a:gd name="T27" fmla="*/ 2147483646 h 1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89" h="123">
                  <a:moveTo>
                    <a:pt x="185" y="123"/>
                  </a:moveTo>
                  <a:cubicBezTo>
                    <a:pt x="4" y="123"/>
                    <a:pt x="4" y="123"/>
                    <a:pt x="4" y="123"/>
                  </a:cubicBezTo>
                  <a:cubicBezTo>
                    <a:pt x="2" y="123"/>
                    <a:pt x="0" y="121"/>
                    <a:pt x="0" y="119"/>
                  </a:cubicBezTo>
                  <a:cubicBezTo>
                    <a:pt x="0" y="4"/>
                    <a:pt x="0" y="4"/>
                    <a:pt x="0" y="4"/>
                  </a:cubicBezTo>
                  <a:cubicBezTo>
                    <a:pt x="0" y="2"/>
                    <a:pt x="2" y="0"/>
                    <a:pt x="4" y="0"/>
                  </a:cubicBezTo>
                  <a:cubicBezTo>
                    <a:pt x="185" y="0"/>
                    <a:pt x="185" y="0"/>
                    <a:pt x="185" y="0"/>
                  </a:cubicBezTo>
                  <a:cubicBezTo>
                    <a:pt x="187" y="0"/>
                    <a:pt x="189" y="2"/>
                    <a:pt x="189" y="4"/>
                  </a:cubicBezTo>
                  <a:cubicBezTo>
                    <a:pt x="189" y="119"/>
                    <a:pt x="189" y="119"/>
                    <a:pt x="189" y="119"/>
                  </a:cubicBezTo>
                  <a:cubicBezTo>
                    <a:pt x="189" y="121"/>
                    <a:pt x="187" y="123"/>
                    <a:pt x="185" y="123"/>
                  </a:cubicBezTo>
                  <a:close/>
                  <a:moveTo>
                    <a:pt x="8" y="115"/>
                  </a:moveTo>
                  <a:cubicBezTo>
                    <a:pt x="181" y="115"/>
                    <a:pt x="181" y="115"/>
                    <a:pt x="181" y="115"/>
                  </a:cubicBezTo>
                  <a:cubicBezTo>
                    <a:pt x="181" y="8"/>
                    <a:pt x="181" y="8"/>
                    <a:pt x="181" y="8"/>
                  </a:cubicBezTo>
                  <a:cubicBezTo>
                    <a:pt x="8" y="8"/>
                    <a:pt x="8" y="8"/>
                    <a:pt x="8" y="8"/>
                  </a:cubicBezTo>
                  <a:lnTo>
                    <a:pt x="8" y="11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Freeform 12"/>
            <p:cNvSpPr>
              <a:spLocks noEditPoints="1"/>
            </p:cNvSpPr>
            <p:nvPr/>
          </p:nvSpPr>
          <p:spPr bwMode="auto">
            <a:xfrm>
              <a:off x="4066494" y="2540000"/>
              <a:ext cx="585788" cy="341312"/>
            </a:xfrm>
            <a:custGeom>
              <a:avLst/>
              <a:gdLst>
                <a:gd name="T0" fmla="*/ 2147483646 w 156"/>
                <a:gd name="T1" fmla="*/ 2147483646 h 90"/>
                <a:gd name="T2" fmla="*/ 2147483646 w 156"/>
                <a:gd name="T3" fmla="*/ 2147483646 h 90"/>
                <a:gd name="T4" fmla="*/ 0 w 156"/>
                <a:gd name="T5" fmla="*/ 2147483646 h 90"/>
                <a:gd name="T6" fmla="*/ 0 w 156"/>
                <a:gd name="T7" fmla="*/ 2147483646 h 90"/>
                <a:gd name="T8" fmla="*/ 2147483646 w 156"/>
                <a:gd name="T9" fmla="*/ 0 h 90"/>
                <a:gd name="T10" fmla="*/ 2147483646 w 156"/>
                <a:gd name="T11" fmla="*/ 0 h 90"/>
                <a:gd name="T12" fmla="*/ 2147483646 w 156"/>
                <a:gd name="T13" fmla="*/ 2147483646 h 90"/>
                <a:gd name="T14" fmla="*/ 2147483646 w 156"/>
                <a:gd name="T15" fmla="*/ 2147483646 h 90"/>
                <a:gd name="T16" fmla="*/ 2147483646 w 156"/>
                <a:gd name="T17" fmla="*/ 2147483646 h 90"/>
                <a:gd name="T18" fmla="*/ 2147483646 w 156"/>
                <a:gd name="T19" fmla="*/ 2147483646 h 90"/>
                <a:gd name="T20" fmla="*/ 2147483646 w 156"/>
                <a:gd name="T21" fmla="*/ 2147483646 h 90"/>
                <a:gd name="T22" fmla="*/ 2147483646 w 156"/>
                <a:gd name="T23" fmla="*/ 2147483646 h 90"/>
                <a:gd name="T24" fmla="*/ 2147483646 w 156"/>
                <a:gd name="T25" fmla="*/ 2147483646 h 90"/>
                <a:gd name="T26" fmla="*/ 2147483646 w 156"/>
                <a:gd name="T27" fmla="*/ 2147483646 h 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6" h="90">
                  <a:moveTo>
                    <a:pt x="152" y="90"/>
                  </a:moveTo>
                  <a:cubicBezTo>
                    <a:pt x="4" y="90"/>
                    <a:pt x="4" y="90"/>
                    <a:pt x="4" y="90"/>
                  </a:cubicBezTo>
                  <a:cubicBezTo>
                    <a:pt x="2" y="90"/>
                    <a:pt x="0" y="89"/>
                    <a:pt x="0" y="86"/>
                  </a:cubicBezTo>
                  <a:cubicBezTo>
                    <a:pt x="0" y="4"/>
                    <a:pt x="0" y="4"/>
                    <a:pt x="0" y="4"/>
                  </a:cubicBezTo>
                  <a:cubicBezTo>
                    <a:pt x="0" y="2"/>
                    <a:pt x="2" y="0"/>
                    <a:pt x="4" y="0"/>
                  </a:cubicBezTo>
                  <a:cubicBezTo>
                    <a:pt x="152" y="0"/>
                    <a:pt x="152" y="0"/>
                    <a:pt x="152" y="0"/>
                  </a:cubicBezTo>
                  <a:cubicBezTo>
                    <a:pt x="154" y="0"/>
                    <a:pt x="156" y="2"/>
                    <a:pt x="156" y="4"/>
                  </a:cubicBezTo>
                  <a:cubicBezTo>
                    <a:pt x="156" y="86"/>
                    <a:pt x="156" y="86"/>
                    <a:pt x="156" y="86"/>
                  </a:cubicBezTo>
                  <a:cubicBezTo>
                    <a:pt x="156" y="89"/>
                    <a:pt x="154" y="90"/>
                    <a:pt x="152" y="90"/>
                  </a:cubicBezTo>
                  <a:close/>
                  <a:moveTo>
                    <a:pt x="8" y="82"/>
                  </a:moveTo>
                  <a:cubicBezTo>
                    <a:pt x="148" y="82"/>
                    <a:pt x="148" y="82"/>
                    <a:pt x="148" y="82"/>
                  </a:cubicBezTo>
                  <a:cubicBezTo>
                    <a:pt x="148" y="8"/>
                    <a:pt x="148" y="8"/>
                    <a:pt x="148" y="8"/>
                  </a:cubicBezTo>
                  <a:cubicBezTo>
                    <a:pt x="8" y="8"/>
                    <a:pt x="8" y="8"/>
                    <a:pt x="8" y="8"/>
                  </a:cubicBezTo>
                  <a:lnTo>
                    <a:pt x="8" y="8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 name="Freeform 13"/>
            <p:cNvSpPr/>
            <p:nvPr/>
          </p:nvSpPr>
          <p:spPr bwMode="auto">
            <a:xfrm>
              <a:off x="3920444" y="3005138"/>
              <a:ext cx="889000" cy="30162"/>
            </a:xfrm>
            <a:custGeom>
              <a:avLst/>
              <a:gdLst>
                <a:gd name="T0" fmla="*/ 2147483646 w 237"/>
                <a:gd name="T1" fmla="*/ 2147483646 h 8"/>
                <a:gd name="T2" fmla="*/ 2147483646 w 237"/>
                <a:gd name="T3" fmla="*/ 2147483646 h 8"/>
                <a:gd name="T4" fmla="*/ 0 w 237"/>
                <a:gd name="T5" fmla="*/ 2147483646 h 8"/>
                <a:gd name="T6" fmla="*/ 2147483646 w 237"/>
                <a:gd name="T7" fmla="*/ 0 h 8"/>
                <a:gd name="T8" fmla="*/ 2147483646 w 237"/>
                <a:gd name="T9" fmla="*/ 0 h 8"/>
                <a:gd name="T10" fmla="*/ 2147483646 w 237"/>
                <a:gd name="T11" fmla="*/ 2147483646 h 8"/>
                <a:gd name="T12" fmla="*/ 2147483646 w 237"/>
                <a:gd name="T13" fmla="*/ 2147483646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7" h="8">
                  <a:moveTo>
                    <a:pt x="233" y="8"/>
                  </a:moveTo>
                  <a:cubicBezTo>
                    <a:pt x="4" y="8"/>
                    <a:pt x="4" y="8"/>
                    <a:pt x="4" y="8"/>
                  </a:cubicBezTo>
                  <a:cubicBezTo>
                    <a:pt x="2" y="8"/>
                    <a:pt x="0" y="6"/>
                    <a:pt x="0" y="4"/>
                  </a:cubicBezTo>
                  <a:cubicBezTo>
                    <a:pt x="0" y="2"/>
                    <a:pt x="2" y="0"/>
                    <a:pt x="4" y="0"/>
                  </a:cubicBezTo>
                  <a:cubicBezTo>
                    <a:pt x="233" y="0"/>
                    <a:pt x="233" y="0"/>
                    <a:pt x="233" y="0"/>
                  </a:cubicBezTo>
                  <a:cubicBezTo>
                    <a:pt x="235" y="0"/>
                    <a:pt x="237" y="2"/>
                    <a:pt x="237" y="4"/>
                  </a:cubicBezTo>
                  <a:cubicBezTo>
                    <a:pt x="237" y="6"/>
                    <a:pt x="235" y="8"/>
                    <a:pt x="233"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8" name="组合 25"/>
          <p:cNvGrpSpPr/>
          <p:nvPr/>
        </p:nvGrpSpPr>
        <p:grpSpPr bwMode="auto">
          <a:xfrm>
            <a:off x="6808788" y="1636713"/>
            <a:ext cx="1336675" cy="1346200"/>
            <a:chOff x="7249431" y="2082800"/>
            <a:chExt cx="1336675" cy="1346200"/>
          </a:xfrm>
        </p:grpSpPr>
        <p:sp>
          <p:nvSpPr>
            <p:cNvPr id="19" name="Oval 14"/>
            <p:cNvSpPr>
              <a:spLocks noChangeArrowheads="1"/>
            </p:cNvSpPr>
            <p:nvPr/>
          </p:nvSpPr>
          <p:spPr bwMode="auto">
            <a:xfrm>
              <a:off x="7249431" y="2082800"/>
              <a:ext cx="1336675" cy="1346200"/>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a:p>
          </p:txBody>
        </p:sp>
        <p:sp>
          <p:nvSpPr>
            <p:cNvPr id="20" name="Freeform 15"/>
            <p:cNvSpPr>
              <a:spLocks noEditPoints="1"/>
            </p:cNvSpPr>
            <p:nvPr/>
          </p:nvSpPr>
          <p:spPr bwMode="auto">
            <a:xfrm>
              <a:off x="7576456" y="2389188"/>
              <a:ext cx="682625" cy="687387"/>
            </a:xfrm>
            <a:custGeom>
              <a:avLst/>
              <a:gdLst>
                <a:gd name="T0" fmla="*/ 2147483646 w 182"/>
                <a:gd name="T1" fmla="*/ 2147483646 h 182"/>
                <a:gd name="T2" fmla="*/ 2147483646 w 182"/>
                <a:gd name="T3" fmla="*/ 2147483646 h 182"/>
                <a:gd name="T4" fmla="*/ 2147483646 w 182"/>
                <a:gd name="T5" fmla="*/ 2147483646 h 182"/>
                <a:gd name="T6" fmla="*/ 2147483646 w 182"/>
                <a:gd name="T7" fmla="*/ 2147483646 h 182"/>
                <a:gd name="T8" fmla="*/ 2147483646 w 182"/>
                <a:gd name="T9" fmla="*/ 2147483646 h 182"/>
                <a:gd name="T10" fmla="*/ 0 w 182"/>
                <a:gd name="T11" fmla="*/ 2147483646 h 182"/>
                <a:gd name="T12" fmla="*/ 2147483646 w 182"/>
                <a:gd name="T13" fmla="*/ 2147483646 h 182"/>
                <a:gd name="T14" fmla="*/ 2147483646 w 182"/>
                <a:gd name="T15" fmla="*/ 2147483646 h 182"/>
                <a:gd name="T16" fmla="*/ 2147483646 w 182"/>
                <a:gd name="T17" fmla="*/ 2147483646 h 182"/>
                <a:gd name="T18" fmla="*/ 2147483646 w 182"/>
                <a:gd name="T19" fmla="*/ 2147483646 h 182"/>
                <a:gd name="T20" fmla="*/ 2147483646 w 182"/>
                <a:gd name="T21" fmla="*/ 2147483646 h 182"/>
                <a:gd name="T22" fmla="*/ 2147483646 w 182"/>
                <a:gd name="T23" fmla="*/ 0 h 182"/>
                <a:gd name="T24" fmla="*/ 2147483646 w 182"/>
                <a:gd name="T25" fmla="*/ 2147483646 h 182"/>
                <a:gd name="T26" fmla="*/ 2147483646 w 182"/>
                <a:gd name="T27" fmla="*/ 2147483646 h 182"/>
                <a:gd name="T28" fmla="*/ 2147483646 w 182"/>
                <a:gd name="T29" fmla="*/ 2147483646 h 182"/>
                <a:gd name="T30" fmla="*/ 2147483646 w 182"/>
                <a:gd name="T31" fmla="*/ 2147483646 h 182"/>
                <a:gd name="T32" fmla="*/ 2147483646 w 182"/>
                <a:gd name="T33" fmla="*/ 2147483646 h 182"/>
                <a:gd name="T34" fmla="*/ 2147483646 w 182"/>
                <a:gd name="T35" fmla="*/ 2147483646 h 182"/>
                <a:gd name="T36" fmla="*/ 2147483646 w 182"/>
                <a:gd name="T37" fmla="*/ 2147483646 h 182"/>
                <a:gd name="T38" fmla="*/ 2147483646 w 182"/>
                <a:gd name="T39" fmla="*/ 2147483646 h 182"/>
                <a:gd name="T40" fmla="*/ 2147483646 w 182"/>
                <a:gd name="T41" fmla="*/ 2147483646 h 182"/>
                <a:gd name="T42" fmla="*/ 2147483646 w 182"/>
                <a:gd name="T43" fmla="*/ 2147483646 h 182"/>
                <a:gd name="T44" fmla="*/ 2147483646 w 182"/>
                <a:gd name="T45" fmla="*/ 2147483646 h 182"/>
                <a:gd name="T46" fmla="*/ 2147483646 w 182"/>
                <a:gd name="T47" fmla="*/ 2147483646 h 182"/>
                <a:gd name="T48" fmla="*/ 2147483646 w 182"/>
                <a:gd name="T49" fmla="*/ 2147483646 h 182"/>
                <a:gd name="T50" fmla="*/ 2147483646 w 182"/>
                <a:gd name="T51" fmla="*/ 2147483646 h 182"/>
                <a:gd name="T52" fmla="*/ 2147483646 w 182"/>
                <a:gd name="T53" fmla="*/ 2147483646 h 182"/>
                <a:gd name="T54" fmla="*/ 2147483646 w 182"/>
                <a:gd name="T55" fmla="*/ 2147483646 h 182"/>
                <a:gd name="T56" fmla="*/ 2147483646 w 182"/>
                <a:gd name="T57" fmla="*/ 2147483646 h 182"/>
                <a:gd name="T58" fmla="*/ 2147483646 w 182"/>
                <a:gd name="T59" fmla="*/ 2147483646 h 182"/>
                <a:gd name="T60" fmla="*/ 2147483646 w 182"/>
                <a:gd name="T61" fmla="*/ 2147483646 h 182"/>
                <a:gd name="T62" fmla="*/ 2147483646 w 182"/>
                <a:gd name="T63" fmla="*/ 2147483646 h 182"/>
                <a:gd name="T64" fmla="*/ 2147483646 w 182"/>
                <a:gd name="T65" fmla="*/ 2147483646 h 182"/>
                <a:gd name="T66" fmla="*/ 2147483646 w 182"/>
                <a:gd name="T67" fmla="*/ 2147483646 h 182"/>
                <a:gd name="T68" fmla="*/ 2147483646 w 182"/>
                <a:gd name="T69" fmla="*/ 2147483646 h 182"/>
                <a:gd name="T70" fmla="*/ 2147483646 w 182"/>
                <a:gd name="T71" fmla="*/ 2147483646 h 182"/>
                <a:gd name="T72" fmla="*/ 2147483646 w 182"/>
                <a:gd name="T73" fmla="*/ 2147483646 h 182"/>
                <a:gd name="T74" fmla="*/ 2147483646 w 182"/>
                <a:gd name="T75" fmla="*/ 2147483646 h 182"/>
                <a:gd name="T76" fmla="*/ 2147483646 w 182"/>
                <a:gd name="T77" fmla="*/ 2147483646 h 182"/>
                <a:gd name="T78" fmla="*/ 2147483646 w 182"/>
                <a:gd name="T79" fmla="*/ 2147483646 h 182"/>
                <a:gd name="T80" fmla="*/ 2147483646 w 182"/>
                <a:gd name="T81" fmla="*/ 2147483646 h 182"/>
                <a:gd name="T82" fmla="*/ 2147483646 w 182"/>
                <a:gd name="T83" fmla="*/ 2147483646 h 182"/>
                <a:gd name="T84" fmla="*/ 2147483646 w 182"/>
                <a:gd name="T85" fmla="*/ 2147483646 h 182"/>
                <a:gd name="T86" fmla="*/ 2147483646 w 182"/>
                <a:gd name="T87" fmla="*/ 2147483646 h 182"/>
                <a:gd name="T88" fmla="*/ 2147483646 w 182"/>
                <a:gd name="T89" fmla="*/ 2147483646 h 182"/>
                <a:gd name="T90" fmla="*/ 2147483646 w 182"/>
                <a:gd name="T91" fmla="*/ 2147483646 h 182"/>
                <a:gd name="T92" fmla="*/ 2147483646 w 182"/>
                <a:gd name="T93" fmla="*/ 2147483646 h 182"/>
                <a:gd name="T94" fmla="*/ 2147483646 w 182"/>
                <a:gd name="T95" fmla="*/ 2147483646 h 182"/>
                <a:gd name="T96" fmla="*/ 2147483646 w 182"/>
                <a:gd name="T97" fmla="*/ 2147483646 h 182"/>
                <a:gd name="T98" fmla="*/ 2147483646 w 182"/>
                <a:gd name="T99" fmla="*/ 2147483646 h 1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82" h="182">
                  <a:moveTo>
                    <a:pt x="102" y="182"/>
                  </a:moveTo>
                  <a:cubicBezTo>
                    <a:pt x="81" y="182"/>
                    <a:pt x="81" y="182"/>
                    <a:pt x="81" y="182"/>
                  </a:cubicBezTo>
                  <a:cubicBezTo>
                    <a:pt x="76" y="182"/>
                    <a:pt x="71" y="178"/>
                    <a:pt x="71" y="172"/>
                  </a:cubicBezTo>
                  <a:cubicBezTo>
                    <a:pt x="71" y="159"/>
                    <a:pt x="71" y="159"/>
                    <a:pt x="71" y="159"/>
                  </a:cubicBezTo>
                  <a:cubicBezTo>
                    <a:pt x="71" y="158"/>
                    <a:pt x="70" y="156"/>
                    <a:pt x="69" y="155"/>
                  </a:cubicBezTo>
                  <a:cubicBezTo>
                    <a:pt x="62" y="153"/>
                    <a:pt x="62" y="153"/>
                    <a:pt x="62" y="153"/>
                  </a:cubicBezTo>
                  <a:cubicBezTo>
                    <a:pt x="60" y="152"/>
                    <a:pt x="59" y="152"/>
                    <a:pt x="58" y="153"/>
                  </a:cubicBezTo>
                  <a:cubicBezTo>
                    <a:pt x="48" y="163"/>
                    <a:pt x="48" y="163"/>
                    <a:pt x="48" y="163"/>
                  </a:cubicBezTo>
                  <a:cubicBezTo>
                    <a:pt x="44" y="166"/>
                    <a:pt x="38" y="166"/>
                    <a:pt x="34" y="163"/>
                  </a:cubicBezTo>
                  <a:cubicBezTo>
                    <a:pt x="20" y="148"/>
                    <a:pt x="20" y="148"/>
                    <a:pt x="20" y="148"/>
                  </a:cubicBezTo>
                  <a:cubicBezTo>
                    <a:pt x="18" y="146"/>
                    <a:pt x="17" y="144"/>
                    <a:pt x="17" y="141"/>
                  </a:cubicBezTo>
                  <a:cubicBezTo>
                    <a:pt x="17" y="139"/>
                    <a:pt x="18" y="136"/>
                    <a:pt x="20" y="134"/>
                  </a:cubicBezTo>
                  <a:cubicBezTo>
                    <a:pt x="29" y="125"/>
                    <a:pt x="29" y="125"/>
                    <a:pt x="29" y="125"/>
                  </a:cubicBezTo>
                  <a:cubicBezTo>
                    <a:pt x="30" y="124"/>
                    <a:pt x="31" y="122"/>
                    <a:pt x="30" y="120"/>
                  </a:cubicBezTo>
                  <a:cubicBezTo>
                    <a:pt x="27" y="114"/>
                    <a:pt x="27" y="114"/>
                    <a:pt x="27" y="114"/>
                  </a:cubicBezTo>
                  <a:cubicBezTo>
                    <a:pt x="27" y="113"/>
                    <a:pt x="25" y="111"/>
                    <a:pt x="24" y="111"/>
                  </a:cubicBezTo>
                  <a:cubicBezTo>
                    <a:pt x="10" y="111"/>
                    <a:pt x="10" y="111"/>
                    <a:pt x="10" y="111"/>
                  </a:cubicBezTo>
                  <a:cubicBezTo>
                    <a:pt x="5" y="111"/>
                    <a:pt x="0" y="107"/>
                    <a:pt x="0" y="101"/>
                  </a:cubicBezTo>
                  <a:cubicBezTo>
                    <a:pt x="0" y="81"/>
                    <a:pt x="0" y="81"/>
                    <a:pt x="0" y="81"/>
                  </a:cubicBezTo>
                  <a:cubicBezTo>
                    <a:pt x="0" y="75"/>
                    <a:pt x="5" y="71"/>
                    <a:pt x="10" y="71"/>
                  </a:cubicBezTo>
                  <a:cubicBezTo>
                    <a:pt x="24" y="71"/>
                    <a:pt x="24" y="71"/>
                    <a:pt x="24" y="71"/>
                  </a:cubicBezTo>
                  <a:cubicBezTo>
                    <a:pt x="25" y="71"/>
                    <a:pt x="27" y="70"/>
                    <a:pt x="27" y="68"/>
                  </a:cubicBezTo>
                  <a:cubicBezTo>
                    <a:pt x="30" y="62"/>
                    <a:pt x="30" y="62"/>
                    <a:pt x="30" y="62"/>
                  </a:cubicBezTo>
                  <a:cubicBezTo>
                    <a:pt x="31" y="60"/>
                    <a:pt x="30" y="58"/>
                    <a:pt x="29" y="57"/>
                  </a:cubicBezTo>
                  <a:cubicBezTo>
                    <a:pt x="20" y="48"/>
                    <a:pt x="20" y="48"/>
                    <a:pt x="20" y="48"/>
                  </a:cubicBezTo>
                  <a:cubicBezTo>
                    <a:pt x="18" y="46"/>
                    <a:pt x="17" y="44"/>
                    <a:pt x="17" y="41"/>
                  </a:cubicBezTo>
                  <a:cubicBezTo>
                    <a:pt x="17" y="38"/>
                    <a:pt x="18" y="36"/>
                    <a:pt x="20" y="34"/>
                  </a:cubicBezTo>
                  <a:cubicBezTo>
                    <a:pt x="34" y="19"/>
                    <a:pt x="34" y="19"/>
                    <a:pt x="34" y="19"/>
                  </a:cubicBezTo>
                  <a:cubicBezTo>
                    <a:pt x="38" y="16"/>
                    <a:pt x="44" y="16"/>
                    <a:pt x="48" y="19"/>
                  </a:cubicBezTo>
                  <a:cubicBezTo>
                    <a:pt x="58" y="29"/>
                    <a:pt x="58" y="29"/>
                    <a:pt x="58" y="29"/>
                  </a:cubicBezTo>
                  <a:cubicBezTo>
                    <a:pt x="59" y="30"/>
                    <a:pt x="61" y="30"/>
                    <a:pt x="62" y="30"/>
                  </a:cubicBezTo>
                  <a:cubicBezTo>
                    <a:pt x="68" y="27"/>
                    <a:pt x="68" y="27"/>
                    <a:pt x="68" y="27"/>
                  </a:cubicBezTo>
                  <a:cubicBezTo>
                    <a:pt x="70" y="26"/>
                    <a:pt x="71" y="25"/>
                    <a:pt x="71" y="23"/>
                  </a:cubicBezTo>
                  <a:cubicBezTo>
                    <a:pt x="71" y="10"/>
                    <a:pt x="71" y="10"/>
                    <a:pt x="71" y="10"/>
                  </a:cubicBezTo>
                  <a:cubicBezTo>
                    <a:pt x="71" y="4"/>
                    <a:pt x="76" y="0"/>
                    <a:pt x="81" y="0"/>
                  </a:cubicBezTo>
                  <a:cubicBezTo>
                    <a:pt x="102" y="0"/>
                    <a:pt x="102" y="0"/>
                    <a:pt x="102" y="0"/>
                  </a:cubicBezTo>
                  <a:cubicBezTo>
                    <a:pt x="107" y="0"/>
                    <a:pt x="112" y="4"/>
                    <a:pt x="112" y="10"/>
                  </a:cubicBezTo>
                  <a:cubicBezTo>
                    <a:pt x="112" y="23"/>
                    <a:pt x="112" y="23"/>
                    <a:pt x="112" y="23"/>
                  </a:cubicBezTo>
                  <a:cubicBezTo>
                    <a:pt x="112" y="25"/>
                    <a:pt x="113" y="26"/>
                    <a:pt x="114" y="27"/>
                  </a:cubicBezTo>
                  <a:cubicBezTo>
                    <a:pt x="120" y="29"/>
                    <a:pt x="120" y="29"/>
                    <a:pt x="120" y="29"/>
                  </a:cubicBezTo>
                  <a:cubicBezTo>
                    <a:pt x="122" y="30"/>
                    <a:pt x="124" y="30"/>
                    <a:pt x="125" y="29"/>
                  </a:cubicBezTo>
                  <a:cubicBezTo>
                    <a:pt x="135" y="19"/>
                    <a:pt x="135" y="19"/>
                    <a:pt x="135" y="19"/>
                  </a:cubicBezTo>
                  <a:cubicBezTo>
                    <a:pt x="138" y="16"/>
                    <a:pt x="145" y="16"/>
                    <a:pt x="148" y="19"/>
                  </a:cubicBezTo>
                  <a:cubicBezTo>
                    <a:pt x="163" y="34"/>
                    <a:pt x="163" y="34"/>
                    <a:pt x="163" y="34"/>
                  </a:cubicBezTo>
                  <a:cubicBezTo>
                    <a:pt x="165" y="36"/>
                    <a:pt x="166" y="38"/>
                    <a:pt x="166" y="41"/>
                  </a:cubicBezTo>
                  <a:cubicBezTo>
                    <a:pt x="166" y="44"/>
                    <a:pt x="165" y="46"/>
                    <a:pt x="163" y="48"/>
                  </a:cubicBezTo>
                  <a:cubicBezTo>
                    <a:pt x="154" y="57"/>
                    <a:pt x="154" y="57"/>
                    <a:pt x="154" y="57"/>
                  </a:cubicBezTo>
                  <a:cubicBezTo>
                    <a:pt x="153" y="58"/>
                    <a:pt x="152" y="60"/>
                    <a:pt x="153" y="62"/>
                  </a:cubicBezTo>
                  <a:cubicBezTo>
                    <a:pt x="156" y="68"/>
                    <a:pt x="156" y="68"/>
                    <a:pt x="156" y="68"/>
                  </a:cubicBezTo>
                  <a:cubicBezTo>
                    <a:pt x="156" y="70"/>
                    <a:pt x="158" y="71"/>
                    <a:pt x="159" y="71"/>
                  </a:cubicBezTo>
                  <a:cubicBezTo>
                    <a:pt x="173" y="71"/>
                    <a:pt x="173" y="71"/>
                    <a:pt x="173" y="71"/>
                  </a:cubicBezTo>
                  <a:cubicBezTo>
                    <a:pt x="178" y="71"/>
                    <a:pt x="182" y="75"/>
                    <a:pt x="182" y="81"/>
                  </a:cubicBezTo>
                  <a:cubicBezTo>
                    <a:pt x="182" y="101"/>
                    <a:pt x="182" y="101"/>
                    <a:pt x="182" y="101"/>
                  </a:cubicBezTo>
                  <a:cubicBezTo>
                    <a:pt x="182" y="107"/>
                    <a:pt x="178" y="111"/>
                    <a:pt x="173" y="111"/>
                  </a:cubicBezTo>
                  <a:cubicBezTo>
                    <a:pt x="159" y="111"/>
                    <a:pt x="159" y="111"/>
                    <a:pt x="159" y="111"/>
                  </a:cubicBezTo>
                  <a:cubicBezTo>
                    <a:pt x="158" y="111"/>
                    <a:pt x="156" y="112"/>
                    <a:pt x="156" y="114"/>
                  </a:cubicBezTo>
                  <a:cubicBezTo>
                    <a:pt x="153" y="120"/>
                    <a:pt x="153" y="120"/>
                    <a:pt x="153" y="120"/>
                  </a:cubicBezTo>
                  <a:cubicBezTo>
                    <a:pt x="152" y="122"/>
                    <a:pt x="153" y="124"/>
                    <a:pt x="154" y="125"/>
                  </a:cubicBezTo>
                  <a:cubicBezTo>
                    <a:pt x="163" y="134"/>
                    <a:pt x="163" y="134"/>
                    <a:pt x="163" y="134"/>
                  </a:cubicBezTo>
                  <a:cubicBezTo>
                    <a:pt x="165" y="136"/>
                    <a:pt x="166" y="139"/>
                    <a:pt x="166" y="141"/>
                  </a:cubicBezTo>
                  <a:cubicBezTo>
                    <a:pt x="166" y="144"/>
                    <a:pt x="165" y="146"/>
                    <a:pt x="163" y="148"/>
                  </a:cubicBezTo>
                  <a:cubicBezTo>
                    <a:pt x="148" y="163"/>
                    <a:pt x="148" y="163"/>
                    <a:pt x="148" y="163"/>
                  </a:cubicBezTo>
                  <a:cubicBezTo>
                    <a:pt x="145" y="166"/>
                    <a:pt x="138" y="166"/>
                    <a:pt x="135" y="163"/>
                  </a:cubicBezTo>
                  <a:cubicBezTo>
                    <a:pt x="125" y="153"/>
                    <a:pt x="125" y="153"/>
                    <a:pt x="125" y="153"/>
                  </a:cubicBezTo>
                  <a:cubicBezTo>
                    <a:pt x="124" y="152"/>
                    <a:pt x="122" y="152"/>
                    <a:pt x="121" y="153"/>
                  </a:cubicBezTo>
                  <a:cubicBezTo>
                    <a:pt x="114" y="155"/>
                    <a:pt x="114" y="155"/>
                    <a:pt x="114" y="155"/>
                  </a:cubicBezTo>
                  <a:cubicBezTo>
                    <a:pt x="113" y="156"/>
                    <a:pt x="112" y="158"/>
                    <a:pt x="112" y="159"/>
                  </a:cubicBezTo>
                  <a:cubicBezTo>
                    <a:pt x="112" y="172"/>
                    <a:pt x="112" y="172"/>
                    <a:pt x="112" y="172"/>
                  </a:cubicBezTo>
                  <a:cubicBezTo>
                    <a:pt x="112" y="178"/>
                    <a:pt x="107" y="182"/>
                    <a:pt x="102" y="182"/>
                  </a:cubicBezTo>
                  <a:close/>
                  <a:moveTo>
                    <a:pt x="61" y="144"/>
                  </a:moveTo>
                  <a:cubicBezTo>
                    <a:pt x="62" y="144"/>
                    <a:pt x="64" y="145"/>
                    <a:pt x="66" y="145"/>
                  </a:cubicBezTo>
                  <a:cubicBezTo>
                    <a:pt x="71" y="148"/>
                    <a:pt x="71" y="148"/>
                    <a:pt x="71" y="148"/>
                  </a:cubicBezTo>
                  <a:cubicBezTo>
                    <a:pt x="76" y="149"/>
                    <a:pt x="79" y="154"/>
                    <a:pt x="79" y="159"/>
                  </a:cubicBezTo>
                  <a:cubicBezTo>
                    <a:pt x="79" y="172"/>
                    <a:pt x="79" y="172"/>
                    <a:pt x="79" y="172"/>
                  </a:cubicBezTo>
                  <a:cubicBezTo>
                    <a:pt x="79" y="173"/>
                    <a:pt x="80" y="174"/>
                    <a:pt x="81" y="174"/>
                  </a:cubicBezTo>
                  <a:cubicBezTo>
                    <a:pt x="102" y="174"/>
                    <a:pt x="102" y="174"/>
                    <a:pt x="102" y="174"/>
                  </a:cubicBezTo>
                  <a:cubicBezTo>
                    <a:pt x="103" y="174"/>
                    <a:pt x="103" y="173"/>
                    <a:pt x="103" y="172"/>
                  </a:cubicBezTo>
                  <a:cubicBezTo>
                    <a:pt x="103" y="159"/>
                    <a:pt x="103" y="159"/>
                    <a:pt x="103" y="159"/>
                  </a:cubicBezTo>
                  <a:cubicBezTo>
                    <a:pt x="103" y="154"/>
                    <a:pt x="107" y="149"/>
                    <a:pt x="112" y="148"/>
                  </a:cubicBezTo>
                  <a:cubicBezTo>
                    <a:pt x="117" y="145"/>
                    <a:pt x="117" y="145"/>
                    <a:pt x="117" y="145"/>
                  </a:cubicBezTo>
                  <a:cubicBezTo>
                    <a:pt x="119" y="145"/>
                    <a:pt x="120" y="144"/>
                    <a:pt x="122" y="144"/>
                  </a:cubicBezTo>
                  <a:cubicBezTo>
                    <a:pt x="126" y="144"/>
                    <a:pt x="129" y="145"/>
                    <a:pt x="131" y="148"/>
                  </a:cubicBezTo>
                  <a:cubicBezTo>
                    <a:pt x="140" y="157"/>
                    <a:pt x="140" y="157"/>
                    <a:pt x="140" y="157"/>
                  </a:cubicBezTo>
                  <a:cubicBezTo>
                    <a:pt x="141" y="158"/>
                    <a:pt x="142" y="158"/>
                    <a:pt x="143" y="157"/>
                  </a:cubicBezTo>
                  <a:cubicBezTo>
                    <a:pt x="157" y="142"/>
                    <a:pt x="157" y="142"/>
                    <a:pt x="157" y="142"/>
                  </a:cubicBezTo>
                  <a:cubicBezTo>
                    <a:pt x="158" y="142"/>
                    <a:pt x="158" y="141"/>
                    <a:pt x="158" y="141"/>
                  </a:cubicBezTo>
                  <a:cubicBezTo>
                    <a:pt x="158" y="141"/>
                    <a:pt x="158" y="140"/>
                    <a:pt x="157" y="140"/>
                  </a:cubicBezTo>
                  <a:cubicBezTo>
                    <a:pt x="148" y="131"/>
                    <a:pt x="148" y="131"/>
                    <a:pt x="148" y="131"/>
                  </a:cubicBezTo>
                  <a:cubicBezTo>
                    <a:pt x="144" y="127"/>
                    <a:pt x="143" y="121"/>
                    <a:pt x="146" y="117"/>
                  </a:cubicBezTo>
                  <a:cubicBezTo>
                    <a:pt x="148" y="111"/>
                    <a:pt x="148" y="111"/>
                    <a:pt x="148" y="111"/>
                  </a:cubicBezTo>
                  <a:cubicBezTo>
                    <a:pt x="149" y="107"/>
                    <a:pt x="154" y="103"/>
                    <a:pt x="159" y="103"/>
                  </a:cubicBezTo>
                  <a:cubicBezTo>
                    <a:pt x="173" y="103"/>
                    <a:pt x="173" y="103"/>
                    <a:pt x="173" y="103"/>
                  </a:cubicBezTo>
                  <a:cubicBezTo>
                    <a:pt x="174" y="103"/>
                    <a:pt x="174" y="102"/>
                    <a:pt x="174" y="101"/>
                  </a:cubicBezTo>
                  <a:cubicBezTo>
                    <a:pt x="174" y="81"/>
                    <a:pt x="174" y="81"/>
                    <a:pt x="174" y="81"/>
                  </a:cubicBezTo>
                  <a:cubicBezTo>
                    <a:pt x="174" y="80"/>
                    <a:pt x="174" y="79"/>
                    <a:pt x="173" y="79"/>
                  </a:cubicBezTo>
                  <a:cubicBezTo>
                    <a:pt x="159" y="79"/>
                    <a:pt x="159" y="79"/>
                    <a:pt x="159" y="79"/>
                  </a:cubicBezTo>
                  <a:cubicBezTo>
                    <a:pt x="154" y="79"/>
                    <a:pt x="149" y="76"/>
                    <a:pt x="148" y="71"/>
                  </a:cubicBezTo>
                  <a:cubicBezTo>
                    <a:pt x="146" y="65"/>
                    <a:pt x="146" y="65"/>
                    <a:pt x="146" y="65"/>
                  </a:cubicBezTo>
                  <a:cubicBezTo>
                    <a:pt x="143" y="61"/>
                    <a:pt x="144" y="55"/>
                    <a:pt x="148" y="52"/>
                  </a:cubicBezTo>
                  <a:cubicBezTo>
                    <a:pt x="157" y="42"/>
                    <a:pt x="157" y="42"/>
                    <a:pt x="157" y="42"/>
                  </a:cubicBezTo>
                  <a:cubicBezTo>
                    <a:pt x="158" y="42"/>
                    <a:pt x="158" y="41"/>
                    <a:pt x="158" y="41"/>
                  </a:cubicBezTo>
                  <a:cubicBezTo>
                    <a:pt x="158" y="41"/>
                    <a:pt x="158" y="40"/>
                    <a:pt x="157" y="40"/>
                  </a:cubicBezTo>
                  <a:cubicBezTo>
                    <a:pt x="143" y="25"/>
                    <a:pt x="143" y="25"/>
                    <a:pt x="143" y="25"/>
                  </a:cubicBezTo>
                  <a:cubicBezTo>
                    <a:pt x="142" y="24"/>
                    <a:pt x="141" y="24"/>
                    <a:pt x="140" y="25"/>
                  </a:cubicBezTo>
                  <a:cubicBezTo>
                    <a:pt x="131" y="35"/>
                    <a:pt x="131" y="35"/>
                    <a:pt x="131" y="35"/>
                  </a:cubicBezTo>
                  <a:cubicBezTo>
                    <a:pt x="128" y="38"/>
                    <a:pt x="121" y="39"/>
                    <a:pt x="117" y="37"/>
                  </a:cubicBezTo>
                  <a:cubicBezTo>
                    <a:pt x="111" y="34"/>
                    <a:pt x="111" y="34"/>
                    <a:pt x="111" y="34"/>
                  </a:cubicBezTo>
                  <a:cubicBezTo>
                    <a:pt x="107" y="33"/>
                    <a:pt x="103" y="28"/>
                    <a:pt x="103" y="23"/>
                  </a:cubicBezTo>
                  <a:cubicBezTo>
                    <a:pt x="103" y="10"/>
                    <a:pt x="103" y="10"/>
                    <a:pt x="103" y="10"/>
                  </a:cubicBezTo>
                  <a:cubicBezTo>
                    <a:pt x="103" y="9"/>
                    <a:pt x="103" y="8"/>
                    <a:pt x="102" y="8"/>
                  </a:cubicBezTo>
                  <a:cubicBezTo>
                    <a:pt x="81" y="8"/>
                    <a:pt x="81" y="8"/>
                    <a:pt x="81" y="8"/>
                  </a:cubicBezTo>
                  <a:cubicBezTo>
                    <a:pt x="80" y="8"/>
                    <a:pt x="79" y="9"/>
                    <a:pt x="79" y="10"/>
                  </a:cubicBezTo>
                  <a:cubicBezTo>
                    <a:pt x="79" y="23"/>
                    <a:pt x="79" y="23"/>
                    <a:pt x="79" y="23"/>
                  </a:cubicBezTo>
                  <a:cubicBezTo>
                    <a:pt x="79" y="28"/>
                    <a:pt x="76" y="33"/>
                    <a:pt x="71" y="35"/>
                  </a:cubicBezTo>
                  <a:cubicBezTo>
                    <a:pt x="65" y="37"/>
                    <a:pt x="65" y="37"/>
                    <a:pt x="65" y="37"/>
                  </a:cubicBezTo>
                  <a:cubicBezTo>
                    <a:pt x="64" y="38"/>
                    <a:pt x="62" y="38"/>
                    <a:pt x="61" y="38"/>
                  </a:cubicBezTo>
                  <a:cubicBezTo>
                    <a:pt x="57" y="38"/>
                    <a:pt x="54" y="37"/>
                    <a:pt x="52" y="35"/>
                  </a:cubicBezTo>
                  <a:cubicBezTo>
                    <a:pt x="42" y="25"/>
                    <a:pt x="42" y="25"/>
                    <a:pt x="42" y="25"/>
                  </a:cubicBezTo>
                  <a:cubicBezTo>
                    <a:pt x="42" y="24"/>
                    <a:pt x="41" y="24"/>
                    <a:pt x="40" y="25"/>
                  </a:cubicBezTo>
                  <a:cubicBezTo>
                    <a:pt x="25" y="40"/>
                    <a:pt x="25" y="40"/>
                    <a:pt x="25" y="40"/>
                  </a:cubicBezTo>
                  <a:cubicBezTo>
                    <a:pt x="25" y="40"/>
                    <a:pt x="25" y="41"/>
                    <a:pt x="25" y="41"/>
                  </a:cubicBezTo>
                  <a:cubicBezTo>
                    <a:pt x="25" y="41"/>
                    <a:pt x="25" y="42"/>
                    <a:pt x="25" y="42"/>
                  </a:cubicBezTo>
                  <a:cubicBezTo>
                    <a:pt x="35" y="52"/>
                    <a:pt x="35" y="52"/>
                    <a:pt x="35" y="52"/>
                  </a:cubicBezTo>
                  <a:cubicBezTo>
                    <a:pt x="38" y="55"/>
                    <a:pt x="39" y="61"/>
                    <a:pt x="37" y="65"/>
                  </a:cubicBezTo>
                  <a:cubicBezTo>
                    <a:pt x="35" y="71"/>
                    <a:pt x="35" y="71"/>
                    <a:pt x="35" y="71"/>
                  </a:cubicBezTo>
                  <a:cubicBezTo>
                    <a:pt x="33" y="76"/>
                    <a:pt x="28" y="79"/>
                    <a:pt x="24" y="79"/>
                  </a:cubicBezTo>
                  <a:cubicBezTo>
                    <a:pt x="10" y="79"/>
                    <a:pt x="10" y="79"/>
                    <a:pt x="10" y="79"/>
                  </a:cubicBezTo>
                  <a:cubicBezTo>
                    <a:pt x="9" y="79"/>
                    <a:pt x="8" y="80"/>
                    <a:pt x="8" y="81"/>
                  </a:cubicBezTo>
                  <a:cubicBezTo>
                    <a:pt x="8" y="101"/>
                    <a:pt x="8" y="101"/>
                    <a:pt x="8" y="101"/>
                  </a:cubicBezTo>
                  <a:cubicBezTo>
                    <a:pt x="8" y="102"/>
                    <a:pt x="9" y="103"/>
                    <a:pt x="10" y="103"/>
                  </a:cubicBezTo>
                  <a:cubicBezTo>
                    <a:pt x="24" y="103"/>
                    <a:pt x="24" y="103"/>
                    <a:pt x="24" y="103"/>
                  </a:cubicBezTo>
                  <a:cubicBezTo>
                    <a:pt x="28" y="103"/>
                    <a:pt x="33" y="107"/>
                    <a:pt x="35" y="111"/>
                  </a:cubicBezTo>
                  <a:cubicBezTo>
                    <a:pt x="37" y="117"/>
                    <a:pt x="37" y="117"/>
                    <a:pt x="37" y="117"/>
                  </a:cubicBezTo>
                  <a:cubicBezTo>
                    <a:pt x="39" y="121"/>
                    <a:pt x="38" y="127"/>
                    <a:pt x="35" y="131"/>
                  </a:cubicBezTo>
                  <a:cubicBezTo>
                    <a:pt x="25" y="140"/>
                    <a:pt x="25" y="140"/>
                    <a:pt x="25" y="140"/>
                  </a:cubicBezTo>
                  <a:cubicBezTo>
                    <a:pt x="25" y="140"/>
                    <a:pt x="25" y="141"/>
                    <a:pt x="25" y="141"/>
                  </a:cubicBezTo>
                  <a:cubicBezTo>
                    <a:pt x="25" y="141"/>
                    <a:pt x="25" y="142"/>
                    <a:pt x="25" y="142"/>
                  </a:cubicBezTo>
                  <a:cubicBezTo>
                    <a:pt x="40" y="157"/>
                    <a:pt x="40" y="157"/>
                    <a:pt x="40" y="157"/>
                  </a:cubicBezTo>
                  <a:cubicBezTo>
                    <a:pt x="41" y="158"/>
                    <a:pt x="42" y="158"/>
                    <a:pt x="42" y="157"/>
                  </a:cubicBezTo>
                  <a:cubicBezTo>
                    <a:pt x="52" y="148"/>
                    <a:pt x="52" y="148"/>
                    <a:pt x="52" y="148"/>
                  </a:cubicBezTo>
                  <a:cubicBezTo>
                    <a:pt x="54" y="145"/>
                    <a:pt x="57" y="144"/>
                    <a:pt x="61" y="144"/>
                  </a:cubicBezTo>
                  <a:close/>
                  <a:moveTo>
                    <a:pt x="91" y="123"/>
                  </a:moveTo>
                  <a:cubicBezTo>
                    <a:pt x="74" y="123"/>
                    <a:pt x="60" y="108"/>
                    <a:pt x="60" y="91"/>
                  </a:cubicBezTo>
                  <a:cubicBezTo>
                    <a:pt x="60" y="74"/>
                    <a:pt x="74" y="60"/>
                    <a:pt x="91" y="60"/>
                  </a:cubicBezTo>
                  <a:cubicBezTo>
                    <a:pt x="109" y="60"/>
                    <a:pt x="123" y="74"/>
                    <a:pt x="123" y="91"/>
                  </a:cubicBezTo>
                  <a:cubicBezTo>
                    <a:pt x="123" y="108"/>
                    <a:pt x="109" y="123"/>
                    <a:pt x="91" y="123"/>
                  </a:cubicBezTo>
                  <a:close/>
                  <a:moveTo>
                    <a:pt x="91" y="68"/>
                  </a:moveTo>
                  <a:cubicBezTo>
                    <a:pt x="79" y="68"/>
                    <a:pt x="68" y="78"/>
                    <a:pt x="68" y="91"/>
                  </a:cubicBezTo>
                  <a:cubicBezTo>
                    <a:pt x="68" y="104"/>
                    <a:pt x="79" y="114"/>
                    <a:pt x="91" y="114"/>
                  </a:cubicBezTo>
                  <a:cubicBezTo>
                    <a:pt x="104" y="114"/>
                    <a:pt x="115" y="104"/>
                    <a:pt x="115" y="91"/>
                  </a:cubicBezTo>
                  <a:cubicBezTo>
                    <a:pt x="115" y="78"/>
                    <a:pt x="104" y="68"/>
                    <a:pt x="91" y="6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1" name="组合 26"/>
          <p:cNvGrpSpPr/>
          <p:nvPr/>
        </p:nvGrpSpPr>
        <p:grpSpPr bwMode="auto">
          <a:xfrm>
            <a:off x="9578975" y="1636713"/>
            <a:ext cx="1335088" cy="1346200"/>
            <a:chOff x="10767331" y="2082800"/>
            <a:chExt cx="1335088" cy="1346200"/>
          </a:xfrm>
        </p:grpSpPr>
        <p:sp>
          <p:nvSpPr>
            <p:cNvPr id="22" name="Oval 16"/>
            <p:cNvSpPr>
              <a:spLocks noChangeArrowheads="1"/>
            </p:cNvSpPr>
            <p:nvPr/>
          </p:nvSpPr>
          <p:spPr bwMode="auto">
            <a:xfrm>
              <a:off x="10767331" y="2082800"/>
              <a:ext cx="1335088" cy="1346200"/>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defRPr/>
              </a:pPr>
              <a:endParaRPr lang="zh-CN" altLang="en-US" sz="1800" dirty="0"/>
            </a:p>
          </p:txBody>
        </p:sp>
        <p:sp>
          <p:nvSpPr>
            <p:cNvPr id="23" name="Freeform 17"/>
            <p:cNvSpPr>
              <a:spLocks noEditPoints="1"/>
            </p:cNvSpPr>
            <p:nvPr/>
          </p:nvSpPr>
          <p:spPr bwMode="auto">
            <a:xfrm>
              <a:off x="11081656" y="2416175"/>
              <a:ext cx="593725" cy="539750"/>
            </a:xfrm>
            <a:custGeom>
              <a:avLst/>
              <a:gdLst>
                <a:gd name="T0" fmla="*/ 2147483646 w 158"/>
                <a:gd name="T1" fmla="*/ 2147483646 h 143"/>
                <a:gd name="T2" fmla="*/ 2147483646 w 158"/>
                <a:gd name="T3" fmla="*/ 2147483646 h 143"/>
                <a:gd name="T4" fmla="*/ 2147483646 w 158"/>
                <a:gd name="T5" fmla="*/ 2147483646 h 143"/>
                <a:gd name="T6" fmla="*/ 2147483646 w 158"/>
                <a:gd name="T7" fmla="*/ 2147483646 h 143"/>
                <a:gd name="T8" fmla="*/ 2147483646 w 158"/>
                <a:gd name="T9" fmla="*/ 2147483646 h 143"/>
                <a:gd name="T10" fmla="*/ 0 w 158"/>
                <a:gd name="T11" fmla="*/ 2147483646 h 143"/>
                <a:gd name="T12" fmla="*/ 2147483646 w 158"/>
                <a:gd name="T13" fmla="*/ 0 h 143"/>
                <a:gd name="T14" fmla="*/ 2147483646 w 158"/>
                <a:gd name="T15" fmla="*/ 2147483646 h 143"/>
                <a:gd name="T16" fmla="*/ 2147483646 w 158"/>
                <a:gd name="T17" fmla="*/ 2147483646 h 143"/>
                <a:gd name="T18" fmla="*/ 2147483646 w 158"/>
                <a:gd name="T19" fmla="*/ 2147483646 h 143"/>
                <a:gd name="T20" fmla="*/ 2147483646 w 158"/>
                <a:gd name="T21" fmla="*/ 2147483646 h 143"/>
                <a:gd name="T22" fmla="*/ 2147483646 w 158"/>
                <a:gd name="T23" fmla="*/ 2147483646 h 143"/>
                <a:gd name="T24" fmla="*/ 2147483646 w 158"/>
                <a:gd name="T25" fmla="*/ 2147483646 h 143"/>
                <a:gd name="T26" fmla="*/ 2147483646 w 158"/>
                <a:gd name="T27" fmla="*/ 2147483646 h 143"/>
                <a:gd name="T28" fmla="*/ 2147483646 w 158"/>
                <a:gd name="T29" fmla="*/ 2147483646 h 143"/>
                <a:gd name="T30" fmla="*/ 2147483646 w 158"/>
                <a:gd name="T31" fmla="*/ 2147483646 h 143"/>
                <a:gd name="T32" fmla="*/ 2147483646 w 158"/>
                <a:gd name="T33" fmla="*/ 2147483646 h 143"/>
                <a:gd name="T34" fmla="*/ 2147483646 w 158"/>
                <a:gd name="T35" fmla="*/ 2147483646 h 143"/>
                <a:gd name="T36" fmla="*/ 2147483646 w 158"/>
                <a:gd name="T37" fmla="*/ 2147483646 h 143"/>
                <a:gd name="T38" fmla="*/ 2147483646 w 158"/>
                <a:gd name="T39" fmla="*/ 2147483646 h 143"/>
                <a:gd name="T40" fmla="*/ 2147483646 w 158"/>
                <a:gd name="T41" fmla="*/ 2147483646 h 143"/>
                <a:gd name="T42" fmla="*/ 2147483646 w 158"/>
                <a:gd name="T43" fmla="*/ 2147483646 h 143"/>
                <a:gd name="T44" fmla="*/ 2147483646 w 158"/>
                <a:gd name="T45" fmla="*/ 2147483646 h 14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58" h="143">
                  <a:moveTo>
                    <a:pt x="30" y="143"/>
                  </a:moveTo>
                  <a:cubicBezTo>
                    <a:pt x="28" y="143"/>
                    <a:pt x="26" y="143"/>
                    <a:pt x="24" y="143"/>
                  </a:cubicBezTo>
                  <a:cubicBezTo>
                    <a:pt x="23" y="143"/>
                    <a:pt x="21" y="142"/>
                    <a:pt x="21" y="140"/>
                  </a:cubicBezTo>
                  <a:cubicBezTo>
                    <a:pt x="20" y="138"/>
                    <a:pt x="21" y="136"/>
                    <a:pt x="23" y="135"/>
                  </a:cubicBezTo>
                  <a:cubicBezTo>
                    <a:pt x="31" y="132"/>
                    <a:pt x="37" y="126"/>
                    <a:pt x="41" y="119"/>
                  </a:cubicBezTo>
                  <a:cubicBezTo>
                    <a:pt x="16" y="108"/>
                    <a:pt x="0" y="87"/>
                    <a:pt x="0" y="64"/>
                  </a:cubicBezTo>
                  <a:cubicBezTo>
                    <a:pt x="0" y="29"/>
                    <a:pt x="36" y="0"/>
                    <a:pt x="79" y="0"/>
                  </a:cubicBezTo>
                  <a:cubicBezTo>
                    <a:pt x="123" y="0"/>
                    <a:pt x="158" y="29"/>
                    <a:pt x="158" y="64"/>
                  </a:cubicBezTo>
                  <a:cubicBezTo>
                    <a:pt x="158" y="98"/>
                    <a:pt x="123" y="127"/>
                    <a:pt x="79" y="127"/>
                  </a:cubicBezTo>
                  <a:cubicBezTo>
                    <a:pt x="78" y="127"/>
                    <a:pt x="76" y="127"/>
                    <a:pt x="75" y="127"/>
                  </a:cubicBezTo>
                  <a:cubicBezTo>
                    <a:pt x="64" y="137"/>
                    <a:pt x="48" y="143"/>
                    <a:pt x="30" y="143"/>
                  </a:cubicBezTo>
                  <a:close/>
                  <a:moveTo>
                    <a:pt x="79" y="8"/>
                  </a:moveTo>
                  <a:cubicBezTo>
                    <a:pt x="40" y="8"/>
                    <a:pt x="8" y="33"/>
                    <a:pt x="8" y="64"/>
                  </a:cubicBezTo>
                  <a:cubicBezTo>
                    <a:pt x="8" y="85"/>
                    <a:pt x="24" y="104"/>
                    <a:pt x="49" y="113"/>
                  </a:cubicBezTo>
                  <a:cubicBezTo>
                    <a:pt x="50" y="114"/>
                    <a:pt x="50" y="115"/>
                    <a:pt x="51" y="116"/>
                  </a:cubicBezTo>
                  <a:cubicBezTo>
                    <a:pt x="51" y="117"/>
                    <a:pt x="51" y="118"/>
                    <a:pt x="51" y="119"/>
                  </a:cubicBezTo>
                  <a:cubicBezTo>
                    <a:pt x="50" y="120"/>
                    <a:pt x="50" y="120"/>
                    <a:pt x="50" y="120"/>
                  </a:cubicBezTo>
                  <a:cubicBezTo>
                    <a:pt x="50" y="121"/>
                    <a:pt x="50" y="121"/>
                    <a:pt x="49" y="122"/>
                  </a:cubicBezTo>
                  <a:cubicBezTo>
                    <a:pt x="46" y="127"/>
                    <a:pt x="43" y="131"/>
                    <a:pt x="39" y="135"/>
                  </a:cubicBezTo>
                  <a:cubicBezTo>
                    <a:pt x="51" y="133"/>
                    <a:pt x="62" y="128"/>
                    <a:pt x="70" y="120"/>
                  </a:cubicBezTo>
                  <a:cubicBezTo>
                    <a:pt x="71" y="119"/>
                    <a:pt x="72" y="119"/>
                    <a:pt x="74" y="119"/>
                  </a:cubicBezTo>
                  <a:cubicBezTo>
                    <a:pt x="115" y="121"/>
                    <a:pt x="150" y="95"/>
                    <a:pt x="150" y="64"/>
                  </a:cubicBezTo>
                  <a:cubicBezTo>
                    <a:pt x="150" y="33"/>
                    <a:pt x="118" y="8"/>
                    <a:pt x="79"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4" name="Freeform 18"/>
            <p:cNvSpPr/>
            <p:nvPr/>
          </p:nvSpPr>
          <p:spPr bwMode="auto">
            <a:xfrm>
              <a:off x="11351531" y="2619375"/>
              <a:ext cx="481013" cy="431800"/>
            </a:xfrm>
            <a:custGeom>
              <a:avLst/>
              <a:gdLst>
                <a:gd name="T0" fmla="*/ 2147483646 w 128"/>
                <a:gd name="T1" fmla="*/ 2147483646 h 114"/>
                <a:gd name="T2" fmla="*/ 2147483646 w 128"/>
                <a:gd name="T3" fmla="*/ 2147483646 h 114"/>
                <a:gd name="T4" fmla="*/ 2147483646 w 128"/>
                <a:gd name="T5" fmla="*/ 2147483646 h 114"/>
                <a:gd name="T6" fmla="*/ 2147483646 w 128"/>
                <a:gd name="T7" fmla="*/ 2147483646 h 114"/>
                <a:gd name="T8" fmla="*/ 2147483646 w 128"/>
                <a:gd name="T9" fmla="*/ 2147483646 h 114"/>
                <a:gd name="T10" fmla="*/ 2147483646 w 128"/>
                <a:gd name="T11" fmla="*/ 2147483646 h 114"/>
                <a:gd name="T12" fmla="*/ 2147483646 w 128"/>
                <a:gd name="T13" fmla="*/ 2147483646 h 114"/>
                <a:gd name="T14" fmla="*/ 2147483646 w 128"/>
                <a:gd name="T15" fmla="*/ 2147483646 h 114"/>
                <a:gd name="T16" fmla="*/ 2147483646 w 128"/>
                <a:gd name="T17" fmla="*/ 2147483646 h 114"/>
                <a:gd name="T18" fmla="*/ 2147483646 w 128"/>
                <a:gd name="T19" fmla="*/ 2147483646 h 114"/>
                <a:gd name="T20" fmla="*/ 2147483646 w 128"/>
                <a:gd name="T21" fmla="*/ 2147483646 h 114"/>
                <a:gd name="T22" fmla="*/ 2147483646 w 128"/>
                <a:gd name="T23" fmla="*/ 2147483646 h 114"/>
                <a:gd name="T24" fmla="*/ 2147483646 w 128"/>
                <a:gd name="T25" fmla="*/ 2147483646 h 114"/>
                <a:gd name="T26" fmla="*/ 2147483646 w 128"/>
                <a:gd name="T27" fmla="*/ 2147483646 h 114"/>
                <a:gd name="T28" fmla="*/ 2147483646 w 128"/>
                <a:gd name="T29" fmla="*/ 2147483646 h 114"/>
                <a:gd name="T30" fmla="*/ 2147483646 w 128"/>
                <a:gd name="T31" fmla="*/ 2147483646 h 114"/>
                <a:gd name="T32" fmla="*/ 2147483646 w 128"/>
                <a:gd name="T33" fmla="*/ 2147483646 h 114"/>
                <a:gd name="T34" fmla="*/ 2147483646 w 128"/>
                <a:gd name="T35" fmla="*/ 2147483646 h 114"/>
                <a:gd name="T36" fmla="*/ 2147483646 w 128"/>
                <a:gd name="T37" fmla="*/ 2147483646 h 114"/>
                <a:gd name="T38" fmla="*/ 2147483646 w 128"/>
                <a:gd name="T39" fmla="*/ 2147483646 h 114"/>
                <a:gd name="T40" fmla="*/ 2147483646 w 128"/>
                <a:gd name="T41" fmla="*/ 2147483646 h 114"/>
                <a:gd name="T42" fmla="*/ 2147483646 w 128"/>
                <a:gd name="T43" fmla="*/ 2147483646 h 114"/>
                <a:gd name="T44" fmla="*/ 2147483646 w 128"/>
                <a:gd name="T45" fmla="*/ 2147483646 h 114"/>
                <a:gd name="T46" fmla="*/ 2147483646 w 128"/>
                <a:gd name="T47" fmla="*/ 2147483646 h 114"/>
                <a:gd name="T48" fmla="*/ 2147483646 w 128"/>
                <a:gd name="T49" fmla="*/ 2147483646 h 1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114">
                  <a:moveTo>
                    <a:pt x="101" y="114"/>
                  </a:moveTo>
                  <a:cubicBezTo>
                    <a:pt x="90" y="114"/>
                    <a:pt x="81" y="111"/>
                    <a:pt x="73" y="105"/>
                  </a:cubicBezTo>
                  <a:cubicBezTo>
                    <a:pt x="72" y="105"/>
                    <a:pt x="71" y="106"/>
                    <a:pt x="70" y="106"/>
                  </a:cubicBezTo>
                  <a:cubicBezTo>
                    <a:pt x="40" y="111"/>
                    <a:pt x="11" y="98"/>
                    <a:pt x="1" y="74"/>
                  </a:cubicBezTo>
                  <a:cubicBezTo>
                    <a:pt x="0" y="72"/>
                    <a:pt x="1" y="70"/>
                    <a:pt x="3" y="69"/>
                  </a:cubicBezTo>
                  <a:cubicBezTo>
                    <a:pt x="5" y="68"/>
                    <a:pt x="8" y="69"/>
                    <a:pt x="9" y="71"/>
                  </a:cubicBezTo>
                  <a:cubicBezTo>
                    <a:pt x="17" y="91"/>
                    <a:pt x="42" y="103"/>
                    <a:pt x="69" y="98"/>
                  </a:cubicBezTo>
                  <a:cubicBezTo>
                    <a:pt x="70" y="98"/>
                    <a:pt x="71" y="97"/>
                    <a:pt x="73" y="97"/>
                  </a:cubicBezTo>
                  <a:cubicBezTo>
                    <a:pt x="74" y="97"/>
                    <a:pt x="75" y="97"/>
                    <a:pt x="76" y="98"/>
                  </a:cubicBezTo>
                  <a:cubicBezTo>
                    <a:pt x="83" y="103"/>
                    <a:pt x="92" y="106"/>
                    <a:pt x="101" y="106"/>
                  </a:cubicBezTo>
                  <a:cubicBezTo>
                    <a:pt x="98" y="103"/>
                    <a:pt x="95" y="101"/>
                    <a:pt x="92" y="97"/>
                  </a:cubicBezTo>
                  <a:cubicBezTo>
                    <a:pt x="92" y="97"/>
                    <a:pt x="91" y="96"/>
                    <a:pt x="91" y="95"/>
                  </a:cubicBezTo>
                  <a:cubicBezTo>
                    <a:pt x="91" y="95"/>
                    <a:pt x="91" y="95"/>
                    <a:pt x="91" y="95"/>
                  </a:cubicBezTo>
                  <a:cubicBezTo>
                    <a:pt x="90" y="94"/>
                    <a:pt x="90" y="93"/>
                    <a:pt x="90" y="92"/>
                  </a:cubicBezTo>
                  <a:cubicBezTo>
                    <a:pt x="90" y="91"/>
                    <a:pt x="91" y="90"/>
                    <a:pt x="92" y="89"/>
                  </a:cubicBezTo>
                  <a:cubicBezTo>
                    <a:pt x="110" y="78"/>
                    <a:pt x="120" y="59"/>
                    <a:pt x="117" y="41"/>
                  </a:cubicBezTo>
                  <a:cubicBezTo>
                    <a:pt x="115" y="27"/>
                    <a:pt x="104" y="15"/>
                    <a:pt x="89" y="9"/>
                  </a:cubicBezTo>
                  <a:cubicBezTo>
                    <a:pt x="87" y="8"/>
                    <a:pt x="86" y="5"/>
                    <a:pt x="87" y="3"/>
                  </a:cubicBezTo>
                  <a:cubicBezTo>
                    <a:pt x="88" y="1"/>
                    <a:pt x="90" y="0"/>
                    <a:pt x="92" y="1"/>
                  </a:cubicBezTo>
                  <a:cubicBezTo>
                    <a:pt x="110" y="8"/>
                    <a:pt x="122" y="23"/>
                    <a:pt x="125" y="40"/>
                  </a:cubicBezTo>
                  <a:cubicBezTo>
                    <a:pt x="128" y="60"/>
                    <a:pt x="118" y="80"/>
                    <a:pt x="100" y="93"/>
                  </a:cubicBezTo>
                  <a:cubicBezTo>
                    <a:pt x="104" y="98"/>
                    <a:pt x="109" y="102"/>
                    <a:pt x="116" y="104"/>
                  </a:cubicBezTo>
                  <a:cubicBezTo>
                    <a:pt x="118" y="105"/>
                    <a:pt x="119" y="106"/>
                    <a:pt x="119" y="108"/>
                  </a:cubicBezTo>
                  <a:cubicBezTo>
                    <a:pt x="119" y="110"/>
                    <a:pt x="117" y="111"/>
                    <a:pt x="116" y="112"/>
                  </a:cubicBezTo>
                  <a:cubicBezTo>
                    <a:pt x="111" y="113"/>
                    <a:pt x="106" y="114"/>
                    <a:pt x="101" y="11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Freeform 19"/>
            <p:cNvSpPr>
              <a:spLocks noEditPoints="1"/>
            </p:cNvSpPr>
            <p:nvPr/>
          </p:nvSpPr>
          <p:spPr bwMode="auto">
            <a:xfrm>
              <a:off x="11221356" y="2619375"/>
              <a:ext cx="77788" cy="79375"/>
            </a:xfrm>
            <a:custGeom>
              <a:avLst/>
              <a:gdLst>
                <a:gd name="T0" fmla="*/ 2147483646 w 21"/>
                <a:gd name="T1" fmla="*/ 2147483646 h 21"/>
                <a:gd name="T2" fmla="*/ 2147483646 w 21"/>
                <a:gd name="T3" fmla="*/ 2147483646 h 21"/>
                <a:gd name="T4" fmla="*/ 2147483646 w 21"/>
                <a:gd name="T5" fmla="*/ 2147483646 h 21"/>
                <a:gd name="T6" fmla="*/ 2147483646 w 21"/>
                <a:gd name="T7" fmla="*/ 2147483646 h 21"/>
                <a:gd name="T8" fmla="*/ 2147483646 w 21"/>
                <a:gd name="T9" fmla="*/ 2147483646 h 21"/>
                <a:gd name="T10" fmla="*/ 2147483646 w 21"/>
                <a:gd name="T11" fmla="*/ 0 h 21"/>
                <a:gd name="T12" fmla="*/ 0 w 21"/>
                <a:gd name="T13" fmla="*/ 2147483646 h 21"/>
                <a:gd name="T14" fmla="*/ 2147483646 w 21"/>
                <a:gd name="T15" fmla="*/ 2147483646 h 21"/>
                <a:gd name="T16" fmla="*/ 2147483646 w 21"/>
                <a:gd name="T17" fmla="*/ 2147483646 h 21"/>
                <a:gd name="T18" fmla="*/ 2147483646 w 21"/>
                <a:gd name="T19" fmla="*/ 0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 h="21">
                  <a:moveTo>
                    <a:pt x="10" y="8"/>
                  </a:moveTo>
                  <a:cubicBezTo>
                    <a:pt x="11" y="8"/>
                    <a:pt x="13" y="9"/>
                    <a:pt x="13" y="11"/>
                  </a:cubicBezTo>
                  <a:cubicBezTo>
                    <a:pt x="13" y="12"/>
                    <a:pt x="11" y="13"/>
                    <a:pt x="10" y="13"/>
                  </a:cubicBezTo>
                  <a:cubicBezTo>
                    <a:pt x="9" y="13"/>
                    <a:pt x="8" y="12"/>
                    <a:pt x="8" y="11"/>
                  </a:cubicBezTo>
                  <a:cubicBezTo>
                    <a:pt x="8" y="9"/>
                    <a:pt x="9" y="8"/>
                    <a:pt x="10" y="8"/>
                  </a:cubicBezTo>
                  <a:moveTo>
                    <a:pt x="10" y="0"/>
                  </a:moveTo>
                  <a:cubicBezTo>
                    <a:pt x="4" y="0"/>
                    <a:pt x="0" y="5"/>
                    <a:pt x="0" y="11"/>
                  </a:cubicBezTo>
                  <a:cubicBezTo>
                    <a:pt x="0" y="16"/>
                    <a:pt x="4" y="21"/>
                    <a:pt x="10" y="21"/>
                  </a:cubicBezTo>
                  <a:cubicBezTo>
                    <a:pt x="16" y="21"/>
                    <a:pt x="21" y="16"/>
                    <a:pt x="21" y="11"/>
                  </a:cubicBezTo>
                  <a:cubicBezTo>
                    <a:pt x="21" y="5"/>
                    <a:pt x="16" y="0"/>
                    <a:pt x="1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Freeform 20"/>
            <p:cNvSpPr>
              <a:spLocks noEditPoints="1"/>
            </p:cNvSpPr>
            <p:nvPr/>
          </p:nvSpPr>
          <p:spPr bwMode="auto">
            <a:xfrm>
              <a:off x="11340419" y="2619375"/>
              <a:ext cx="79375" cy="79375"/>
            </a:xfrm>
            <a:custGeom>
              <a:avLst/>
              <a:gdLst>
                <a:gd name="T0" fmla="*/ 2147483646 w 21"/>
                <a:gd name="T1" fmla="*/ 2147483646 h 21"/>
                <a:gd name="T2" fmla="*/ 2147483646 w 21"/>
                <a:gd name="T3" fmla="*/ 2147483646 h 21"/>
                <a:gd name="T4" fmla="*/ 2147483646 w 21"/>
                <a:gd name="T5" fmla="*/ 2147483646 h 21"/>
                <a:gd name="T6" fmla="*/ 2147483646 w 21"/>
                <a:gd name="T7" fmla="*/ 2147483646 h 21"/>
                <a:gd name="T8" fmla="*/ 2147483646 w 21"/>
                <a:gd name="T9" fmla="*/ 2147483646 h 21"/>
                <a:gd name="T10" fmla="*/ 2147483646 w 21"/>
                <a:gd name="T11" fmla="*/ 0 h 21"/>
                <a:gd name="T12" fmla="*/ 0 w 21"/>
                <a:gd name="T13" fmla="*/ 2147483646 h 21"/>
                <a:gd name="T14" fmla="*/ 2147483646 w 21"/>
                <a:gd name="T15" fmla="*/ 2147483646 h 21"/>
                <a:gd name="T16" fmla="*/ 2147483646 w 21"/>
                <a:gd name="T17" fmla="*/ 2147483646 h 21"/>
                <a:gd name="T18" fmla="*/ 2147483646 w 21"/>
                <a:gd name="T19" fmla="*/ 0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 h="21">
                  <a:moveTo>
                    <a:pt x="10" y="8"/>
                  </a:moveTo>
                  <a:cubicBezTo>
                    <a:pt x="12" y="8"/>
                    <a:pt x="13" y="9"/>
                    <a:pt x="13" y="11"/>
                  </a:cubicBezTo>
                  <a:cubicBezTo>
                    <a:pt x="13" y="12"/>
                    <a:pt x="12" y="13"/>
                    <a:pt x="10" y="13"/>
                  </a:cubicBezTo>
                  <a:cubicBezTo>
                    <a:pt x="9" y="13"/>
                    <a:pt x="8" y="12"/>
                    <a:pt x="8" y="11"/>
                  </a:cubicBezTo>
                  <a:cubicBezTo>
                    <a:pt x="8" y="9"/>
                    <a:pt x="9" y="8"/>
                    <a:pt x="10" y="8"/>
                  </a:cubicBezTo>
                  <a:moveTo>
                    <a:pt x="10" y="0"/>
                  </a:moveTo>
                  <a:cubicBezTo>
                    <a:pt x="5" y="0"/>
                    <a:pt x="0" y="5"/>
                    <a:pt x="0" y="11"/>
                  </a:cubicBezTo>
                  <a:cubicBezTo>
                    <a:pt x="0" y="16"/>
                    <a:pt x="5" y="21"/>
                    <a:pt x="10" y="21"/>
                  </a:cubicBezTo>
                  <a:cubicBezTo>
                    <a:pt x="16" y="21"/>
                    <a:pt x="21" y="16"/>
                    <a:pt x="21" y="11"/>
                  </a:cubicBezTo>
                  <a:cubicBezTo>
                    <a:pt x="21" y="5"/>
                    <a:pt x="16" y="0"/>
                    <a:pt x="1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Freeform 21"/>
            <p:cNvSpPr>
              <a:spLocks noEditPoints="1"/>
            </p:cNvSpPr>
            <p:nvPr/>
          </p:nvSpPr>
          <p:spPr bwMode="auto">
            <a:xfrm>
              <a:off x="11461069" y="2619375"/>
              <a:ext cx="79375" cy="79375"/>
            </a:xfrm>
            <a:custGeom>
              <a:avLst/>
              <a:gdLst>
                <a:gd name="T0" fmla="*/ 2147483646 w 21"/>
                <a:gd name="T1" fmla="*/ 2147483646 h 21"/>
                <a:gd name="T2" fmla="*/ 2147483646 w 21"/>
                <a:gd name="T3" fmla="*/ 2147483646 h 21"/>
                <a:gd name="T4" fmla="*/ 2147483646 w 21"/>
                <a:gd name="T5" fmla="*/ 2147483646 h 21"/>
                <a:gd name="T6" fmla="*/ 2147483646 w 21"/>
                <a:gd name="T7" fmla="*/ 2147483646 h 21"/>
                <a:gd name="T8" fmla="*/ 2147483646 w 21"/>
                <a:gd name="T9" fmla="*/ 2147483646 h 21"/>
                <a:gd name="T10" fmla="*/ 2147483646 w 21"/>
                <a:gd name="T11" fmla="*/ 0 h 21"/>
                <a:gd name="T12" fmla="*/ 0 w 21"/>
                <a:gd name="T13" fmla="*/ 2147483646 h 21"/>
                <a:gd name="T14" fmla="*/ 2147483646 w 21"/>
                <a:gd name="T15" fmla="*/ 2147483646 h 21"/>
                <a:gd name="T16" fmla="*/ 2147483646 w 21"/>
                <a:gd name="T17" fmla="*/ 2147483646 h 21"/>
                <a:gd name="T18" fmla="*/ 2147483646 w 21"/>
                <a:gd name="T19" fmla="*/ 0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 h="21">
                  <a:moveTo>
                    <a:pt x="11" y="8"/>
                  </a:moveTo>
                  <a:cubicBezTo>
                    <a:pt x="12" y="8"/>
                    <a:pt x="13" y="9"/>
                    <a:pt x="13" y="11"/>
                  </a:cubicBezTo>
                  <a:cubicBezTo>
                    <a:pt x="13" y="12"/>
                    <a:pt x="12" y="13"/>
                    <a:pt x="11" y="13"/>
                  </a:cubicBezTo>
                  <a:cubicBezTo>
                    <a:pt x="9" y="13"/>
                    <a:pt x="8" y="12"/>
                    <a:pt x="8" y="11"/>
                  </a:cubicBezTo>
                  <a:cubicBezTo>
                    <a:pt x="8" y="9"/>
                    <a:pt x="9" y="8"/>
                    <a:pt x="11" y="8"/>
                  </a:cubicBezTo>
                  <a:moveTo>
                    <a:pt x="11" y="0"/>
                  </a:moveTo>
                  <a:cubicBezTo>
                    <a:pt x="5" y="0"/>
                    <a:pt x="0" y="5"/>
                    <a:pt x="0" y="11"/>
                  </a:cubicBezTo>
                  <a:cubicBezTo>
                    <a:pt x="0" y="16"/>
                    <a:pt x="5" y="21"/>
                    <a:pt x="11" y="21"/>
                  </a:cubicBezTo>
                  <a:cubicBezTo>
                    <a:pt x="17" y="21"/>
                    <a:pt x="21" y="16"/>
                    <a:pt x="21" y="11"/>
                  </a:cubicBezTo>
                  <a:cubicBezTo>
                    <a:pt x="21" y="5"/>
                    <a:pt x="17" y="0"/>
                    <a:pt x="11"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28" name="文本框 30"/>
          <p:cNvSpPr txBox="1">
            <a:spLocks noChangeArrowheads="1"/>
          </p:cNvSpPr>
          <p:nvPr/>
        </p:nvSpPr>
        <p:spPr bwMode="auto">
          <a:xfrm>
            <a:off x="1098550" y="3146425"/>
            <a:ext cx="16208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b="1">
                <a:latin typeface="微软雅黑" panose="020B0503020204020204" pitchFamily="34" charset="-122"/>
                <a:ea typeface="微软雅黑" panose="020B0503020204020204" pitchFamily="34" charset="-122"/>
              </a:rPr>
              <a:t>添加标题</a:t>
            </a:r>
          </a:p>
        </p:txBody>
      </p:sp>
      <p:sp>
        <p:nvSpPr>
          <p:cNvPr id="29" name="矩形 31"/>
          <p:cNvSpPr>
            <a:spLocks noChangeArrowheads="1"/>
          </p:cNvSpPr>
          <p:nvPr/>
        </p:nvSpPr>
        <p:spPr bwMode="auto">
          <a:xfrm>
            <a:off x="720725" y="4013200"/>
            <a:ext cx="237648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600" dirty="0">
                <a:latin typeface="宋体" panose="02010600030101010101" pitchFamily="2" charset="-122"/>
              </a:rPr>
              <a:t>点击添加文字点击添加文字点击添加文字点击添加文字点击添加文字点击添加文字点击添加文字点击添加文字</a:t>
            </a:r>
            <a:endParaRPr lang="zh-CN" altLang="en-US" sz="1600" dirty="0">
              <a:latin typeface="微软雅黑" panose="020B0503020204020204" pitchFamily="34" charset="-122"/>
              <a:ea typeface="微软雅黑" panose="020B0503020204020204" pitchFamily="34" charset="-122"/>
            </a:endParaRPr>
          </a:p>
        </p:txBody>
      </p:sp>
      <p:sp>
        <p:nvSpPr>
          <p:cNvPr id="30" name="文本框 32"/>
          <p:cNvSpPr txBox="1">
            <a:spLocks noChangeArrowheads="1"/>
          </p:cNvSpPr>
          <p:nvPr/>
        </p:nvSpPr>
        <p:spPr bwMode="auto">
          <a:xfrm>
            <a:off x="3884613" y="3146425"/>
            <a:ext cx="16208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b="1">
                <a:latin typeface="微软雅黑" panose="020B0503020204020204" pitchFamily="34" charset="-122"/>
                <a:ea typeface="微软雅黑" panose="020B0503020204020204" pitchFamily="34" charset="-122"/>
              </a:rPr>
              <a:t>添加标题</a:t>
            </a:r>
          </a:p>
        </p:txBody>
      </p:sp>
      <p:sp>
        <p:nvSpPr>
          <p:cNvPr id="31" name="矩形 33"/>
          <p:cNvSpPr>
            <a:spLocks noChangeArrowheads="1"/>
          </p:cNvSpPr>
          <p:nvPr/>
        </p:nvSpPr>
        <p:spPr bwMode="auto">
          <a:xfrm>
            <a:off x="3508375" y="4013200"/>
            <a:ext cx="23749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600" dirty="0">
                <a:latin typeface="宋体" panose="02010600030101010101" pitchFamily="2" charset="-122"/>
              </a:rPr>
              <a:t>点击添加文字点击添加文字点击添加文字点击添加文字点击添加文字点击添加文字点击添加文字点击添加文字</a:t>
            </a:r>
            <a:endParaRPr lang="zh-CN" altLang="en-US" sz="1600" dirty="0">
              <a:latin typeface="微软雅黑" panose="020B0503020204020204" pitchFamily="34" charset="-122"/>
              <a:ea typeface="微软雅黑" panose="020B0503020204020204" pitchFamily="34" charset="-122"/>
            </a:endParaRPr>
          </a:p>
        </p:txBody>
      </p:sp>
      <p:sp>
        <p:nvSpPr>
          <p:cNvPr id="32" name="文本框 34"/>
          <p:cNvSpPr txBox="1">
            <a:spLocks noChangeArrowheads="1"/>
          </p:cNvSpPr>
          <p:nvPr/>
        </p:nvSpPr>
        <p:spPr bwMode="auto">
          <a:xfrm>
            <a:off x="6686550" y="3146425"/>
            <a:ext cx="16208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b="1">
                <a:latin typeface="微软雅黑" panose="020B0503020204020204" pitchFamily="34" charset="-122"/>
                <a:ea typeface="微软雅黑" panose="020B0503020204020204" pitchFamily="34" charset="-122"/>
              </a:rPr>
              <a:t>添加标题</a:t>
            </a:r>
          </a:p>
        </p:txBody>
      </p:sp>
      <p:sp>
        <p:nvSpPr>
          <p:cNvPr id="33" name="矩形 35"/>
          <p:cNvSpPr>
            <a:spLocks noChangeArrowheads="1"/>
          </p:cNvSpPr>
          <p:nvPr/>
        </p:nvSpPr>
        <p:spPr bwMode="auto">
          <a:xfrm>
            <a:off x="6308725" y="4013200"/>
            <a:ext cx="237648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600" dirty="0">
                <a:latin typeface="宋体" panose="02010600030101010101" pitchFamily="2" charset="-122"/>
              </a:rPr>
              <a:t>点击添加文字点击添加文字点击添加文字点击添加文字点击添加文字点击添加文字点击添加文字点击添加文字</a:t>
            </a:r>
            <a:endParaRPr lang="zh-CN" altLang="en-US" sz="1600" dirty="0">
              <a:latin typeface="微软雅黑" panose="020B0503020204020204" pitchFamily="34" charset="-122"/>
              <a:ea typeface="微软雅黑" panose="020B0503020204020204" pitchFamily="34" charset="-122"/>
            </a:endParaRPr>
          </a:p>
        </p:txBody>
      </p:sp>
      <p:sp>
        <p:nvSpPr>
          <p:cNvPr id="34" name="文本框 36"/>
          <p:cNvSpPr txBox="1">
            <a:spLocks noChangeArrowheads="1"/>
          </p:cNvSpPr>
          <p:nvPr/>
        </p:nvSpPr>
        <p:spPr bwMode="auto">
          <a:xfrm>
            <a:off x="9444038" y="3146425"/>
            <a:ext cx="16208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b="1">
                <a:latin typeface="微软雅黑" panose="020B0503020204020204" pitchFamily="34" charset="-122"/>
                <a:ea typeface="微软雅黑" panose="020B0503020204020204" pitchFamily="34" charset="-122"/>
              </a:rPr>
              <a:t>添加标题</a:t>
            </a:r>
          </a:p>
        </p:txBody>
      </p:sp>
      <p:sp>
        <p:nvSpPr>
          <p:cNvPr id="35" name="矩形 37"/>
          <p:cNvSpPr>
            <a:spLocks noChangeArrowheads="1"/>
          </p:cNvSpPr>
          <p:nvPr/>
        </p:nvSpPr>
        <p:spPr bwMode="auto">
          <a:xfrm>
            <a:off x="9066213" y="4013200"/>
            <a:ext cx="23764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600" dirty="0">
                <a:latin typeface="宋体" panose="02010600030101010101" pitchFamily="2" charset="-122"/>
              </a:rPr>
              <a:t>点击添加文字点击添加文字点击添加文字点击添加文字点击添加文字点击添加文字点击添加文字点击添加文字</a:t>
            </a:r>
            <a:endParaRPr lang="zh-CN" altLang="en-US" sz="1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childTnLst>
                          </p:cTn>
                        </p:par>
                        <p:par>
                          <p:cTn id="22" fill="hold">
                            <p:stCondLst>
                              <p:cond delay="1500"/>
                            </p:stCondLst>
                            <p:childTnLst>
                              <p:par>
                                <p:cTn id="23" presetID="10" presetClass="entr" presetSubtype="0"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500"/>
                                        <p:tgtEl>
                                          <p:spTgt spid="3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500"/>
                                        <p:tgtEl>
                                          <p:spTgt spid="31"/>
                                        </p:tgtEl>
                                      </p:cBhvr>
                                    </p:animEffect>
                                  </p:childTnLst>
                                </p:cTn>
                              </p:par>
                            </p:childTnLst>
                          </p:cTn>
                        </p:par>
                        <p:par>
                          <p:cTn id="32" fill="hold">
                            <p:stCondLst>
                              <p:cond delay="2000"/>
                            </p:stCondLst>
                            <p:childTnLst>
                              <p:par>
                                <p:cTn id="33" presetID="10" presetClass="entr" presetSubtype="0" fill="hold"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500"/>
                                        <p:tgtEl>
                                          <p:spTgt spid="3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500"/>
                                        <p:tgtEl>
                                          <p:spTgt spid="33"/>
                                        </p:tgtEl>
                                      </p:cBhvr>
                                    </p:animEffect>
                                  </p:childTnLst>
                                </p:cTn>
                              </p:par>
                            </p:childTnLst>
                          </p:cTn>
                        </p:par>
                        <p:par>
                          <p:cTn id="42" fill="hold">
                            <p:stCondLst>
                              <p:cond delay="2500"/>
                            </p:stCondLst>
                            <p:childTnLst>
                              <p:par>
                                <p:cTn id="43" presetID="10" presetClass="entr" presetSubtype="0" fill="hold"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500"/>
                                        <p:tgtEl>
                                          <p:spTgt spid="2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500"/>
                                        <p:tgtEl>
                                          <p:spTgt spid="3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fade">
                                      <p:cBhvr>
                                        <p:cTn id="5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28" grpId="0"/>
      <p:bldP spid="29" grpId="0"/>
      <p:bldP spid="30" grpId="0"/>
      <p:bldP spid="31" grpId="0"/>
      <p:bldP spid="32" grpId="0"/>
      <p:bldP spid="33" grpId="0"/>
      <p:bldP spid="34" grpId="0"/>
      <p:bldP spid="3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28281" y="47135"/>
            <a:ext cx="12085163" cy="6749591"/>
          </a:xfrm>
          <a:prstGeom prst="roundRect">
            <a:avLst>
              <a:gd name="adj" fmla="val 4326"/>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5" name="MH_Number_1"/>
          <p:cNvSpPr/>
          <p:nvPr>
            <p:custDataLst>
              <p:tags r:id="rId1"/>
            </p:custDataLst>
          </p:nvPr>
        </p:nvSpPr>
        <p:spPr>
          <a:xfrm>
            <a:off x="103695" y="113388"/>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4</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MH_Entry_1"/>
          <p:cNvSpPr/>
          <p:nvPr>
            <p:custDataLst>
              <p:tags r:id="rId2"/>
            </p:custDataLst>
          </p:nvPr>
        </p:nvSpPr>
        <p:spPr>
          <a:xfrm>
            <a:off x="593483" y="113388"/>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7" name="Freeform 5"/>
          <p:cNvSpPr/>
          <p:nvPr/>
        </p:nvSpPr>
        <p:spPr bwMode="auto">
          <a:xfrm>
            <a:off x="6224588" y="1628775"/>
            <a:ext cx="1212850" cy="1035050"/>
          </a:xfrm>
          <a:custGeom>
            <a:avLst/>
            <a:gdLst>
              <a:gd name="T0" fmla="*/ 2147483646 w 714"/>
              <a:gd name="T1" fmla="*/ 525756936 h 609"/>
              <a:gd name="T2" fmla="*/ 2147483646 w 714"/>
              <a:gd name="T3" fmla="*/ 608228108 h 609"/>
              <a:gd name="T4" fmla="*/ 2147483646 w 714"/>
              <a:gd name="T5" fmla="*/ 288652315 h 609"/>
              <a:gd name="T6" fmla="*/ 2147483646 w 714"/>
              <a:gd name="T7" fmla="*/ 309270108 h 609"/>
              <a:gd name="T8" fmla="*/ 2147483646 w 714"/>
              <a:gd name="T9" fmla="*/ 113397862 h 609"/>
              <a:gd name="T10" fmla="*/ 2147483646 w 714"/>
              <a:gd name="T11" fmla="*/ 226795724 h 609"/>
              <a:gd name="T12" fmla="*/ 2147483646 w 714"/>
              <a:gd name="T13" fmla="*/ 432976867 h 609"/>
              <a:gd name="T14" fmla="*/ 2147483646 w 714"/>
              <a:gd name="T15" fmla="*/ 1257691802 h 609"/>
              <a:gd name="T16" fmla="*/ 2147483646 w 714"/>
              <a:gd name="T17" fmla="*/ 1618506393 h 609"/>
              <a:gd name="T18" fmla="*/ 2147483646 w 714"/>
              <a:gd name="T19" fmla="*/ 2147483646 h 609"/>
              <a:gd name="T20" fmla="*/ 2147483646 w 714"/>
              <a:gd name="T21" fmla="*/ 2147483646 h 609"/>
              <a:gd name="T22" fmla="*/ 2147483646 w 714"/>
              <a:gd name="T23" fmla="*/ 2147483646 h 609"/>
              <a:gd name="T24" fmla="*/ 2147483646 w 714"/>
              <a:gd name="T25" fmla="*/ 2147483646 h 609"/>
              <a:gd name="T26" fmla="*/ 2147483646 w 714"/>
              <a:gd name="T27" fmla="*/ 2147483646 h 609"/>
              <a:gd name="T28" fmla="*/ 2147483646 w 714"/>
              <a:gd name="T29" fmla="*/ 2147483646 h 609"/>
              <a:gd name="T30" fmla="*/ 2147483646 w 714"/>
              <a:gd name="T31" fmla="*/ 2147483646 h 609"/>
              <a:gd name="T32" fmla="*/ 1041247013 w 714"/>
              <a:gd name="T33" fmla="*/ 2147483646 h 609"/>
              <a:gd name="T34" fmla="*/ 10309154 w 714"/>
              <a:gd name="T35" fmla="*/ 2147483646 h 609"/>
              <a:gd name="T36" fmla="*/ 123713057 w 714"/>
              <a:gd name="T37" fmla="*/ 2147483646 h 609"/>
              <a:gd name="T38" fmla="*/ 237116960 w 714"/>
              <a:gd name="T39" fmla="*/ 2147483646 h 609"/>
              <a:gd name="T40" fmla="*/ 711347669 w 714"/>
              <a:gd name="T41" fmla="*/ 2147483646 h 609"/>
              <a:gd name="T42" fmla="*/ 711347669 w 714"/>
              <a:gd name="T43" fmla="*/ 2147483646 h 609"/>
              <a:gd name="T44" fmla="*/ 979388879 w 714"/>
              <a:gd name="T45" fmla="*/ 2147483646 h 609"/>
              <a:gd name="T46" fmla="*/ 1123720244 w 714"/>
              <a:gd name="T47" fmla="*/ 2147483646 h 609"/>
              <a:gd name="T48" fmla="*/ 1247433301 w 714"/>
              <a:gd name="T49" fmla="*/ 2147483646 h 609"/>
              <a:gd name="T50" fmla="*/ 1855686220 w 714"/>
              <a:gd name="T51" fmla="*/ 2147483646 h 609"/>
              <a:gd name="T52" fmla="*/ 1969090123 w 714"/>
              <a:gd name="T53" fmla="*/ 2147483646 h 609"/>
              <a:gd name="T54" fmla="*/ 1721664010 w 714"/>
              <a:gd name="T55" fmla="*/ 2147483646 h 609"/>
              <a:gd name="T56" fmla="*/ 2147483646 w 714"/>
              <a:gd name="T57" fmla="*/ 2147483646 h 609"/>
              <a:gd name="T58" fmla="*/ 2147483646 w 714"/>
              <a:gd name="T59" fmla="*/ 2147483646 h 609"/>
              <a:gd name="T60" fmla="*/ 2147483646 w 714"/>
              <a:gd name="T61" fmla="*/ 2147483646 h 609"/>
              <a:gd name="T62" fmla="*/ 2147483646 w 714"/>
              <a:gd name="T63" fmla="*/ 2147483646 h 609"/>
              <a:gd name="T64" fmla="*/ 2147483646 w 714"/>
              <a:gd name="T65" fmla="*/ 2147483646 h 609"/>
              <a:gd name="T66" fmla="*/ 2147483646 w 714"/>
              <a:gd name="T67" fmla="*/ 2147483646 h 609"/>
              <a:gd name="T68" fmla="*/ 2147483646 w 714"/>
              <a:gd name="T69" fmla="*/ 2147483646 h 609"/>
              <a:gd name="T70" fmla="*/ 2147483646 w 714"/>
              <a:gd name="T71" fmla="*/ 2147483646 h 609"/>
              <a:gd name="T72" fmla="*/ 2147483646 w 714"/>
              <a:gd name="T73" fmla="*/ 2147483646 h 609"/>
              <a:gd name="T74" fmla="*/ 2147483646 w 714"/>
              <a:gd name="T75" fmla="*/ 2147483646 h 609"/>
              <a:gd name="T76" fmla="*/ 2147483646 w 714"/>
              <a:gd name="T77" fmla="*/ 2147483646 h 609"/>
              <a:gd name="T78" fmla="*/ 2147483646 w 714"/>
              <a:gd name="T79" fmla="*/ 2147483646 h 609"/>
              <a:gd name="T80" fmla="*/ 2147483646 w 714"/>
              <a:gd name="T81" fmla="*/ 2147483646 h 609"/>
              <a:gd name="T82" fmla="*/ 2147483646 w 714"/>
              <a:gd name="T83" fmla="*/ 2147483646 h 609"/>
              <a:gd name="T84" fmla="*/ 2147483646 w 714"/>
              <a:gd name="T85" fmla="*/ 2147483646 h 609"/>
              <a:gd name="T86" fmla="*/ 2147483646 w 714"/>
              <a:gd name="T87" fmla="*/ 2147483646 h 609"/>
              <a:gd name="T88" fmla="*/ 2147483646 w 714"/>
              <a:gd name="T89" fmla="*/ 2147483646 h 609"/>
              <a:gd name="T90" fmla="*/ 2147483646 w 714"/>
              <a:gd name="T91" fmla="*/ 2147483646 h 609"/>
              <a:gd name="T92" fmla="*/ 2147483646 w 714"/>
              <a:gd name="T93" fmla="*/ 2147483646 h 609"/>
              <a:gd name="T94" fmla="*/ 2147483646 w 714"/>
              <a:gd name="T95" fmla="*/ 2147483646 h 609"/>
              <a:gd name="T96" fmla="*/ 2147483646 w 714"/>
              <a:gd name="T97" fmla="*/ 2147483646 h 609"/>
              <a:gd name="T98" fmla="*/ 2147483646 w 714"/>
              <a:gd name="T99" fmla="*/ 2147483646 h 609"/>
              <a:gd name="T100" fmla="*/ 2147483646 w 714"/>
              <a:gd name="T101" fmla="*/ 2147483646 h 609"/>
              <a:gd name="T102" fmla="*/ 2147483646 w 714"/>
              <a:gd name="T103" fmla="*/ 2147483646 h 609"/>
              <a:gd name="T104" fmla="*/ 2147483646 w 714"/>
              <a:gd name="T105" fmla="*/ 2147483646 h 609"/>
              <a:gd name="T106" fmla="*/ 2147483646 w 714"/>
              <a:gd name="T107" fmla="*/ 2147483646 h 609"/>
              <a:gd name="T108" fmla="*/ 2147483646 w 714"/>
              <a:gd name="T109" fmla="*/ 2147483646 h 609"/>
              <a:gd name="T110" fmla="*/ 2147483646 w 714"/>
              <a:gd name="T111" fmla="*/ 2147483646 h 609"/>
              <a:gd name="T112" fmla="*/ 2147483646 w 714"/>
              <a:gd name="T113" fmla="*/ 2147483646 h 609"/>
              <a:gd name="T114" fmla="*/ 2147483646 w 714"/>
              <a:gd name="T115" fmla="*/ 1958703191 h 609"/>
              <a:gd name="T116" fmla="*/ 2147483646 w 714"/>
              <a:gd name="T117" fmla="*/ 1731904255 h 609"/>
              <a:gd name="T118" fmla="*/ 2147483646 w 714"/>
              <a:gd name="T119" fmla="*/ 1680359772 h 609"/>
              <a:gd name="T120" fmla="*/ 2147483646 w 714"/>
              <a:gd name="T121" fmla="*/ 1288618492 h 609"/>
              <a:gd name="T122" fmla="*/ 2147483646 w 714"/>
              <a:gd name="T123" fmla="*/ 865953733 h 60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14" h="609">
                <a:moveTo>
                  <a:pt x="699" y="64"/>
                </a:moveTo>
                <a:cubicBezTo>
                  <a:pt x="697" y="56"/>
                  <a:pt x="697" y="56"/>
                  <a:pt x="697" y="56"/>
                </a:cubicBezTo>
                <a:cubicBezTo>
                  <a:pt x="689" y="43"/>
                  <a:pt x="689" y="43"/>
                  <a:pt x="689" y="43"/>
                </a:cubicBezTo>
                <a:cubicBezTo>
                  <a:pt x="683" y="40"/>
                  <a:pt x="683" y="40"/>
                  <a:pt x="683" y="40"/>
                </a:cubicBezTo>
                <a:cubicBezTo>
                  <a:pt x="677" y="43"/>
                  <a:pt x="677" y="43"/>
                  <a:pt x="677" y="43"/>
                </a:cubicBezTo>
                <a:cubicBezTo>
                  <a:pt x="674" y="50"/>
                  <a:pt x="674" y="50"/>
                  <a:pt x="674" y="50"/>
                </a:cubicBezTo>
                <a:cubicBezTo>
                  <a:pt x="673" y="51"/>
                  <a:pt x="673" y="51"/>
                  <a:pt x="673" y="51"/>
                </a:cubicBezTo>
                <a:cubicBezTo>
                  <a:pt x="673" y="51"/>
                  <a:pt x="673" y="51"/>
                  <a:pt x="673" y="51"/>
                </a:cubicBezTo>
                <a:cubicBezTo>
                  <a:pt x="672" y="51"/>
                  <a:pt x="672" y="51"/>
                  <a:pt x="672" y="51"/>
                </a:cubicBezTo>
                <a:cubicBezTo>
                  <a:pt x="661" y="53"/>
                  <a:pt x="661" y="53"/>
                  <a:pt x="661" y="53"/>
                </a:cubicBezTo>
                <a:cubicBezTo>
                  <a:pt x="660" y="54"/>
                  <a:pt x="659" y="54"/>
                  <a:pt x="658" y="56"/>
                </a:cubicBezTo>
                <a:cubicBezTo>
                  <a:pt x="655" y="58"/>
                  <a:pt x="655" y="58"/>
                  <a:pt x="655" y="58"/>
                </a:cubicBezTo>
                <a:cubicBezTo>
                  <a:pt x="649" y="63"/>
                  <a:pt x="649" y="63"/>
                  <a:pt x="649" y="63"/>
                </a:cubicBezTo>
                <a:cubicBezTo>
                  <a:pt x="648" y="64"/>
                  <a:pt x="648" y="64"/>
                  <a:pt x="648" y="64"/>
                </a:cubicBezTo>
                <a:cubicBezTo>
                  <a:pt x="643" y="65"/>
                  <a:pt x="643" y="65"/>
                  <a:pt x="643" y="65"/>
                </a:cubicBezTo>
                <a:cubicBezTo>
                  <a:pt x="640" y="64"/>
                  <a:pt x="637" y="62"/>
                  <a:pt x="632" y="59"/>
                </a:cubicBezTo>
                <a:cubicBezTo>
                  <a:pt x="631" y="58"/>
                  <a:pt x="631" y="58"/>
                  <a:pt x="631" y="58"/>
                </a:cubicBezTo>
                <a:cubicBezTo>
                  <a:pt x="623" y="50"/>
                  <a:pt x="619" y="45"/>
                  <a:pt x="619" y="42"/>
                </a:cubicBezTo>
                <a:cubicBezTo>
                  <a:pt x="619" y="31"/>
                  <a:pt x="619" y="31"/>
                  <a:pt x="619" y="31"/>
                </a:cubicBezTo>
                <a:cubicBezTo>
                  <a:pt x="619" y="31"/>
                  <a:pt x="619" y="31"/>
                  <a:pt x="619" y="31"/>
                </a:cubicBezTo>
                <a:cubicBezTo>
                  <a:pt x="619" y="30"/>
                  <a:pt x="619" y="30"/>
                  <a:pt x="619" y="30"/>
                </a:cubicBezTo>
                <a:cubicBezTo>
                  <a:pt x="621" y="28"/>
                  <a:pt x="621" y="28"/>
                  <a:pt x="621" y="28"/>
                </a:cubicBezTo>
                <a:cubicBezTo>
                  <a:pt x="609" y="24"/>
                  <a:pt x="609" y="24"/>
                  <a:pt x="609" y="24"/>
                </a:cubicBezTo>
                <a:cubicBezTo>
                  <a:pt x="609" y="28"/>
                  <a:pt x="609" y="28"/>
                  <a:pt x="609" y="28"/>
                </a:cubicBezTo>
                <a:cubicBezTo>
                  <a:pt x="609" y="30"/>
                  <a:pt x="607" y="31"/>
                  <a:pt x="605" y="32"/>
                </a:cubicBezTo>
                <a:cubicBezTo>
                  <a:pt x="601" y="34"/>
                  <a:pt x="601" y="34"/>
                  <a:pt x="601" y="34"/>
                </a:cubicBezTo>
                <a:cubicBezTo>
                  <a:pt x="600" y="34"/>
                  <a:pt x="600" y="34"/>
                  <a:pt x="600" y="34"/>
                </a:cubicBezTo>
                <a:cubicBezTo>
                  <a:pt x="600" y="33"/>
                  <a:pt x="600" y="33"/>
                  <a:pt x="600" y="33"/>
                </a:cubicBezTo>
                <a:cubicBezTo>
                  <a:pt x="594" y="32"/>
                  <a:pt x="594" y="32"/>
                  <a:pt x="594" y="32"/>
                </a:cubicBezTo>
                <a:cubicBezTo>
                  <a:pt x="595" y="36"/>
                  <a:pt x="595" y="36"/>
                  <a:pt x="595" y="36"/>
                </a:cubicBezTo>
                <a:cubicBezTo>
                  <a:pt x="585" y="30"/>
                  <a:pt x="585" y="30"/>
                  <a:pt x="585" y="30"/>
                </a:cubicBezTo>
                <a:cubicBezTo>
                  <a:pt x="584" y="30"/>
                  <a:pt x="584" y="30"/>
                  <a:pt x="584" y="30"/>
                </a:cubicBezTo>
                <a:cubicBezTo>
                  <a:pt x="584" y="29"/>
                  <a:pt x="584" y="29"/>
                  <a:pt x="584" y="29"/>
                </a:cubicBezTo>
                <a:cubicBezTo>
                  <a:pt x="584" y="29"/>
                  <a:pt x="584" y="29"/>
                  <a:pt x="584" y="29"/>
                </a:cubicBezTo>
                <a:cubicBezTo>
                  <a:pt x="582" y="25"/>
                  <a:pt x="581" y="20"/>
                  <a:pt x="581" y="16"/>
                </a:cubicBezTo>
                <a:cubicBezTo>
                  <a:pt x="581" y="12"/>
                  <a:pt x="582" y="9"/>
                  <a:pt x="583" y="8"/>
                </a:cubicBezTo>
                <a:cubicBezTo>
                  <a:pt x="586" y="3"/>
                  <a:pt x="586" y="3"/>
                  <a:pt x="586" y="3"/>
                </a:cubicBezTo>
                <a:cubicBezTo>
                  <a:pt x="585" y="0"/>
                  <a:pt x="585" y="0"/>
                  <a:pt x="585" y="0"/>
                </a:cubicBezTo>
                <a:cubicBezTo>
                  <a:pt x="575" y="1"/>
                  <a:pt x="575" y="1"/>
                  <a:pt x="575" y="1"/>
                </a:cubicBezTo>
                <a:cubicBezTo>
                  <a:pt x="569" y="2"/>
                  <a:pt x="566" y="5"/>
                  <a:pt x="564" y="11"/>
                </a:cubicBezTo>
                <a:cubicBezTo>
                  <a:pt x="564" y="11"/>
                  <a:pt x="564" y="11"/>
                  <a:pt x="564" y="11"/>
                </a:cubicBezTo>
                <a:cubicBezTo>
                  <a:pt x="564" y="11"/>
                  <a:pt x="564" y="11"/>
                  <a:pt x="564" y="11"/>
                </a:cubicBezTo>
                <a:cubicBezTo>
                  <a:pt x="558" y="20"/>
                  <a:pt x="558" y="20"/>
                  <a:pt x="558" y="20"/>
                </a:cubicBezTo>
                <a:cubicBezTo>
                  <a:pt x="564" y="20"/>
                  <a:pt x="564" y="20"/>
                  <a:pt x="564" y="20"/>
                </a:cubicBezTo>
                <a:cubicBezTo>
                  <a:pt x="564" y="20"/>
                  <a:pt x="564" y="20"/>
                  <a:pt x="564" y="20"/>
                </a:cubicBezTo>
                <a:cubicBezTo>
                  <a:pt x="565" y="20"/>
                  <a:pt x="565" y="20"/>
                  <a:pt x="565" y="20"/>
                </a:cubicBezTo>
                <a:cubicBezTo>
                  <a:pt x="565" y="20"/>
                  <a:pt x="565" y="20"/>
                  <a:pt x="565" y="20"/>
                </a:cubicBezTo>
                <a:cubicBezTo>
                  <a:pt x="570" y="22"/>
                  <a:pt x="570" y="22"/>
                  <a:pt x="570" y="22"/>
                </a:cubicBezTo>
                <a:cubicBezTo>
                  <a:pt x="571" y="22"/>
                  <a:pt x="571" y="22"/>
                  <a:pt x="571" y="22"/>
                </a:cubicBezTo>
                <a:cubicBezTo>
                  <a:pt x="571" y="23"/>
                  <a:pt x="571" y="23"/>
                  <a:pt x="571" y="23"/>
                </a:cubicBezTo>
                <a:cubicBezTo>
                  <a:pt x="571" y="24"/>
                  <a:pt x="571" y="24"/>
                  <a:pt x="571" y="24"/>
                </a:cubicBezTo>
                <a:cubicBezTo>
                  <a:pt x="572" y="32"/>
                  <a:pt x="572" y="32"/>
                  <a:pt x="572" y="32"/>
                </a:cubicBezTo>
                <a:cubicBezTo>
                  <a:pt x="575" y="40"/>
                  <a:pt x="575" y="40"/>
                  <a:pt x="575" y="40"/>
                </a:cubicBezTo>
                <a:cubicBezTo>
                  <a:pt x="575" y="41"/>
                  <a:pt x="575" y="41"/>
                  <a:pt x="575" y="41"/>
                </a:cubicBezTo>
                <a:cubicBezTo>
                  <a:pt x="575" y="41"/>
                  <a:pt x="575" y="41"/>
                  <a:pt x="575" y="41"/>
                </a:cubicBezTo>
                <a:cubicBezTo>
                  <a:pt x="575" y="42"/>
                  <a:pt x="575" y="42"/>
                  <a:pt x="575" y="42"/>
                </a:cubicBezTo>
                <a:cubicBezTo>
                  <a:pt x="561" y="68"/>
                  <a:pt x="561" y="68"/>
                  <a:pt x="561" y="68"/>
                </a:cubicBezTo>
                <a:cubicBezTo>
                  <a:pt x="559" y="71"/>
                  <a:pt x="558" y="81"/>
                  <a:pt x="557" y="95"/>
                </a:cubicBezTo>
                <a:cubicBezTo>
                  <a:pt x="557" y="96"/>
                  <a:pt x="557" y="96"/>
                  <a:pt x="557" y="96"/>
                </a:cubicBezTo>
                <a:cubicBezTo>
                  <a:pt x="552" y="106"/>
                  <a:pt x="552" y="106"/>
                  <a:pt x="552" y="106"/>
                </a:cubicBezTo>
                <a:cubicBezTo>
                  <a:pt x="555" y="110"/>
                  <a:pt x="555" y="110"/>
                  <a:pt x="555" y="110"/>
                </a:cubicBezTo>
                <a:cubicBezTo>
                  <a:pt x="555" y="111"/>
                  <a:pt x="555" y="111"/>
                  <a:pt x="555" y="111"/>
                </a:cubicBezTo>
                <a:cubicBezTo>
                  <a:pt x="556" y="117"/>
                  <a:pt x="555" y="121"/>
                  <a:pt x="554" y="122"/>
                </a:cubicBezTo>
                <a:cubicBezTo>
                  <a:pt x="553" y="122"/>
                  <a:pt x="553" y="122"/>
                  <a:pt x="553" y="122"/>
                </a:cubicBezTo>
                <a:cubicBezTo>
                  <a:pt x="550" y="124"/>
                  <a:pt x="541" y="133"/>
                  <a:pt x="526" y="151"/>
                </a:cubicBezTo>
                <a:cubicBezTo>
                  <a:pt x="525" y="152"/>
                  <a:pt x="525" y="152"/>
                  <a:pt x="525" y="152"/>
                </a:cubicBezTo>
                <a:cubicBezTo>
                  <a:pt x="524" y="152"/>
                  <a:pt x="524" y="152"/>
                  <a:pt x="524" y="152"/>
                </a:cubicBezTo>
                <a:cubicBezTo>
                  <a:pt x="523" y="151"/>
                  <a:pt x="523" y="151"/>
                  <a:pt x="523" y="151"/>
                </a:cubicBezTo>
                <a:cubicBezTo>
                  <a:pt x="517" y="148"/>
                  <a:pt x="513" y="144"/>
                  <a:pt x="510" y="141"/>
                </a:cubicBezTo>
                <a:cubicBezTo>
                  <a:pt x="507" y="140"/>
                  <a:pt x="501" y="138"/>
                  <a:pt x="491" y="138"/>
                </a:cubicBezTo>
                <a:cubicBezTo>
                  <a:pt x="491" y="157"/>
                  <a:pt x="491" y="157"/>
                  <a:pt x="491" y="157"/>
                </a:cubicBezTo>
                <a:cubicBezTo>
                  <a:pt x="491" y="157"/>
                  <a:pt x="491" y="157"/>
                  <a:pt x="491" y="157"/>
                </a:cubicBezTo>
                <a:cubicBezTo>
                  <a:pt x="483" y="192"/>
                  <a:pt x="483" y="192"/>
                  <a:pt x="483" y="192"/>
                </a:cubicBezTo>
                <a:cubicBezTo>
                  <a:pt x="482" y="196"/>
                  <a:pt x="481" y="204"/>
                  <a:pt x="481" y="216"/>
                </a:cubicBezTo>
                <a:cubicBezTo>
                  <a:pt x="484" y="220"/>
                  <a:pt x="484" y="220"/>
                  <a:pt x="484" y="220"/>
                </a:cubicBezTo>
                <a:cubicBezTo>
                  <a:pt x="487" y="215"/>
                  <a:pt x="487" y="215"/>
                  <a:pt x="487" y="215"/>
                </a:cubicBezTo>
                <a:cubicBezTo>
                  <a:pt x="487" y="215"/>
                  <a:pt x="487" y="215"/>
                  <a:pt x="487" y="215"/>
                </a:cubicBezTo>
                <a:cubicBezTo>
                  <a:pt x="487" y="214"/>
                  <a:pt x="487" y="214"/>
                  <a:pt x="487" y="214"/>
                </a:cubicBezTo>
                <a:cubicBezTo>
                  <a:pt x="497" y="210"/>
                  <a:pt x="497" y="210"/>
                  <a:pt x="497" y="210"/>
                </a:cubicBezTo>
                <a:cubicBezTo>
                  <a:pt x="522" y="214"/>
                  <a:pt x="522" y="214"/>
                  <a:pt x="522" y="214"/>
                </a:cubicBezTo>
                <a:cubicBezTo>
                  <a:pt x="525" y="210"/>
                  <a:pt x="525" y="210"/>
                  <a:pt x="525" y="210"/>
                </a:cubicBezTo>
                <a:cubicBezTo>
                  <a:pt x="529" y="204"/>
                  <a:pt x="529" y="204"/>
                  <a:pt x="529" y="204"/>
                </a:cubicBezTo>
                <a:cubicBezTo>
                  <a:pt x="529" y="204"/>
                  <a:pt x="529" y="204"/>
                  <a:pt x="529" y="204"/>
                </a:cubicBezTo>
                <a:cubicBezTo>
                  <a:pt x="529" y="204"/>
                  <a:pt x="529" y="204"/>
                  <a:pt x="529" y="204"/>
                </a:cubicBezTo>
                <a:cubicBezTo>
                  <a:pt x="530" y="203"/>
                  <a:pt x="530" y="203"/>
                  <a:pt x="530" y="203"/>
                </a:cubicBezTo>
                <a:cubicBezTo>
                  <a:pt x="540" y="201"/>
                  <a:pt x="540" y="201"/>
                  <a:pt x="540" y="201"/>
                </a:cubicBezTo>
                <a:cubicBezTo>
                  <a:pt x="553" y="200"/>
                  <a:pt x="553" y="200"/>
                  <a:pt x="553" y="200"/>
                </a:cubicBezTo>
                <a:cubicBezTo>
                  <a:pt x="557" y="201"/>
                  <a:pt x="562" y="206"/>
                  <a:pt x="568" y="214"/>
                </a:cubicBezTo>
                <a:cubicBezTo>
                  <a:pt x="584" y="222"/>
                  <a:pt x="593" y="230"/>
                  <a:pt x="595" y="236"/>
                </a:cubicBezTo>
                <a:cubicBezTo>
                  <a:pt x="596" y="239"/>
                  <a:pt x="596" y="242"/>
                  <a:pt x="595" y="244"/>
                </a:cubicBezTo>
                <a:cubicBezTo>
                  <a:pt x="593" y="247"/>
                  <a:pt x="591" y="249"/>
                  <a:pt x="587" y="249"/>
                </a:cubicBezTo>
                <a:cubicBezTo>
                  <a:pt x="586" y="249"/>
                  <a:pt x="586" y="249"/>
                  <a:pt x="586" y="249"/>
                </a:cubicBezTo>
                <a:cubicBezTo>
                  <a:pt x="567" y="248"/>
                  <a:pt x="555" y="248"/>
                  <a:pt x="551" y="250"/>
                </a:cubicBezTo>
                <a:cubicBezTo>
                  <a:pt x="542" y="256"/>
                  <a:pt x="542" y="256"/>
                  <a:pt x="542" y="256"/>
                </a:cubicBezTo>
                <a:cubicBezTo>
                  <a:pt x="530" y="265"/>
                  <a:pt x="522" y="269"/>
                  <a:pt x="517" y="269"/>
                </a:cubicBezTo>
                <a:cubicBezTo>
                  <a:pt x="509" y="270"/>
                  <a:pt x="509" y="270"/>
                  <a:pt x="509" y="270"/>
                </a:cubicBezTo>
                <a:cubicBezTo>
                  <a:pt x="505" y="290"/>
                  <a:pt x="505" y="290"/>
                  <a:pt x="505" y="290"/>
                </a:cubicBezTo>
                <a:cubicBezTo>
                  <a:pt x="503" y="296"/>
                  <a:pt x="501" y="300"/>
                  <a:pt x="498" y="303"/>
                </a:cubicBezTo>
                <a:cubicBezTo>
                  <a:pt x="495" y="306"/>
                  <a:pt x="490" y="308"/>
                  <a:pt x="483" y="310"/>
                </a:cubicBezTo>
                <a:cubicBezTo>
                  <a:pt x="476" y="311"/>
                  <a:pt x="469" y="314"/>
                  <a:pt x="463" y="317"/>
                </a:cubicBezTo>
                <a:cubicBezTo>
                  <a:pt x="457" y="332"/>
                  <a:pt x="457" y="332"/>
                  <a:pt x="457" y="332"/>
                </a:cubicBezTo>
                <a:cubicBezTo>
                  <a:pt x="456" y="332"/>
                  <a:pt x="456" y="332"/>
                  <a:pt x="456" y="332"/>
                </a:cubicBezTo>
                <a:cubicBezTo>
                  <a:pt x="456" y="332"/>
                  <a:pt x="456" y="332"/>
                  <a:pt x="456" y="332"/>
                </a:cubicBezTo>
                <a:cubicBezTo>
                  <a:pt x="455" y="332"/>
                  <a:pt x="455" y="332"/>
                  <a:pt x="455" y="332"/>
                </a:cubicBezTo>
                <a:cubicBezTo>
                  <a:pt x="437" y="340"/>
                  <a:pt x="437" y="340"/>
                  <a:pt x="437" y="340"/>
                </a:cubicBezTo>
                <a:cubicBezTo>
                  <a:pt x="436" y="340"/>
                  <a:pt x="436" y="340"/>
                  <a:pt x="436" y="340"/>
                </a:cubicBezTo>
                <a:cubicBezTo>
                  <a:pt x="427" y="338"/>
                  <a:pt x="427" y="338"/>
                  <a:pt x="427" y="338"/>
                </a:cubicBezTo>
                <a:cubicBezTo>
                  <a:pt x="419" y="336"/>
                  <a:pt x="414" y="334"/>
                  <a:pt x="410" y="332"/>
                </a:cubicBezTo>
                <a:cubicBezTo>
                  <a:pt x="405" y="330"/>
                  <a:pt x="400" y="329"/>
                  <a:pt x="395" y="331"/>
                </a:cubicBezTo>
                <a:cubicBezTo>
                  <a:pt x="390" y="338"/>
                  <a:pt x="387" y="346"/>
                  <a:pt x="388" y="355"/>
                </a:cubicBezTo>
                <a:cubicBezTo>
                  <a:pt x="388" y="360"/>
                  <a:pt x="389" y="363"/>
                  <a:pt x="391" y="364"/>
                </a:cubicBezTo>
                <a:cubicBezTo>
                  <a:pt x="393" y="364"/>
                  <a:pt x="393" y="364"/>
                  <a:pt x="393" y="364"/>
                </a:cubicBezTo>
                <a:cubicBezTo>
                  <a:pt x="397" y="362"/>
                  <a:pt x="397" y="362"/>
                  <a:pt x="397" y="362"/>
                </a:cubicBezTo>
                <a:cubicBezTo>
                  <a:pt x="397" y="374"/>
                  <a:pt x="397" y="374"/>
                  <a:pt x="397" y="374"/>
                </a:cubicBezTo>
                <a:cubicBezTo>
                  <a:pt x="397" y="379"/>
                  <a:pt x="396" y="382"/>
                  <a:pt x="393" y="384"/>
                </a:cubicBezTo>
                <a:cubicBezTo>
                  <a:pt x="391" y="386"/>
                  <a:pt x="387" y="388"/>
                  <a:pt x="382" y="389"/>
                </a:cubicBezTo>
                <a:cubicBezTo>
                  <a:pt x="379" y="390"/>
                  <a:pt x="379" y="390"/>
                  <a:pt x="379" y="390"/>
                </a:cubicBezTo>
                <a:cubicBezTo>
                  <a:pt x="375" y="392"/>
                  <a:pt x="366" y="402"/>
                  <a:pt x="354" y="422"/>
                </a:cubicBezTo>
                <a:cubicBezTo>
                  <a:pt x="354" y="422"/>
                  <a:pt x="354" y="422"/>
                  <a:pt x="354" y="422"/>
                </a:cubicBezTo>
                <a:cubicBezTo>
                  <a:pt x="353" y="422"/>
                  <a:pt x="353" y="422"/>
                  <a:pt x="353" y="422"/>
                </a:cubicBezTo>
                <a:cubicBezTo>
                  <a:pt x="341" y="430"/>
                  <a:pt x="341" y="430"/>
                  <a:pt x="341" y="430"/>
                </a:cubicBezTo>
                <a:cubicBezTo>
                  <a:pt x="343" y="430"/>
                  <a:pt x="345" y="430"/>
                  <a:pt x="344" y="432"/>
                </a:cubicBezTo>
                <a:cubicBezTo>
                  <a:pt x="344" y="434"/>
                  <a:pt x="343" y="434"/>
                  <a:pt x="339" y="434"/>
                </a:cubicBezTo>
                <a:cubicBezTo>
                  <a:pt x="305" y="434"/>
                  <a:pt x="305" y="434"/>
                  <a:pt x="305" y="434"/>
                </a:cubicBezTo>
                <a:cubicBezTo>
                  <a:pt x="267" y="432"/>
                  <a:pt x="238" y="443"/>
                  <a:pt x="217" y="464"/>
                </a:cubicBezTo>
                <a:cubicBezTo>
                  <a:pt x="216" y="465"/>
                  <a:pt x="216" y="465"/>
                  <a:pt x="216" y="465"/>
                </a:cubicBezTo>
                <a:cubicBezTo>
                  <a:pt x="215" y="465"/>
                  <a:pt x="215" y="465"/>
                  <a:pt x="215" y="465"/>
                </a:cubicBezTo>
                <a:cubicBezTo>
                  <a:pt x="215" y="465"/>
                  <a:pt x="215" y="465"/>
                  <a:pt x="215" y="465"/>
                </a:cubicBezTo>
                <a:cubicBezTo>
                  <a:pt x="201" y="467"/>
                  <a:pt x="201" y="467"/>
                  <a:pt x="201" y="467"/>
                </a:cubicBezTo>
                <a:cubicBezTo>
                  <a:pt x="200" y="467"/>
                  <a:pt x="200" y="467"/>
                  <a:pt x="200" y="467"/>
                </a:cubicBezTo>
                <a:cubicBezTo>
                  <a:pt x="199" y="467"/>
                  <a:pt x="199" y="467"/>
                  <a:pt x="199" y="467"/>
                </a:cubicBezTo>
                <a:cubicBezTo>
                  <a:pt x="195" y="458"/>
                  <a:pt x="195" y="458"/>
                  <a:pt x="195" y="458"/>
                </a:cubicBezTo>
                <a:cubicBezTo>
                  <a:pt x="181" y="461"/>
                  <a:pt x="181" y="461"/>
                  <a:pt x="181" y="461"/>
                </a:cubicBezTo>
                <a:cubicBezTo>
                  <a:pt x="173" y="462"/>
                  <a:pt x="163" y="460"/>
                  <a:pt x="152" y="454"/>
                </a:cubicBezTo>
                <a:cubicBezTo>
                  <a:pt x="142" y="450"/>
                  <a:pt x="133" y="444"/>
                  <a:pt x="123" y="436"/>
                </a:cubicBezTo>
                <a:cubicBezTo>
                  <a:pt x="117" y="432"/>
                  <a:pt x="110" y="428"/>
                  <a:pt x="101" y="427"/>
                </a:cubicBezTo>
                <a:cubicBezTo>
                  <a:pt x="88" y="426"/>
                  <a:pt x="88" y="426"/>
                  <a:pt x="88" y="426"/>
                </a:cubicBezTo>
                <a:cubicBezTo>
                  <a:pt x="74" y="428"/>
                  <a:pt x="74" y="428"/>
                  <a:pt x="74" y="428"/>
                </a:cubicBezTo>
                <a:cubicBezTo>
                  <a:pt x="63" y="429"/>
                  <a:pt x="53" y="429"/>
                  <a:pt x="43" y="428"/>
                </a:cubicBezTo>
                <a:cubicBezTo>
                  <a:pt x="32" y="428"/>
                  <a:pt x="18" y="424"/>
                  <a:pt x="1" y="419"/>
                </a:cubicBezTo>
                <a:cubicBezTo>
                  <a:pt x="0" y="422"/>
                  <a:pt x="0" y="422"/>
                  <a:pt x="0" y="422"/>
                </a:cubicBezTo>
                <a:cubicBezTo>
                  <a:pt x="0" y="422"/>
                  <a:pt x="0" y="422"/>
                  <a:pt x="0" y="422"/>
                </a:cubicBezTo>
                <a:cubicBezTo>
                  <a:pt x="1" y="422"/>
                  <a:pt x="1" y="422"/>
                  <a:pt x="1" y="422"/>
                </a:cubicBezTo>
                <a:cubicBezTo>
                  <a:pt x="1" y="422"/>
                  <a:pt x="1" y="422"/>
                  <a:pt x="1" y="422"/>
                </a:cubicBezTo>
                <a:cubicBezTo>
                  <a:pt x="1" y="422"/>
                  <a:pt x="1" y="422"/>
                  <a:pt x="1" y="422"/>
                </a:cubicBezTo>
                <a:cubicBezTo>
                  <a:pt x="1" y="426"/>
                  <a:pt x="1" y="426"/>
                  <a:pt x="1" y="426"/>
                </a:cubicBezTo>
                <a:cubicBezTo>
                  <a:pt x="5" y="434"/>
                  <a:pt x="5" y="434"/>
                  <a:pt x="5" y="434"/>
                </a:cubicBezTo>
                <a:cubicBezTo>
                  <a:pt x="13" y="444"/>
                  <a:pt x="13" y="444"/>
                  <a:pt x="13" y="444"/>
                </a:cubicBezTo>
                <a:cubicBezTo>
                  <a:pt x="14" y="446"/>
                  <a:pt x="14" y="446"/>
                  <a:pt x="14" y="446"/>
                </a:cubicBezTo>
                <a:cubicBezTo>
                  <a:pt x="12" y="453"/>
                  <a:pt x="12" y="453"/>
                  <a:pt x="12" y="453"/>
                </a:cubicBezTo>
                <a:cubicBezTo>
                  <a:pt x="12" y="454"/>
                  <a:pt x="12" y="454"/>
                  <a:pt x="12" y="454"/>
                </a:cubicBezTo>
                <a:cubicBezTo>
                  <a:pt x="12" y="454"/>
                  <a:pt x="12" y="454"/>
                  <a:pt x="12" y="454"/>
                </a:cubicBezTo>
                <a:cubicBezTo>
                  <a:pt x="7" y="460"/>
                  <a:pt x="7" y="460"/>
                  <a:pt x="7" y="460"/>
                </a:cubicBezTo>
                <a:cubicBezTo>
                  <a:pt x="12" y="465"/>
                  <a:pt x="12" y="465"/>
                  <a:pt x="12" y="465"/>
                </a:cubicBezTo>
                <a:cubicBezTo>
                  <a:pt x="14" y="467"/>
                  <a:pt x="15" y="469"/>
                  <a:pt x="15" y="470"/>
                </a:cubicBezTo>
                <a:cubicBezTo>
                  <a:pt x="17" y="478"/>
                  <a:pt x="17" y="478"/>
                  <a:pt x="17" y="478"/>
                </a:cubicBezTo>
                <a:cubicBezTo>
                  <a:pt x="23" y="484"/>
                  <a:pt x="23" y="484"/>
                  <a:pt x="23" y="484"/>
                </a:cubicBezTo>
                <a:cubicBezTo>
                  <a:pt x="23" y="485"/>
                  <a:pt x="23" y="485"/>
                  <a:pt x="23" y="485"/>
                </a:cubicBezTo>
                <a:cubicBezTo>
                  <a:pt x="23" y="490"/>
                  <a:pt x="23" y="490"/>
                  <a:pt x="23" y="490"/>
                </a:cubicBezTo>
                <a:cubicBezTo>
                  <a:pt x="23" y="494"/>
                  <a:pt x="23" y="494"/>
                  <a:pt x="23" y="494"/>
                </a:cubicBezTo>
                <a:cubicBezTo>
                  <a:pt x="27" y="497"/>
                  <a:pt x="27" y="497"/>
                  <a:pt x="27" y="497"/>
                </a:cubicBezTo>
                <a:cubicBezTo>
                  <a:pt x="29" y="496"/>
                  <a:pt x="29" y="496"/>
                  <a:pt x="29" y="496"/>
                </a:cubicBezTo>
                <a:cubicBezTo>
                  <a:pt x="30" y="495"/>
                  <a:pt x="30" y="495"/>
                  <a:pt x="30" y="495"/>
                </a:cubicBezTo>
                <a:cubicBezTo>
                  <a:pt x="31" y="492"/>
                  <a:pt x="33" y="490"/>
                  <a:pt x="36" y="490"/>
                </a:cubicBezTo>
                <a:cubicBezTo>
                  <a:pt x="39" y="488"/>
                  <a:pt x="39" y="488"/>
                  <a:pt x="39" y="488"/>
                </a:cubicBezTo>
                <a:cubicBezTo>
                  <a:pt x="60" y="486"/>
                  <a:pt x="60" y="486"/>
                  <a:pt x="60" y="486"/>
                </a:cubicBezTo>
                <a:cubicBezTo>
                  <a:pt x="69" y="483"/>
                  <a:pt x="69" y="483"/>
                  <a:pt x="69" y="483"/>
                </a:cubicBezTo>
                <a:cubicBezTo>
                  <a:pt x="69" y="483"/>
                  <a:pt x="69" y="483"/>
                  <a:pt x="69" y="483"/>
                </a:cubicBezTo>
                <a:cubicBezTo>
                  <a:pt x="71" y="482"/>
                  <a:pt x="71" y="482"/>
                  <a:pt x="71" y="482"/>
                </a:cubicBezTo>
                <a:cubicBezTo>
                  <a:pt x="75" y="492"/>
                  <a:pt x="75" y="492"/>
                  <a:pt x="75" y="492"/>
                </a:cubicBezTo>
                <a:cubicBezTo>
                  <a:pt x="75" y="492"/>
                  <a:pt x="75" y="492"/>
                  <a:pt x="75" y="492"/>
                </a:cubicBezTo>
                <a:cubicBezTo>
                  <a:pt x="75" y="492"/>
                  <a:pt x="75" y="492"/>
                  <a:pt x="75" y="492"/>
                </a:cubicBezTo>
                <a:cubicBezTo>
                  <a:pt x="76" y="494"/>
                  <a:pt x="75" y="496"/>
                  <a:pt x="74" y="498"/>
                </a:cubicBezTo>
                <a:cubicBezTo>
                  <a:pt x="63" y="514"/>
                  <a:pt x="63" y="514"/>
                  <a:pt x="63" y="514"/>
                </a:cubicBezTo>
                <a:cubicBezTo>
                  <a:pt x="63" y="517"/>
                  <a:pt x="63" y="517"/>
                  <a:pt x="63" y="517"/>
                </a:cubicBezTo>
                <a:cubicBezTo>
                  <a:pt x="69" y="522"/>
                  <a:pt x="69" y="522"/>
                  <a:pt x="69" y="522"/>
                </a:cubicBezTo>
                <a:cubicBezTo>
                  <a:pt x="74" y="526"/>
                  <a:pt x="74" y="526"/>
                  <a:pt x="74" y="526"/>
                </a:cubicBezTo>
                <a:cubicBezTo>
                  <a:pt x="74" y="526"/>
                  <a:pt x="74" y="526"/>
                  <a:pt x="74" y="526"/>
                </a:cubicBezTo>
                <a:cubicBezTo>
                  <a:pt x="77" y="529"/>
                  <a:pt x="79" y="531"/>
                  <a:pt x="81" y="532"/>
                </a:cubicBezTo>
                <a:cubicBezTo>
                  <a:pt x="84" y="532"/>
                  <a:pt x="87" y="535"/>
                  <a:pt x="89" y="538"/>
                </a:cubicBezTo>
                <a:cubicBezTo>
                  <a:pt x="89" y="539"/>
                  <a:pt x="89" y="539"/>
                  <a:pt x="89" y="539"/>
                </a:cubicBezTo>
                <a:cubicBezTo>
                  <a:pt x="93" y="541"/>
                  <a:pt x="93" y="541"/>
                  <a:pt x="93" y="541"/>
                </a:cubicBezTo>
                <a:cubicBezTo>
                  <a:pt x="95" y="541"/>
                  <a:pt x="95" y="541"/>
                  <a:pt x="95" y="541"/>
                </a:cubicBezTo>
                <a:cubicBezTo>
                  <a:pt x="95" y="541"/>
                  <a:pt x="95" y="541"/>
                  <a:pt x="95" y="541"/>
                </a:cubicBezTo>
                <a:cubicBezTo>
                  <a:pt x="96" y="546"/>
                  <a:pt x="96" y="546"/>
                  <a:pt x="96" y="546"/>
                </a:cubicBezTo>
                <a:cubicBezTo>
                  <a:pt x="96" y="546"/>
                  <a:pt x="96" y="546"/>
                  <a:pt x="96" y="546"/>
                </a:cubicBezTo>
                <a:cubicBezTo>
                  <a:pt x="97" y="550"/>
                  <a:pt x="97" y="550"/>
                  <a:pt x="97" y="550"/>
                </a:cubicBezTo>
                <a:cubicBezTo>
                  <a:pt x="98" y="556"/>
                  <a:pt x="98" y="556"/>
                  <a:pt x="98" y="556"/>
                </a:cubicBezTo>
                <a:cubicBezTo>
                  <a:pt x="108" y="558"/>
                  <a:pt x="108" y="558"/>
                  <a:pt x="108" y="558"/>
                </a:cubicBezTo>
                <a:cubicBezTo>
                  <a:pt x="109" y="558"/>
                  <a:pt x="109" y="558"/>
                  <a:pt x="109" y="558"/>
                </a:cubicBezTo>
                <a:cubicBezTo>
                  <a:pt x="109" y="558"/>
                  <a:pt x="109" y="558"/>
                  <a:pt x="109" y="558"/>
                </a:cubicBezTo>
                <a:cubicBezTo>
                  <a:pt x="109" y="559"/>
                  <a:pt x="109" y="559"/>
                  <a:pt x="109" y="559"/>
                </a:cubicBezTo>
                <a:cubicBezTo>
                  <a:pt x="110" y="560"/>
                  <a:pt x="110" y="560"/>
                  <a:pt x="110" y="560"/>
                </a:cubicBezTo>
                <a:cubicBezTo>
                  <a:pt x="113" y="565"/>
                  <a:pt x="113" y="565"/>
                  <a:pt x="113" y="565"/>
                </a:cubicBezTo>
                <a:cubicBezTo>
                  <a:pt x="121" y="568"/>
                  <a:pt x="121" y="568"/>
                  <a:pt x="121" y="568"/>
                </a:cubicBezTo>
                <a:cubicBezTo>
                  <a:pt x="126" y="565"/>
                  <a:pt x="126" y="565"/>
                  <a:pt x="126" y="565"/>
                </a:cubicBezTo>
                <a:cubicBezTo>
                  <a:pt x="125" y="562"/>
                  <a:pt x="125" y="562"/>
                  <a:pt x="125" y="562"/>
                </a:cubicBezTo>
                <a:cubicBezTo>
                  <a:pt x="120" y="557"/>
                  <a:pt x="120" y="557"/>
                  <a:pt x="120" y="557"/>
                </a:cubicBezTo>
                <a:cubicBezTo>
                  <a:pt x="121" y="556"/>
                  <a:pt x="121" y="556"/>
                  <a:pt x="121" y="556"/>
                </a:cubicBezTo>
                <a:cubicBezTo>
                  <a:pt x="121" y="556"/>
                  <a:pt x="121" y="556"/>
                  <a:pt x="121" y="556"/>
                </a:cubicBezTo>
                <a:cubicBezTo>
                  <a:pt x="125" y="547"/>
                  <a:pt x="125" y="547"/>
                  <a:pt x="125" y="547"/>
                </a:cubicBezTo>
                <a:cubicBezTo>
                  <a:pt x="135" y="547"/>
                  <a:pt x="135" y="547"/>
                  <a:pt x="135" y="547"/>
                </a:cubicBezTo>
                <a:cubicBezTo>
                  <a:pt x="135" y="548"/>
                  <a:pt x="135" y="548"/>
                  <a:pt x="135" y="548"/>
                </a:cubicBezTo>
                <a:cubicBezTo>
                  <a:pt x="149" y="552"/>
                  <a:pt x="149" y="552"/>
                  <a:pt x="149" y="552"/>
                </a:cubicBezTo>
                <a:cubicBezTo>
                  <a:pt x="157" y="551"/>
                  <a:pt x="157" y="551"/>
                  <a:pt x="157" y="551"/>
                </a:cubicBezTo>
                <a:cubicBezTo>
                  <a:pt x="163" y="546"/>
                  <a:pt x="163" y="546"/>
                  <a:pt x="163" y="546"/>
                </a:cubicBezTo>
                <a:cubicBezTo>
                  <a:pt x="169" y="537"/>
                  <a:pt x="174" y="534"/>
                  <a:pt x="177" y="536"/>
                </a:cubicBezTo>
                <a:cubicBezTo>
                  <a:pt x="180" y="535"/>
                  <a:pt x="180" y="535"/>
                  <a:pt x="180" y="535"/>
                </a:cubicBezTo>
                <a:cubicBezTo>
                  <a:pt x="183" y="535"/>
                  <a:pt x="185" y="536"/>
                  <a:pt x="187" y="536"/>
                </a:cubicBezTo>
                <a:cubicBezTo>
                  <a:pt x="187" y="537"/>
                  <a:pt x="187" y="538"/>
                  <a:pt x="187" y="538"/>
                </a:cubicBezTo>
                <a:cubicBezTo>
                  <a:pt x="187" y="540"/>
                  <a:pt x="189" y="543"/>
                  <a:pt x="191" y="548"/>
                </a:cubicBezTo>
                <a:cubicBezTo>
                  <a:pt x="191" y="548"/>
                  <a:pt x="191" y="548"/>
                  <a:pt x="191" y="548"/>
                </a:cubicBezTo>
                <a:cubicBezTo>
                  <a:pt x="191" y="548"/>
                  <a:pt x="191" y="548"/>
                  <a:pt x="191" y="548"/>
                </a:cubicBezTo>
                <a:cubicBezTo>
                  <a:pt x="193" y="554"/>
                  <a:pt x="193" y="554"/>
                  <a:pt x="193" y="554"/>
                </a:cubicBezTo>
                <a:cubicBezTo>
                  <a:pt x="193" y="555"/>
                  <a:pt x="193" y="555"/>
                  <a:pt x="193" y="555"/>
                </a:cubicBezTo>
                <a:cubicBezTo>
                  <a:pt x="191" y="562"/>
                  <a:pt x="191" y="562"/>
                  <a:pt x="191" y="562"/>
                </a:cubicBezTo>
                <a:cubicBezTo>
                  <a:pt x="191" y="562"/>
                  <a:pt x="191" y="562"/>
                  <a:pt x="191" y="562"/>
                </a:cubicBezTo>
                <a:cubicBezTo>
                  <a:pt x="191" y="562"/>
                  <a:pt x="191" y="562"/>
                  <a:pt x="191" y="562"/>
                </a:cubicBezTo>
                <a:cubicBezTo>
                  <a:pt x="191" y="562"/>
                  <a:pt x="191" y="562"/>
                  <a:pt x="191" y="562"/>
                </a:cubicBezTo>
                <a:cubicBezTo>
                  <a:pt x="184" y="570"/>
                  <a:pt x="184" y="570"/>
                  <a:pt x="184" y="570"/>
                </a:cubicBezTo>
                <a:cubicBezTo>
                  <a:pt x="183" y="571"/>
                  <a:pt x="183" y="571"/>
                  <a:pt x="183" y="571"/>
                </a:cubicBezTo>
                <a:cubicBezTo>
                  <a:pt x="183" y="571"/>
                  <a:pt x="183" y="571"/>
                  <a:pt x="183" y="571"/>
                </a:cubicBezTo>
                <a:cubicBezTo>
                  <a:pt x="169" y="577"/>
                  <a:pt x="169" y="577"/>
                  <a:pt x="169" y="577"/>
                </a:cubicBezTo>
                <a:cubicBezTo>
                  <a:pt x="167" y="581"/>
                  <a:pt x="167" y="581"/>
                  <a:pt x="167" y="581"/>
                </a:cubicBezTo>
                <a:cubicBezTo>
                  <a:pt x="165" y="593"/>
                  <a:pt x="165" y="593"/>
                  <a:pt x="165" y="593"/>
                </a:cubicBezTo>
                <a:cubicBezTo>
                  <a:pt x="166" y="598"/>
                  <a:pt x="166" y="598"/>
                  <a:pt x="166" y="598"/>
                </a:cubicBezTo>
                <a:cubicBezTo>
                  <a:pt x="170" y="604"/>
                  <a:pt x="170" y="604"/>
                  <a:pt x="170" y="604"/>
                </a:cubicBezTo>
                <a:cubicBezTo>
                  <a:pt x="171" y="606"/>
                  <a:pt x="171" y="606"/>
                  <a:pt x="171" y="606"/>
                </a:cubicBezTo>
                <a:cubicBezTo>
                  <a:pt x="176" y="609"/>
                  <a:pt x="176" y="609"/>
                  <a:pt x="176" y="609"/>
                </a:cubicBezTo>
                <a:cubicBezTo>
                  <a:pt x="193" y="609"/>
                  <a:pt x="193" y="609"/>
                  <a:pt x="193" y="609"/>
                </a:cubicBezTo>
                <a:cubicBezTo>
                  <a:pt x="207" y="607"/>
                  <a:pt x="207" y="607"/>
                  <a:pt x="207" y="607"/>
                </a:cubicBezTo>
                <a:cubicBezTo>
                  <a:pt x="209" y="605"/>
                  <a:pt x="209" y="605"/>
                  <a:pt x="209" y="605"/>
                </a:cubicBezTo>
                <a:cubicBezTo>
                  <a:pt x="211" y="602"/>
                  <a:pt x="213" y="602"/>
                  <a:pt x="214" y="602"/>
                </a:cubicBezTo>
                <a:cubicBezTo>
                  <a:pt x="224" y="603"/>
                  <a:pt x="224" y="603"/>
                  <a:pt x="224" y="603"/>
                </a:cubicBezTo>
                <a:cubicBezTo>
                  <a:pt x="225" y="602"/>
                  <a:pt x="225" y="602"/>
                  <a:pt x="225" y="602"/>
                </a:cubicBezTo>
                <a:cubicBezTo>
                  <a:pt x="224" y="599"/>
                  <a:pt x="224" y="596"/>
                  <a:pt x="225" y="594"/>
                </a:cubicBezTo>
                <a:cubicBezTo>
                  <a:pt x="229" y="587"/>
                  <a:pt x="229" y="587"/>
                  <a:pt x="229" y="587"/>
                </a:cubicBezTo>
                <a:cubicBezTo>
                  <a:pt x="229" y="574"/>
                  <a:pt x="229" y="574"/>
                  <a:pt x="229" y="574"/>
                </a:cubicBezTo>
                <a:cubicBezTo>
                  <a:pt x="229" y="574"/>
                  <a:pt x="229" y="574"/>
                  <a:pt x="229" y="574"/>
                </a:cubicBezTo>
                <a:cubicBezTo>
                  <a:pt x="237" y="553"/>
                  <a:pt x="237" y="553"/>
                  <a:pt x="237" y="553"/>
                </a:cubicBezTo>
                <a:cubicBezTo>
                  <a:pt x="237" y="553"/>
                  <a:pt x="237" y="553"/>
                  <a:pt x="237" y="553"/>
                </a:cubicBezTo>
                <a:cubicBezTo>
                  <a:pt x="237" y="552"/>
                  <a:pt x="237" y="552"/>
                  <a:pt x="237" y="552"/>
                </a:cubicBezTo>
                <a:cubicBezTo>
                  <a:pt x="237" y="552"/>
                  <a:pt x="237" y="552"/>
                  <a:pt x="237" y="552"/>
                </a:cubicBezTo>
                <a:cubicBezTo>
                  <a:pt x="237" y="552"/>
                  <a:pt x="237" y="552"/>
                  <a:pt x="237" y="552"/>
                </a:cubicBezTo>
                <a:cubicBezTo>
                  <a:pt x="250" y="542"/>
                  <a:pt x="250" y="542"/>
                  <a:pt x="250" y="542"/>
                </a:cubicBezTo>
                <a:cubicBezTo>
                  <a:pt x="251" y="541"/>
                  <a:pt x="251" y="541"/>
                  <a:pt x="251" y="541"/>
                </a:cubicBezTo>
                <a:cubicBezTo>
                  <a:pt x="261" y="546"/>
                  <a:pt x="261" y="546"/>
                  <a:pt x="261" y="546"/>
                </a:cubicBezTo>
                <a:cubicBezTo>
                  <a:pt x="261" y="546"/>
                  <a:pt x="261" y="546"/>
                  <a:pt x="261" y="546"/>
                </a:cubicBezTo>
                <a:cubicBezTo>
                  <a:pt x="267" y="550"/>
                  <a:pt x="270" y="553"/>
                  <a:pt x="270" y="555"/>
                </a:cubicBezTo>
                <a:cubicBezTo>
                  <a:pt x="269" y="564"/>
                  <a:pt x="269" y="564"/>
                  <a:pt x="269" y="564"/>
                </a:cubicBezTo>
                <a:cubicBezTo>
                  <a:pt x="265" y="570"/>
                  <a:pt x="265" y="570"/>
                  <a:pt x="265" y="570"/>
                </a:cubicBezTo>
                <a:cubicBezTo>
                  <a:pt x="263" y="578"/>
                  <a:pt x="263" y="578"/>
                  <a:pt x="263" y="578"/>
                </a:cubicBezTo>
                <a:cubicBezTo>
                  <a:pt x="263" y="586"/>
                  <a:pt x="263" y="586"/>
                  <a:pt x="263" y="586"/>
                </a:cubicBezTo>
                <a:cubicBezTo>
                  <a:pt x="265" y="590"/>
                  <a:pt x="265" y="590"/>
                  <a:pt x="265" y="590"/>
                </a:cubicBezTo>
                <a:cubicBezTo>
                  <a:pt x="269" y="590"/>
                  <a:pt x="269" y="590"/>
                  <a:pt x="269" y="590"/>
                </a:cubicBezTo>
                <a:cubicBezTo>
                  <a:pt x="270" y="590"/>
                  <a:pt x="270" y="590"/>
                  <a:pt x="270" y="590"/>
                </a:cubicBezTo>
                <a:cubicBezTo>
                  <a:pt x="276" y="590"/>
                  <a:pt x="276" y="590"/>
                  <a:pt x="276" y="590"/>
                </a:cubicBezTo>
                <a:cubicBezTo>
                  <a:pt x="279" y="592"/>
                  <a:pt x="281" y="594"/>
                  <a:pt x="283" y="598"/>
                </a:cubicBezTo>
                <a:cubicBezTo>
                  <a:pt x="286" y="600"/>
                  <a:pt x="286" y="600"/>
                  <a:pt x="286" y="600"/>
                </a:cubicBezTo>
                <a:cubicBezTo>
                  <a:pt x="287" y="600"/>
                  <a:pt x="287" y="600"/>
                  <a:pt x="287" y="600"/>
                </a:cubicBezTo>
                <a:cubicBezTo>
                  <a:pt x="287" y="600"/>
                  <a:pt x="287" y="600"/>
                  <a:pt x="287" y="600"/>
                </a:cubicBezTo>
                <a:cubicBezTo>
                  <a:pt x="287" y="600"/>
                  <a:pt x="287" y="600"/>
                  <a:pt x="287" y="600"/>
                </a:cubicBezTo>
                <a:cubicBezTo>
                  <a:pt x="301" y="606"/>
                  <a:pt x="301" y="606"/>
                  <a:pt x="301" y="606"/>
                </a:cubicBezTo>
                <a:cubicBezTo>
                  <a:pt x="307" y="608"/>
                  <a:pt x="307" y="608"/>
                  <a:pt x="307" y="608"/>
                </a:cubicBezTo>
                <a:cubicBezTo>
                  <a:pt x="315" y="607"/>
                  <a:pt x="315" y="607"/>
                  <a:pt x="315" y="607"/>
                </a:cubicBezTo>
                <a:cubicBezTo>
                  <a:pt x="319" y="602"/>
                  <a:pt x="319" y="602"/>
                  <a:pt x="319" y="602"/>
                </a:cubicBezTo>
                <a:cubicBezTo>
                  <a:pt x="323" y="582"/>
                  <a:pt x="323" y="582"/>
                  <a:pt x="323" y="582"/>
                </a:cubicBezTo>
                <a:cubicBezTo>
                  <a:pt x="324" y="572"/>
                  <a:pt x="324" y="572"/>
                  <a:pt x="324" y="572"/>
                </a:cubicBezTo>
                <a:cubicBezTo>
                  <a:pt x="324" y="571"/>
                  <a:pt x="324" y="571"/>
                  <a:pt x="324" y="571"/>
                </a:cubicBezTo>
                <a:cubicBezTo>
                  <a:pt x="325" y="570"/>
                  <a:pt x="325" y="570"/>
                  <a:pt x="325" y="570"/>
                </a:cubicBezTo>
                <a:cubicBezTo>
                  <a:pt x="325" y="570"/>
                  <a:pt x="325" y="570"/>
                  <a:pt x="325" y="570"/>
                </a:cubicBezTo>
                <a:cubicBezTo>
                  <a:pt x="333" y="564"/>
                  <a:pt x="333" y="564"/>
                  <a:pt x="333" y="564"/>
                </a:cubicBezTo>
                <a:cubicBezTo>
                  <a:pt x="337" y="558"/>
                  <a:pt x="337" y="558"/>
                  <a:pt x="337" y="558"/>
                </a:cubicBezTo>
                <a:cubicBezTo>
                  <a:pt x="337" y="558"/>
                  <a:pt x="337" y="558"/>
                  <a:pt x="337" y="558"/>
                </a:cubicBezTo>
                <a:cubicBezTo>
                  <a:pt x="345" y="554"/>
                  <a:pt x="345" y="554"/>
                  <a:pt x="345" y="554"/>
                </a:cubicBezTo>
                <a:cubicBezTo>
                  <a:pt x="350" y="551"/>
                  <a:pt x="350" y="551"/>
                  <a:pt x="350" y="551"/>
                </a:cubicBezTo>
                <a:cubicBezTo>
                  <a:pt x="356" y="549"/>
                  <a:pt x="356" y="549"/>
                  <a:pt x="356" y="549"/>
                </a:cubicBezTo>
                <a:cubicBezTo>
                  <a:pt x="353" y="537"/>
                  <a:pt x="353" y="537"/>
                  <a:pt x="353" y="537"/>
                </a:cubicBezTo>
                <a:cubicBezTo>
                  <a:pt x="367" y="538"/>
                  <a:pt x="367" y="538"/>
                  <a:pt x="367" y="538"/>
                </a:cubicBezTo>
                <a:cubicBezTo>
                  <a:pt x="367" y="538"/>
                  <a:pt x="367" y="538"/>
                  <a:pt x="367" y="538"/>
                </a:cubicBezTo>
                <a:cubicBezTo>
                  <a:pt x="367" y="539"/>
                  <a:pt x="367" y="539"/>
                  <a:pt x="367" y="539"/>
                </a:cubicBezTo>
                <a:cubicBezTo>
                  <a:pt x="367" y="539"/>
                  <a:pt x="367" y="539"/>
                  <a:pt x="367" y="539"/>
                </a:cubicBezTo>
                <a:cubicBezTo>
                  <a:pt x="374" y="542"/>
                  <a:pt x="374" y="542"/>
                  <a:pt x="374" y="542"/>
                </a:cubicBezTo>
                <a:cubicBezTo>
                  <a:pt x="374" y="542"/>
                  <a:pt x="374" y="542"/>
                  <a:pt x="374" y="542"/>
                </a:cubicBezTo>
                <a:cubicBezTo>
                  <a:pt x="374" y="541"/>
                  <a:pt x="374" y="541"/>
                  <a:pt x="374" y="541"/>
                </a:cubicBezTo>
                <a:cubicBezTo>
                  <a:pt x="376" y="534"/>
                  <a:pt x="376" y="534"/>
                  <a:pt x="376" y="534"/>
                </a:cubicBezTo>
                <a:cubicBezTo>
                  <a:pt x="376" y="532"/>
                  <a:pt x="376" y="532"/>
                  <a:pt x="376" y="532"/>
                </a:cubicBezTo>
                <a:cubicBezTo>
                  <a:pt x="377" y="533"/>
                  <a:pt x="377" y="533"/>
                  <a:pt x="377" y="533"/>
                </a:cubicBezTo>
                <a:cubicBezTo>
                  <a:pt x="378" y="533"/>
                  <a:pt x="378" y="533"/>
                  <a:pt x="378" y="533"/>
                </a:cubicBezTo>
                <a:cubicBezTo>
                  <a:pt x="384" y="534"/>
                  <a:pt x="384" y="534"/>
                  <a:pt x="384" y="534"/>
                </a:cubicBezTo>
                <a:cubicBezTo>
                  <a:pt x="387" y="534"/>
                  <a:pt x="387" y="534"/>
                  <a:pt x="387" y="534"/>
                </a:cubicBezTo>
                <a:cubicBezTo>
                  <a:pt x="393" y="528"/>
                  <a:pt x="393" y="528"/>
                  <a:pt x="393" y="528"/>
                </a:cubicBezTo>
                <a:cubicBezTo>
                  <a:pt x="394" y="528"/>
                  <a:pt x="394" y="528"/>
                  <a:pt x="394" y="528"/>
                </a:cubicBezTo>
                <a:cubicBezTo>
                  <a:pt x="394" y="527"/>
                  <a:pt x="394" y="527"/>
                  <a:pt x="394" y="527"/>
                </a:cubicBezTo>
                <a:cubicBezTo>
                  <a:pt x="395" y="527"/>
                  <a:pt x="395" y="527"/>
                  <a:pt x="395" y="527"/>
                </a:cubicBezTo>
                <a:cubicBezTo>
                  <a:pt x="403" y="526"/>
                  <a:pt x="403" y="526"/>
                  <a:pt x="403" y="526"/>
                </a:cubicBezTo>
                <a:cubicBezTo>
                  <a:pt x="409" y="519"/>
                  <a:pt x="409" y="519"/>
                  <a:pt x="409" y="519"/>
                </a:cubicBezTo>
                <a:cubicBezTo>
                  <a:pt x="413" y="514"/>
                  <a:pt x="413" y="514"/>
                  <a:pt x="413" y="514"/>
                </a:cubicBezTo>
                <a:cubicBezTo>
                  <a:pt x="413" y="508"/>
                  <a:pt x="413" y="508"/>
                  <a:pt x="413" y="508"/>
                </a:cubicBezTo>
                <a:cubicBezTo>
                  <a:pt x="413" y="505"/>
                  <a:pt x="414" y="504"/>
                  <a:pt x="417" y="502"/>
                </a:cubicBezTo>
                <a:cubicBezTo>
                  <a:pt x="417" y="502"/>
                  <a:pt x="417" y="502"/>
                  <a:pt x="417" y="502"/>
                </a:cubicBezTo>
                <a:cubicBezTo>
                  <a:pt x="417" y="502"/>
                  <a:pt x="417" y="502"/>
                  <a:pt x="417" y="502"/>
                </a:cubicBezTo>
                <a:cubicBezTo>
                  <a:pt x="418" y="502"/>
                  <a:pt x="418" y="502"/>
                  <a:pt x="418" y="502"/>
                </a:cubicBezTo>
                <a:cubicBezTo>
                  <a:pt x="425" y="503"/>
                  <a:pt x="425" y="503"/>
                  <a:pt x="425" y="503"/>
                </a:cubicBezTo>
                <a:cubicBezTo>
                  <a:pt x="429" y="501"/>
                  <a:pt x="429" y="501"/>
                  <a:pt x="429" y="501"/>
                </a:cubicBezTo>
                <a:cubicBezTo>
                  <a:pt x="430" y="496"/>
                  <a:pt x="430" y="496"/>
                  <a:pt x="430" y="496"/>
                </a:cubicBezTo>
                <a:cubicBezTo>
                  <a:pt x="438" y="493"/>
                  <a:pt x="438" y="493"/>
                  <a:pt x="438" y="493"/>
                </a:cubicBezTo>
                <a:cubicBezTo>
                  <a:pt x="438" y="493"/>
                  <a:pt x="438" y="493"/>
                  <a:pt x="438" y="493"/>
                </a:cubicBezTo>
                <a:cubicBezTo>
                  <a:pt x="439" y="493"/>
                  <a:pt x="439" y="493"/>
                  <a:pt x="439" y="493"/>
                </a:cubicBezTo>
                <a:cubicBezTo>
                  <a:pt x="439" y="493"/>
                  <a:pt x="439" y="493"/>
                  <a:pt x="439" y="493"/>
                </a:cubicBezTo>
                <a:cubicBezTo>
                  <a:pt x="449" y="494"/>
                  <a:pt x="449" y="494"/>
                  <a:pt x="449" y="494"/>
                </a:cubicBezTo>
                <a:cubicBezTo>
                  <a:pt x="457" y="492"/>
                  <a:pt x="457" y="492"/>
                  <a:pt x="457" y="492"/>
                </a:cubicBezTo>
                <a:cubicBezTo>
                  <a:pt x="461" y="488"/>
                  <a:pt x="461" y="488"/>
                  <a:pt x="461" y="488"/>
                </a:cubicBezTo>
                <a:cubicBezTo>
                  <a:pt x="465" y="481"/>
                  <a:pt x="465" y="481"/>
                  <a:pt x="465" y="481"/>
                </a:cubicBezTo>
                <a:cubicBezTo>
                  <a:pt x="459" y="475"/>
                  <a:pt x="459" y="475"/>
                  <a:pt x="459" y="475"/>
                </a:cubicBezTo>
                <a:cubicBezTo>
                  <a:pt x="459" y="474"/>
                  <a:pt x="459" y="474"/>
                  <a:pt x="459" y="474"/>
                </a:cubicBezTo>
                <a:cubicBezTo>
                  <a:pt x="459" y="474"/>
                  <a:pt x="459" y="474"/>
                  <a:pt x="459" y="474"/>
                </a:cubicBezTo>
                <a:cubicBezTo>
                  <a:pt x="457" y="470"/>
                  <a:pt x="457" y="470"/>
                  <a:pt x="457" y="470"/>
                </a:cubicBezTo>
                <a:cubicBezTo>
                  <a:pt x="457" y="470"/>
                  <a:pt x="457" y="470"/>
                  <a:pt x="457" y="470"/>
                </a:cubicBezTo>
                <a:cubicBezTo>
                  <a:pt x="456" y="462"/>
                  <a:pt x="456" y="462"/>
                  <a:pt x="456" y="462"/>
                </a:cubicBezTo>
                <a:cubicBezTo>
                  <a:pt x="456" y="462"/>
                  <a:pt x="456" y="462"/>
                  <a:pt x="456" y="462"/>
                </a:cubicBezTo>
                <a:cubicBezTo>
                  <a:pt x="459" y="456"/>
                  <a:pt x="459" y="456"/>
                  <a:pt x="459" y="456"/>
                </a:cubicBezTo>
                <a:cubicBezTo>
                  <a:pt x="459" y="454"/>
                  <a:pt x="461" y="451"/>
                  <a:pt x="464" y="448"/>
                </a:cubicBezTo>
                <a:cubicBezTo>
                  <a:pt x="468" y="439"/>
                  <a:pt x="468" y="439"/>
                  <a:pt x="468" y="439"/>
                </a:cubicBezTo>
                <a:cubicBezTo>
                  <a:pt x="468" y="438"/>
                  <a:pt x="468" y="438"/>
                  <a:pt x="468" y="438"/>
                </a:cubicBezTo>
                <a:cubicBezTo>
                  <a:pt x="469" y="438"/>
                  <a:pt x="469" y="438"/>
                  <a:pt x="469" y="438"/>
                </a:cubicBezTo>
                <a:cubicBezTo>
                  <a:pt x="473" y="432"/>
                  <a:pt x="473" y="432"/>
                  <a:pt x="473" y="432"/>
                </a:cubicBezTo>
                <a:cubicBezTo>
                  <a:pt x="479" y="420"/>
                  <a:pt x="479" y="420"/>
                  <a:pt x="479" y="420"/>
                </a:cubicBezTo>
                <a:cubicBezTo>
                  <a:pt x="484" y="428"/>
                  <a:pt x="484" y="428"/>
                  <a:pt x="484" y="428"/>
                </a:cubicBezTo>
                <a:cubicBezTo>
                  <a:pt x="485" y="428"/>
                  <a:pt x="485" y="428"/>
                  <a:pt x="485" y="428"/>
                </a:cubicBezTo>
                <a:cubicBezTo>
                  <a:pt x="485" y="429"/>
                  <a:pt x="485" y="429"/>
                  <a:pt x="485" y="429"/>
                </a:cubicBezTo>
                <a:cubicBezTo>
                  <a:pt x="487" y="437"/>
                  <a:pt x="487" y="437"/>
                  <a:pt x="487" y="437"/>
                </a:cubicBezTo>
                <a:cubicBezTo>
                  <a:pt x="487" y="437"/>
                  <a:pt x="487" y="437"/>
                  <a:pt x="487" y="437"/>
                </a:cubicBezTo>
                <a:cubicBezTo>
                  <a:pt x="488" y="445"/>
                  <a:pt x="488" y="445"/>
                  <a:pt x="488" y="445"/>
                </a:cubicBezTo>
                <a:cubicBezTo>
                  <a:pt x="493" y="448"/>
                  <a:pt x="493" y="448"/>
                  <a:pt x="493" y="448"/>
                </a:cubicBezTo>
                <a:cubicBezTo>
                  <a:pt x="494" y="448"/>
                  <a:pt x="494" y="448"/>
                  <a:pt x="494" y="448"/>
                </a:cubicBezTo>
                <a:cubicBezTo>
                  <a:pt x="494" y="448"/>
                  <a:pt x="494" y="448"/>
                  <a:pt x="494" y="448"/>
                </a:cubicBezTo>
                <a:cubicBezTo>
                  <a:pt x="494" y="448"/>
                  <a:pt x="494" y="448"/>
                  <a:pt x="494" y="448"/>
                </a:cubicBezTo>
                <a:cubicBezTo>
                  <a:pt x="495" y="448"/>
                  <a:pt x="495" y="448"/>
                  <a:pt x="495" y="448"/>
                </a:cubicBezTo>
                <a:cubicBezTo>
                  <a:pt x="496" y="448"/>
                  <a:pt x="496" y="448"/>
                  <a:pt x="496" y="448"/>
                </a:cubicBezTo>
                <a:cubicBezTo>
                  <a:pt x="501" y="440"/>
                  <a:pt x="501" y="440"/>
                  <a:pt x="501" y="440"/>
                </a:cubicBezTo>
                <a:cubicBezTo>
                  <a:pt x="503" y="432"/>
                  <a:pt x="503" y="432"/>
                  <a:pt x="503" y="432"/>
                </a:cubicBezTo>
                <a:cubicBezTo>
                  <a:pt x="505" y="432"/>
                  <a:pt x="505" y="432"/>
                  <a:pt x="505" y="432"/>
                </a:cubicBezTo>
                <a:cubicBezTo>
                  <a:pt x="506" y="432"/>
                  <a:pt x="506" y="432"/>
                  <a:pt x="506" y="432"/>
                </a:cubicBezTo>
                <a:cubicBezTo>
                  <a:pt x="517" y="436"/>
                  <a:pt x="517" y="436"/>
                  <a:pt x="517" y="436"/>
                </a:cubicBezTo>
                <a:cubicBezTo>
                  <a:pt x="523" y="432"/>
                  <a:pt x="523" y="432"/>
                  <a:pt x="523" y="432"/>
                </a:cubicBezTo>
                <a:cubicBezTo>
                  <a:pt x="523" y="432"/>
                  <a:pt x="523" y="432"/>
                  <a:pt x="523" y="432"/>
                </a:cubicBezTo>
                <a:cubicBezTo>
                  <a:pt x="524" y="432"/>
                  <a:pt x="524" y="432"/>
                  <a:pt x="524" y="432"/>
                </a:cubicBezTo>
                <a:cubicBezTo>
                  <a:pt x="530" y="431"/>
                  <a:pt x="530" y="431"/>
                  <a:pt x="530" y="431"/>
                </a:cubicBezTo>
                <a:cubicBezTo>
                  <a:pt x="534" y="424"/>
                  <a:pt x="534" y="424"/>
                  <a:pt x="534" y="424"/>
                </a:cubicBezTo>
                <a:cubicBezTo>
                  <a:pt x="534" y="416"/>
                  <a:pt x="534" y="416"/>
                  <a:pt x="534" y="416"/>
                </a:cubicBezTo>
                <a:cubicBezTo>
                  <a:pt x="537" y="403"/>
                  <a:pt x="537" y="403"/>
                  <a:pt x="537" y="403"/>
                </a:cubicBezTo>
                <a:cubicBezTo>
                  <a:pt x="537" y="404"/>
                  <a:pt x="537" y="404"/>
                  <a:pt x="537" y="404"/>
                </a:cubicBezTo>
                <a:cubicBezTo>
                  <a:pt x="539" y="404"/>
                  <a:pt x="539" y="404"/>
                  <a:pt x="539" y="404"/>
                </a:cubicBezTo>
                <a:cubicBezTo>
                  <a:pt x="547" y="406"/>
                  <a:pt x="547" y="406"/>
                  <a:pt x="547" y="406"/>
                </a:cubicBezTo>
                <a:cubicBezTo>
                  <a:pt x="551" y="398"/>
                  <a:pt x="551" y="398"/>
                  <a:pt x="551" y="398"/>
                </a:cubicBezTo>
                <a:cubicBezTo>
                  <a:pt x="552" y="398"/>
                  <a:pt x="552" y="398"/>
                  <a:pt x="552" y="398"/>
                </a:cubicBezTo>
                <a:cubicBezTo>
                  <a:pt x="553" y="398"/>
                  <a:pt x="553" y="398"/>
                  <a:pt x="553" y="398"/>
                </a:cubicBezTo>
                <a:cubicBezTo>
                  <a:pt x="561" y="398"/>
                  <a:pt x="561" y="398"/>
                  <a:pt x="561" y="398"/>
                </a:cubicBezTo>
                <a:cubicBezTo>
                  <a:pt x="562" y="398"/>
                  <a:pt x="562" y="398"/>
                  <a:pt x="562" y="398"/>
                </a:cubicBezTo>
                <a:cubicBezTo>
                  <a:pt x="562" y="398"/>
                  <a:pt x="562" y="398"/>
                  <a:pt x="562" y="398"/>
                </a:cubicBezTo>
                <a:cubicBezTo>
                  <a:pt x="563" y="398"/>
                  <a:pt x="563" y="398"/>
                  <a:pt x="563" y="398"/>
                </a:cubicBezTo>
                <a:cubicBezTo>
                  <a:pt x="567" y="404"/>
                  <a:pt x="567" y="404"/>
                  <a:pt x="567" y="404"/>
                </a:cubicBezTo>
                <a:cubicBezTo>
                  <a:pt x="567" y="404"/>
                  <a:pt x="567" y="404"/>
                  <a:pt x="567" y="404"/>
                </a:cubicBezTo>
                <a:cubicBezTo>
                  <a:pt x="567" y="405"/>
                  <a:pt x="567" y="405"/>
                  <a:pt x="567" y="405"/>
                </a:cubicBezTo>
                <a:cubicBezTo>
                  <a:pt x="567" y="406"/>
                  <a:pt x="567" y="406"/>
                  <a:pt x="567" y="406"/>
                </a:cubicBezTo>
                <a:cubicBezTo>
                  <a:pt x="568" y="414"/>
                  <a:pt x="568" y="414"/>
                  <a:pt x="568" y="414"/>
                </a:cubicBezTo>
                <a:cubicBezTo>
                  <a:pt x="572" y="417"/>
                  <a:pt x="572" y="417"/>
                  <a:pt x="572" y="417"/>
                </a:cubicBezTo>
                <a:cubicBezTo>
                  <a:pt x="577" y="412"/>
                  <a:pt x="577" y="412"/>
                  <a:pt x="577" y="412"/>
                </a:cubicBezTo>
                <a:cubicBezTo>
                  <a:pt x="579" y="414"/>
                  <a:pt x="579" y="414"/>
                  <a:pt x="579" y="414"/>
                </a:cubicBezTo>
                <a:cubicBezTo>
                  <a:pt x="581" y="416"/>
                  <a:pt x="581" y="418"/>
                  <a:pt x="581" y="420"/>
                </a:cubicBezTo>
                <a:cubicBezTo>
                  <a:pt x="581" y="427"/>
                  <a:pt x="581" y="427"/>
                  <a:pt x="581" y="427"/>
                </a:cubicBezTo>
                <a:cubicBezTo>
                  <a:pt x="579" y="434"/>
                  <a:pt x="579" y="434"/>
                  <a:pt x="579" y="434"/>
                </a:cubicBezTo>
                <a:cubicBezTo>
                  <a:pt x="581" y="438"/>
                  <a:pt x="581" y="438"/>
                  <a:pt x="581" y="438"/>
                </a:cubicBezTo>
                <a:cubicBezTo>
                  <a:pt x="585" y="442"/>
                  <a:pt x="585" y="442"/>
                  <a:pt x="585" y="442"/>
                </a:cubicBezTo>
                <a:cubicBezTo>
                  <a:pt x="601" y="444"/>
                  <a:pt x="601" y="444"/>
                  <a:pt x="601" y="444"/>
                </a:cubicBezTo>
                <a:cubicBezTo>
                  <a:pt x="602" y="445"/>
                  <a:pt x="602" y="445"/>
                  <a:pt x="602" y="445"/>
                </a:cubicBezTo>
                <a:cubicBezTo>
                  <a:pt x="602" y="445"/>
                  <a:pt x="602" y="445"/>
                  <a:pt x="602" y="445"/>
                </a:cubicBezTo>
                <a:cubicBezTo>
                  <a:pt x="603" y="445"/>
                  <a:pt x="603" y="445"/>
                  <a:pt x="603" y="445"/>
                </a:cubicBezTo>
                <a:cubicBezTo>
                  <a:pt x="603" y="445"/>
                  <a:pt x="603" y="445"/>
                  <a:pt x="603" y="445"/>
                </a:cubicBezTo>
                <a:cubicBezTo>
                  <a:pt x="604" y="446"/>
                  <a:pt x="604" y="446"/>
                  <a:pt x="604" y="446"/>
                </a:cubicBezTo>
                <a:cubicBezTo>
                  <a:pt x="609" y="440"/>
                  <a:pt x="609" y="440"/>
                  <a:pt x="609" y="440"/>
                </a:cubicBezTo>
                <a:cubicBezTo>
                  <a:pt x="609" y="440"/>
                  <a:pt x="609" y="440"/>
                  <a:pt x="609" y="440"/>
                </a:cubicBezTo>
                <a:cubicBezTo>
                  <a:pt x="613" y="436"/>
                  <a:pt x="613" y="436"/>
                  <a:pt x="613" y="436"/>
                </a:cubicBezTo>
                <a:cubicBezTo>
                  <a:pt x="611" y="430"/>
                  <a:pt x="611" y="430"/>
                  <a:pt x="611" y="430"/>
                </a:cubicBezTo>
                <a:cubicBezTo>
                  <a:pt x="607" y="404"/>
                  <a:pt x="607" y="404"/>
                  <a:pt x="607" y="404"/>
                </a:cubicBezTo>
                <a:cubicBezTo>
                  <a:pt x="619" y="410"/>
                  <a:pt x="619" y="410"/>
                  <a:pt x="619" y="410"/>
                </a:cubicBezTo>
                <a:cubicBezTo>
                  <a:pt x="619" y="410"/>
                  <a:pt x="619" y="410"/>
                  <a:pt x="619" y="410"/>
                </a:cubicBezTo>
                <a:cubicBezTo>
                  <a:pt x="619" y="410"/>
                  <a:pt x="619" y="410"/>
                  <a:pt x="619" y="410"/>
                </a:cubicBezTo>
                <a:cubicBezTo>
                  <a:pt x="625" y="416"/>
                  <a:pt x="625" y="416"/>
                  <a:pt x="625" y="416"/>
                </a:cubicBezTo>
                <a:cubicBezTo>
                  <a:pt x="628" y="419"/>
                  <a:pt x="628" y="419"/>
                  <a:pt x="628" y="419"/>
                </a:cubicBezTo>
                <a:cubicBezTo>
                  <a:pt x="633" y="416"/>
                  <a:pt x="633" y="416"/>
                  <a:pt x="633" y="416"/>
                </a:cubicBezTo>
                <a:cubicBezTo>
                  <a:pt x="649" y="398"/>
                  <a:pt x="649" y="398"/>
                  <a:pt x="649" y="398"/>
                </a:cubicBezTo>
                <a:cubicBezTo>
                  <a:pt x="649" y="398"/>
                  <a:pt x="649" y="398"/>
                  <a:pt x="649" y="398"/>
                </a:cubicBezTo>
                <a:cubicBezTo>
                  <a:pt x="650" y="398"/>
                  <a:pt x="650" y="398"/>
                  <a:pt x="650" y="398"/>
                </a:cubicBezTo>
                <a:cubicBezTo>
                  <a:pt x="656" y="393"/>
                  <a:pt x="656" y="393"/>
                  <a:pt x="656" y="393"/>
                </a:cubicBezTo>
                <a:cubicBezTo>
                  <a:pt x="663" y="384"/>
                  <a:pt x="663" y="384"/>
                  <a:pt x="663" y="384"/>
                </a:cubicBezTo>
                <a:cubicBezTo>
                  <a:pt x="663" y="383"/>
                  <a:pt x="663" y="383"/>
                  <a:pt x="663" y="383"/>
                </a:cubicBezTo>
                <a:cubicBezTo>
                  <a:pt x="672" y="385"/>
                  <a:pt x="672" y="385"/>
                  <a:pt x="672" y="385"/>
                </a:cubicBezTo>
                <a:cubicBezTo>
                  <a:pt x="677" y="385"/>
                  <a:pt x="677" y="385"/>
                  <a:pt x="677" y="385"/>
                </a:cubicBezTo>
                <a:cubicBezTo>
                  <a:pt x="677" y="382"/>
                  <a:pt x="677" y="379"/>
                  <a:pt x="678" y="378"/>
                </a:cubicBezTo>
                <a:cubicBezTo>
                  <a:pt x="685" y="370"/>
                  <a:pt x="685" y="370"/>
                  <a:pt x="685" y="370"/>
                </a:cubicBezTo>
                <a:cubicBezTo>
                  <a:pt x="687" y="368"/>
                  <a:pt x="687" y="368"/>
                  <a:pt x="687" y="368"/>
                </a:cubicBezTo>
                <a:cubicBezTo>
                  <a:pt x="695" y="371"/>
                  <a:pt x="695" y="371"/>
                  <a:pt x="695" y="371"/>
                </a:cubicBezTo>
                <a:cubicBezTo>
                  <a:pt x="704" y="370"/>
                  <a:pt x="704" y="370"/>
                  <a:pt x="704" y="370"/>
                </a:cubicBezTo>
                <a:cubicBezTo>
                  <a:pt x="711" y="363"/>
                  <a:pt x="711" y="363"/>
                  <a:pt x="711" y="363"/>
                </a:cubicBezTo>
                <a:cubicBezTo>
                  <a:pt x="714" y="357"/>
                  <a:pt x="714" y="357"/>
                  <a:pt x="714" y="357"/>
                </a:cubicBezTo>
                <a:cubicBezTo>
                  <a:pt x="712" y="354"/>
                  <a:pt x="712" y="354"/>
                  <a:pt x="712" y="354"/>
                </a:cubicBezTo>
                <a:cubicBezTo>
                  <a:pt x="706" y="357"/>
                  <a:pt x="706" y="357"/>
                  <a:pt x="706" y="357"/>
                </a:cubicBezTo>
                <a:cubicBezTo>
                  <a:pt x="706" y="356"/>
                  <a:pt x="706" y="356"/>
                  <a:pt x="706" y="356"/>
                </a:cubicBezTo>
                <a:cubicBezTo>
                  <a:pt x="705" y="356"/>
                  <a:pt x="705" y="356"/>
                  <a:pt x="705" y="356"/>
                </a:cubicBezTo>
                <a:cubicBezTo>
                  <a:pt x="698" y="350"/>
                  <a:pt x="698" y="350"/>
                  <a:pt x="698" y="350"/>
                </a:cubicBezTo>
                <a:cubicBezTo>
                  <a:pt x="698" y="349"/>
                  <a:pt x="698" y="349"/>
                  <a:pt x="698" y="349"/>
                </a:cubicBezTo>
                <a:cubicBezTo>
                  <a:pt x="701" y="338"/>
                  <a:pt x="701" y="338"/>
                  <a:pt x="701" y="338"/>
                </a:cubicBezTo>
                <a:cubicBezTo>
                  <a:pt x="701" y="330"/>
                  <a:pt x="701" y="330"/>
                  <a:pt x="701" y="330"/>
                </a:cubicBezTo>
                <a:cubicBezTo>
                  <a:pt x="699" y="324"/>
                  <a:pt x="699" y="324"/>
                  <a:pt x="699" y="324"/>
                </a:cubicBezTo>
                <a:cubicBezTo>
                  <a:pt x="694" y="322"/>
                  <a:pt x="694" y="322"/>
                  <a:pt x="694" y="322"/>
                </a:cubicBezTo>
                <a:cubicBezTo>
                  <a:pt x="694" y="321"/>
                  <a:pt x="694" y="321"/>
                  <a:pt x="694" y="321"/>
                </a:cubicBezTo>
                <a:cubicBezTo>
                  <a:pt x="693" y="321"/>
                  <a:pt x="693" y="321"/>
                  <a:pt x="693" y="321"/>
                </a:cubicBezTo>
                <a:cubicBezTo>
                  <a:pt x="693" y="320"/>
                  <a:pt x="693" y="320"/>
                  <a:pt x="693" y="320"/>
                </a:cubicBezTo>
                <a:cubicBezTo>
                  <a:pt x="688" y="311"/>
                  <a:pt x="688" y="311"/>
                  <a:pt x="688" y="311"/>
                </a:cubicBezTo>
                <a:cubicBezTo>
                  <a:pt x="687" y="310"/>
                  <a:pt x="687" y="310"/>
                  <a:pt x="687" y="310"/>
                </a:cubicBezTo>
                <a:cubicBezTo>
                  <a:pt x="681" y="318"/>
                  <a:pt x="681" y="318"/>
                  <a:pt x="681" y="318"/>
                </a:cubicBezTo>
                <a:cubicBezTo>
                  <a:pt x="674" y="322"/>
                  <a:pt x="674" y="322"/>
                  <a:pt x="674" y="322"/>
                </a:cubicBezTo>
                <a:cubicBezTo>
                  <a:pt x="672" y="323"/>
                  <a:pt x="672" y="323"/>
                  <a:pt x="672" y="323"/>
                </a:cubicBezTo>
                <a:cubicBezTo>
                  <a:pt x="672" y="322"/>
                  <a:pt x="672" y="322"/>
                  <a:pt x="672" y="322"/>
                </a:cubicBezTo>
                <a:cubicBezTo>
                  <a:pt x="671" y="322"/>
                  <a:pt x="671" y="322"/>
                  <a:pt x="671" y="322"/>
                </a:cubicBezTo>
                <a:cubicBezTo>
                  <a:pt x="664" y="315"/>
                  <a:pt x="664" y="315"/>
                  <a:pt x="664" y="315"/>
                </a:cubicBezTo>
                <a:cubicBezTo>
                  <a:pt x="664" y="314"/>
                  <a:pt x="664" y="314"/>
                  <a:pt x="664" y="314"/>
                </a:cubicBezTo>
                <a:cubicBezTo>
                  <a:pt x="659" y="303"/>
                  <a:pt x="659" y="303"/>
                  <a:pt x="659" y="303"/>
                </a:cubicBezTo>
                <a:cubicBezTo>
                  <a:pt x="659" y="303"/>
                  <a:pt x="659" y="303"/>
                  <a:pt x="659" y="303"/>
                </a:cubicBezTo>
                <a:cubicBezTo>
                  <a:pt x="657" y="295"/>
                  <a:pt x="657" y="295"/>
                  <a:pt x="657" y="295"/>
                </a:cubicBezTo>
                <a:cubicBezTo>
                  <a:pt x="657" y="294"/>
                  <a:pt x="657" y="294"/>
                  <a:pt x="657" y="294"/>
                </a:cubicBezTo>
                <a:cubicBezTo>
                  <a:pt x="657" y="294"/>
                  <a:pt x="657" y="294"/>
                  <a:pt x="657" y="294"/>
                </a:cubicBezTo>
                <a:cubicBezTo>
                  <a:pt x="657" y="282"/>
                  <a:pt x="657" y="282"/>
                  <a:pt x="657" y="282"/>
                </a:cubicBezTo>
                <a:cubicBezTo>
                  <a:pt x="656" y="275"/>
                  <a:pt x="656" y="275"/>
                  <a:pt x="656" y="275"/>
                </a:cubicBezTo>
                <a:cubicBezTo>
                  <a:pt x="650" y="273"/>
                  <a:pt x="650" y="273"/>
                  <a:pt x="650" y="273"/>
                </a:cubicBezTo>
                <a:cubicBezTo>
                  <a:pt x="650" y="273"/>
                  <a:pt x="650" y="273"/>
                  <a:pt x="650" y="273"/>
                </a:cubicBezTo>
                <a:cubicBezTo>
                  <a:pt x="650" y="273"/>
                  <a:pt x="650" y="273"/>
                  <a:pt x="650" y="273"/>
                </a:cubicBezTo>
                <a:cubicBezTo>
                  <a:pt x="637" y="263"/>
                  <a:pt x="637" y="263"/>
                  <a:pt x="637" y="263"/>
                </a:cubicBezTo>
                <a:cubicBezTo>
                  <a:pt x="638" y="262"/>
                  <a:pt x="638" y="262"/>
                  <a:pt x="638" y="262"/>
                </a:cubicBezTo>
                <a:cubicBezTo>
                  <a:pt x="644" y="255"/>
                  <a:pt x="644" y="255"/>
                  <a:pt x="644" y="255"/>
                </a:cubicBezTo>
                <a:cubicBezTo>
                  <a:pt x="644" y="255"/>
                  <a:pt x="644" y="255"/>
                  <a:pt x="644" y="255"/>
                </a:cubicBezTo>
                <a:cubicBezTo>
                  <a:pt x="644" y="254"/>
                  <a:pt x="644" y="254"/>
                  <a:pt x="644" y="254"/>
                </a:cubicBezTo>
                <a:cubicBezTo>
                  <a:pt x="645" y="254"/>
                  <a:pt x="645" y="254"/>
                  <a:pt x="645" y="254"/>
                </a:cubicBezTo>
                <a:cubicBezTo>
                  <a:pt x="645" y="254"/>
                  <a:pt x="645" y="254"/>
                  <a:pt x="645" y="254"/>
                </a:cubicBezTo>
                <a:cubicBezTo>
                  <a:pt x="651" y="254"/>
                  <a:pt x="651" y="254"/>
                  <a:pt x="651" y="254"/>
                </a:cubicBezTo>
                <a:cubicBezTo>
                  <a:pt x="652" y="254"/>
                  <a:pt x="652" y="254"/>
                  <a:pt x="652" y="254"/>
                </a:cubicBezTo>
                <a:cubicBezTo>
                  <a:pt x="654" y="254"/>
                  <a:pt x="656" y="255"/>
                  <a:pt x="657" y="257"/>
                </a:cubicBezTo>
                <a:cubicBezTo>
                  <a:pt x="663" y="261"/>
                  <a:pt x="663" y="261"/>
                  <a:pt x="663" y="261"/>
                </a:cubicBezTo>
                <a:cubicBezTo>
                  <a:pt x="669" y="256"/>
                  <a:pt x="669" y="256"/>
                  <a:pt x="669" y="256"/>
                </a:cubicBezTo>
                <a:cubicBezTo>
                  <a:pt x="673" y="250"/>
                  <a:pt x="673" y="250"/>
                  <a:pt x="673" y="250"/>
                </a:cubicBezTo>
                <a:cubicBezTo>
                  <a:pt x="673" y="245"/>
                  <a:pt x="673" y="245"/>
                  <a:pt x="673" y="245"/>
                </a:cubicBezTo>
                <a:cubicBezTo>
                  <a:pt x="672" y="232"/>
                  <a:pt x="672" y="232"/>
                  <a:pt x="672" y="232"/>
                </a:cubicBezTo>
                <a:cubicBezTo>
                  <a:pt x="671" y="227"/>
                  <a:pt x="671" y="227"/>
                  <a:pt x="671" y="227"/>
                </a:cubicBezTo>
                <a:cubicBezTo>
                  <a:pt x="662" y="226"/>
                  <a:pt x="662" y="226"/>
                  <a:pt x="662" y="226"/>
                </a:cubicBezTo>
                <a:cubicBezTo>
                  <a:pt x="662" y="220"/>
                  <a:pt x="662" y="220"/>
                  <a:pt x="662" y="220"/>
                </a:cubicBezTo>
                <a:cubicBezTo>
                  <a:pt x="654" y="210"/>
                  <a:pt x="654" y="210"/>
                  <a:pt x="654" y="210"/>
                </a:cubicBezTo>
                <a:cubicBezTo>
                  <a:pt x="653" y="210"/>
                  <a:pt x="653" y="210"/>
                  <a:pt x="653" y="210"/>
                </a:cubicBezTo>
                <a:cubicBezTo>
                  <a:pt x="649" y="203"/>
                  <a:pt x="649" y="203"/>
                  <a:pt x="649" y="203"/>
                </a:cubicBezTo>
                <a:cubicBezTo>
                  <a:pt x="649" y="202"/>
                  <a:pt x="649" y="202"/>
                  <a:pt x="649" y="202"/>
                </a:cubicBezTo>
                <a:cubicBezTo>
                  <a:pt x="649" y="201"/>
                  <a:pt x="649" y="201"/>
                  <a:pt x="649" y="201"/>
                </a:cubicBezTo>
                <a:cubicBezTo>
                  <a:pt x="649" y="201"/>
                  <a:pt x="649" y="201"/>
                  <a:pt x="649" y="201"/>
                </a:cubicBezTo>
                <a:cubicBezTo>
                  <a:pt x="657" y="190"/>
                  <a:pt x="657" y="190"/>
                  <a:pt x="657" y="190"/>
                </a:cubicBezTo>
                <a:cubicBezTo>
                  <a:pt x="657" y="189"/>
                  <a:pt x="657" y="189"/>
                  <a:pt x="657" y="189"/>
                </a:cubicBezTo>
                <a:cubicBezTo>
                  <a:pt x="658" y="189"/>
                  <a:pt x="658" y="189"/>
                  <a:pt x="658" y="189"/>
                </a:cubicBezTo>
                <a:cubicBezTo>
                  <a:pt x="658" y="188"/>
                  <a:pt x="658" y="188"/>
                  <a:pt x="658" y="188"/>
                </a:cubicBezTo>
                <a:cubicBezTo>
                  <a:pt x="659" y="188"/>
                  <a:pt x="659" y="188"/>
                  <a:pt x="659" y="188"/>
                </a:cubicBezTo>
                <a:cubicBezTo>
                  <a:pt x="662" y="188"/>
                  <a:pt x="662" y="188"/>
                  <a:pt x="662" y="188"/>
                </a:cubicBezTo>
                <a:cubicBezTo>
                  <a:pt x="667" y="184"/>
                  <a:pt x="667" y="184"/>
                  <a:pt x="667" y="184"/>
                </a:cubicBezTo>
                <a:cubicBezTo>
                  <a:pt x="672" y="168"/>
                  <a:pt x="672" y="168"/>
                  <a:pt x="672" y="168"/>
                </a:cubicBezTo>
                <a:cubicBezTo>
                  <a:pt x="672" y="168"/>
                  <a:pt x="672" y="168"/>
                  <a:pt x="672" y="168"/>
                </a:cubicBezTo>
                <a:cubicBezTo>
                  <a:pt x="672" y="168"/>
                  <a:pt x="672" y="168"/>
                  <a:pt x="672" y="168"/>
                </a:cubicBezTo>
                <a:cubicBezTo>
                  <a:pt x="679" y="161"/>
                  <a:pt x="679" y="161"/>
                  <a:pt x="679" y="161"/>
                </a:cubicBezTo>
                <a:cubicBezTo>
                  <a:pt x="679" y="160"/>
                  <a:pt x="679" y="160"/>
                  <a:pt x="679" y="160"/>
                </a:cubicBezTo>
                <a:cubicBezTo>
                  <a:pt x="679" y="160"/>
                  <a:pt x="679" y="160"/>
                  <a:pt x="679" y="160"/>
                </a:cubicBezTo>
                <a:cubicBezTo>
                  <a:pt x="679" y="160"/>
                  <a:pt x="679" y="160"/>
                  <a:pt x="679" y="160"/>
                </a:cubicBezTo>
                <a:cubicBezTo>
                  <a:pt x="687" y="158"/>
                  <a:pt x="687" y="158"/>
                  <a:pt x="687" y="158"/>
                </a:cubicBezTo>
                <a:cubicBezTo>
                  <a:pt x="687" y="159"/>
                  <a:pt x="687" y="159"/>
                  <a:pt x="687" y="159"/>
                </a:cubicBezTo>
                <a:cubicBezTo>
                  <a:pt x="691" y="163"/>
                  <a:pt x="691" y="163"/>
                  <a:pt x="691" y="163"/>
                </a:cubicBezTo>
                <a:cubicBezTo>
                  <a:pt x="693" y="164"/>
                  <a:pt x="693" y="164"/>
                  <a:pt x="693" y="164"/>
                </a:cubicBezTo>
                <a:cubicBezTo>
                  <a:pt x="696" y="151"/>
                  <a:pt x="696" y="151"/>
                  <a:pt x="696" y="151"/>
                </a:cubicBezTo>
                <a:cubicBezTo>
                  <a:pt x="693" y="142"/>
                  <a:pt x="693" y="142"/>
                  <a:pt x="693" y="142"/>
                </a:cubicBezTo>
                <a:cubicBezTo>
                  <a:pt x="693" y="142"/>
                  <a:pt x="693" y="142"/>
                  <a:pt x="693" y="142"/>
                </a:cubicBezTo>
                <a:cubicBezTo>
                  <a:pt x="693" y="141"/>
                  <a:pt x="693" y="141"/>
                  <a:pt x="693" y="141"/>
                </a:cubicBezTo>
                <a:cubicBezTo>
                  <a:pt x="694" y="131"/>
                  <a:pt x="694" y="131"/>
                  <a:pt x="694" y="131"/>
                </a:cubicBezTo>
                <a:cubicBezTo>
                  <a:pt x="694" y="130"/>
                  <a:pt x="694" y="130"/>
                  <a:pt x="694" y="130"/>
                </a:cubicBezTo>
                <a:cubicBezTo>
                  <a:pt x="699" y="125"/>
                  <a:pt x="699" y="125"/>
                  <a:pt x="699" y="125"/>
                </a:cubicBezTo>
                <a:cubicBezTo>
                  <a:pt x="702" y="120"/>
                  <a:pt x="702" y="120"/>
                  <a:pt x="702" y="120"/>
                </a:cubicBezTo>
                <a:cubicBezTo>
                  <a:pt x="702" y="115"/>
                  <a:pt x="702" y="115"/>
                  <a:pt x="702" y="115"/>
                </a:cubicBezTo>
                <a:cubicBezTo>
                  <a:pt x="702" y="112"/>
                  <a:pt x="701" y="108"/>
                  <a:pt x="699" y="102"/>
                </a:cubicBezTo>
                <a:cubicBezTo>
                  <a:pt x="699" y="102"/>
                  <a:pt x="699" y="102"/>
                  <a:pt x="699" y="102"/>
                </a:cubicBezTo>
                <a:cubicBezTo>
                  <a:pt x="699" y="102"/>
                  <a:pt x="699" y="102"/>
                  <a:pt x="699" y="102"/>
                </a:cubicBezTo>
                <a:cubicBezTo>
                  <a:pt x="699" y="93"/>
                  <a:pt x="699" y="93"/>
                  <a:pt x="699" y="93"/>
                </a:cubicBezTo>
                <a:cubicBezTo>
                  <a:pt x="699" y="92"/>
                  <a:pt x="699" y="92"/>
                  <a:pt x="699" y="92"/>
                </a:cubicBezTo>
                <a:cubicBezTo>
                  <a:pt x="701" y="84"/>
                  <a:pt x="701" y="84"/>
                  <a:pt x="701" y="84"/>
                </a:cubicBezTo>
                <a:cubicBezTo>
                  <a:pt x="699" y="80"/>
                  <a:pt x="698" y="78"/>
                  <a:pt x="698" y="76"/>
                </a:cubicBezTo>
                <a:lnTo>
                  <a:pt x="699" y="6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8" name="Freeform 10"/>
          <p:cNvSpPr/>
          <p:nvPr/>
        </p:nvSpPr>
        <p:spPr bwMode="auto">
          <a:xfrm>
            <a:off x="6284913" y="3352800"/>
            <a:ext cx="1128712" cy="990600"/>
          </a:xfrm>
          <a:custGeom>
            <a:avLst/>
            <a:gdLst>
              <a:gd name="T0" fmla="*/ 2147483646 w 351"/>
              <a:gd name="T1" fmla="*/ 2147483646 h 308"/>
              <a:gd name="T2" fmla="*/ 2147483646 w 351"/>
              <a:gd name="T3" fmla="*/ 2147483646 h 308"/>
              <a:gd name="T4" fmla="*/ 2147483646 w 351"/>
              <a:gd name="T5" fmla="*/ 2147483646 h 308"/>
              <a:gd name="T6" fmla="*/ 2147483646 w 351"/>
              <a:gd name="T7" fmla="*/ 2147483646 h 308"/>
              <a:gd name="T8" fmla="*/ 2147483646 w 351"/>
              <a:gd name="T9" fmla="*/ 2147483646 h 308"/>
              <a:gd name="T10" fmla="*/ 2147483646 w 351"/>
              <a:gd name="T11" fmla="*/ 2147483646 h 308"/>
              <a:gd name="T12" fmla="*/ 2147483646 w 351"/>
              <a:gd name="T13" fmla="*/ 2147483646 h 308"/>
              <a:gd name="T14" fmla="*/ 2147483646 w 351"/>
              <a:gd name="T15" fmla="*/ 2147483646 h 308"/>
              <a:gd name="T16" fmla="*/ 2147483646 w 351"/>
              <a:gd name="T17" fmla="*/ 2147483646 h 308"/>
              <a:gd name="T18" fmla="*/ 2147483646 w 351"/>
              <a:gd name="T19" fmla="*/ 2147483646 h 308"/>
              <a:gd name="T20" fmla="*/ 2147483646 w 351"/>
              <a:gd name="T21" fmla="*/ 2147483646 h 308"/>
              <a:gd name="T22" fmla="*/ 2147483646 w 351"/>
              <a:gd name="T23" fmla="*/ 2147483646 h 308"/>
              <a:gd name="T24" fmla="*/ 2147483646 w 351"/>
              <a:gd name="T25" fmla="*/ 2147483646 h 308"/>
              <a:gd name="T26" fmla="*/ 2147483646 w 351"/>
              <a:gd name="T27" fmla="*/ 2147483646 h 308"/>
              <a:gd name="T28" fmla="*/ 2147483646 w 351"/>
              <a:gd name="T29" fmla="*/ 2147483646 h 308"/>
              <a:gd name="T30" fmla="*/ 2147483646 w 351"/>
              <a:gd name="T31" fmla="*/ 2147483646 h 308"/>
              <a:gd name="T32" fmla="*/ 2147483646 w 351"/>
              <a:gd name="T33" fmla="*/ 2147483646 h 308"/>
              <a:gd name="T34" fmla="*/ 2147483646 w 351"/>
              <a:gd name="T35" fmla="*/ 2147483646 h 308"/>
              <a:gd name="T36" fmla="*/ 2147483646 w 351"/>
              <a:gd name="T37" fmla="*/ 2147483646 h 308"/>
              <a:gd name="T38" fmla="*/ 2147483646 w 351"/>
              <a:gd name="T39" fmla="*/ 2147483646 h 308"/>
              <a:gd name="T40" fmla="*/ 2147483646 w 351"/>
              <a:gd name="T41" fmla="*/ 2147483646 h 308"/>
              <a:gd name="T42" fmla="*/ 2147483646 w 351"/>
              <a:gd name="T43" fmla="*/ 2147483646 h 308"/>
              <a:gd name="T44" fmla="*/ 2147483646 w 351"/>
              <a:gd name="T45" fmla="*/ 2147483646 h 308"/>
              <a:gd name="T46" fmla="*/ 2147483646 w 351"/>
              <a:gd name="T47" fmla="*/ 2147483646 h 308"/>
              <a:gd name="T48" fmla="*/ 2147483646 w 351"/>
              <a:gd name="T49" fmla="*/ 2147483646 h 308"/>
              <a:gd name="T50" fmla="*/ 2147483646 w 351"/>
              <a:gd name="T51" fmla="*/ 2147483646 h 308"/>
              <a:gd name="T52" fmla="*/ 2147483646 w 351"/>
              <a:gd name="T53" fmla="*/ 2147483646 h 308"/>
              <a:gd name="T54" fmla="*/ 2147483646 w 351"/>
              <a:gd name="T55" fmla="*/ 2147483646 h 308"/>
              <a:gd name="T56" fmla="*/ 2147483646 w 351"/>
              <a:gd name="T57" fmla="*/ 2147483646 h 308"/>
              <a:gd name="T58" fmla="*/ 2147483646 w 351"/>
              <a:gd name="T59" fmla="*/ 2147483646 h 308"/>
              <a:gd name="T60" fmla="*/ 2147483646 w 351"/>
              <a:gd name="T61" fmla="*/ 2147483646 h 308"/>
              <a:gd name="T62" fmla="*/ 2147483646 w 351"/>
              <a:gd name="T63" fmla="*/ 2147483646 h 308"/>
              <a:gd name="T64" fmla="*/ 2147483646 w 351"/>
              <a:gd name="T65" fmla="*/ 2147483646 h 308"/>
              <a:gd name="T66" fmla="*/ 2147483646 w 351"/>
              <a:gd name="T67" fmla="*/ 2147483646 h 308"/>
              <a:gd name="T68" fmla="*/ 2147483646 w 351"/>
              <a:gd name="T69" fmla="*/ 2147483646 h 308"/>
              <a:gd name="T70" fmla="*/ 2147483646 w 351"/>
              <a:gd name="T71" fmla="*/ 2147483646 h 308"/>
              <a:gd name="T72" fmla="*/ 2147483646 w 351"/>
              <a:gd name="T73" fmla="*/ 2147483646 h 308"/>
              <a:gd name="T74" fmla="*/ 2147483646 w 351"/>
              <a:gd name="T75" fmla="*/ 2147483646 h 308"/>
              <a:gd name="T76" fmla="*/ 2147483646 w 351"/>
              <a:gd name="T77" fmla="*/ 2147483646 h 308"/>
              <a:gd name="T78" fmla="*/ 2147483646 w 351"/>
              <a:gd name="T79" fmla="*/ 2147483646 h 308"/>
              <a:gd name="T80" fmla="*/ 2147483646 w 351"/>
              <a:gd name="T81" fmla="*/ 2147483646 h 308"/>
              <a:gd name="T82" fmla="*/ 2147483646 w 351"/>
              <a:gd name="T83" fmla="*/ 2147483646 h 308"/>
              <a:gd name="T84" fmla="*/ 2147483646 w 351"/>
              <a:gd name="T85" fmla="*/ 2147483646 h 308"/>
              <a:gd name="T86" fmla="*/ 2147483646 w 351"/>
              <a:gd name="T87" fmla="*/ 2147483646 h 308"/>
              <a:gd name="T88" fmla="*/ 2147483646 w 351"/>
              <a:gd name="T89" fmla="*/ 2147483646 h 308"/>
              <a:gd name="T90" fmla="*/ 2147483646 w 351"/>
              <a:gd name="T91" fmla="*/ 2147483646 h 308"/>
              <a:gd name="T92" fmla="*/ 2147483646 w 351"/>
              <a:gd name="T93" fmla="*/ 2147483646 h 308"/>
              <a:gd name="T94" fmla="*/ 2147483646 w 351"/>
              <a:gd name="T95" fmla="*/ 2147483646 h 308"/>
              <a:gd name="T96" fmla="*/ 2147483646 w 351"/>
              <a:gd name="T97" fmla="*/ 2147483646 h 308"/>
              <a:gd name="T98" fmla="*/ 2147483646 w 351"/>
              <a:gd name="T99" fmla="*/ 2147483646 h 308"/>
              <a:gd name="T100" fmla="*/ 2147483646 w 351"/>
              <a:gd name="T101" fmla="*/ 2147483646 h 308"/>
              <a:gd name="T102" fmla="*/ 2147483646 w 351"/>
              <a:gd name="T103" fmla="*/ 2147483646 h 308"/>
              <a:gd name="T104" fmla="*/ 2147483646 w 351"/>
              <a:gd name="T105" fmla="*/ 2147483646 h 308"/>
              <a:gd name="T106" fmla="*/ 2147483646 w 351"/>
              <a:gd name="T107" fmla="*/ 2147483646 h 308"/>
              <a:gd name="T108" fmla="*/ 2147483646 w 351"/>
              <a:gd name="T109" fmla="*/ 2147483646 h 308"/>
              <a:gd name="T110" fmla="*/ 2147483646 w 351"/>
              <a:gd name="T111" fmla="*/ 2147483646 h 3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51" h="308">
                <a:moveTo>
                  <a:pt x="33" y="7"/>
                </a:moveTo>
                <a:cubicBezTo>
                  <a:pt x="23" y="5"/>
                  <a:pt x="23" y="5"/>
                  <a:pt x="23" y="5"/>
                </a:cubicBezTo>
                <a:cubicBezTo>
                  <a:pt x="14" y="3"/>
                  <a:pt x="14" y="3"/>
                  <a:pt x="14" y="3"/>
                </a:cubicBezTo>
                <a:cubicBezTo>
                  <a:pt x="11" y="7"/>
                  <a:pt x="11" y="7"/>
                  <a:pt x="11" y="7"/>
                </a:cubicBezTo>
                <a:cubicBezTo>
                  <a:pt x="10" y="14"/>
                  <a:pt x="10" y="14"/>
                  <a:pt x="10" y="14"/>
                </a:cubicBezTo>
                <a:cubicBezTo>
                  <a:pt x="10" y="14"/>
                  <a:pt x="10" y="14"/>
                  <a:pt x="10" y="14"/>
                </a:cubicBezTo>
                <a:cubicBezTo>
                  <a:pt x="13" y="25"/>
                  <a:pt x="13" y="25"/>
                  <a:pt x="13" y="25"/>
                </a:cubicBezTo>
                <a:cubicBezTo>
                  <a:pt x="13" y="33"/>
                  <a:pt x="13" y="33"/>
                  <a:pt x="13" y="33"/>
                </a:cubicBezTo>
                <a:cubicBezTo>
                  <a:pt x="13" y="35"/>
                  <a:pt x="13" y="35"/>
                  <a:pt x="13" y="35"/>
                </a:cubicBezTo>
                <a:cubicBezTo>
                  <a:pt x="9" y="35"/>
                  <a:pt x="9" y="35"/>
                  <a:pt x="9" y="35"/>
                </a:cubicBezTo>
                <a:cubicBezTo>
                  <a:pt x="11" y="45"/>
                  <a:pt x="11" y="45"/>
                  <a:pt x="11" y="45"/>
                </a:cubicBezTo>
                <a:cubicBezTo>
                  <a:pt x="3" y="47"/>
                  <a:pt x="3" y="47"/>
                  <a:pt x="3" y="47"/>
                </a:cubicBezTo>
                <a:cubicBezTo>
                  <a:pt x="0" y="53"/>
                  <a:pt x="0" y="53"/>
                  <a:pt x="0" y="53"/>
                </a:cubicBezTo>
                <a:cubicBezTo>
                  <a:pt x="4" y="57"/>
                  <a:pt x="4" y="57"/>
                  <a:pt x="4" y="57"/>
                </a:cubicBezTo>
                <a:cubicBezTo>
                  <a:pt x="5" y="57"/>
                  <a:pt x="5" y="57"/>
                  <a:pt x="5" y="57"/>
                </a:cubicBezTo>
                <a:cubicBezTo>
                  <a:pt x="5" y="57"/>
                  <a:pt x="5" y="57"/>
                  <a:pt x="5" y="57"/>
                </a:cubicBezTo>
                <a:cubicBezTo>
                  <a:pt x="19" y="68"/>
                  <a:pt x="19" y="68"/>
                  <a:pt x="19" y="68"/>
                </a:cubicBezTo>
                <a:cubicBezTo>
                  <a:pt x="19" y="69"/>
                  <a:pt x="19" y="69"/>
                  <a:pt x="19" y="69"/>
                </a:cubicBezTo>
                <a:cubicBezTo>
                  <a:pt x="19" y="69"/>
                  <a:pt x="19" y="69"/>
                  <a:pt x="19" y="69"/>
                </a:cubicBezTo>
                <a:cubicBezTo>
                  <a:pt x="19" y="69"/>
                  <a:pt x="19" y="69"/>
                  <a:pt x="19" y="69"/>
                </a:cubicBezTo>
                <a:cubicBezTo>
                  <a:pt x="19" y="69"/>
                  <a:pt x="19" y="69"/>
                  <a:pt x="19" y="69"/>
                </a:cubicBezTo>
                <a:cubicBezTo>
                  <a:pt x="21" y="79"/>
                  <a:pt x="21" y="79"/>
                  <a:pt x="21" y="79"/>
                </a:cubicBezTo>
                <a:cubicBezTo>
                  <a:pt x="28" y="89"/>
                  <a:pt x="28" y="89"/>
                  <a:pt x="28" y="89"/>
                </a:cubicBezTo>
                <a:cubicBezTo>
                  <a:pt x="29" y="91"/>
                  <a:pt x="31" y="93"/>
                  <a:pt x="35" y="97"/>
                </a:cubicBezTo>
                <a:cubicBezTo>
                  <a:pt x="35" y="97"/>
                  <a:pt x="35" y="97"/>
                  <a:pt x="35" y="97"/>
                </a:cubicBezTo>
                <a:cubicBezTo>
                  <a:pt x="36" y="97"/>
                  <a:pt x="36" y="97"/>
                  <a:pt x="36" y="97"/>
                </a:cubicBezTo>
                <a:cubicBezTo>
                  <a:pt x="36" y="97"/>
                  <a:pt x="36" y="97"/>
                  <a:pt x="36" y="97"/>
                </a:cubicBezTo>
                <a:cubicBezTo>
                  <a:pt x="35" y="98"/>
                  <a:pt x="35" y="98"/>
                  <a:pt x="35" y="98"/>
                </a:cubicBezTo>
                <a:cubicBezTo>
                  <a:pt x="35" y="107"/>
                  <a:pt x="35" y="107"/>
                  <a:pt x="35" y="107"/>
                </a:cubicBezTo>
                <a:cubicBezTo>
                  <a:pt x="37" y="109"/>
                  <a:pt x="37" y="115"/>
                  <a:pt x="37" y="122"/>
                </a:cubicBezTo>
                <a:cubicBezTo>
                  <a:pt x="41" y="127"/>
                  <a:pt x="42" y="131"/>
                  <a:pt x="42" y="133"/>
                </a:cubicBezTo>
                <a:cubicBezTo>
                  <a:pt x="42" y="135"/>
                  <a:pt x="43" y="138"/>
                  <a:pt x="45" y="143"/>
                </a:cubicBezTo>
                <a:cubicBezTo>
                  <a:pt x="45" y="143"/>
                  <a:pt x="45" y="143"/>
                  <a:pt x="45" y="143"/>
                </a:cubicBezTo>
                <a:cubicBezTo>
                  <a:pt x="45" y="143"/>
                  <a:pt x="45" y="143"/>
                  <a:pt x="45" y="143"/>
                </a:cubicBezTo>
                <a:cubicBezTo>
                  <a:pt x="45" y="143"/>
                  <a:pt x="45" y="143"/>
                  <a:pt x="45" y="143"/>
                </a:cubicBezTo>
                <a:cubicBezTo>
                  <a:pt x="46" y="149"/>
                  <a:pt x="46" y="153"/>
                  <a:pt x="45" y="157"/>
                </a:cubicBezTo>
                <a:cubicBezTo>
                  <a:pt x="43" y="160"/>
                  <a:pt x="45" y="165"/>
                  <a:pt x="49" y="173"/>
                </a:cubicBezTo>
                <a:cubicBezTo>
                  <a:pt x="50" y="173"/>
                  <a:pt x="50" y="173"/>
                  <a:pt x="50" y="173"/>
                </a:cubicBezTo>
                <a:cubicBezTo>
                  <a:pt x="50" y="174"/>
                  <a:pt x="50" y="174"/>
                  <a:pt x="50" y="174"/>
                </a:cubicBezTo>
                <a:cubicBezTo>
                  <a:pt x="50" y="175"/>
                  <a:pt x="50" y="175"/>
                  <a:pt x="50" y="175"/>
                </a:cubicBezTo>
                <a:cubicBezTo>
                  <a:pt x="43" y="189"/>
                  <a:pt x="43" y="189"/>
                  <a:pt x="43" y="189"/>
                </a:cubicBezTo>
                <a:cubicBezTo>
                  <a:pt x="45" y="192"/>
                  <a:pt x="45" y="194"/>
                  <a:pt x="45" y="196"/>
                </a:cubicBezTo>
                <a:cubicBezTo>
                  <a:pt x="43" y="209"/>
                  <a:pt x="43" y="209"/>
                  <a:pt x="43" y="209"/>
                </a:cubicBezTo>
                <a:cubicBezTo>
                  <a:pt x="43" y="213"/>
                  <a:pt x="43" y="216"/>
                  <a:pt x="45" y="217"/>
                </a:cubicBezTo>
                <a:cubicBezTo>
                  <a:pt x="47" y="218"/>
                  <a:pt x="47" y="218"/>
                  <a:pt x="47" y="218"/>
                </a:cubicBezTo>
                <a:cubicBezTo>
                  <a:pt x="51" y="220"/>
                  <a:pt x="52" y="222"/>
                  <a:pt x="52" y="224"/>
                </a:cubicBezTo>
                <a:cubicBezTo>
                  <a:pt x="51" y="231"/>
                  <a:pt x="51" y="231"/>
                  <a:pt x="51" y="231"/>
                </a:cubicBezTo>
                <a:cubicBezTo>
                  <a:pt x="53" y="231"/>
                  <a:pt x="53" y="231"/>
                  <a:pt x="53" y="231"/>
                </a:cubicBezTo>
                <a:cubicBezTo>
                  <a:pt x="54" y="232"/>
                  <a:pt x="54" y="232"/>
                  <a:pt x="54" y="232"/>
                </a:cubicBezTo>
                <a:cubicBezTo>
                  <a:pt x="55" y="231"/>
                  <a:pt x="55" y="231"/>
                  <a:pt x="55" y="231"/>
                </a:cubicBezTo>
                <a:cubicBezTo>
                  <a:pt x="56" y="229"/>
                  <a:pt x="57" y="228"/>
                  <a:pt x="58" y="226"/>
                </a:cubicBezTo>
                <a:cubicBezTo>
                  <a:pt x="59" y="225"/>
                  <a:pt x="59" y="225"/>
                  <a:pt x="59" y="225"/>
                </a:cubicBezTo>
                <a:cubicBezTo>
                  <a:pt x="59" y="224"/>
                  <a:pt x="59" y="224"/>
                  <a:pt x="59" y="224"/>
                </a:cubicBezTo>
                <a:cubicBezTo>
                  <a:pt x="61" y="223"/>
                  <a:pt x="61" y="222"/>
                  <a:pt x="63" y="220"/>
                </a:cubicBezTo>
                <a:cubicBezTo>
                  <a:pt x="63" y="218"/>
                  <a:pt x="63" y="215"/>
                  <a:pt x="62" y="213"/>
                </a:cubicBezTo>
                <a:cubicBezTo>
                  <a:pt x="61" y="211"/>
                  <a:pt x="61" y="211"/>
                  <a:pt x="61" y="211"/>
                </a:cubicBezTo>
                <a:cubicBezTo>
                  <a:pt x="63" y="210"/>
                  <a:pt x="63" y="210"/>
                  <a:pt x="63" y="210"/>
                </a:cubicBezTo>
                <a:cubicBezTo>
                  <a:pt x="70" y="209"/>
                  <a:pt x="73" y="209"/>
                  <a:pt x="75" y="212"/>
                </a:cubicBezTo>
                <a:cubicBezTo>
                  <a:pt x="78" y="220"/>
                  <a:pt x="78" y="220"/>
                  <a:pt x="78" y="220"/>
                </a:cubicBezTo>
                <a:cubicBezTo>
                  <a:pt x="78" y="220"/>
                  <a:pt x="78" y="220"/>
                  <a:pt x="78" y="220"/>
                </a:cubicBezTo>
                <a:cubicBezTo>
                  <a:pt x="78" y="221"/>
                  <a:pt x="78" y="221"/>
                  <a:pt x="78" y="221"/>
                </a:cubicBezTo>
                <a:cubicBezTo>
                  <a:pt x="79" y="234"/>
                  <a:pt x="79" y="234"/>
                  <a:pt x="79" y="234"/>
                </a:cubicBezTo>
                <a:cubicBezTo>
                  <a:pt x="85" y="237"/>
                  <a:pt x="85" y="237"/>
                  <a:pt x="85" y="237"/>
                </a:cubicBezTo>
                <a:cubicBezTo>
                  <a:pt x="85" y="237"/>
                  <a:pt x="85" y="237"/>
                  <a:pt x="85" y="237"/>
                </a:cubicBezTo>
                <a:cubicBezTo>
                  <a:pt x="85" y="237"/>
                  <a:pt x="85" y="237"/>
                  <a:pt x="85" y="237"/>
                </a:cubicBezTo>
                <a:cubicBezTo>
                  <a:pt x="89" y="239"/>
                  <a:pt x="89" y="239"/>
                  <a:pt x="89" y="239"/>
                </a:cubicBezTo>
                <a:cubicBezTo>
                  <a:pt x="92" y="236"/>
                  <a:pt x="92" y="236"/>
                  <a:pt x="92" y="236"/>
                </a:cubicBezTo>
                <a:cubicBezTo>
                  <a:pt x="95" y="233"/>
                  <a:pt x="95" y="233"/>
                  <a:pt x="95" y="233"/>
                </a:cubicBezTo>
                <a:cubicBezTo>
                  <a:pt x="97" y="233"/>
                  <a:pt x="97" y="233"/>
                  <a:pt x="97" y="233"/>
                </a:cubicBezTo>
                <a:cubicBezTo>
                  <a:pt x="99" y="234"/>
                  <a:pt x="101" y="236"/>
                  <a:pt x="102" y="239"/>
                </a:cubicBezTo>
                <a:cubicBezTo>
                  <a:pt x="103" y="249"/>
                  <a:pt x="103" y="249"/>
                  <a:pt x="103" y="249"/>
                </a:cubicBezTo>
                <a:cubicBezTo>
                  <a:pt x="104" y="251"/>
                  <a:pt x="104" y="251"/>
                  <a:pt x="104" y="251"/>
                </a:cubicBezTo>
                <a:cubicBezTo>
                  <a:pt x="115" y="274"/>
                  <a:pt x="115" y="274"/>
                  <a:pt x="115" y="274"/>
                </a:cubicBezTo>
                <a:cubicBezTo>
                  <a:pt x="119" y="278"/>
                  <a:pt x="119" y="278"/>
                  <a:pt x="119" y="278"/>
                </a:cubicBezTo>
                <a:cubicBezTo>
                  <a:pt x="119" y="279"/>
                  <a:pt x="119" y="279"/>
                  <a:pt x="119" y="279"/>
                </a:cubicBezTo>
                <a:cubicBezTo>
                  <a:pt x="119" y="279"/>
                  <a:pt x="119" y="279"/>
                  <a:pt x="119" y="279"/>
                </a:cubicBezTo>
                <a:cubicBezTo>
                  <a:pt x="121" y="289"/>
                  <a:pt x="121" y="289"/>
                  <a:pt x="121" y="289"/>
                </a:cubicBezTo>
                <a:cubicBezTo>
                  <a:pt x="121" y="289"/>
                  <a:pt x="121" y="289"/>
                  <a:pt x="121" y="289"/>
                </a:cubicBezTo>
                <a:cubicBezTo>
                  <a:pt x="122" y="298"/>
                  <a:pt x="122" y="298"/>
                  <a:pt x="122" y="298"/>
                </a:cubicBezTo>
                <a:cubicBezTo>
                  <a:pt x="123" y="299"/>
                  <a:pt x="123" y="299"/>
                  <a:pt x="123" y="299"/>
                </a:cubicBezTo>
                <a:cubicBezTo>
                  <a:pt x="125" y="295"/>
                  <a:pt x="128" y="293"/>
                  <a:pt x="129" y="293"/>
                </a:cubicBezTo>
                <a:cubicBezTo>
                  <a:pt x="131" y="294"/>
                  <a:pt x="131" y="295"/>
                  <a:pt x="131" y="296"/>
                </a:cubicBezTo>
                <a:cubicBezTo>
                  <a:pt x="131" y="299"/>
                  <a:pt x="131" y="299"/>
                  <a:pt x="131" y="299"/>
                </a:cubicBezTo>
                <a:cubicBezTo>
                  <a:pt x="131" y="306"/>
                  <a:pt x="131" y="306"/>
                  <a:pt x="131" y="306"/>
                </a:cubicBezTo>
                <a:cubicBezTo>
                  <a:pt x="131" y="308"/>
                  <a:pt x="131" y="308"/>
                  <a:pt x="131" y="308"/>
                </a:cubicBezTo>
                <a:cubicBezTo>
                  <a:pt x="133" y="308"/>
                  <a:pt x="135" y="308"/>
                  <a:pt x="135" y="307"/>
                </a:cubicBezTo>
                <a:cubicBezTo>
                  <a:pt x="139" y="301"/>
                  <a:pt x="139" y="301"/>
                  <a:pt x="139" y="301"/>
                </a:cubicBezTo>
                <a:cubicBezTo>
                  <a:pt x="144" y="297"/>
                  <a:pt x="144" y="297"/>
                  <a:pt x="144" y="297"/>
                </a:cubicBezTo>
                <a:cubicBezTo>
                  <a:pt x="147" y="295"/>
                  <a:pt x="149" y="293"/>
                  <a:pt x="153" y="293"/>
                </a:cubicBezTo>
                <a:cubicBezTo>
                  <a:pt x="153" y="293"/>
                  <a:pt x="153" y="293"/>
                  <a:pt x="153" y="293"/>
                </a:cubicBezTo>
                <a:cubicBezTo>
                  <a:pt x="161" y="295"/>
                  <a:pt x="161" y="295"/>
                  <a:pt x="161" y="295"/>
                </a:cubicBezTo>
                <a:cubicBezTo>
                  <a:pt x="164" y="294"/>
                  <a:pt x="164" y="294"/>
                  <a:pt x="164" y="294"/>
                </a:cubicBezTo>
                <a:cubicBezTo>
                  <a:pt x="168" y="288"/>
                  <a:pt x="168" y="288"/>
                  <a:pt x="168" y="288"/>
                </a:cubicBezTo>
                <a:cubicBezTo>
                  <a:pt x="167" y="279"/>
                  <a:pt x="167" y="279"/>
                  <a:pt x="167" y="279"/>
                </a:cubicBezTo>
                <a:cubicBezTo>
                  <a:pt x="165" y="275"/>
                  <a:pt x="163" y="271"/>
                  <a:pt x="164" y="268"/>
                </a:cubicBezTo>
                <a:cubicBezTo>
                  <a:pt x="165" y="261"/>
                  <a:pt x="165" y="261"/>
                  <a:pt x="165" y="261"/>
                </a:cubicBezTo>
                <a:cubicBezTo>
                  <a:pt x="165" y="260"/>
                  <a:pt x="165" y="260"/>
                  <a:pt x="165" y="260"/>
                </a:cubicBezTo>
                <a:cubicBezTo>
                  <a:pt x="166" y="259"/>
                  <a:pt x="166" y="259"/>
                  <a:pt x="166" y="259"/>
                </a:cubicBezTo>
                <a:cubicBezTo>
                  <a:pt x="166" y="259"/>
                  <a:pt x="166" y="259"/>
                  <a:pt x="166" y="259"/>
                </a:cubicBezTo>
                <a:cubicBezTo>
                  <a:pt x="173" y="255"/>
                  <a:pt x="173" y="255"/>
                  <a:pt x="173" y="255"/>
                </a:cubicBezTo>
                <a:cubicBezTo>
                  <a:pt x="174" y="255"/>
                  <a:pt x="174" y="255"/>
                  <a:pt x="174" y="255"/>
                </a:cubicBezTo>
                <a:cubicBezTo>
                  <a:pt x="174" y="255"/>
                  <a:pt x="174" y="255"/>
                  <a:pt x="174" y="255"/>
                </a:cubicBezTo>
                <a:cubicBezTo>
                  <a:pt x="179" y="251"/>
                  <a:pt x="179" y="251"/>
                  <a:pt x="179" y="251"/>
                </a:cubicBezTo>
                <a:cubicBezTo>
                  <a:pt x="186" y="242"/>
                  <a:pt x="186" y="242"/>
                  <a:pt x="186" y="242"/>
                </a:cubicBezTo>
                <a:cubicBezTo>
                  <a:pt x="187" y="235"/>
                  <a:pt x="187" y="235"/>
                  <a:pt x="187" y="235"/>
                </a:cubicBezTo>
                <a:cubicBezTo>
                  <a:pt x="179" y="218"/>
                  <a:pt x="179" y="218"/>
                  <a:pt x="179" y="218"/>
                </a:cubicBezTo>
                <a:cubicBezTo>
                  <a:pt x="195" y="225"/>
                  <a:pt x="195" y="225"/>
                  <a:pt x="195" y="225"/>
                </a:cubicBezTo>
                <a:cubicBezTo>
                  <a:pt x="195" y="219"/>
                  <a:pt x="195" y="219"/>
                  <a:pt x="195" y="219"/>
                </a:cubicBezTo>
                <a:cubicBezTo>
                  <a:pt x="195" y="219"/>
                  <a:pt x="195" y="219"/>
                  <a:pt x="195" y="219"/>
                </a:cubicBezTo>
                <a:cubicBezTo>
                  <a:pt x="195" y="218"/>
                  <a:pt x="195" y="218"/>
                  <a:pt x="195" y="218"/>
                </a:cubicBezTo>
                <a:cubicBezTo>
                  <a:pt x="201" y="213"/>
                  <a:pt x="201" y="213"/>
                  <a:pt x="201" y="213"/>
                </a:cubicBezTo>
                <a:cubicBezTo>
                  <a:pt x="213" y="210"/>
                  <a:pt x="213" y="210"/>
                  <a:pt x="213" y="210"/>
                </a:cubicBezTo>
                <a:cubicBezTo>
                  <a:pt x="214" y="210"/>
                  <a:pt x="214" y="210"/>
                  <a:pt x="214" y="210"/>
                </a:cubicBezTo>
                <a:cubicBezTo>
                  <a:pt x="221" y="225"/>
                  <a:pt x="221" y="225"/>
                  <a:pt x="221" y="225"/>
                </a:cubicBezTo>
                <a:cubicBezTo>
                  <a:pt x="221" y="225"/>
                  <a:pt x="221" y="225"/>
                  <a:pt x="221" y="225"/>
                </a:cubicBezTo>
                <a:cubicBezTo>
                  <a:pt x="220" y="231"/>
                  <a:pt x="220" y="231"/>
                  <a:pt x="220" y="231"/>
                </a:cubicBezTo>
                <a:cubicBezTo>
                  <a:pt x="221" y="236"/>
                  <a:pt x="221" y="236"/>
                  <a:pt x="221" y="236"/>
                </a:cubicBezTo>
                <a:cubicBezTo>
                  <a:pt x="221" y="239"/>
                  <a:pt x="223" y="240"/>
                  <a:pt x="224" y="240"/>
                </a:cubicBezTo>
                <a:cubicBezTo>
                  <a:pt x="226" y="240"/>
                  <a:pt x="227" y="239"/>
                  <a:pt x="229" y="237"/>
                </a:cubicBezTo>
                <a:cubicBezTo>
                  <a:pt x="229" y="236"/>
                  <a:pt x="229" y="236"/>
                  <a:pt x="229" y="236"/>
                </a:cubicBezTo>
                <a:cubicBezTo>
                  <a:pt x="229" y="236"/>
                  <a:pt x="229" y="236"/>
                  <a:pt x="229" y="236"/>
                </a:cubicBezTo>
                <a:cubicBezTo>
                  <a:pt x="230" y="236"/>
                  <a:pt x="230" y="236"/>
                  <a:pt x="230" y="236"/>
                </a:cubicBezTo>
                <a:cubicBezTo>
                  <a:pt x="239" y="233"/>
                  <a:pt x="239" y="233"/>
                  <a:pt x="239" y="233"/>
                </a:cubicBezTo>
                <a:cubicBezTo>
                  <a:pt x="239" y="233"/>
                  <a:pt x="239" y="233"/>
                  <a:pt x="239" y="233"/>
                </a:cubicBezTo>
                <a:cubicBezTo>
                  <a:pt x="240" y="233"/>
                  <a:pt x="240" y="233"/>
                  <a:pt x="240" y="233"/>
                </a:cubicBezTo>
                <a:cubicBezTo>
                  <a:pt x="245" y="233"/>
                  <a:pt x="247" y="234"/>
                  <a:pt x="249" y="236"/>
                </a:cubicBezTo>
                <a:cubicBezTo>
                  <a:pt x="249" y="247"/>
                  <a:pt x="249" y="247"/>
                  <a:pt x="249" y="247"/>
                </a:cubicBezTo>
                <a:cubicBezTo>
                  <a:pt x="249" y="247"/>
                  <a:pt x="249" y="247"/>
                  <a:pt x="249" y="247"/>
                </a:cubicBezTo>
                <a:cubicBezTo>
                  <a:pt x="251" y="248"/>
                  <a:pt x="251" y="248"/>
                  <a:pt x="251" y="248"/>
                </a:cubicBezTo>
                <a:cubicBezTo>
                  <a:pt x="255" y="249"/>
                  <a:pt x="255" y="249"/>
                  <a:pt x="255" y="249"/>
                </a:cubicBezTo>
                <a:cubicBezTo>
                  <a:pt x="261" y="249"/>
                  <a:pt x="261" y="249"/>
                  <a:pt x="261" y="249"/>
                </a:cubicBezTo>
                <a:cubicBezTo>
                  <a:pt x="271" y="246"/>
                  <a:pt x="271" y="246"/>
                  <a:pt x="271" y="246"/>
                </a:cubicBezTo>
                <a:cubicBezTo>
                  <a:pt x="277" y="241"/>
                  <a:pt x="277" y="241"/>
                  <a:pt x="277" y="241"/>
                </a:cubicBezTo>
                <a:cubicBezTo>
                  <a:pt x="278" y="236"/>
                  <a:pt x="278" y="236"/>
                  <a:pt x="278" y="236"/>
                </a:cubicBezTo>
                <a:cubicBezTo>
                  <a:pt x="275" y="233"/>
                  <a:pt x="275" y="233"/>
                  <a:pt x="275" y="233"/>
                </a:cubicBezTo>
                <a:cubicBezTo>
                  <a:pt x="265" y="229"/>
                  <a:pt x="265" y="229"/>
                  <a:pt x="265" y="229"/>
                </a:cubicBezTo>
                <a:cubicBezTo>
                  <a:pt x="265" y="229"/>
                  <a:pt x="265" y="229"/>
                  <a:pt x="265" y="229"/>
                </a:cubicBezTo>
                <a:cubicBezTo>
                  <a:pt x="264" y="229"/>
                  <a:pt x="264" y="229"/>
                  <a:pt x="264" y="229"/>
                </a:cubicBezTo>
                <a:cubicBezTo>
                  <a:pt x="264" y="229"/>
                  <a:pt x="264" y="229"/>
                  <a:pt x="264" y="229"/>
                </a:cubicBezTo>
                <a:cubicBezTo>
                  <a:pt x="264" y="229"/>
                  <a:pt x="264" y="229"/>
                  <a:pt x="264" y="229"/>
                </a:cubicBezTo>
                <a:cubicBezTo>
                  <a:pt x="252" y="217"/>
                  <a:pt x="252" y="217"/>
                  <a:pt x="252" y="217"/>
                </a:cubicBezTo>
                <a:cubicBezTo>
                  <a:pt x="253" y="216"/>
                  <a:pt x="253" y="216"/>
                  <a:pt x="253" y="216"/>
                </a:cubicBezTo>
                <a:cubicBezTo>
                  <a:pt x="259" y="211"/>
                  <a:pt x="259" y="211"/>
                  <a:pt x="259" y="211"/>
                </a:cubicBezTo>
                <a:cubicBezTo>
                  <a:pt x="259" y="210"/>
                  <a:pt x="259" y="210"/>
                  <a:pt x="259" y="210"/>
                </a:cubicBezTo>
                <a:cubicBezTo>
                  <a:pt x="259" y="210"/>
                  <a:pt x="259" y="210"/>
                  <a:pt x="259" y="210"/>
                </a:cubicBezTo>
                <a:cubicBezTo>
                  <a:pt x="265" y="208"/>
                  <a:pt x="265" y="208"/>
                  <a:pt x="265" y="208"/>
                </a:cubicBezTo>
                <a:cubicBezTo>
                  <a:pt x="265" y="208"/>
                  <a:pt x="265" y="208"/>
                  <a:pt x="265" y="208"/>
                </a:cubicBezTo>
                <a:cubicBezTo>
                  <a:pt x="267" y="208"/>
                  <a:pt x="267" y="208"/>
                  <a:pt x="267" y="208"/>
                </a:cubicBezTo>
                <a:cubicBezTo>
                  <a:pt x="275" y="209"/>
                  <a:pt x="275" y="209"/>
                  <a:pt x="275" y="209"/>
                </a:cubicBezTo>
                <a:cubicBezTo>
                  <a:pt x="275" y="209"/>
                  <a:pt x="275" y="209"/>
                  <a:pt x="275" y="209"/>
                </a:cubicBezTo>
                <a:cubicBezTo>
                  <a:pt x="275" y="210"/>
                  <a:pt x="275" y="210"/>
                  <a:pt x="275" y="210"/>
                </a:cubicBezTo>
                <a:cubicBezTo>
                  <a:pt x="275" y="207"/>
                  <a:pt x="275" y="207"/>
                  <a:pt x="275" y="207"/>
                </a:cubicBezTo>
                <a:cubicBezTo>
                  <a:pt x="272" y="201"/>
                  <a:pt x="272" y="201"/>
                  <a:pt x="272" y="201"/>
                </a:cubicBezTo>
                <a:cubicBezTo>
                  <a:pt x="266" y="198"/>
                  <a:pt x="266" y="198"/>
                  <a:pt x="266" y="198"/>
                </a:cubicBezTo>
                <a:cubicBezTo>
                  <a:pt x="259" y="187"/>
                  <a:pt x="259" y="187"/>
                  <a:pt x="259" y="187"/>
                </a:cubicBezTo>
                <a:cubicBezTo>
                  <a:pt x="259" y="187"/>
                  <a:pt x="259" y="187"/>
                  <a:pt x="259" y="187"/>
                </a:cubicBezTo>
                <a:cubicBezTo>
                  <a:pt x="258" y="186"/>
                  <a:pt x="258" y="186"/>
                  <a:pt x="258" y="186"/>
                </a:cubicBezTo>
                <a:cubicBezTo>
                  <a:pt x="258" y="186"/>
                  <a:pt x="258" y="186"/>
                  <a:pt x="258" y="186"/>
                </a:cubicBezTo>
                <a:cubicBezTo>
                  <a:pt x="255" y="173"/>
                  <a:pt x="255" y="173"/>
                  <a:pt x="255" y="173"/>
                </a:cubicBezTo>
                <a:cubicBezTo>
                  <a:pt x="255" y="163"/>
                  <a:pt x="255" y="163"/>
                  <a:pt x="255" y="163"/>
                </a:cubicBezTo>
                <a:cubicBezTo>
                  <a:pt x="261" y="157"/>
                  <a:pt x="261" y="157"/>
                  <a:pt x="261" y="157"/>
                </a:cubicBezTo>
                <a:cubicBezTo>
                  <a:pt x="271" y="157"/>
                  <a:pt x="271" y="157"/>
                  <a:pt x="271" y="157"/>
                </a:cubicBezTo>
                <a:cubicBezTo>
                  <a:pt x="293" y="159"/>
                  <a:pt x="293" y="159"/>
                  <a:pt x="293" y="159"/>
                </a:cubicBezTo>
                <a:cubicBezTo>
                  <a:pt x="303" y="144"/>
                  <a:pt x="303" y="144"/>
                  <a:pt x="303" y="144"/>
                </a:cubicBezTo>
                <a:cubicBezTo>
                  <a:pt x="303" y="143"/>
                  <a:pt x="303" y="143"/>
                  <a:pt x="303" y="143"/>
                </a:cubicBezTo>
                <a:cubicBezTo>
                  <a:pt x="304" y="143"/>
                  <a:pt x="304" y="143"/>
                  <a:pt x="304" y="143"/>
                </a:cubicBezTo>
                <a:cubicBezTo>
                  <a:pt x="313" y="139"/>
                  <a:pt x="313" y="139"/>
                  <a:pt x="313" y="139"/>
                </a:cubicBezTo>
                <a:cubicBezTo>
                  <a:pt x="317" y="130"/>
                  <a:pt x="317" y="130"/>
                  <a:pt x="317" y="130"/>
                </a:cubicBezTo>
                <a:cubicBezTo>
                  <a:pt x="317" y="129"/>
                  <a:pt x="317" y="129"/>
                  <a:pt x="317" y="129"/>
                </a:cubicBezTo>
                <a:cubicBezTo>
                  <a:pt x="327" y="121"/>
                  <a:pt x="327" y="121"/>
                  <a:pt x="327" y="121"/>
                </a:cubicBezTo>
                <a:cubicBezTo>
                  <a:pt x="332" y="112"/>
                  <a:pt x="332" y="112"/>
                  <a:pt x="332" y="112"/>
                </a:cubicBezTo>
                <a:cubicBezTo>
                  <a:pt x="332" y="112"/>
                  <a:pt x="332" y="112"/>
                  <a:pt x="332" y="112"/>
                </a:cubicBezTo>
                <a:cubicBezTo>
                  <a:pt x="333" y="112"/>
                  <a:pt x="333" y="112"/>
                  <a:pt x="333" y="112"/>
                </a:cubicBezTo>
                <a:cubicBezTo>
                  <a:pt x="333" y="111"/>
                  <a:pt x="333" y="111"/>
                  <a:pt x="333" y="111"/>
                </a:cubicBezTo>
                <a:cubicBezTo>
                  <a:pt x="333" y="111"/>
                  <a:pt x="333" y="111"/>
                  <a:pt x="333" y="111"/>
                </a:cubicBezTo>
                <a:cubicBezTo>
                  <a:pt x="337" y="107"/>
                  <a:pt x="337" y="107"/>
                  <a:pt x="337" y="107"/>
                </a:cubicBezTo>
                <a:cubicBezTo>
                  <a:pt x="341" y="99"/>
                  <a:pt x="341" y="99"/>
                  <a:pt x="341" y="99"/>
                </a:cubicBezTo>
                <a:cubicBezTo>
                  <a:pt x="343" y="87"/>
                  <a:pt x="343" y="87"/>
                  <a:pt x="343" y="87"/>
                </a:cubicBezTo>
                <a:cubicBezTo>
                  <a:pt x="343" y="86"/>
                  <a:pt x="343" y="86"/>
                  <a:pt x="343" y="86"/>
                </a:cubicBezTo>
                <a:cubicBezTo>
                  <a:pt x="343" y="85"/>
                  <a:pt x="343" y="85"/>
                  <a:pt x="343" y="85"/>
                </a:cubicBezTo>
                <a:cubicBezTo>
                  <a:pt x="350" y="81"/>
                  <a:pt x="350" y="81"/>
                  <a:pt x="350" y="81"/>
                </a:cubicBezTo>
                <a:cubicBezTo>
                  <a:pt x="351" y="79"/>
                  <a:pt x="351" y="79"/>
                  <a:pt x="351" y="79"/>
                </a:cubicBezTo>
                <a:cubicBezTo>
                  <a:pt x="342" y="78"/>
                  <a:pt x="342" y="78"/>
                  <a:pt x="342" y="78"/>
                </a:cubicBezTo>
                <a:cubicBezTo>
                  <a:pt x="326" y="79"/>
                  <a:pt x="326" y="79"/>
                  <a:pt x="326" y="79"/>
                </a:cubicBezTo>
                <a:cubicBezTo>
                  <a:pt x="325" y="78"/>
                  <a:pt x="325" y="78"/>
                  <a:pt x="325" y="78"/>
                </a:cubicBezTo>
                <a:cubicBezTo>
                  <a:pt x="319" y="73"/>
                  <a:pt x="319" y="73"/>
                  <a:pt x="319" y="73"/>
                </a:cubicBezTo>
                <a:cubicBezTo>
                  <a:pt x="319" y="73"/>
                  <a:pt x="319" y="73"/>
                  <a:pt x="319" y="73"/>
                </a:cubicBezTo>
                <a:cubicBezTo>
                  <a:pt x="319" y="73"/>
                  <a:pt x="319" y="73"/>
                  <a:pt x="319" y="73"/>
                </a:cubicBezTo>
                <a:cubicBezTo>
                  <a:pt x="319" y="73"/>
                  <a:pt x="319" y="73"/>
                  <a:pt x="319" y="73"/>
                </a:cubicBezTo>
                <a:cubicBezTo>
                  <a:pt x="315" y="68"/>
                  <a:pt x="315" y="68"/>
                  <a:pt x="315" y="68"/>
                </a:cubicBezTo>
                <a:cubicBezTo>
                  <a:pt x="315" y="69"/>
                  <a:pt x="315" y="69"/>
                  <a:pt x="315" y="69"/>
                </a:cubicBezTo>
                <a:cubicBezTo>
                  <a:pt x="314" y="69"/>
                  <a:pt x="314" y="69"/>
                  <a:pt x="314" y="69"/>
                </a:cubicBezTo>
                <a:cubicBezTo>
                  <a:pt x="313" y="71"/>
                  <a:pt x="311" y="71"/>
                  <a:pt x="309" y="71"/>
                </a:cubicBezTo>
                <a:cubicBezTo>
                  <a:pt x="307" y="72"/>
                  <a:pt x="307" y="72"/>
                  <a:pt x="307" y="72"/>
                </a:cubicBezTo>
                <a:cubicBezTo>
                  <a:pt x="306" y="73"/>
                  <a:pt x="305" y="73"/>
                  <a:pt x="304" y="73"/>
                </a:cubicBezTo>
                <a:cubicBezTo>
                  <a:pt x="303" y="73"/>
                  <a:pt x="303" y="71"/>
                  <a:pt x="302" y="69"/>
                </a:cubicBezTo>
                <a:cubicBezTo>
                  <a:pt x="302" y="67"/>
                  <a:pt x="301" y="65"/>
                  <a:pt x="299" y="63"/>
                </a:cubicBezTo>
                <a:cubicBezTo>
                  <a:pt x="298" y="63"/>
                  <a:pt x="298" y="63"/>
                  <a:pt x="298" y="63"/>
                </a:cubicBezTo>
                <a:cubicBezTo>
                  <a:pt x="298" y="63"/>
                  <a:pt x="298" y="63"/>
                  <a:pt x="298" y="63"/>
                </a:cubicBezTo>
                <a:cubicBezTo>
                  <a:pt x="298" y="63"/>
                  <a:pt x="298" y="63"/>
                  <a:pt x="298" y="63"/>
                </a:cubicBezTo>
                <a:cubicBezTo>
                  <a:pt x="296" y="57"/>
                  <a:pt x="296" y="57"/>
                  <a:pt x="296" y="57"/>
                </a:cubicBezTo>
                <a:cubicBezTo>
                  <a:pt x="294" y="57"/>
                  <a:pt x="294" y="57"/>
                  <a:pt x="294" y="57"/>
                </a:cubicBezTo>
                <a:cubicBezTo>
                  <a:pt x="288" y="61"/>
                  <a:pt x="288" y="61"/>
                  <a:pt x="288" y="61"/>
                </a:cubicBezTo>
                <a:cubicBezTo>
                  <a:pt x="288" y="62"/>
                  <a:pt x="288" y="62"/>
                  <a:pt x="288" y="62"/>
                </a:cubicBezTo>
                <a:cubicBezTo>
                  <a:pt x="287" y="62"/>
                  <a:pt x="287" y="62"/>
                  <a:pt x="287" y="62"/>
                </a:cubicBezTo>
                <a:cubicBezTo>
                  <a:pt x="273" y="65"/>
                  <a:pt x="273" y="65"/>
                  <a:pt x="273" y="65"/>
                </a:cubicBezTo>
                <a:cubicBezTo>
                  <a:pt x="273" y="65"/>
                  <a:pt x="273" y="65"/>
                  <a:pt x="273" y="65"/>
                </a:cubicBezTo>
                <a:cubicBezTo>
                  <a:pt x="272" y="64"/>
                  <a:pt x="272" y="64"/>
                  <a:pt x="272" y="64"/>
                </a:cubicBezTo>
                <a:cubicBezTo>
                  <a:pt x="263" y="58"/>
                  <a:pt x="263" y="58"/>
                  <a:pt x="263" y="58"/>
                </a:cubicBezTo>
                <a:cubicBezTo>
                  <a:pt x="263" y="58"/>
                  <a:pt x="263" y="58"/>
                  <a:pt x="263" y="58"/>
                </a:cubicBezTo>
                <a:cubicBezTo>
                  <a:pt x="262" y="57"/>
                  <a:pt x="262" y="57"/>
                  <a:pt x="262" y="57"/>
                </a:cubicBezTo>
                <a:cubicBezTo>
                  <a:pt x="262" y="57"/>
                  <a:pt x="262" y="57"/>
                  <a:pt x="262" y="57"/>
                </a:cubicBezTo>
                <a:cubicBezTo>
                  <a:pt x="262" y="57"/>
                  <a:pt x="262" y="57"/>
                  <a:pt x="262" y="57"/>
                </a:cubicBezTo>
                <a:cubicBezTo>
                  <a:pt x="259" y="52"/>
                  <a:pt x="259" y="52"/>
                  <a:pt x="259" y="52"/>
                </a:cubicBezTo>
                <a:cubicBezTo>
                  <a:pt x="253" y="59"/>
                  <a:pt x="253" y="59"/>
                  <a:pt x="253" y="59"/>
                </a:cubicBezTo>
                <a:cubicBezTo>
                  <a:pt x="248" y="65"/>
                  <a:pt x="244" y="67"/>
                  <a:pt x="242" y="65"/>
                </a:cubicBezTo>
                <a:cubicBezTo>
                  <a:pt x="233" y="60"/>
                  <a:pt x="233" y="60"/>
                  <a:pt x="233" y="60"/>
                </a:cubicBezTo>
                <a:cubicBezTo>
                  <a:pt x="226" y="59"/>
                  <a:pt x="226" y="59"/>
                  <a:pt x="226" y="59"/>
                </a:cubicBezTo>
                <a:cubicBezTo>
                  <a:pt x="225" y="60"/>
                  <a:pt x="225" y="60"/>
                  <a:pt x="225" y="60"/>
                </a:cubicBezTo>
                <a:cubicBezTo>
                  <a:pt x="219" y="55"/>
                  <a:pt x="219" y="55"/>
                  <a:pt x="219" y="55"/>
                </a:cubicBezTo>
                <a:cubicBezTo>
                  <a:pt x="219" y="55"/>
                  <a:pt x="219" y="55"/>
                  <a:pt x="219" y="55"/>
                </a:cubicBezTo>
                <a:cubicBezTo>
                  <a:pt x="218" y="55"/>
                  <a:pt x="218" y="55"/>
                  <a:pt x="218" y="55"/>
                </a:cubicBezTo>
                <a:cubicBezTo>
                  <a:pt x="221" y="44"/>
                  <a:pt x="221" y="44"/>
                  <a:pt x="221" y="44"/>
                </a:cubicBezTo>
                <a:cubicBezTo>
                  <a:pt x="221" y="40"/>
                  <a:pt x="221" y="40"/>
                  <a:pt x="221" y="40"/>
                </a:cubicBezTo>
                <a:cubicBezTo>
                  <a:pt x="217" y="39"/>
                  <a:pt x="217" y="39"/>
                  <a:pt x="217" y="39"/>
                </a:cubicBezTo>
                <a:cubicBezTo>
                  <a:pt x="217" y="39"/>
                  <a:pt x="217" y="39"/>
                  <a:pt x="217" y="39"/>
                </a:cubicBezTo>
                <a:cubicBezTo>
                  <a:pt x="208" y="29"/>
                  <a:pt x="208" y="29"/>
                  <a:pt x="208" y="29"/>
                </a:cubicBezTo>
                <a:cubicBezTo>
                  <a:pt x="209" y="23"/>
                  <a:pt x="209" y="23"/>
                  <a:pt x="209" y="23"/>
                </a:cubicBezTo>
                <a:cubicBezTo>
                  <a:pt x="188" y="21"/>
                  <a:pt x="188" y="21"/>
                  <a:pt x="188" y="21"/>
                </a:cubicBezTo>
                <a:cubicBezTo>
                  <a:pt x="180" y="16"/>
                  <a:pt x="180" y="16"/>
                  <a:pt x="180" y="16"/>
                </a:cubicBezTo>
                <a:cubicBezTo>
                  <a:pt x="178" y="15"/>
                  <a:pt x="176" y="13"/>
                  <a:pt x="175" y="9"/>
                </a:cubicBezTo>
                <a:cubicBezTo>
                  <a:pt x="174" y="6"/>
                  <a:pt x="174" y="6"/>
                  <a:pt x="174" y="6"/>
                </a:cubicBezTo>
                <a:cubicBezTo>
                  <a:pt x="172" y="0"/>
                  <a:pt x="172" y="0"/>
                  <a:pt x="172" y="0"/>
                </a:cubicBezTo>
                <a:cubicBezTo>
                  <a:pt x="169" y="0"/>
                  <a:pt x="169" y="0"/>
                  <a:pt x="169" y="0"/>
                </a:cubicBezTo>
                <a:cubicBezTo>
                  <a:pt x="163" y="5"/>
                  <a:pt x="163" y="5"/>
                  <a:pt x="163" y="5"/>
                </a:cubicBezTo>
                <a:cubicBezTo>
                  <a:pt x="155" y="15"/>
                  <a:pt x="155" y="15"/>
                  <a:pt x="155" y="15"/>
                </a:cubicBezTo>
                <a:cubicBezTo>
                  <a:pt x="157" y="21"/>
                  <a:pt x="157" y="21"/>
                  <a:pt x="157" y="21"/>
                </a:cubicBezTo>
                <a:cubicBezTo>
                  <a:pt x="159" y="30"/>
                  <a:pt x="159" y="30"/>
                  <a:pt x="159" y="30"/>
                </a:cubicBezTo>
                <a:cubicBezTo>
                  <a:pt x="159" y="31"/>
                  <a:pt x="159" y="31"/>
                  <a:pt x="159" y="31"/>
                </a:cubicBezTo>
                <a:cubicBezTo>
                  <a:pt x="160" y="31"/>
                  <a:pt x="160" y="31"/>
                  <a:pt x="160" y="31"/>
                </a:cubicBezTo>
                <a:cubicBezTo>
                  <a:pt x="159" y="31"/>
                  <a:pt x="159" y="31"/>
                  <a:pt x="159" y="31"/>
                </a:cubicBezTo>
                <a:cubicBezTo>
                  <a:pt x="159" y="31"/>
                  <a:pt x="159" y="31"/>
                  <a:pt x="159" y="31"/>
                </a:cubicBezTo>
                <a:cubicBezTo>
                  <a:pt x="159" y="34"/>
                  <a:pt x="156" y="35"/>
                  <a:pt x="153" y="35"/>
                </a:cubicBezTo>
                <a:cubicBezTo>
                  <a:pt x="145" y="35"/>
                  <a:pt x="145" y="35"/>
                  <a:pt x="145" y="35"/>
                </a:cubicBezTo>
                <a:cubicBezTo>
                  <a:pt x="140" y="33"/>
                  <a:pt x="140" y="33"/>
                  <a:pt x="140" y="33"/>
                </a:cubicBezTo>
                <a:cubicBezTo>
                  <a:pt x="134" y="35"/>
                  <a:pt x="134" y="35"/>
                  <a:pt x="134" y="35"/>
                </a:cubicBezTo>
                <a:cubicBezTo>
                  <a:pt x="133" y="35"/>
                  <a:pt x="133" y="35"/>
                  <a:pt x="133" y="35"/>
                </a:cubicBezTo>
                <a:cubicBezTo>
                  <a:pt x="132" y="35"/>
                  <a:pt x="132" y="35"/>
                  <a:pt x="132" y="35"/>
                </a:cubicBezTo>
                <a:cubicBezTo>
                  <a:pt x="131" y="41"/>
                  <a:pt x="131" y="41"/>
                  <a:pt x="131" y="41"/>
                </a:cubicBezTo>
                <a:cubicBezTo>
                  <a:pt x="131" y="41"/>
                  <a:pt x="131" y="41"/>
                  <a:pt x="131" y="41"/>
                </a:cubicBezTo>
                <a:cubicBezTo>
                  <a:pt x="131" y="43"/>
                  <a:pt x="131" y="43"/>
                  <a:pt x="131" y="43"/>
                </a:cubicBezTo>
                <a:cubicBezTo>
                  <a:pt x="129" y="43"/>
                  <a:pt x="129" y="43"/>
                  <a:pt x="129" y="43"/>
                </a:cubicBezTo>
                <a:cubicBezTo>
                  <a:pt x="119" y="39"/>
                  <a:pt x="119" y="39"/>
                  <a:pt x="119" y="39"/>
                </a:cubicBezTo>
                <a:cubicBezTo>
                  <a:pt x="119" y="43"/>
                  <a:pt x="120" y="45"/>
                  <a:pt x="121" y="48"/>
                </a:cubicBezTo>
                <a:cubicBezTo>
                  <a:pt x="123" y="51"/>
                  <a:pt x="123" y="53"/>
                  <a:pt x="122" y="55"/>
                </a:cubicBezTo>
                <a:cubicBezTo>
                  <a:pt x="121" y="58"/>
                  <a:pt x="121" y="58"/>
                  <a:pt x="121" y="58"/>
                </a:cubicBezTo>
                <a:cubicBezTo>
                  <a:pt x="119" y="59"/>
                  <a:pt x="116" y="60"/>
                  <a:pt x="111" y="59"/>
                </a:cubicBezTo>
                <a:cubicBezTo>
                  <a:pt x="104" y="59"/>
                  <a:pt x="104" y="59"/>
                  <a:pt x="104" y="59"/>
                </a:cubicBezTo>
                <a:cubicBezTo>
                  <a:pt x="103" y="71"/>
                  <a:pt x="103" y="71"/>
                  <a:pt x="103" y="71"/>
                </a:cubicBezTo>
                <a:cubicBezTo>
                  <a:pt x="95" y="67"/>
                  <a:pt x="95" y="67"/>
                  <a:pt x="95" y="67"/>
                </a:cubicBezTo>
                <a:cubicBezTo>
                  <a:pt x="94" y="67"/>
                  <a:pt x="94" y="67"/>
                  <a:pt x="94" y="67"/>
                </a:cubicBezTo>
                <a:cubicBezTo>
                  <a:pt x="94" y="67"/>
                  <a:pt x="94" y="67"/>
                  <a:pt x="94" y="67"/>
                </a:cubicBezTo>
                <a:cubicBezTo>
                  <a:pt x="89" y="59"/>
                  <a:pt x="89" y="59"/>
                  <a:pt x="89" y="59"/>
                </a:cubicBezTo>
                <a:cubicBezTo>
                  <a:pt x="80" y="55"/>
                  <a:pt x="80" y="55"/>
                  <a:pt x="80" y="55"/>
                </a:cubicBezTo>
                <a:cubicBezTo>
                  <a:pt x="77" y="50"/>
                  <a:pt x="77" y="50"/>
                  <a:pt x="77" y="50"/>
                </a:cubicBezTo>
                <a:cubicBezTo>
                  <a:pt x="74" y="53"/>
                  <a:pt x="74" y="53"/>
                  <a:pt x="74" y="53"/>
                </a:cubicBezTo>
                <a:cubicBezTo>
                  <a:pt x="73" y="53"/>
                  <a:pt x="73" y="53"/>
                  <a:pt x="73" y="53"/>
                </a:cubicBezTo>
                <a:cubicBezTo>
                  <a:pt x="67" y="54"/>
                  <a:pt x="67" y="54"/>
                  <a:pt x="67" y="54"/>
                </a:cubicBezTo>
                <a:cubicBezTo>
                  <a:pt x="66" y="54"/>
                  <a:pt x="66" y="54"/>
                  <a:pt x="66" y="54"/>
                </a:cubicBezTo>
                <a:cubicBezTo>
                  <a:pt x="63" y="47"/>
                  <a:pt x="63" y="47"/>
                  <a:pt x="63" y="47"/>
                </a:cubicBezTo>
                <a:cubicBezTo>
                  <a:pt x="59" y="43"/>
                  <a:pt x="59" y="43"/>
                  <a:pt x="59" y="43"/>
                </a:cubicBezTo>
                <a:cubicBezTo>
                  <a:pt x="59" y="42"/>
                  <a:pt x="59" y="42"/>
                  <a:pt x="59" y="42"/>
                </a:cubicBezTo>
                <a:cubicBezTo>
                  <a:pt x="56" y="38"/>
                  <a:pt x="54" y="35"/>
                  <a:pt x="53" y="33"/>
                </a:cubicBezTo>
                <a:cubicBezTo>
                  <a:pt x="53" y="32"/>
                  <a:pt x="53" y="31"/>
                  <a:pt x="51" y="31"/>
                </a:cubicBezTo>
                <a:cubicBezTo>
                  <a:pt x="49" y="31"/>
                  <a:pt x="49" y="31"/>
                  <a:pt x="49" y="31"/>
                </a:cubicBezTo>
                <a:cubicBezTo>
                  <a:pt x="46" y="29"/>
                  <a:pt x="44" y="27"/>
                  <a:pt x="43" y="23"/>
                </a:cubicBezTo>
                <a:cubicBezTo>
                  <a:pt x="41" y="17"/>
                  <a:pt x="41" y="17"/>
                  <a:pt x="41" y="17"/>
                </a:cubicBezTo>
                <a:cubicBezTo>
                  <a:pt x="41" y="11"/>
                  <a:pt x="41" y="11"/>
                  <a:pt x="41" y="11"/>
                </a:cubicBezTo>
                <a:cubicBezTo>
                  <a:pt x="39" y="6"/>
                  <a:pt x="39" y="6"/>
                  <a:pt x="39" y="6"/>
                </a:cubicBezTo>
                <a:cubicBezTo>
                  <a:pt x="34" y="7"/>
                  <a:pt x="34" y="7"/>
                  <a:pt x="34" y="7"/>
                </a:cubicBezTo>
                <a:cubicBezTo>
                  <a:pt x="33" y="7"/>
                  <a:pt x="33" y="7"/>
                  <a:pt x="33" y="7"/>
                </a:cubicBezTo>
                <a:cubicBezTo>
                  <a:pt x="33" y="7"/>
                  <a:pt x="33" y="7"/>
                  <a:pt x="33" y="7"/>
                </a:cubicBezTo>
                <a:close/>
              </a:path>
            </a:pathLst>
          </a:custGeom>
          <a:solidFill>
            <a:schemeClr val="accent2"/>
          </a:solidFill>
          <a:ln>
            <a:noFill/>
          </a:ln>
        </p:spPr>
        <p:txBody>
          <a:bodyPr/>
          <a:lstStyle/>
          <a:p>
            <a:endParaRPr lang="zh-CN" altLang="en-US"/>
          </a:p>
        </p:txBody>
      </p:sp>
      <p:sp>
        <p:nvSpPr>
          <p:cNvPr id="9" name="Freeform 19"/>
          <p:cNvSpPr/>
          <p:nvPr/>
        </p:nvSpPr>
        <p:spPr bwMode="auto">
          <a:xfrm>
            <a:off x="6300788" y="4933950"/>
            <a:ext cx="1185862" cy="744538"/>
          </a:xfrm>
          <a:custGeom>
            <a:avLst/>
            <a:gdLst>
              <a:gd name="T0" fmla="*/ 2147483646 w 244"/>
              <a:gd name="T1" fmla="*/ 2147483646 h 153"/>
              <a:gd name="T2" fmla="*/ 2147483646 w 244"/>
              <a:gd name="T3" fmla="*/ 2147483646 h 153"/>
              <a:gd name="T4" fmla="*/ 2147483646 w 244"/>
              <a:gd name="T5" fmla="*/ 2147483646 h 153"/>
              <a:gd name="T6" fmla="*/ 2147483646 w 244"/>
              <a:gd name="T7" fmla="*/ 2147483646 h 153"/>
              <a:gd name="T8" fmla="*/ 2147483646 w 244"/>
              <a:gd name="T9" fmla="*/ 2147483646 h 153"/>
              <a:gd name="T10" fmla="*/ 2147483646 w 244"/>
              <a:gd name="T11" fmla="*/ 2147483646 h 153"/>
              <a:gd name="T12" fmla="*/ 2147483646 w 244"/>
              <a:gd name="T13" fmla="*/ 2147483646 h 153"/>
              <a:gd name="T14" fmla="*/ 2147483646 w 244"/>
              <a:gd name="T15" fmla="*/ 2147483646 h 153"/>
              <a:gd name="T16" fmla="*/ 2147483646 w 244"/>
              <a:gd name="T17" fmla="*/ 2147483646 h 153"/>
              <a:gd name="T18" fmla="*/ 2147483646 w 244"/>
              <a:gd name="T19" fmla="*/ 2147483646 h 153"/>
              <a:gd name="T20" fmla="*/ 2147483646 w 244"/>
              <a:gd name="T21" fmla="*/ 2147483646 h 153"/>
              <a:gd name="T22" fmla="*/ 2147483646 w 244"/>
              <a:gd name="T23" fmla="*/ 2147483646 h 153"/>
              <a:gd name="T24" fmla="*/ 2147483646 w 244"/>
              <a:gd name="T25" fmla="*/ 2147483646 h 153"/>
              <a:gd name="T26" fmla="*/ 2147483646 w 244"/>
              <a:gd name="T27" fmla="*/ 2147483646 h 153"/>
              <a:gd name="T28" fmla="*/ 2147483646 w 244"/>
              <a:gd name="T29" fmla="*/ 2147483646 h 153"/>
              <a:gd name="T30" fmla="*/ 2147483646 w 244"/>
              <a:gd name="T31" fmla="*/ 2147483646 h 153"/>
              <a:gd name="T32" fmla="*/ 2147483646 w 244"/>
              <a:gd name="T33" fmla="*/ 2147483646 h 153"/>
              <a:gd name="T34" fmla="*/ 2147483646 w 244"/>
              <a:gd name="T35" fmla="*/ 2147483646 h 153"/>
              <a:gd name="T36" fmla="*/ 2147483646 w 244"/>
              <a:gd name="T37" fmla="*/ 2147483646 h 153"/>
              <a:gd name="T38" fmla="*/ 2147483646 w 244"/>
              <a:gd name="T39" fmla="*/ 2147483646 h 153"/>
              <a:gd name="T40" fmla="*/ 2147483646 w 244"/>
              <a:gd name="T41" fmla="*/ 2147483646 h 153"/>
              <a:gd name="T42" fmla="*/ 2147483646 w 244"/>
              <a:gd name="T43" fmla="*/ 2147483646 h 153"/>
              <a:gd name="T44" fmla="*/ 2147483646 w 244"/>
              <a:gd name="T45" fmla="*/ 2147483646 h 153"/>
              <a:gd name="T46" fmla="*/ 2147483646 w 244"/>
              <a:gd name="T47" fmla="*/ 2147483646 h 153"/>
              <a:gd name="T48" fmla="*/ 2147483646 w 244"/>
              <a:gd name="T49" fmla="*/ 2147483646 h 153"/>
              <a:gd name="T50" fmla="*/ 2147483646 w 244"/>
              <a:gd name="T51" fmla="*/ 2147483646 h 153"/>
              <a:gd name="T52" fmla="*/ 2147483646 w 244"/>
              <a:gd name="T53" fmla="*/ 2147483646 h 153"/>
              <a:gd name="T54" fmla="*/ 2147483646 w 244"/>
              <a:gd name="T55" fmla="*/ 2147483646 h 153"/>
              <a:gd name="T56" fmla="*/ 2147483646 w 244"/>
              <a:gd name="T57" fmla="*/ 2147483646 h 153"/>
              <a:gd name="T58" fmla="*/ 2147483646 w 244"/>
              <a:gd name="T59" fmla="*/ 2147483646 h 153"/>
              <a:gd name="T60" fmla="*/ 2147483646 w 244"/>
              <a:gd name="T61" fmla="*/ 2147483646 h 153"/>
              <a:gd name="T62" fmla="*/ 2147483646 w 244"/>
              <a:gd name="T63" fmla="*/ 2147483646 h 153"/>
              <a:gd name="T64" fmla="*/ 2147483646 w 244"/>
              <a:gd name="T65" fmla="*/ 2147483646 h 153"/>
              <a:gd name="T66" fmla="*/ 2147483646 w 244"/>
              <a:gd name="T67" fmla="*/ 2147483646 h 153"/>
              <a:gd name="T68" fmla="*/ 2147483646 w 244"/>
              <a:gd name="T69" fmla="*/ 2147483646 h 153"/>
              <a:gd name="T70" fmla="*/ 2147483646 w 244"/>
              <a:gd name="T71" fmla="*/ 2147483646 h 153"/>
              <a:gd name="T72" fmla="*/ 2147483646 w 244"/>
              <a:gd name="T73" fmla="*/ 2147483646 h 153"/>
              <a:gd name="T74" fmla="*/ 2147483646 w 244"/>
              <a:gd name="T75" fmla="*/ 2147483646 h 153"/>
              <a:gd name="T76" fmla="*/ 2147483646 w 244"/>
              <a:gd name="T77" fmla="*/ 2147483646 h 153"/>
              <a:gd name="T78" fmla="*/ 2147483646 w 244"/>
              <a:gd name="T79" fmla="*/ 2147483646 h 153"/>
              <a:gd name="T80" fmla="*/ 2147483646 w 244"/>
              <a:gd name="T81" fmla="*/ 2147483646 h 153"/>
              <a:gd name="T82" fmla="*/ 2147483646 w 244"/>
              <a:gd name="T83" fmla="*/ 2147483646 h 153"/>
              <a:gd name="T84" fmla="*/ 2147483646 w 244"/>
              <a:gd name="T85" fmla="*/ 2147483646 h 153"/>
              <a:gd name="T86" fmla="*/ 2147483646 w 244"/>
              <a:gd name="T87" fmla="*/ 2147483646 h 153"/>
              <a:gd name="T88" fmla="*/ 2147483646 w 244"/>
              <a:gd name="T89" fmla="*/ 2147483646 h 153"/>
              <a:gd name="T90" fmla="*/ 2147483646 w 244"/>
              <a:gd name="T91" fmla="*/ 0 h 153"/>
              <a:gd name="T92" fmla="*/ 2147483646 w 244"/>
              <a:gd name="T93" fmla="*/ 2147483646 h 153"/>
              <a:gd name="T94" fmla="*/ 2147483646 w 244"/>
              <a:gd name="T95" fmla="*/ 2147483646 h 15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44" h="153">
                <a:moveTo>
                  <a:pt x="31" y="1"/>
                </a:moveTo>
                <a:cubicBezTo>
                  <a:pt x="30" y="2"/>
                  <a:pt x="30" y="2"/>
                  <a:pt x="30" y="2"/>
                </a:cubicBezTo>
                <a:cubicBezTo>
                  <a:pt x="32" y="5"/>
                  <a:pt x="32" y="5"/>
                  <a:pt x="32" y="5"/>
                </a:cubicBezTo>
                <a:cubicBezTo>
                  <a:pt x="43" y="12"/>
                  <a:pt x="43" y="12"/>
                  <a:pt x="43" y="12"/>
                </a:cubicBezTo>
                <a:cubicBezTo>
                  <a:pt x="43" y="12"/>
                  <a:pt x="43" y="12"/>
                  <a:pt x="43" y="12"/>
                </a:cubicBezTo>
                <a:cubicBezTo>
                  <a:pt x="43" y="12"/>
                  <a:pt x="43" y="12"/>
                  <a:pt x="43" y="12"/>
                </a:cubicBezTo>
                <a:cubicBezTo>
                  <a:pt x="43" y="12"/>
                  <a:pt x="43" y="12"/>
                  <a:pt x="43" y="12"/>
                </a:cubicBezTo>
                <a:cubicBezTo>
                  <a:pt x="50" y="19"/>
                  <a:pt x="50" y="19"/>
                  <a:pt x="50" y="19"/>
                </a:cubicBezTo>
                <a:cubicBezTo>
                  <a:pt x="49" y="20"/>
                  <a:pt x="49" y="20"/>
                  <a:pt x="49" y="20"/>
                </a:cubicBezTo>
                <a:cubicBezTo>
                  <a:pt x="45" y="25"/>
                  <a:pt x="45" y="25"/>
                  <a:pt x="45" y="25"/>
                </a:cubicBezTo>
                <a:cubicBezTo>
                  <a:pt x="44" y="25"/>
                  <a:pt x="44" y="25"/>
                  <a:pt x="44" y="25"/>
                </a:cubicBezTo>
                <a:cubicBezTo>
                  <a:pt x="44" y="26"/>
                  <a:pt x="44" y="26"/>
                  <a:pt x="44" y="26"/>
                </a:cubicBezTo>
                <a:cubicBezTo>
                  <a:pt x="37" y="26"/>
                  <a:pt x="37" y="26"/>
                  <a:pt x="37" y="26"/>
                </a:cubicBezTo>
                <a:cubicBezTo>
                  <a:pt x="33" y="27"/>
                  <a:pt x="33" y="27"/>
                  <a:pt x="33" y="27"/>
                </a:cubicBezTo>
                <a:cubicBezTo>
                  <a:pt x="30" y="29"/>
                  <a:pt x="30" y="29"/>
                  <a:pt x="30" y="29"/>
                </a:cubicBezTo>
                <a:cubicBezTo>
                  <a:pt x="32" y="33"/>
                  <a:pt x="32" y="33"/>
                  <a:pt x="32" y="33"/>
                </a:cubicBezTo>
                <a:cubicBezTo>
                  <a:pt x="32" y="33"/>
                  <a:pt x="32" y="33"/>
                  <a:pt x="32" y="33"/>
                </a:cubicBezTo>
                <a:cubicBezTo>
                  <a:pt x="32" y="37"/>
                  <a:pt x="32" y="37"/>
                  <a:pt x="32" y="37"/>
                </a:cubicBezTo>
                <a:cubicBezTo>
                  <a:pt x="36" y="43"/>
                  <a:pt x="36" y="43"/>
                  <a:pt x="36" y="43"/>
                </a:cubicBezTo>
                <a:cubicBezTo>
                  <a:pt x="36" y="43"/>
                  <a:pt x="36" y="43"/>
                  <a:pt x="36" y="43"/>
                </a:cubicBezTo>
                <a:cubicBezTo>
                  <a:pt x="36" y="54"/>
                  <a:pt x="36" y="54"/>
                  <a:pt x="36" y="54"/>
                </a:cubicBezTo>
                <a:cubicBezTo>
                  <a:pt x="39" y="55"/>
                  <a:pt x="39" y="55"/>
                  <a:pt x="39" y="55"/>
                </a:cubicBezTo>
                <a:cubicBezTo>
                  <a:pt x="44" y="57"/>
                  <a:pt x="44" y="57"/>
                  <a:pt x="44" y="57"/>
                </a:cubicBezTo>
                <a:cubicBezTo>
                  <a:pt x="45" y="57"/>
                  <a:pt x="45" y="57"/>
                  <a:pt x="45" y="57"/>
                </a:cubicBezTo>
                <a:cubicBezTo>
                  <a:pt x="45" y="57"/>
                  <a:pt x="45" y="57"/>
                  <a:pt x="45" y="57"/>
                </a:cubicBezTo>
                <a:cubicBezTo>
                  <a:pt x="45" y="57"/>
                  <a:pt x="45" y="57"/>
                  <a:pt x="45" y="57"/>
                </a:cubicBezTo>
                <a:cubicBezTo>
                  <a:pt x="46" y="58"/>
                  <a:pt x="46" y="58"/>
                  <a:pt x="46" y="58"/>
                </a:cubicBezTo>
                <a:cubicBezTo>
                  <a:pt x="51" y="65"/>
                  <a:pt x="51" y="65"/>
                  <a:pt x="51" y="65"/>
                </a:cubicBezTo>
                <a:cubicBezTo>
                  <a:pt x="51" y="65"/>
                  <a:pt x="51" y="65"/>
                  <a:pt x="51" y="65"/>
                </a:cubicBezTo>
                <a:cubicBezTo>
                  <a:pt x="51" y="65"/>
                  <a:pt x="51" y="65"/>
                  <a:pt x="51" y="65"/>
                </a:cubicBezTo>
                <a:cubicBezTo>
                  <a:pt x="54" y="73"/>
                  <a:pt x="54" y="73"/>
                  <a:pt x="54" y="73"/>
                </a:cubicBezTo>
                <a:cubicBezTo>
                  <a:pt x="54" y="73"/>
                  <a:pt x="54" y="73"/>
                  <a:pt x="54" y="73"/>
                </a:cubicBezTo>
                <a:cubicBezTo>
                  <a:pt x="54" y="73"/>
                  <a:pt x="54" y="73"/>
                  <a:pt x="54" y="73"/>
                </a:cubicBezTo>
                <a:cubicBezTo>
                  <a:pt x="54" y="78"/>
                  <a:pt x="54" y="78"/>
                  <a:pt x="54" y="78"/>
                </a:cubicBezTo>
                <a:cubicBezTo>
                  <a:pt x="53" y="81"/>
                  <a:pt x="52" y="83"/>
                  <a:pt x="52" y="85"/>
                </a:cubicBezTo>
                <a:cubicBezTo>
                  <a:pt x="50" y="87"/>
                  <a:pt x="46" y="90"/>
                  <a:pt x="40" y="92"/>
                </a:cubicBezTo>
                <a:cubicBezTo>
                  <a:pt x="27" y="100"/>
                  <a:pt x="27" y="100"/>
                  <a:pt x="27" y="100"/>
                </a:cubicBezTo>
                <a:cubicBezTo>
                  <a:pt x="26" y="100"/>
                  <a:pt x="26" y="100"/>
                  <a:pt x="26" y="100"/>
                </a:cubicBezTo>
                <a:cubicBezTo>
                  <a:pt x="2" y="102"/>
                  <a:pt x="2" y="102"/>
                  <a:pt x="2" y="102"/>
                </a:cubicBezTo>
                <a:cubicBezTo>
                  <a:pt x="0" y="108"/>
                  <a:pt x="0" y="108"/>
                  <a:pt x="0" y="108"/>
                </a:cubicBezTo>
                <a:cubicBezTo>
                  <a:pt x="4" y="116"/>
                  <a:pt x="4" y="116"/>
                  <a:pt x="4" y="116"/>
                </a:cubicBezTo>
                <a:cubicBezTo>
                  <a:pt x="4" y="116"/>
                  <a:pt x="4" y="116"/>
                  <a:pt x="4" y="116"/>
                </a:cubicBezTo>
                <a:cubicBezTo>
                  <a:pt x="4" y="117"/>
                  <a:pt x="4" y="117"/>
                  <a:pt x="4" y="117"/>
                </a:cubicBezTo>
                <a:cubicBezTo>
                  <a:pt x="6" y="127"/>
                  <a:pt x="6" y="127"/>
                  <a:pt x="6" y="127"/>
                </a:cubicBezTo>
                <a:cubicBezTo>
                  <a:pt x="19" y="143"/>
                  <a:pt x="19" y="143"/>
                  <a:pt x="19" y="143"/>
                </a:cubicBezTo>
                <a:cubicBezTo>
                  <a:pt x="20" y="143"/>
                  <a:pt x="20" y="143"/>
                  <a:pt x="20" y="143"/>
                </a:cubicBezTo>
                <a:cubicBezTo>
                  <a:pt x="20" y="143"/>
                  <a:pt x="20" y="143"/>
                  <a:pt x="20" y="143"/>
                </a:cubicBezTo>
                <a:cubicBezTo>
                  <a:pt x="20" y="143"/>
                  <a:pt x="20" y="143"/>
                  <a:pt x="20" y="143"/>
                </a:cubicBezTo>
                <a:cubicBezTo>
                  <a:pt x="25" y="153"/>
                  <a:pt x="25" y="153"/>
                  <a:pt x="25" y="153"/>
                </a:cubicBezTo>
                <a:cubicBezTo>
                  <a:pt x="26" y="151"/>
                  <a:pt x="26" y="151"/>
                  <a:pt x="26" y="151"/>
                </a:cubicBezTo>
                <a:cubicBezTo>
                  <a:pt x="26" y="151"/>
                  <a:pt x="26" y="151"/>
                  <a:pt x="26" y="151"/>
                </a:cubicBezTo>
                <a:cubicBezTo>
                  <a:pt x="30" y="139"/>
                  <a:pt x="30" y="139"/>
                  <a:pt x="30" y="139"/>
                </a:cubicBezTo>
                <a:cubicBezTo>
                  <a:pt x="30" y="139"/>
                  <a:pt x="30" y="139"/>
                  <a:pt x="30" y="139"/>
                </a:cubicBezTo>
                <a:cubicBezTo>
                  <a:pt x="30" y="138"/>
                  <a:pt x="30" y="138"/>
                  <a:pt x="30" y="138"/>
                </a:cubicBezTo>
                <a:cubicBezTo>
                  <a:pt x="30" y="138"/>
                  <a:pt x="30" y="138"/>
                  <a:pt x="30" y="138"/>
                </a:cubicBezTo>
                <a:cubicBezTo>
                  <a:pt x="38" y="128"/>
                  <a:pt x="38" y="128"/>
                  <a:pt x="38" y="128"/>
                </a:cubicBezTo>
                <a:cubicBezTo>
                  <a:pt x="39" y="127"/>
                  <a:pt x="39" y="127"/>
                  <a:pt x="39" y="127"/>
                </a:cubicBezTo>
                <a:cubicBezTo>
                  <a:pt x="49" y="123"/>
                  <a:pt x="49" y="123"/>
                  <a:pt x="49" y="123"/>
                </a:cubicBezTo>
                <a:cubicBezTo>
                  <a:pt x="50" y="123"/>
                  <a:pt x="50" y="123"/>
                  <a:pt x="50" y="123"/>
                </a:cubicBezTo>
                <a:cubicBezTo>
                  <a:pt x="56" y="127"/>
                  <a:pt x="56" y="127"/>
                  <a:pt x="56" y="127"/>
                </a:cubicBezTo>
                <a:cubicBezTo>
                  <a:pt x="64" y="126"/>
                  <a:pt x="64" y="126"/>
                  <a:pt x="64" y="126"/>
                </a:cubicBezTo>
                <a:cubicBezTo>
                  <a:pt x="62" y="112"/>
                  <a:pt x="62" y="112"/>
                  <a:pt x="62" y="112"/>
                </a:cubicBezTo>
                <a:cubicBezTo>
                  <a:pt x="63" y="111"/>
                  <a:pt x="63" y="111"/>
                  <a:pt x="63" y="111"/>
                </a:cubicBezTo>
                <a:cubicBezTo>
                  <a:pt x="71" y="111"/>
                  <a:pt x="71" y="111"/>
                  <a:pt x="71" y="111"/>
                </a:cubicBezTo>
                <a:cubicBezTo>
                  <a:pt x="79" y="111"/>
                  <a:pt x="79" y="111"/>
                  <a:pt x="79" y="111"/>
                </a:cubicBezTo>
                <a:cubicBezTo>
                  <a:pt x="80" y="111"/>
                  <a:pt x="80" y="111"/>
                  <a:pt x="80" y="111"/>
                </a:cubicBezTo>
                <a:cubicBezTo>
                  <a:pt x="80" y="111"/>
                  <a:pt x="80" y="111"/>
                  <a:pt x="80" y="111"/>
                </a:cubicBezTo>
                <a:cubicBezTo>
                  <a:pt x="96" y="119"/>
                  <a:pt x="96" y="119"/>
                  <a:pt x="96" y="119"/>
                </a:cubicBezTo>
                <a:cubicBezTo>
                  <a:pt x="109" y="121"/>
                  <a:pt x="109" y="121"/>
                  <a:pt x="109" y="121"/>
                </a:cubicBezTo>
                <a:cubicBezTo>
                  <a:pt x="110" y="121"/>
                  <a:pt x="110" y="121"/>
                  <a:pt x="110" y="121"/>
                </a:cubicBezTo>
                <a:cubicBezTo>
                  <a:pt x="110" y="121"/>
                  <a:pt x="110" y="121"/>
                  <a:pt x="110" y="121"/>
                </a:cubicBezTo>
                <a:cubicBezTo>
                  <a:pt x="110" y="121"/>
                  <a:pt x="110" y="121"/>
                  <a:pt x="110" y="121"/>
                </a:cubicBezTo>
                <a:cubicBezTo>
                  <a:pt x="114" y="125"/>
                  <a:pt x="114" y="125"/>
                  <a:pt x="114" y="125"/>
                </a:cubicBezTo>
                <a:cubicBezTo>
                  <a:pt x="121" y="127"/>
                  <a:pt x="121" y="127"/>
                  <a:pt x="121" y="127"/>
                </a:cubicBezTo>
                <a:cubicBezTo>
                  <a:pt x="121" y="127"/>
                  <a:pt x="121" y="127"/>
                  <a:pt x="121" y="127"/>
                </a:cubicBezTo>
                <a:cubicBezTo>
                  <a:pt x="121" y="127"/>
                  <a:pt x="121" y="127"/>
                  <a:pt x="121" y="127"/>
                </a:cubicBezTo>
                <a:cubicBezTo>
                  <a:pt x="121" y="127"/>
                  <a:pt x="121" y="127"/>
                  <a:pt x="121" y="127"/>
                </a:cubicBezTo>
                <a:cubicBezTo>
                  <a:pt x="121" y="127"/>
                  <a:pt x="121" y="127"/>
                  <a:pt x="121" y="127"/>
                </a:cubicBezTo>
                <a:cubicBezTo>
                  <a:pt x="125" y="131"/>
                  <a:pt x="125" y="131"/>
                  <a:pt x="125" y="131"/>
                </a:cubicBezTo>
                <a:cubicBezTo>
                  <a:pt x="127" y="132"/>
                  <a:pt x="127" y="132"/>
                  <a:pt x="127" y="132"/>
                </a:cubicBezTo>
                <a:cubicBezTo>
                  <a:pt x="132" y="128"/>
                  <a:pt x="132" y="128"/>
                  <a:pt x="132" y="128"/>
                </a:cubicBezTo>
                <a:cubicBezTo>
                  <a:pt x="132" y="127"/>
                  <a:pt x="132" y="127"/>
                  <a:pt x="132" y="127"/>
                </a:cubicBezTo>
                <a:cubicBezTo>
                  <a:pt x="138" y="122"/>
                  <a:pt x="138" y="122"/>
                  <a:pt x="138" y="122"/>
                </a:cubicBezTo>
                <a:cubicBezTo>
                  <a:pt x="142" y="115"/>
                  <a:pt x="142" y="115"/>
                  <a:pt x="142" y="115"/>
                </a:cubicBezTo>
                <a:cubicBezTo>
                  <a:pt x="148" y="119"/>
                  <a:pt x="148" y="119"/>
                  <a:pt x="148" y="119"/>
                </a:cubicBezTo>
                <a:cubicBezTo>
                  <a:pt x="148" y="119"/>
                  <a:pt x="148" y="119"/>
                  <a:pt x="148" y="119"/>
                </a:cubicBezTo>
                <a:cubicBezTo>
                  <a:pt x="148" y="120"/>
                  <a:pt x="148" y="120"/>
                  <a:pt x="148" y="120"/>
                </a:cubicBezTo>
                <a:cubicBezTo>
                  <a:pt x="150" y="125"/>
                  <a:pt x="150" y="125"/>
                  <a:pt x="150" y="125"/>
                </a:cubicBezTo>
                <a:cubicBezTo>
                  <a:pt x="150" y="126"/>
                  <a:pt x="150" y="126"/>
                  <a:pt x="150" y="126"/>
                </a:cubicBezTo>
                <a:cubicBezTo>
                  <a:pt x="149" y="129"/>
                  <a:pt x="149" y="129"/>
                  <a:pt x="149" y="129"/>
                </a:cubicBezTo>
                <a:cubicBezTo>
                  <a:pt x="150" y="130"/>
                  <a:pt x="150" y="130"/>
                  <a:pt x="150" y="130"/>
                </a:cubicBezTo>
                <a:cubicBezTo>
                  <a:pt x="154" y="128"/>
                  <a:pt x="154" y="128"/>
                  <a:pt x="154" y="128"/>
                </a:cubicBezTo>
                <a:cubicBezTo>
                  <a:pt x="159" y="123"/>
                  <a:pt x="159" y="123"/>
                  <a:pt x="159" y="123"/>
                </a:cubicBezTo>
                <a:cubicBezTo>
                  <a:pt x="164" y="123"/>
                  <a:pt x="164" y="123"/>
                  <a:pt x="164" y="123"/>
                </a:cubicBezTo>
                <a:cubicBezTo>
                  <a:pt x="164" y="123"/>
                  <a:pt x="164" y="123"/>
                  <a:pt x="164" y="123"/>
                </a:cubicBezTo>
                <a:cubicBezTo>
                  <a:pt x="165" y="123"/>
                  <a:pt x="165" y="123"/>
                  <a:pt x="165" y="123"/>
                </a:cubicBezTo>
                <a:cubicBezTo>
                  <a:pt x="168" y="125"/>
                  <a:pt x="168" y="125"/>
                  <a:pt x="168" y="125"/>
                </a:cubicBezTo>
                <a:cubicBezTo>
                  <a:pt x="171" y="128"/>
                  <a:pt x="172" y="130"/>
                  <a:pt x="171" y="132"/>
                </a:cubicBezTo>
                <a:cubicBezTo>
                  <a:pt x="170" y="141"/>
                  <a:pt x="170" y="141"/>
                  <a:pt x="170" y="141"/>
                </a:cubicBezTo>
                <a:cubicBezTo>
                  <a:pt x="173" y="145"/>
                  <a:pt x="173" y="145"/>
                  <a:pt x="173" y="145"/>
                </a:cubicBezTo>
                <a:cubicBezTo>
                  <a:pt x="174" y="145"/>
                  <a:pt x="174" y="145"/>
                  <a:pt x="174" y="145"/>
                </a:cubicBezTo>
                <a:cubicBezTo>
                  <a:pt x="183" y="135"/>
                  <a:pt x="190" y="130"/>
                  <a:pt x="194" y="130"/>
                </a:cubicBezTo>
                <a:cubicBezTo>
                  <a:pt x="204" y="130"/>
                  <a:pt x="204" y="130"/>
                  <a:pt x="204" y="130"/>
                </a:cubicBezTo>
                <a:cubicBezTo>
                  <a:pt x="207" y="125"/>
                  <a:pt x="207" y="125"/>
                  <a:pt x="207" y="125"/>
                </a:cubicBezTo>
                <a:cubicBezTo>
                  <a:pt x="215" y="121"/>
                  <a:pt x="215" y="121"/>
                  <a:pt x="215" y="121"/>
                </a:cubicBezTo>
                <a:cubicBezTo>
                  <a:pt x="216" y="121"/>
                  <a:pt x="216" y="121"/>
                  <a:pt x="216" y="121"/>
                </a:cubicBezTo>
                <a:cubicBezTo>
                  <a:pt x="226" y="120"/>
                  <a:pt x="226" y="120"/>
                  <a:pt x="226" y="120"/>
                </a:cubicBezTo>
                <a:cubicBezTo>
                  <a:pt x="237" y="114"/>
                  <a:pt x="237" y="114"/>
                  <a:pt x="237" y="114"/>
                </a:cubicBezTo>
                <a:cubicBezTo>
                  <a:pt x="237" y="114"/>
                  <a:pt x="237" y="114"/>
                  <a:pt x="237" y="114"/>
                </a:cubicBezTo>
                <a:cubicBezTo>
                  <a:pt x="244" y="114"/>
                  <a:pt x="244" y="114"/>
                  <a:pt x="244" y="114"/>
                </a:cubicBezTo>
                <a:cubicBezTo>
                  <a:pt x="242" y="111"/>
                  <a:pt x="242" y="111"/>
                  <a:pt x="242" y="111"/>
                </a:cubicBezTo>
                <a:cubicBezTo>
                  <a:pt x="243" y="110"/>
                  <a:pt x="243" y="110"/>
                  <a:pt x="243" y="110"/>
                </a:cubicBezTo>
                <a:cubicBezTo>
                  <a:pt x="244" y="108"/>
                  <a:pt x="244" y="108"/>
                  <a:pt x="244" y="108"/>
                </a:cubicBezTo>
                <a:cubicBezTo>
                  <a:pt x="230" y="77"/>
                  <a:pt x="230" y="77"/>
                  <a:pt x="230" y="77"/>
                </a:cubicBezTo>
                <a:cubicBezTo>
                  <a:pt x="230" y="76"/>
                  <a:pt x="230" y="76"/>
                  <a:pt x="230" y="76"/>
                </a:cubicBezTo>
                <a:cubicBezTo>
                  <a:pt x="229" y="75"/>
                  <a:pt x="229" y="75"/>
                  <a:pt x="229" y="75"/>
                </a:cubicBezTo>
                <a:cubicBezTo>
                  <a:pt x="236" y="67"/>
                  <a:pt x="236" y="67"/>
                  <a:pt x="236" y="67"/>
                </a:cubicBezTo>
                <a:cubicBezTo>
                  <a:pt x="234" y="65"/>
                  <a:pt x="234" y="65"/>
                  <a:pt x="234" y="65"/>
                </a:cubicBezTo>
                <a:cubicBezTo>
                  <a:pt x="223" y="63"/>
                  <a:pt x="223" y="63"/>
                  <a:pt x="223" y="63"/>
                </a:cubicBezTo>
                <a:cubicBezTo>
                  <a:pt x="222" y="63"/>
                  <a:pt x="222" y="63"/>
                  <a:pt x="222" y="63"/>
                </a:cubicBezTo>
                <a:cubicBezTo>
                  <a:pt x="222" y="63"/>
                  <a:pt x="222" y="63"/>
                  <a:pt x="222" y="63"/>
                </a:cubicBezTo>
                <a:cubicBezTo>
                  <a:pt x="222" y="62"/>
                  <a:pt x="222" y="62"/>
                  <a:pt x="222" y="62"/>
                </a:cubicBezTo>
                <a:cubicBezTo>
                  <a:pt x="215" y="55"/>
                  <a:pt x="215" y="55"/>
                  <a:pt x="215" y="55"/>
                </a:cubicBezTo>
                <a:cubicBezTo>
                  <a:pt x="215" y="53"/>
                  <a:pt x="215" y="53"/>
                  <a:pt x="215" y="53"/>
                </a:cubicBezTo>
                <a:cubicBezTo>
                  <a:pt x="215" y="53"/>
                  <a:pt x="215" y="53"/>
                  <a:pt x="215" y="53"/>
                </a:cubicBezTo>
                <a:cubicBezTo>
                  <a:pt x="214" y="54"/>
                  <a:pt x="214" y="54"/>
                  <a:pt x="214" y="54"/>
                </a:cubicBezTo>
                <a:cubicBezTo>
                  <a:pt x="208" y="50"/>
                  <a:pt x="208" y="50"/>
                  <a:pt x="208" y="50"/>
                </a:cubicBezTo>
                <a:cubicBezTo>
                  <a:pt x="206" y="53"/>
                  <a:pt x="203" y="56"/>
                  <a:pt x="200" y="57"/>
                </a:cubicBezTo>
                <a:cubicBezTo>
                  <a:pt x="197" y="58"/>
                  <a:pt x="192" y="55"/>
                  <a:pt x="186" y="47"/>
                </a:cubicBezTo>
                <a:cubicBezTo>
                  <a:pt x="183" y="43"/>
                  <a:pt x="183" y="43"/>
                  <a:pt x="183" y="43"/>
                </a:cubicBezTo>
                <a:cubicBezTo>
                  <a:pt x="183" y="43"/>
                  <a:pt x="180" y="43"/>
                  <a:pt x="176" y="45"/>
                </a:cubicBezTo>
                <a:cubicBezTo>
                  <a:pt x="169" y="47"/>
                  <a:pt x="164" y="48"/>
                  <a:pt x="162" y="47"/>
                </a:cubicBezTo>
                <a:cubicBezTo>
                  <a:pt x="160" y="45"/>
                  <a:pt x="160" y="41"/>
                  <a:pt x="160" y="35"/>
                </a:cubicBezTo>
                <a:cubicBezTo>
                  <a:pt x="161" y="31"/>
                  <a:pt x="160" y="29"/>
                  <a:pt x="160" y="27"/>
                </a:cubicBezTo>
                <a:cubicBezTo>
                  <a:pt x="108" y="25"/>
                  <a:pt x="108" y="25"/>
                  <a:pt x="108" y="25"/>
                </a:cubicBezTo>
                <a:cubicBezTo>
                  <a:pt x="103" y="23"/>
                  <a:pt x="99" y="21"/>
                  <a:pt x="97" y="19"/>
                </a:cubicBezTo>
                <a:cubicBezTo>
                  <a:pt x="89" y="17"/>
                  <a:pt x="89" y="17"/>
                  <a:pt x="89" y="17"/>
                </a:cubicBezTo>
                <a:cubicBezTo>
                  <a:pt x="86" y="15"/>
                  <a:pt x="80" y="10"/>
                  <a:pt x="72" y="0"/>
                </a:cubicBezTo>
                <a:cubicBezTo>
                  <a:pt x="66" y="5"/>
                  <a:pt x="66" y="5"/>
                  <a:pt x="66" y="5"/>
                </a:cubicBezTo>
                <a:cubicBezTo>
                  <a:pt x="58" y="2"/>
                  <a:pt x="58" y="2"/>
                  <a:pt x="58" y="2"/>
                </a:cubicBezTo>
                <a:cubicBezTo>
                  <a:pt x="37" y="3"/>
                  <a:pt x="37" y="3"/>
                  <a:pt x="37" y="3"/>
                </a:cubicBezTo>
                <a:cubicBezTo>
                  <a:pt x="37" y="3"/>
                  <a:pt x="37" y="3"/>
                  <a:pt x="37" y="3"/>
                </a:cubicBezTo>
                <a:cubicBezTo>
                  <a:pt x="37" y="3"/>
                  <a:pt x="37" y="3"/>
                  <a:pt x="37" y="3"/>
                </a:cubicBezTo>
                <a:lnTo>
                  <a:pt x="31" y="1"/>
                </a:lnTo>
                <a:close/>
              </a:path>
            </a:pathLst>
          </a:custGeom>
          <a:solidFill>
            <a:schemeClr val="accent4"/>
          </a:solidFill>
          <a:ln>
            <a:noFill/>
          </a:ln>
        </p:spPr>
        <p:txBody>
          <a:bodyPr/>
          <a:lstStyle/>
          <a:p>
            <a:endParaRPr lang="zh-CN" altLang="en-US"/>
          </a:p>
        </p:txBody>
      </p:sp>
      <p:sp>
        <p:nvSpPr>
          <p:cNvPr id="10" name="文本框 47"/>
          <p:cNvSpPr txBox="1">
            <a:spLocks noChangeArrowheads="1"/>
          </p:cNvSpPr>
          <p:nvPr/>
        </p:nvSpPr>
        <p:spPr bwMode="auto">
          <a:xfrm>
            <a:off x="7669213" y="1609725"/>
            <a:ext cx="3913187"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30000"/>
              </a:lnSpc>
              <a:spcBef>
                <a:spcPts val="600"/>
              </a:spcBef>
              <a:spcAft>
                <a:spcPts val="600"/>
              </a:spcAft>
              <a:buFontTx/>
              <a:buNone/>
            </a:pPr>
            <a:r>
              <a:rPr lang="zh-CN" altLang="en-US" sz="1600" dirty="0">
                <a:solidFill>
                  <a:srgbClr val="000000"/>
                </a:solidFill>
                <a:latin typeface="宋体" panose="02010600030101010101" pitchFamily="2" charset="-122"/>
              </a:rPr>
              <a:t>点击添加文字点击添加文字点击添加文字点击添加文字点击添加文字点击添加文字点击添加文字点击添加文字</a:t>
            </a:r>
            <a:endParaRPr lang="en-US" altLang="zh-CN" sz="1600" dirty="0">
              <a:solidFill>
                <a:srgbClr val="000000"/>
              </a:solidFill>
              <a:latin typeface="宋体" panose="02010600030101010101" pitchFamily="2" charset="-122"/>
            </a:endParaRPr>
          </a:p>
        </p:txBody>
      </p:sp>
      <p:sp>
        <p:nvSpPr>
          <p:cNvPr id="11" name="文本框 47"/>
          <p:cNvSpPr txBox="1">
            <a:spLocks noChangeArrowheads="1"/>
          </p:cNvSpPr>
          <p:nvPr/>
        </p:nvSpPr>
        <p:spPr bwMode="auto">
          <a:xfrm>
            <a:off x="7669213" y="3278188"/>
            <a:ext cx="3913187" cy="100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30000"/>
              </a:lnSpc>
              <a:spcBef>
                <a:spcPts val="600"/>
              </a:spcBef>
              <a:spcAft>
                <a:spcPts val="600"/>
              </a:spcAft>
              <a:buFontTx/>
              <a:buNone/>
            </a:pPr>
            <a:r>
              <a:rPr lang="zh-CN" altLang="en-US" sz="1600" dirty="0">
                <a:solidFill>
                  <a:srgbClr val="000000"/>
                </a:solidFill>
                <a:latin typeface="宋体" panose="02010600030101010101" pitchFamily="2" charset="-122"/>
              </a:rPr>
              <a:t>点击添加文字点击添加文字点击添加文字点击添加文字点击添加文字点击添加文字点击添加文字点击添加文字</a:t>
            </a:r>
            <a:endParaRPr lang="en-US" altLang="zh-CN" sz="1600" dirty="0">
              <a:solidFill>
                <a:srgbClr val="000000"/>
              </a:solidFill>
              <a:latin typeface="宋体" panose="02010600030101010101" pitchFamily="2" charset="-122"/>
            </a:endParaRPr>
          </a:p>
        </p:txBody>
      </p:sp>
      <p:sp>
        <p:nvSpPr>
          <p:cNvPr id="12" name="文本框 47"/>
          <p:cNvSpPr txBox="1">
            <a:spLocks noChangeArrowheads="1"/>
          </p:cNvSpPr>
          <p:nvPr/>
        </p:nvSpPr>
        <p:spPr bwMode="auto">
          <a:xfrm>
            <a:off x="7669213" y="4714875"/>
            <a:ext cx="3913187"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30000"/>
              </a:lnSpc>
              <a:spcBef>
                <a:spcPts val="600"/>
              </a:spcBef>
              <a:spcAft>
                <a:spcPts val="600"/>
              </a:spcAft>
              <a:buFontTx/>
              <a:buNone/>
            </a:pPr>
            <a:r>
              <a:rPr lang="zh-CN" altLang="en-US" sz="1600" dirty="0">
                <a:solidFill>
                  <a:srgbClr val="000000"/>
                </a:solidFill>
                <a:latin typeface="宋体" panose="02010600030101010101" pitchFamily="2" charset="-122"/>
              </a:rPr>
              <a:t>点击添加文字点击添加文字点击添加文字点击添加文字点击添加文字点击添加文字点击添加文字点击添加文字</a:t>
            </a:r>
            <a:endParaRPr lang="en-US" altLang="zh-CN" sz="1600" dirty="0">
              <a:solidFill>
                <a:srgbClr val="000000"/>
              </a:solidFill>
              <a:latin typeface="宋体" panose="02010600030101010101" pitchFamily="2" charset="-122"/>
            </a:endParaRPr>
          </a:p>
        </p:txBody>
      </p:sp>
      <p:sp>
        <p:nvSpPr>
          <p:cNvPr id="13" name="Freeform 5"/>
          <p:cNvSpPr/>
          <p:nvPr/>
        </p:nvSpPr>
        <p:spPr bwMode="auto">
          <a:xfrm>
            <a:off x="2695575" y="1223963"/>
            <a:ext cx="2292350" cy="1955800"/>
          </a:xfrm>
          <a:custGeom>
            <a:avLst/>
            <a:gdLst>
              <a:gd name="T0" fmla="*/ 2147483646 w 714"/>
              <a:gd name="T1" fmla="*/ 525756936 h 609"/>
              <a:gd name="T2" fmla="*/ 2147483646 w 714"/>
              <a:gd name="T3" fmla="*/ 608228108 h 609"/>
              <a:gd name="T4" fmla="*/ 2147483646 w 714"/>
              <a:gd name="T5" fmla="*/ 288652315 h 609"/>
              <a:gd name="T6" fmla="*/ 2147483646 w 714"/>
              <a:gd name="T7" fmla="*/ 309270108 h 609"/>
              <a:gd name="T8" fmla="*/ 2147483646 w 714"/>
              <a:gd name="T9" fmla="*/ 113397862 h 609"/>
              <a:gd name="T10" fmla="*/ 2147483646 w 714"/>
              <a:gd name="T11" fmla="*/ 226795724 h 609"/>
              <a:gd name="T12" fmla="*/ 2147483646 w 714"/>
              <a:gd name="T13" fmla="*/ 432976867 h 609"/>
              <a:gd name="T14" fmla="*/ 2147483646 w 714"/>
              <a:gd name="T15" fmla="*/ 1257691802 h 609"/>
              <a:gd name="T16" fmla="*/ 2147483646 w 714"/>
              <a:gd name="T17" fmla="*/ 1618506393 h 609"/>
              <a:gd name="T18" fmla="*/ 2147483646 w 714"/>
              <a:gd name="T19" fmla="*/ 2147483646 h 609"/>
              <a:gd name="T20" fmla="*/ 2147483646 w 714"/>
              <a:gd name="T21" fmla="*/ 2147483646 h 609"/>
              <a:gd name="T22" fmla="*/ 2147483646 w 714"/>
              <a:gd name="T23" fmla="*/ 2147483646 h 609"/>
              <a:gd name="T24" fmla="*/ 2147483646 w 714"/>
              <a:gd name="T25" fmla="*/ 2147483646 h 609"/>
              <a:gd name="T26" fmla="*/ 2147483646 w 714"/>
              <a:gd name="T27" fmla="*/ 2147483646 h 609"/>
              <a:gd name="T28" fmla="*/ 2147483646 w 714"/>
              <a:gd name="T29" fmla="*/ 2147483646 h 609"/>
              <a:gd name="T30" fmla="*/ 2147483646 w 714"/>
              <a:gd name="T31" fmla="*/ 2147483646 h 609"/>
              <a:gd name="T32" fmla="*/ 1041247013 w 714"/>
              <a:gd name="T33" fmla="*/ 2147483646 h 609"/>
              <a:gd name="T34" fmla="*/ 10309154 w 714"/>
              <a:gd name="T35" fmla="*/ 2147483646 h 609"/>
              <a:gd name="T36" fmla="*/ 123713057 w 714"/>
              <a:gd name="T37" fmla="*/ 2147483646 h 609"/>
              <a:gd name="T38" fmla="*/ 237116960 w 714"/>
              <a:gd name="T39" fmla="*/ 2147483646 h 609"/>
              <a:gd name="T40" fmla="*/ 711347669 w 714"/>
              <a:gd name="T41" fmla="*/ 2147483646 h 609"/>
              <a:gd name="T42" fmla="*/ 711347669 w 714"/>
              <a:gd name="T43" fmla="*/ 2147483646 h 609"/>
              <a:gd name="T44" fmla="*/ 979388879 w 714"/>
              <a:gd name="T45" fmla="*/ 2147483646 h 609"/>
              <a:gd name="T46" fmla="*/ 1123720244 w 714"/>
              <a:gd name="T47" fmla="*/ 2147483646 h 609"/>
              <a:gd name="T48" fmla="*/ 1247433301 w 714"/>
              <a:gd name="T49" fmla="*/ 2147483646 h 609"/>
              <a:gd name="T50" fmla="*/ 1855686220 w 714"/>
              <a:gd name="T51" fmla="*/ 2147483646 h 609"/>
              <a:gd name="T52" fmla="*/ 1969090123 w 714"/>
              <a:gd name="T53" fmla="*/ 2147483646 h 609"/>
              <a:gd name="T54" fmla="*/ 1721664010 w 714"/>
              <a:gd name="T55" fmla="*/ 2147483646 h 609"/>
              <a:gd name="T56" fmla="*/ 2147483646 w 714"/>
              <a:gd name="T57" fmla="*/ 2147483646 h 609"/>
              <a:gd name="T58" fmla="*/ 2147483646 w 714"/>
              <a:gd name="T59" fmla="*/ 2147483646 h 609"/>
              <a:gd name="T60" fmla="*/ 2147483646 w 714"/>
              <a:gd name="T61" fmla="*/ 2147483646 h 609"/>
              <a:gd name="T62" fmla="*/ 2147483646 w 714"/>
              <a:gd name="T63" fmla="*/ 2147483646 h 609"/>
              <a:gd name="T64" fmla="*/ 2147483646 w 714"/>
              <a:gd name="T65" fmla="*/ 2147483646 h 609"/>
              <a:gd name="T66" fmla="*/ 2147483646 w 714"/>
              <a:gd name="T67" fmla="*/ 2147483646 h 609"/>
              <a:gd name="T68" fmla="*/ 2147483646 w 714"/>
              <a:gd name="T69" fmla="*/ 2147483646 h 609"/>
              <a:gd name="T70" fmla="*/ 2147483646 w 714"/>
              <a:gd name="T71" fmla="*/ 2147483646 h 609"/>
              <a:gd name="T72" fmla="*/ 2147483646 w 714"/>
              <a:gd name="T73" fmla="*/ 2147483646 h 609"/>
              <a:gd name="T74" fmla="*/ 2147483646 w 714"/>
              <a:gd name="T75" fmla="*/ 2147483646 h 609"/>
              <a:gd name="T76" fmla="*/ 2147483646 w 714"/>
              <a:gd name="T77" fmla="*/ 2147483646 h 609"/>
              <a:gd name="T78" fmla="*/ 2147483646 w 714"/>
              <a:gd name="T79" fmla="*/ 2147483646 h 609"/>
              <a:gd name="T80" fmla="*/ 2147483646 w 714"/>
              <a:gd name="T81" fmla="*/ 2147483646 h 609"/>
              <a:gd name="T82" fmla="*/ 2147483646 w 714"/>
              <a:gd name="T83" fmla="*/ 2147483646 h 609"/>
              <a:gd name="T84" fmla="*/ 2147483646 w 714"/>
              <a:gd name="T85" fmla="*/ 2147483646 h 609"/>
              <a:gd name="T86" fmla="*/ 2147483646 w 714"/>
              <a:gd name="T87" fmla="*/ 2147483646 h 609"/>
              <a:gd name="T88" fmla="*/ 2147483646 w 714"/>
              <a:gd name="T89" fmla="*/ 2147483646 h 609"/>
              <a:gd name="T90" fmla="*/ 2147483646 w 714"/>
              <a:gd name="T91" fmla="*/ 2147483646 h 609"/>
              <a:gd name="T92" fmla="*/ 2147483646 w 714"/>
              <a:gd name="T93" fmla="*/ 2147483646 h 609"/>
              <a:gd name="T94" fmla="*/ 2147483646 w 714"/>
              <a:gd name="T95" fmla="*/ 2147483646 h 609"/>
              <a:gd name="T96" fmla="*/ 2147483646 w 714"/>
              <a:gd name="T97" fmla="*/ 2147483646 h 609"/>
              <a:gd name="T98" fmla="*/ 2147483646 w 714"/>
              <a:gd name="T99" fmla="*/ 2147483646 h 609"/>
              <a:gd name="T100" fmla="*/ 2147483646 w 714"/>
              <a:gd name="T101" fmla="*/ 2147483646 h 609"/>
              <a:gd name="T102" fmla="*/ 2147483646 w 714"/>
              <a:gd name="T103" fmla="*/ 2147483646 h 609"/>
              <a:gd name="T104" fmla="*/ 2147483646 w 714"/>
              <a:gd name="T105" fmla="*/ 2147483646 h 609"/>
              <a:gd name="T106" fmla="*/ 2147483646 w 714"/>
              <a:gd name="T107" fmla="*/ 2147483646 h 609"/>
              <a:gd name="T108" fmla="*/ 2147483646 w 714"/>
              <a:gd name="T109" fmla="*/ 2147483646 h 609"/>
              <a:gd name="T110" fmla="*/ 2147483646 w 714"/>
              <a:gd name="T111" fmla="*/ 2147483646 h 609"/>
              <a:gd name="T112" fmla="*/ 2147483646 w 714"/>
              <a:gd name="T113" fmla="*/ 2147483646 h 609"/>
              <a:gd name="T114" fmla="*/ 2147483646 w 714"/>
              <a:gd name="T115" fmla="*/ 1958703191 h 609"/>
              <a:gd name="T116" fmla="*/ 2147483646 w 714"/>
              <a:gd name="T117" fmla="*/ 1731904255 h 609"/>
              <a:gd name="T118" fmla="*/ 2147483646 w 714"/>
              <a:gd name="T119" fmla="*/ 1680359772 h 609"/>
              <a:gd name="T120" fmla="*/ 2147483646 w 714"/>
              <a:gd name="T121" fmla="*/ 1288618492 h 609"/>
              <a:gd name="T122" fmla="*/ 2147483646 w 714"/>
              <a:gd name="T123" fmla="*/ 865953733 h 60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14" h="609">
                <a:moveTo>
                  <a:pt x="699" y="64"/>
                </a:moveTo>
                <a:cubicBezTo>
                  <a:pt x="697" y="56"/>
                  <a:pt x="697" y="56"/>
                  <a:pt x="697" y="56"/>
                </a:cubicBezTo>
                <a:cubicBezTo>
                  <a:pt x="689" y="43"/>
                  <a:pt x="689" y="43"/>
                  <a:pt x="689" y="43"/>
                </a:cubicBezTo>
                <a:cubicBezTo>
                  <a:pt x="683" y="40"/>
                  <a:pt x="683" y="40"/>
                  <a:pt x="683" y="40"/>
                </a:cubicBezTo>
                <a:cubicBezTo>
                  <a:pt x="677" y="43"/>
                  <a:pt x="677" y="43"/>
                  <a:pt x="677" y="43"/>
                </a:cubicBezTo>
                <a:cubicBezTo>
                  <a:pt x="674" y="50"/>
                  <a:pt x="674" y="50"/>
                  <a:pt x="674" y="50"/>
                </a:cubicBezTo>
                <a:cubicBezTo>
                  <a:pt x="673" y="51"/>
                  <a:pt x="673" y="51"/>
                  <a:pt x="673" y="51"/>
                </a:cubicBezTo>
                <a:cubicBezTo>
                  <a:pt x="673" y="51"/>
                  <a:pt x="673" y="51"/>
                  <a:pt x="673" y="51"/>
                </a:cubicBezTo>
                <a:cubicBezTo>
                  <a:pt x="672" y="51"/>
                  <a:pt x="672" y="51"/>
                  <a:pt x="672" y="51"/>
                </a:cubicBezTo>
                <a:cubicBezTo>
                  <a:pt x="661" y="53"/>
                  <a:pt x="661" y="53"/>
                  <a:pt x="661" y="53"/>
                </a:cubicBezTo>
                <a:cubicBezTo>
                  <a:pt x="660" y="54"/>
                  <a:pt x="659" y="54"/>
                  <a:pt x="658" y="56"/>
                </a:cubicBezTo>
                <a:cubicBezTo>
                  <a:pt x="655" y="58"/>
                  <a:pt x="655" y="58"/>
                  <a:pt x="655" y="58"/>
                </a:cubicBezTo>
                <a:cubicBezTo>
                  <a:pt x="649" y="63"/>
                  <a:pt x="649" y="63"/>
                  <a:pt x="649" y="63"/>
                </a:cubicBezTo>
                <a:cubicBezTo>
                  <a:pt x="648" y="64"/>
                  <a:pt x="648" y="64"/>
                  <a:pt x="648" y="64"/>
                </a:cubicBezTo>
                <a:cubicBezTo>
                  <a:pt x="643" y="65"/>
                  <a:pt x="643" y="65"/>
                  <a:pt x="643" y="65"/>
                </a:cubicBezTo>
                <a:cubicBezTo>
                  <a:pt x="640" y="64"/>
                  <a:pt x="637" y="62"/>
                  <a:pt x="632" y="59"/>
                </a:cubicBezTo>
                <a:cubicBezTo>
                  <a:pt x="631" y="58"/>
                  <a:pt x="631" y="58"/>
                  <a:pt x="631" y="58"/>
                </a:cubicBezTo>
                <a:cubicBezTo>
                  <a:pt x="623" y="50"/>
                  <a:pt x="619" y="45"/>
                  <a:pt x="619" y="42"/>
                </a:cubicBezTo>
                <a:cubicBezTo>
                  <a:pt x="619" y="31"/>
                  <a:pt x="619" y="31"/>
                  <a:pt x="619" y="31"/>
                </a:cubicBezTo>
                <a:cubicBezTo>
                  <a:pt x="619" y="31"/>
                  <a:pt x="619" y="31"/>
                  <a:pt x="619" y="31"/>
                </a:cubicBezTo>
                <a:cubicBezTo>
                  <a:pt x="619" y="30"/>
                  <a:pt x="619" y="30"/>
                  <a:pt x="619" y="30"/>
                </a:cubicBezTo>
                <a:cubicBezTo>
                  <a:pt x="621" y="28"/>
                  <a:pt x="621" y="28"/>
                  <a:pt x="621" y="28"/>
                </a:cubicBezTo>
                <a:cubicBezTo>
                  <a:pt x="609" y="24"/>
                  <a:pt x="609" y="24"/>
                  <a:pt x="609" y="24"/>
                </a:cubicBezTo>
                <a:cubicBezTo>
                  <a:pt x="609" y="28"/>
                  <a:pt x="609" y="28"/>
                  <a:pt x="609" y="28"/>
                </a:cubicBezTo>
                <a:cubicBezTo>
                  <a:pt x="609" y="30"/>
                  <a:pt x="607" y="31"/>
                  <a:pt x="605" y="32"/>
                </a:cubicBezTo>
                <a:cubicBezTo>
                  <a:pt x="601" y="34"/>
                  <a:pt x="601" y="34"/>
                  <a:pt x="601" y="34"/>
                </a:cubicBezTo>
                <a:cubicBezTo>
                  <a:pt x="600" y="34"/>
                  <a:pt x="600" y="34"/>
                  <a:pt x="600" y="34"/>
                </a:cubicBezTo>
                <a:cubicBezTo>
                  <a:pt x="600" y="33"/>
                  <a:pt x="600" y="33"/>
                  <a:pt x="600" y="33"/>
                </a:cubicBezTo>
                <a:cubicBezTo>
                  <a:pt x="594" y="32"/>
                  <a:pt x="594" y="32"/>
                  <a:pt x="594" y="32"/>
                </a:cubicBezTo>
                <a:cubicBezTo>
                  <a:pt x="595" y="36"/>
                  <a:pt x="595" y="36"/>
                  <a:pt x="595" y="36"/>
                </a:cubicBezTo>
                <a:cubicBezTo>
                  <a:pt x="585" y="30"/>
                  <a:pt x="585" y="30"/>
                  <a:pt x="585" y="30"/>
                </a:cubicBezTo>
                <a:cubicBezTo>
                  <a:pt x="584" y="30"/>
                  <a:pt x="584" y="30"/>
                  <a:pt x="584" y="30"/>
                </a:cubicBezTo>
                <a:cubicBezTo>
                  <a:pt x="584" y="29"/>
                  <a:pt x="584" y="29"/>
                  <a:pt x="584" y="29"/>
                </a:cubicBezTo>
                <a:cubicBezTo>
                  <a:pt x="584" y="29"/>
                  <a:pt x="584" y="29"/>
                  <a:pt x="584" y="29"/>
                </a:cubicBezTo>
                <a:cubicBezTo>
                  <a:pt x="582" y="25"/>
                  <a:pt x="581" y="20"/>
                  <a:pt x="581" y="16"/>
                </a:cubicBezTo>
                <a:cubicBezTo>
                  <a:pt x="581" y="12"/>
                  <a:pt x="582" y="9"/>
                  <a:pt x="583" y="8"/>
                </a:cubicBezTo>
                <a:cubicBezTo>
                  <a:pt x="586" y="3"/>
                  <a:pt x="586" y="3"/>
                  <a:pt x="586" y="3"/>
                </a:cubicBezTo>
                <a:cubicBezTo>
                  <a:pt x="585" y="0"/>
                  <a:pt x="585" y="0"/>
                  <a:pt x="585" y="0"/>
                </a:cubicBezTo>
                <a:cubicBezTo>
                  <a:pt x="575" y="1"/>
                  <a:pt x="575" y="1"/>
                  <a:pt x="575" y="1"/>
                </a:cubicBezTo>
                <a:cubicBezTo>
                  <a:pt x="569" y="2"/>
                  <a:pt x="566" y="5"/>
                  <a:pt x="564" y="11"/>
                </a:cubicBezTo>
                <a:cubicBezTo>
                  <a:pt x="564" y="11"/>
                  <a:pt x="564" y="11"/>
                  <a:pt x="564" y="11"/>
                </a:cubicBezTo>
                <a:cubicBezTo>
                  <a:pt x="564" y="11"/>
                  <a:pt x="564" y="11"/>
                  <a:pt x="564" y="11"/>
                </a:cubicBezTo>
                <a:cubicBezTo>
                  <a:pt x="558" y="20"/>
                  <a:pt x="558" y="20"/>
                  <a:pt x="558" y="20"/>
                </a:cubicBezTo>
                <a:cubicBezTo>
                  <a:pt x="564" y="20"/>
                  <a:pt x="564" y="20"/>
                  <a:pt x="564" y="20"/>
                </a:cubicBezTo>
                <a:cubicBezTo>
                  <a:pt x="564" y="20"/>
                  <a:pt x="564" y="20"/>
                  <a:pt x="564" y="20"/>
                </a:cubicBezTo>
                <a:cubicBezTo>
                  <a:pt x="565" y="20"/>
                  <a:pt x="565" y="20"/>
                  <a:pt x="565" y="20"/>
                </a:cubicBezTo>
                <a:cubicBezTo>
                  <a:pt x="565" y="20"/>
                  <a:pt x="565" y="20"/>
                  <a:pt x="565" y="20"/>
                </a:cubicBezTo>
                <a:cubicBezTo>
                  <a:pt x="570" y="22"/>
                  <a:pt x="570" y="22"/>
                  <a:pt x="570" y="22"/>
                </a:cubicBezTo>
                <a:cubicBezTo>
                  <a:pt x="571" y="22"/>
                  <a:pt x="571" y="22"/>
                  <a:pt x="571" y="22"/>
                </a:cubicBezTo>
                <a:cubicBezTo>
                  <a:pt x="571" y="23"/>
                  <a:pt x="571" y="23"/>
                  <a:pt x="571" y="23"/>
                </a:cubicBezTo>
                <a:cubicBezTo>
                  <a:pt x="571" y="24"/>
                  <a:pt x="571" y="24"/>
                  <a:pt x="571" y="24"/>
                </a:cubicBezTo>
                <a:cubicBezTo>
                  <a:pt x="572" y="32"/>
                  <a:pt x="572" y="32"/>
                  <a:pt x="572" y="32"/>
                </a:cubicBezTo>
                <a:cubicBezTo>
                  <a:pt x="575" y="40"/>
                  <a:pt x="575" y="40"/>
                  <a:pt x="575" y="40"/>
                </a:cubicBezTo>
                <a:cubicBezTo>
                  <a:pt x="575" y="41"/>
                  <a:pt x="575" y="41"/>
                  <a:pt x="575" y="41"/>
                </a:cubicBezTo>
                <a:cubicBezTo>
                  <a:pt x="575" y="41"/>
                  <a:pt x="575" y="41"/>
                  <a:pt x="575" y="41"/>
                </a:cubicBezTo>
                <a:cubicBezTo>
                  <a:pt x="575" y="42"/>
                  <a:pt x="575" y="42"/>
                  <a:pt x="575" y="42"/>
                </a:cubicBezTo>
                <a:cubicBezTo>
                  <a:pt x="561" y="68"/>
                  <a:pt x="561" y="68"/>
                  <a:pt x="561" y="68"/>
                </a:cubicBezTo>
                <a:cubicBezTo>
                  <a:pt x="559" y="71"/>
                  <a:pt x="558" y="81"/>
                  <a:pt x="557" y="95"/>
                </a:cubicBezTo>
                <a:cubicBezTo>
                  <a:pt x="557" y="96"/>
                  <a:pt x="557" y="96"/>
                  <a:pt x="557" y="96"/>
                </a:cubicBezTo>
                <a:cubicBezTo>
                  <a:pt x="552" y="106"/>
                  <a:pt x="552" y="106"/>
                  <a:pt x="552" y="106"/>
                </a:cubicBezTo>
                <a:cubicBezTo>
                  <a:pt x="555" y="110"/>
                  <a:pt x="555" y="110"/>
                  <a:pt x="555" y="110"/>
                </a:cubicBezTo>
                <a:cubicBezTo>
                  <a:pt x="555" y="111"/>
                  <a:pt x="555" y="111"/>
                  <a:pt x="555" y="111"/>
                </a:cubicBezTo>
                <a:cubicBezTo>
                  <a:pt x="556" y="117"/>
                  <a:pt x="555" y="121"/>
                  <a:pt x="554" y="122"/>
                </a:cubicBezTo>
                <a:cubicBezTo>
                  <a:pt x="553" y="122"/>
                  <a:pt x="553" y="122"/>
                  <a:pt x="553" y="122"/>
                </a:cubicBezTo>
                <a:cubicBezTo>
                  <a:pt x="550" y="124"/>
                  <a:pt x="541" y="133"/>
                  <a:pt x="526" y="151"/>
                </a:cubicBezTo>
                <a:cubicBezTo>
                  <a:pt x="525" y="152"/>
                  <a:pt x="525" y="152"/>
                  <a:pt x="525" y="152"/>
                </a:cubicBezTo>
                <a:cubicBezTo>
                  <a:pt x="524" y="152"/>
                  <a:pt x="524" y="152"/>
                  <a:pt x="524" y="152"/>
                </a:cubicBezTo>
                <a:cubicBezTo>
                  <a:pt x="523" y="151"/>
                  <a:pt x="523" y="151"/>
                  <a:pt x="523" y="151"/>
                </a:cubicBezTo>
                <a:cubicBezTo>
                  <a:pt x="517" y="148"/>
                  <a:pt x="513" y="144"/>
                  <a:pt x="510" y="141"/>
                </a:cubicBezTo>
                <a:cubicBezTo>
                  <a:pt x="507" y="140"/>
                  <a:pt x="501" y="138"/>
                  <a:pt x="491" y="138"/>
                </a:cubicBezTo>
                <a:cubicBezTo>
                  <a:pt x="491" y="157"/>
                  <a:pt x="491" y="157"/>
                  <a:pt x="491" y="157"/>
                </a:cubicBezTo>
                <a:cubicBezTo>
                  <a:pt x="491" y="157"/>
                  <a:pt x="491" y="157"/>
                  <a:pt x="491" y="157"/>
                </a:cubicBezTo>
                <a:cubicBezTo>
                  <a:pt x="483" y="192"/>
                  <a:pt x="483" y="192"/>
                  <a:pt x="483" y="192"/>
                </a:cubicBezTo>
                <a:cubicBezTo>
                  <a:pt x="482" y="196"/>
                  <a:pt x="481" y="204"/>
                  <a:pt x="481" y="216"/>
                </a:cubicBezTo>
                <a:cubicBezTo>
                  <a:pt x="484" y="220"/>
                  <a:pt x="484" y="220"/>
                  <a:pt x="484" y="220"/>
                </a:cubicBezTo>
                <a:cubicBezTo>
                  <a:pt x="487" y="215"/>
                  <a:pt x="487" y="215"/>
                  <a:pt x="487" y="215"/>
                </a:cubicBezTo>
                <a:cubicBezTo>
                  <a:pt x="487" y="215"/>
                  <a:pt x="487" y="215"/>
                  <a:pt x="487" y="215"/>
                </a:cubicBezTo>
                <a:cubicBezTo>
                  <a:pt x="487" y="214"/>
                  <a:pt x="487" y="214"/>
                  <a:pt x="487" y="214"/>
                </a:cubicBezTo>
                <a:cubicBezTo>
                  <a:pt x="497" y="210"/>
                  <a:pt x="497" y="210"/>
                  <a:pt x="497" y="210"/>
                </a:cubicBezTo>
                <a:cubicBezTo>
                  <a:pt x="522" y="214"/>
                  <a:pt x="522" y="214"/>
                  <a:pt x="522" y="214"/>
                </a:cubicBezTo>
                <a:cubicBezTo>
                  <a:pt x="525" y="210"/>
                  <a:pt x="525" y="210"/>
                  <a:pt x="525" y="210"/>
                </a:cubicBezTo>
                <a:cubicBezTo>
                  <a:pt x="529" y="204"/>
                  <a:pt x="529" y="204"/>
                  <a:pt x="529" y="204"/>
                </a:cubicBezTo>
                <a:cubicBezTo>
                  <a:pt x="529" y="204"/>
                  <a:pt x="529" y="204"/>
                  <a:pt x="529" y="204"/>
                </a:cubicBezTo>
                <a:cubicBezTo>
                  <a:pt x="529" y="204"/>
                  <a:pt x="529" y="204"/>
                  <a:pt x="529" y="204"/>
                </a:cubicBezTo>
                <a:cubicBezTo>
                  <a:pt x="530" y="203"/>
                  <a:pt x="530" y="203"/>
                  <a:pt x="530" y="203"/>
                </a:cubicBezTo>
                <a:cubicBezTo>
                  <a:pt x="540" y="201"/>
                  <a:pt x="540" y="201"/>
                  <a:pt x="540" y="201"/>
                </a:cubicBezTo>
                <a:cubicBezTo>
                  <a:pt x="553" y="200"/>
                  <a:pt x="553" y="200"/>
                  <a:pt x="553" y="200"/>
                </a:cubicBezTo>
                <a:cubicBezTo>
                  <a:pt x="557" y="201"/>
                  <a:pt x="562" y="206"/>
                  <a:pt x="568" y="214"/>
                </a:cubicBezTo>
                <a:cubicBezTo>
                  <a:pt x="584" y="222"/>
                  <a:pt x="593" y="230"/>
                  <a:pt x="595" y="236"/>
                </a:cubicBezTo>
                <a:cubicBezTo>
                  <a:pt x="596" y="239"/>
                  <a:pt x="596" y="242"/>
                  <a:pt x="595" y="244"/>
                </a:cubicBezTo>
                <a:cubicBezTo>
                  <a:pt x="593" y="247"/>
                  <a:pt x="591" y="249"/>
                  <a:pt x="587" y="249"/>
                </a:cubicBezTo>
                <a:cubicBezTo>
                  <a:pt x="586" y="249"/>
                  <a:pt x="586" y="249"/>
                  <a:pt x="586" y="249"/>
                </a:cubicBezTo>
                <a:cubicBezTo>
                  <a:pt x="567" y="248"/>
                  <a:pt x="555" y="248"/>
                  <a:pt x="551" y="250"/>
                </a:cubicBezTo>
                <a:cubicBezTo>
                  <a:pt x="542" y="256"/>
                  <a:pt x="542" y="256"/>
                  <a:pt x="542" y="256"/>
                </a:cubicBezTo>
                <a:cubicBezTo>
                  <a:pt x="530" y="265"/>
                  <a:pt x="522" y="269"/>
                  <a:pt x="517" y="269"/>
                </a:cubicBezTo>
                <a:cubicBezTo>
                  <a:pt x="509" y="270"/>
                  <a:pt x="509" y="270"/>
                  <a:pt x="509" y="270"/>
                </a:cubicBezTo>
                <a:cubicBezTo>
                  <a:pt x="505" y="290"/>
                  <a:pt x="505" y="290"/>
                  <a:pt x="505" y="290"/>
                </a:cubicBezTo>
                <a:cubicBezTo>
                  <a:pt x="503" y="296"/>
                  <a:pt x="501" y="300"/>
                  <a:pt x="498" y="303"/>
                </a:cubicBezTo>
                <a:cubicBezTo>
                  <a:pt x="495" y="306"/>
                  <a:pt x="490" y="308"/>
                  <a:pt x="483" y="310"/>
                </a:cubicBezTo>
                <a:cubicBezTo>
                  <a:pt x="476" y="311"/>
                  <a:pt x="469" y="314"/>
                  <a:pt x="463" y="317"/>
                </a:cubicBezTo>
                <a:cubicBezTo>
                  <a:pt x="457" y="332"/>
                  <a:pt x="457" y="332"/>
                  <a:pt x="457" y="332"/>
                </a:cubicBezTo>
                <a:cubicBezTo>
                  <a:pt x="456" y="332"/>
                  <a:pt x="456" y="332"/>
                  <a:pt x="456" y="332"/>
                </a:cubicBezTo>
                <a:cubicBezTo>
                  <a:pt x="456" y="332"/>
                  <a:pt x="456" y="332"/>
                  <a:pt x="456" y="332"/>
                </a:cubicBezTo>
                <a:cubicBezTo>
                  <a:pt x="455" y="332"/>
                  <a:pt x="455" y="332"/>
                  <a:pt x="455" y="332"/>
                </a:cubicBezTo>
                <a:cubicBezTo>
                  <a:pt x="437" y="340"/>
                  <a:pt x="437" y="340"/>
                  <a:pt x="437" y="340"/>
                </a:cubicBezTo>
                <a:cubicBezTo>
                  <a:pt x="436" y="340"/>
                  <a:pt x="436" y="340"/>
                  <a:pt x="436" y="340"/>
                </a:cubicBezTo>
                <a:cubicBezTo>
                  <a:pt x="427" y="338"/>
                  <a:pt x="427" y="338"/>
                  <a:pt x="427" y="338"/>
                </a:cubicBezTo>
                <a:cubicBezTo>
                  <a:pt x="419" y="336"/>
                  <a:pt x="414" y="334"/>
                  <a:pt x="410" y="332"/>
                </a:cubicBezTo>
                <a:cubicBezTo>
                  <a:pt x="405" y="330"/>
                  <a:pt x="400" y="329"/>
                  <a:pt x="395" y="331"/>
                </a:cubicBezTo>
                <a:cubicBezTo>
                  <a:pt x="390" y="338"/>
                  <a:pt x="387" y="346"/>
                  <a:pt x="388" y="355"/>
                </a:cubicBezTo>
                <a:cubicBezTo>
                  <a:pt x="388" y="360"/>
                  <a:pt x="389" y="363"/>
                  <a:pt x="391" y="364"/>
                </a:cubicBezTo>
                <a:cubicBezTo>
                  <a:pt x="393" y="364"/>
                  <a:pt x="393" y="364"/>
                  <a:pt x="393" y="364"/>
                </a:cubicBezTo>
                <a:cubicBezTo>
                  <a:pt x="397" y="362"/>
                  <a:pt x="397" y="362"/>
                  <a:pt x="397" y="362"/>
                </a:cubicBezTo>
                <a:cubicBezTo>
                  <a:pt x="397" y="374"/>
                  <a:pt x="397" y="374"/>
                  <a:pt x="397" y="374"/>
                </a:cubicBezTo>
                <a:cubicBezTo>
                  <a:pt x="397" y="379"/>
                  <a:pt x="396" y="382"/>
                  <a:pt x="393" y="384"/>
                </a:cubicBezTo>
                <a:cubicBezTo>
                  <a:pt x="391" y="386"/>
                  <a:pt x="387" y="388"/>
                  <a:pt x="382" y="389"/>
                </a:cubicBezTo>
                <a:cubicBezTo>
                  <a:pt x="379" y="390"/>
                  <a:pt x="379" y="390"/>
                  <a:pt x="379" y="390"/>
                </a:cubicBezTo>
                <a:cubicBezTo>
                  <a:pt x="375" y="392"/>
                  <a:pt x="366" y="402"/>
                  <a:pt x="354" y="422"/>
                </a:cubicBezTo>
                <a:cubicBezTo>
                  <a:pt x="354" y="422"/>
                  <a:pt x="354" y="422"/>
                  <a:pt x="354" y="422"/>
                </a:cubicBezTo>
                <a:cubicBezTo>
                  <a:pt x="353" y="422"/>
                  <a:pt x="353" y="422"/>
                  <a:pt x="353" y="422"/>
                </a:cubicBezTo>
                <a:cubicBezTo>
                  <a:pt x="341" y="430"/>
                  <a:pt x="341" y="430"/>
                  <a:pt x="341" y="430"/>
                </a:cubicBezTo>
                <a:cubicBezTo>
                  <a:pt x="343" y="430"/>
                  <a:pt x="345" y="430"/>
                  <a:pt x="344" y="432"/>
                </a:cubicBezTo>
                <a:cubicBezTo>
                  <a:pt x="344" y="434"/>
                  <a:pt x="343" y="434"/>
                  <a:pt x="339" y="434"/>
                </a:cubicBezTo>
                <a:cubicBezTo>
                  <a:pt x="305" y="434"/>
                  <a:pt x="305" y="434"/>
                  <a:pt x="305" y="434"/>
                </a:cubicBezTo>
                <a:cubicBezTo>
                  <a:pt x="267" y="432"/>
                  <a:pt x="238" y="443"/>
                  <a:pt x="217" y="464"/>
                </a:cubicBezTo>
                <a:cubicBezTo>
                  <a:pt x="216" y="465"/>
                  <a:pt x="216" y="465"/>
                  <a:pt x="216" y="465"/>
                </a:cubicBezTo>
                <a:cubicBezTo>
                  <a:pt x="215" y="465"/>
                  <a:pt x="215" y="465"/>
                  <a:pt x="215" y="465"/>
                </a:cubicBezTo>
                <a:cubicBezTo>
                  <a:pt x="215" y="465"/>
                  <a:pt x="215" y="465"/>
                  <a:pt x="215" y="465"/>
                </a:cubicBezTo>
                <a:cubicBezTo>
                  <a:pt x="201" y="467"/>
                  <a:pt x="201" y="467"/>
                  <a:pt x="201" y="467"/>
                </a:cubicBezTo>
                <a:cubicBezTo>
                  <a:pt x="200" y="467"/>
                  <a:pt x="200" y="467"/>
                  <a:pt x="200" y="467"/>
                </a:cubicBezTo>
                <a:cubicBezTo>
                  <a:pt x="199" y="467"/>
                  <a:pt x="199" y="467"/>
                  <a:pt x="199" y="467"/>
                </a:cubicBezTo>
                <a:cubicBezTo>
                  <a:pt x="195" y="458"/>
                  <a:pt x="195" y="458"/>
                  <a:pt x="195" y="458"/>
                </a:cubicBezTo>
                <a:cubicBezTo>
                  <a:pt x="181" y="461"/>
                  <a:pt x="181" y="461"/>
                  <a:pt x="181" y="461"/>
                </a:cubicBezTo>
                <a:cubicBezTo>
                  <a:pt x="173" y="462"/>
                  <a:pt x="163" y="460"/>
                  <a:pt x="152" y="454"/>
                </a:cubicBezTo>
                <a:cubicBezTo>
                  <a:pt x="142" y="450"/>
                  <a:pt x="133" y="444"/>
                  <a:pt x="123" y="436"/>
                </a:cubicBezTo>
                <a:cubicBezTo>
                  <a:pt x="117" y="432"/>
                  <a:pt x="110" y="428"/>
                  <a:pt x="101" y="427"/>
                </a:cubicBezTo>
                <a:cubicBezTo>
                  <a:pt x="88" y="426"/>
                  <a:pt x="88" y="426"/>
                  <a:pt x="88" y="426"/>
                </a:cubicBezTo>
                <a:cubicBezTo>
                  <a:pt x="74" y="428"/>
                  <a:pt x="74" y="428"/>
                  <a:pt x="74" y="428"/>
                </a:cubicBezTo>
                <a:cubicBezTo>
                  <a:pt x="63" y="429"/>
                  <a:pt x="53" y="429"/>
                  <a:pt x="43" y="428"/>
                </a:cubicBezTo>
                <a:cubicBezTo>
                  <a:pt x="32" y="428"/>
                  <a:pt x="18" y="424"/>
                  <a:pt x="1" y="419"/>
                </a:cubicBezTo>
                <a:cubicBezTo>
                  <a:pt x="0" y="422"/>
                  <a:pt x="0" y="422"/>
                  <a:pt x="0" y="422"/>
                </a:cubicBezTo>
                <a:cubicBezTo>
                  <a:pt x="0" y="422"/>
                  <a:pt x="0" y="422"/>
                  <a:pt x="0" y="422"/>
                </a:cubicBezTo>
                <a:cubicBezTo>
                  <a:pt x="1" y="422"/>
                  <a:pt x="1" y="422"/>
                  <a:pt x="1" y="422"/>
                </a:cubicBezTo>
                <a:cubicBezTo>
                  <a:pt x="1" y="422"/>
                  <a:pt x="1" y="422"/>
                  <a:pt x="1" y="422"/>
                </a:cubicBezTo>
                <a:cubicBezTo>
                  <a:pt x="1" y="422"/>
                  <a:pt x="1" y="422"/>
                  <a:pt x="1" y="422"/>
                </a:cubicBezTo>
                <a:cubicBezTo>
                  <a:pt x="1" y="426"/>
                  <a:pt x="1" y="426"/>
                  <a:pt x="1" y="426"/>
                </a:cubicBezTo>
                <a:cubicBezTo>
                  <a:pt x="5" y="434"/>
                  <a:pt x="5" y="434"/>
                  <a:pt x="5" y="434"/>
                </a:cubicBezTo>
                <a:cubicBezTo>
                  <a:pt x="13" y="444"/>
                  <a:pt x="13" y="444"/>
                  <a:pt x="13" y="444"/>
                </a:cubicBezTo>
                <a:cubicBezTo>
                  <a:pt x="14" y="446"/>
                  <a:pt x="14" y="446"/>
                  <a:pt x="14" y="446"/>
                </a:cubicBezTo>
                <a:cubicBezTo>
                  <a:pt x="12" y="453"/>
                  <a:pt x="12" y="453"/>
                  <a:pt x="12" y="453"/>
                </a:cubicBezTo>
                <a:cubicBezTo>
                  <a:pt x="12" y="454"/>
                  <a:pt x="12" y="454"/>
                  <a:pt x="12" y="454"/>
                </a:cubicBezTo>
                <a:cubicBezTo>
                  <a:pt x="12" y="454"/>
                  <a:pt x="12" y="454"/>
                  <a:pt x="12" y="454"/>
                </a:cubicBezTo>
                <a:cubicBezTo>
                  <a:pt x="7" y="460"/>
                  <a:pt x="7" y="460"/>
                  <a:pt x="7" y="460"/>
                </a:cubicBezTo>
                <a:cubicBezTo>
                  <a:pt x="12" y="465"/>
                  <a:pt x="12" y="465"/>
                  <a:pt x="12" y="465"/>
                </a:cubicBezTo>
                <a:cubicBezTo>
                  <a:pt x="14" y="467"/>
                  <a:pt x="15" y="469"/>
                  <a:pt x="15" y="470"/>
                </a:cubicBezTo>
                <a:cubicBezTo>
                  <a:pt x="17" y="478"/>
                  <a:pt x="17" y="478"/>
                  <a:pt x="17" y="478"/>
                </a:cubicBezTo>
                <a:cubicBezTo>
                  <a:pt x="23" y="484"/>
                  <a:pt x="23" y="484"/>
                  <a:pt x="23" y="484"/>
                </a:cubicBezTo>
                <a:cubicBezTo>
                  <a:pt x="23" y="485"/>
                  <a:pt x="23" y="485"/>
                  <a:pt x="23" y="485"/>
                </a:cubicBezTo>
                <a:cubicBezTo>
                  <a:pt x="23" y="490"/>
                  <a:pt x="23" y="490"/>
                  <a:pt x="23" y="490"/>
                </a:cubicBezTo>
                <a:cubicBezTo>
                  <a:pt x="23" y="494"/>
                  <a:pt x="23" y="494"/>
                  <a:pt x="23" y="494"/>
                </a:cubicBezTo>
                <a:cubicBezTo>
                  <a:pt x="27" y="497"/>
                  <a:pt x="27" y="497"/>
                  <a:pt x="27" y="497"/>
                </a:cubicBezTo>
                <a:cubicBezTo>
                  <a:pt x="29" y="496"/>
                  <a:pt x="29" y="496"/>
                  <a:pt x="29" y="496"/>
                </a:cubicBezTo>
                <a:cubicBezTo>
                  <a:pt x="30" y="495"/>
                  <a:pt x="30" y="495"/>
                  <a:pt x="30" y="495"/>
                </a:cubicBezTo>
                <a:cubicBezTo>
                  <a:pt x="31" y="492"/>
                  <a:pt x="33" y="490"/>
                  <a:pt x="36" y="490"/>
                </a:cubicBezTo>
                <a:cubicBezTo>
                  <a:pt x="39" y="488"/>
                  <a:pt x="39" y="488"/>
                  <a:pt x="39" y="488"/>
                </a:cubicBezTo>
                <a:cubicBezTo>
                  <a:pt x="60" y="486"/>
                  <a:pt x="60" y="486"/>
                  <a:pt x="60" y="486"/>
                </a:cubicBezTo>
                <a:cubicBezTo>
                  <a:pt x="69" y="483"/>
                  <a:pt x="69" y="483"/>
                  <a:pt x="69" y="483"/>
                </a:cubicBezTo>
                <a:cubicBezTo>
                  <a:pt x="69" y="483"/>
                  <a:pt x="69" y="483"/>
                  <a:pt x="69" y="483"/>
                </a:cubicBezTo>
                <a:cubicBezTo>
                  <a:pt x="71" y="482"/>
                  <a:pt x="71" y="482"/>
                  <a:pt x="71" y="482"/>
                </a:cubicBezTo>
                <a:cubicBezTo>
                  <a:pt x="75" y="492"/>
                  <a:pt x="75" y="492"/>
                  <a:pt x="75" y="492"/>
                </a:cubicBezTo>
                <a:cubicBezTo>
                  <a:pt x="75" y="492"/>
                  <a:pt x="75" y="492"/>
                  <a:pt x="75" y="492"/>
                </a:cubicBezTo>
                <a:cubicBezTo>
                  <a:pt x="75" y="492"/>
                  <a:pt x="75" y="492"/>
                  <a:pt x="75" y="492"/>
                </a:cubicBezTo>
                <a:cubicBezTo>
                  <a:pt x="76" y="494"/>
                  <a:pt x="75" y="496"/>
                  <a:pt x="74" y="498"/>
                </a:cubicBezTo>
                <a:cubicBezTo>
                  <a:pt x="63" y="514"/>
                  <a:pt x="63" y="514"/>
                  <a:pt x="63" y="514"/>
                </a:cubicBezTo>
                <a:cubicBezTo>
                  <a:pt x="63" y="517"/>
                  <a:pt x="63" y="517"/>
                  <a:pt x="63" y="517"/>
                </a:cubicBezTo>
                <a:cubicBezTo>
                  <a:pt x="69" y="522"/>
                  <a:pt x="69" y="522"/>
                  <a:pt x="69" y="522"/>
                </a:cubicBezTo>
                <a:cubicBezTo>
                  <a:pt x="74" y="526"/>
                  <a:pt x="74" y="526"/>
                  <a:pt x="74" y="526"/>
                </a:cubicBezTo>
                <a:cubicBezTo>
                  <a:pt x="74" y="526"/>
                  <a:pt x="74" y="526"/>
                  <a:pt x="74" y="526"/>
                </a:cubicBezTo>
                <a:cubicBezTo>
                  <a:pt x="77" y="529"/>
                  <a:pt x="79" y="531"/>
                  <a:pt x="81" y="532"/>
                </a:cubicBezTo>
                <a:cubicBezTo>
                  <a:pt x="84" y="532"/>
                  <a:pt x="87" y="535"/>
                  <a:pt x="89" y="538"/>
                </a:cubicBezTo>
                <a:cubicBezTo>
                  <a:pt x="89" y="539"/>
                  <a:pt x="89" y="539"/>
                  <a:pt x="89" y="539"/>
                </a:cubicBezTo>
                <a:cubicBezTo>
                  <a:pt x="93" y="541"/>
                  <a:pt x="93" y="541"/>
                  <a:pt x="93" y="541"/>
                </a:cubicBezTo>
                <a:cubicBezTo>
                  <a:pt x="95" y="541"/>
                  <a:pt x="95" y="541"/>
                  <a:pt x="95" y="541"/>
                </a:cubicBezTo>
                <a:cubicBezTo>
                  <a:pt x="95" y="541"/>
                  <a:pt x="95" y="541"/>
                  <a:pt x="95" y="541"/>
                </a:cubicBezTo>
                <a:cubicBezTo>
                  <a:pt x="96" y="546"/>
                  <a:pt x="96" y="546"/>
                  <a:pt x="96" y="546"/>
                </a:cubicBezTo>
                <a:cubicBezTo>
                  <a:pt x="96" y="546"/>
                  <a:pt x="96" y="546"/>
                  <a:pt x="96" y="546"/>
                </a:cubicBezTo>
                <a:cubicBezTo>
                  <a:pt x="97" y="550"/>
                  <a:pt x="97" y="550"/>
                  <a:pt x="97" y="550"/>
                </a:cubicBezTo>
                <a:cubicBezTo>
                  <a:pt x="98" y="556"/>
                  <a:pt x="98" y="556"/>
                  <a:pt x="98" y="556"/>
                </a:cubicBezTo>
                <a:cubicBezTo>
                  <a:pt x="108" y="558"/>
                  <a:pt x="108" y="558"/>
                  <a:pt x="108" y="558"/>
                </a:cubicBezTo>
                <a:cubicBezTo>
                  <a:pt x="109" y="558"/>
                  <a:pt x="109" y="558"/>
                  <a:pt x="109" y="558"/>
                </a:cubicBezTo>
                <a:cubicBezTo>
                  <a:pt x="109" y="558"/>
                  <a:pt x="109" y="558"/>
                  <a:pt x="109" y="558"/>
                </a:cubicBezTo>
                <a:cubicBezTo>
                  <a:pt x="109" y="559"/>
                  <a:pt x="109" y="559"/>
                  <a:pt x="109" y="559"/>
                </a:cubicBezTo>
                <a:cubicBezTo>
                  <a:pt x="110" y="560"/>
                  <a:pt x="110" y="560"/>
                  <a:pt x="110" y="560"/>
                </a:cubicBezTo>
                <a:cubicBezTo>
                  <a:pt x="113" y="565"/>
                  <a:pt x="113" y="565"/>
                  <a:pt x="113" y="565"/>
                </a:cubicBezTo>
                <a:cubicBezTo>
                  <a:pt x="121" y="568"/>
                  <a:pt x="121" y="568"/>
                  <a:pt x="121" y="568"/>
                </a:cubicBezTo>
                <a:cubicBezTo>
                  <a:pt x="126" y="565"/>
                  <a:pt x="126" y="565"/>
                  <a:pt x="126" y="565"/>
                </a:cubicBezTo>
                <a:cubicBezTo>
                  <a:pt x="125" y="562"/>
                  <a:pt x="125" y="562"/>
                  <a:pt x="125" y="562"/>
                </a:cubicBezTo>
                <a:cubicBezTo>
                  <a:pt x="120" y="557"/>
                  <a:pt x="120" y="557"/>
                  <a:pt x="120" y="557"/>
                </a:cubicBezTo>
                <a:cubicBezTo>
                  <a:pt x="121" y="556"/>
                  <a:pt x="121" y="556"/>
                  <a:pt x="121" y="556"/>
                </a:cubicBezTo>
                <a:cubicBezTo>
                  <a:pt x="121" y="556"/>
                  <a:pt x="121" y="556"/>
                  <a:pt x="121" y="556"/>
                </a:cubicBezTo>
                <a:cubicBezTo>
                  <a:pt x="125" y="547"/>
                  <a:pt x="125" y="547"/>
                  <a:pt x="125" y="547"/>
                </a:cubicBezTo>
                <a:cubicBezTo>
                  <a:pt x="135" y="547"/>
                  <a:pt x="135" y="547"/>
                  <a:pt x="135" y="547"/>
                </a:cubicBezTo>
                <a:cubicBezTo>
                  <a:pt x="135" y="548"/>
                  <a:pt x="135" y="548"/>
                  <a:pt x="135" y="548"/>
                </a:cubicBezTo>
                <a:cubicBezTo>
                  <a:pt x="149" y="552"/>
                  <a:pt x="149" y="552"/>
                  <a:pt x="149" y="552"/>
                </a:cubicBezTo>
                <a:cubicBezTo>
                  <a:pt x="157" y="551"/>
                  <a:pt x="157" y="551"/>
                  <a:pt x="157" y="551"/>
                </a:cubicBezTo>
                <a:cubicBezTo>
                  <a:pt x="163" y="546"/>
                  <a:pt x="163" y="546"/>
                  <a:pt x="163" y="546"/>
                </a:cubicBezTo>
                <a:cubicBezTo>
                  <a:pt x="169" y="537"/>
                  <a:pt x="174" y="534"/>
                  <a:pt x="177" y="536"/>
                </a:cubicBezTo>
                <a:cubicBezTo>
                  <a:pt x="180" y="535"/>
                  <a:pt x="180" y="535"/>
                  <a:pt x="180" y="535"/>
                </a:cubicBezTo>
                <a:cubicBezTo>
                  <a:pt x="183" y="535"/>
                  <a:pt x="185" y="536"/>
                  <a:pt x="187" y="536"/>
                </a:cubicBezTo>
                <a:cubicBezTo>
                  <a:pt x="187" y="537"/>
                  <a:pt x="187" y="538"/>
                  <a:pt x="187" y="538"/>
                </a:cubicBezTo>
                <a:cubicBezTo>
                  <a:pt x="187" y="540"/>
                  <a:pt x="189" y="543"/>
                  <a:pt x="191" y="548"/>
                </a:cubicBezTo>
                <a:cubicBezTo>
                  <a:pt x="191" y="548"/>
                  <a:pt x="191" y="548"/>
                  <a:pt x="191" y="548"/>
                </a:cubicBezTo>
                <a:cubicBezTo>
                  <a:pt x="191" y="548"/>
                  <a:pt x="191" y="548"/>
                  <a:pt x="191" y="548"/>
                </a:cubicBezTo>
                <a:cubicBezTo>
                  <a:pt x="193" y="554"/>
                  <a:pt x="193" y="554"/>
                  <a:pt x="193" y="554"/>
                </a:cubicBezTo>
                <a:cubicBezTo>
                  <a:pt x="193" y="555"/>
                  <a:pt x="193" y="555"/>
                  <a:pt x="193" y="555"/>
                </a:cubicBezTo>
                <a:cubicBezTo>
                  <a:pt x="191" y="562"/>
                  <a:pt x="191" y="562"/>
                  <a:pt x="191" y="562"/>
                </a:cubicBezTo>
                <a:cubicBezTo>
                  <a:pt x="191" y="562"/>
                  <a:pt x="191" y="562"/>
                  <a:pt x="191" y="562"/>
                </a:cubicBezTo>
                <a:cubicBezTo>
                  <a:pt x="191" y="562"/>
                  <a:pt x="191" y="562"/>
                  <a:pt x="191" y="562"/>
                </a:cubicBezTo>
                <a:cubicBezTo>
                  <a:pt x="191" y="562"/>
                  <a:pt x="191" y="562"/>
                  <a:pt x="191" y="562"/>
                </a:cubicBezTo>
                <a:cubicBezTo>
                  <a:pt x="184" y="570"/>
                  <a:pt x="184" y="570"/>
                  <a:pt x="184" y="570"/>
                </a:cubicBezTo>
                <a:cubicBezTo>
                  <a:pt x="183" y="571"/>
                  <a:pt x="183" y="571"/>
                  <a:pt x="183" y="571"/>
                </a:cubicBezTo>
                <a:cubicBezTo>
                  <a:pt x="183" y="571"/>
                  <a:pt x="183" y="571"/>
                  <a:pt x="183" y="571"/>
                </a:cubicBezTo>
                <a:cubicBezTo>
                  <a:pt x="169" y="577"/>
                  <a:pt x="169" y="577"/>
                  <a:pt x="169" y="577"/>
                </a:cubicBezTo>
                <a:cubicBezTo>
                  <a:pt x="167" y="581"/>
                  <a:pt x="167" y="581"/>
                  <a:pt x="167" y="581"/>
                </a:cubicBezTo>
                <a:cubicBezTo>
                  <a:pt x="165" y="593"/>
                  <a:pt x="165" y="593"/>
                  <a:pt x="165" y="593"/>
                </a:cubicBezTo>
                <a:cubicBezTo>
                  <a:pt x="166" y="598"/>
                  <a:pt x="166" y="598"/>
                  <a:pt x="166" y="598"/>
                </a:cubicBezTo>
                <a:cubicBezTo>
                  <a:pt x="170" y="604"/>
                  <a:pt x="170" y="604"/>
                  <a:pt x="170" y="604"/>
                </a:cubicBezTo>
                <a:cubicBezTo>
                  <a:pt x="171" y="606"/>
                  <a:pt x="171" y="606"/>
                  <a:pt x="171" y="606"/>
                </a:cubicBezTo>
                <a:cubicBezTo>
                  <a:pt x="176" y="609"/>
                  <a:pt x="176" y="609"/>
                  <a:pt x="176" y="609"/>
                </a:cubicBezTo>
                <a:cubicBezTo>
                  <a:pt x="193" y="609"/>
                  <a:pt x="193" y="609"/>
                  <a:pt x="193" y="609"/>
                </a:cubicBezTo>
                <a:cubicBezTo>
                  <a:pt x="207" y="607"/>
                  <a:pt x="207" y="607"/>
                  <a:pt x="207" y="607"/>
                </a:cubicBezTo>
                <a:cubicBezTo>
                  <a:pt x="209" y="605"/>
                  <a:pt x="209" y="605"/>
                  <a:pt x="209" y="605"/>
                </a:cubicBezTo>
                <a:cubicBezTo>
                  <a:pt x="211" y="602"/>
                  <a:pt x="213" y="602"/>
                  <a:pt x="214" y="602"/>
                </a:cubicBezTo>
                <a:cubicBezTo>
                  <a:pt x="224" y="603"/>
                  <a:pt x="224" y="603"/>
                  <a:pt x="224" y="603"/>
                </a:cubicBezTo>
                <a:cubicBezTo>
                  <a:pt x="225" y="602"/>
                  <a:pt x="225" y="602"/>
                  <a:pt x="225" y="602"/>
                </a:cubicBezTo>
                <a:cubicBezTo>
                  <a:pt x="224" y="599"/>
                  <a:pt x="224" y="596"/>
                  <a:pt x="225" y="594"/>
                </a:cubicBezTo>
                <a:cubicBezTo>
                  <a:pt x="229" y="587"/>
                  <a:pt x="229" y="587"/>
                  <a:pt x="229" y="587"/>
                </a:cubicBezTo>
                <a:cubicBezTo>
                  <a:pt x="229" y="574"/>
                  <a:pt x="229" y="574"/>
                  <a:pt x="229" y="574"/>
                </a:cubicBezTo>
                <a:cubicBezTo>
                  <a:pt x="229" y="574"/>
                  <a:pt x="229" y="574"/>
                  <a:pt x="229" y="574"/>
                </a:cubicBezTo>
                <a:cubicBezTo>
                  <a:pt x="237" y="553"/>
                  <a:pt x="237" y="553"/>
                  <a:pt x="237" y="553"/>
                </a:cubicBezTo>
                <a:cubicBezTo>
                  <a:pt x="237" y="553"/>
                  <a:pt x="237" y="553"/>
                  <a:pt x="237" y="553"/>
                </a:cubicBezTo>
                <a:cubicBezTo>
                  <a:pt x="237" y="552"/>
                  <a:pt x="237" y="552"/>
                  <a:pt x="237" y="552"/>
                </a:cubicBezTo>
                <a:cubicBezTo>
                  <a:pt x="237" y="552"/>
                  <a:pt x="237" y="552"/>
                  <a:pt x="237" y="552"/>
                </a:cubicBezTo>
                <a:cubicBezTo>
                  <a:pt x="237" y="552"/>
                  <a:pt x="237" y="552"/>
                  <a:pt x="237" y="552"/>
                </a:cubicBezTo>
                <a:cubicBezTo>
                  <a:pt x="250" y="542"/>
                  <a:pt x="250" y="542"/>
                  <a:pt x="250" y="542"/>
                </a:cubicBezTo>
                <a:cubicBezTo>
                  <a:pt x="251" y="541"/>
                  <a:pt x="251" y="541"/>
                  <a:pt x="251" y="541"/>
                </a:cubicBezTo>
                <a:cubicBezTo>
                  <a:pt x="261" y="546"/>
                  <a:pt x="261" y="546"/>
                  <a:pt x="261" y="546"/>
                </a:cubicBezTo>
                <a:cubicBezTo>
                  <a:pt x="261" y="546"/>
                  <a:pt x="261" y="546"/>
                  <a:pt x="261" y="546"/>
                </a:cubicBezTo>
                <a:cubicBezTo>
                  <a:pt x="267" y="550"/>
                  <a:pt x="270" y="553"/>
                  <a:pt x="270" y="555"/>
                </a:cubicBezTo>
                <a:cubicBezTo>
                  <a:pt x="269" y="564"/>
                  <a:pt x="269" y="564"/>
                  <a:pt x="269" y="564"/>
                </a:cubicBezTo>
                <a:cubicBezTo>
                  <a:pt x="265" y="570"/>
                  <a:pt x="265" y="570"/>
                  <a:pt x="265" y="570"/>
                </a:cubicBezTo>
                <a:cubicBezTo>
                  <a:pt x="263" y="578"/>
                  <a:pt x="263" y="578"/>
                  <a:pt x="263" y="578"/>
                </a:cubicBezTo>
                <a:cubicBezTo>
                  <a:pt x="263" y="586"/>
                  <a:pt x="263" y="586"/>
                  <a:pt x="263" y="586"/>
                </a:cubicBezTo>
                <a:cubicBezTo>
                  <a:pt x="265" y="590"/>
                  <a:pt x="265" y="590"/>
                  <a:pt x="265" y="590"/>
                </a:cubicBezTo>
                <a:cubicBezTo>
                  <a:pt x="269" y="590"/>
                  <a:pt x="269" y="590"/>
                  <a:pt x="269" y="590"/>
                </a:cubicBezTo>
                <a:cubicBezTo>
                  <a:pt x="270" y="590"/>
                  <a:pt x="270" y="590"/>
                  <a:pt x="270" y="590"/>
                </a:cubicBezTo>
                <a:cubicBezTo>
                  <a:pt x="276" y="590"/>
                  <a:pt x="276" y="590"/>
                  <a:pt x="276" y="590"/>
                </a:cubicBezTo>
                <a:cubicBezTo>
                  <a:pt x="279" y="592"/>
                  <a:pt x="281" y="594"/>
                  <a:pt x="283" y="598"/>
                </a:cubicBezTo>
                <a:cubicBezTo>
                  <a:pt x="286" y="600"/>
                  <a:pt x="286" y="600"/>
                  <a:pt x="286" y="600"/>
                </a:cubicBezTo>
                <a:cubicBezTo>
                  <a:pt x="287" y="600"/>
                  <a:pt x="287" y="600"/>
                  <a:pt x="287" y="600"/>
                </a:cubicBezTo>
                <a:cubicBezTo>
                  <a:pt x="287" y="600"/>
                  <a:pt x="287" y="600"/>
                  <a:pt x="287" y="600"/>
                </a:cubicBezTo>
                <a:cubicBezTo>
                  <a:pt x="287" y="600"/>
                  <a:pt x="287" y="600"/>
                  <a:pt x="287" y="600"/>
                </a:cubicBezTo>
                <a:cubicBezTo>
                  <a:pt x="301" y="606"/>
                  <a:pt x="301" y="606"/>
                  <a:pt x="301" y="606"/>
                </a:cubicBezTo>
                <a:cubicBezTo>
                  <a:pt x="307" y="608"/>
                  <a:pt x="307" y="608"/>
                  <a:pt x="307" y="608"/>
                </a:cubicBezTo>
                <a:cubicBezTo>
                  <a:pt x="315" y="607"/>
                  <a:pt x="315" y="607"/>
                  <a:pt x="315" y="607"/>
                </a:cubicBezTo>
                <a:cubicBezTo>
                  <a:pt x="319" y="602"/>
                  <a:pt x="319" y="602"/>
                  <a:pt x="319" y="602"/>
                </a:cubicBezTo>
                <a:cubicBezTo>
                  <a:pt x="323" y="582"/>
                  <a:pt x="323" y="582"/>
                  <a:pt x="323" y="582"/>
                </a:cubicBezTo>
                <a:cubicBezTo>
                  <a:pt x="324" y="572"/>
                  <a:pt x="324" y="572"/>
                  <a:pt x="324" y="572"/>
                </a:cubicBezTo>
                <a:cubicBezTo>
                  <a:pt x="324" y="571"/>
                  <a:pt x="324" y="571"/>
                  <a:pt x="324" y="571"/>
                </a:cubicBezTo>
                <a:cubicBezTo>
                  <a:pt x="325" y="570"/>
                  <a:pt x="325" y="570"/>
                  <a:pt x="325" y="570"/>
                </a:cubicBezTo>
                <a:cubicBezTo>
                  <a:pt x="325" y="570"/>
                  <a:pt x="325" y="570"/>
                  <a:pt x="325" y="570"/>
                </a:cubicBezTo>
                <a:cubicBezTo>
                  <a:pt x="333" y="564"/>
                  <a:pt x="333" y="564"/>
                  <a:pt x="333" y="564"/>
                </a:cubicBezTo>
                <a:cubicBezTo>
                  <a:pt x="337" y="558"/>
                  <a:pt x="337" y="558"/>
                  <a:pt x="337" y="558"/>
                </a:cubicBezTo>
                <a:cubicBezTo>
                  <a:pt x="337" y="558"/>
                  <a:pt x="337" y="558"/>
                  <a:pt x="337" y="558"/>
                </a:cubicBezTo>
                <a:cubicBezTo>
                  <a:pt x="345" y="554"/>
                  <a:pt x="345" y="554"/>
                  <a:pt x="345" y="554"/>
                </a:cubicBezTo>
                <a:cubicBezTo>
                  <a:pt x="350" y="551"/>
                  <a:pt x="350" y="551"/>
                  <a:pt x="350" y="551"/>
                </a:cubicBezTo>
                <a:cubicBezTo>
                  <a:pt x="356" y="549"/>
                  <a:pt x="356" y="549"/>
                  <a:pt x="356" y="549"/>
                </a:cubicBezTo>
                <a:cubicBezTo>
                  <a:pt x="353" y="537"/>
                  <a:pt x="353" y="537"/>
                  <a:pt x="353" y="537"/>
                </a:cubicBezTo>
                <a:cubicBezTo>
                  <a:pt x="367" y="538"/>
                  <a:pt x="367" y="538"/>
                  <a:pt x="367" y="538"/>
                </a:cubicBezTo>
                <a:cubicBezTo>
                  <a:pt x="367" y="538"/>
                  <a:pt x="367" y="538"/>
                  <a:pt x="367" y="538"/>
                </a:cubicBezTo>
                <a:cubicBezTo>
                  <a:pt x="367" y="539"/>
                  <a:pt x="367" y="539"/>
                  <a:pt x="367" y="539"/>
                </a:cubicBezTo>
                <a:cubicBezTo>
                  <a:pt x="367" y="539"/>
                  <a:pt x="367" y="539"/>
                  <a:pt x="367" y="539"/>
                </a:cubicBezTo>
                <a:cubicBezTo>
                  <a:pt x="374" y="542"/>
                  <a:pt x="374" y="542"/>
                  <a:pt x="374" y="542"/>
                </a:cubicBezTo>
                <a:cubicBezTo>
                  <a:pt x="374" y="542"/>
                  <a:pt x="374" y="542"/>
                  <a:pt x="374" y="542"/>
                </a:cubicBezTo>
                <a:cubicBezTo>
                  <a:pt x="374" y="541"/>
                  <a:pt x="374" y="541"/>
                  <a:pt x="374" y="541"/>
                </a:cubicBezTo>
                <a:cubicBezTo>
                  <a:pt x="376" y="534"/>
                  <a:pt x="376" y="534"/>
                  <a:pt x="376" y="534"/>
                </a:cubicBezTo>
                <a:cubicBezTo>
                  <a:pt x="376" y="532"/>
                  <a:pt x="376" y="532"/>
                  <a:pt x="376" y="532"/>
                </a:cubicBezTo>
                <a:cubicBezTo>
                  <a:pt x="377" y="533"/>
                  <a:pt x="377" y="533"/>
                  <a:pt x="377" y="533"/>
                </a:cubicBezTo>
                <a:cubicBezTo>
                  <a:pt x="378" y="533"/>
                  <a:pt x="378" y="533"/>
                  <a:pt x="378" y="533"/>
                </a:cubicBezTo>
                <a:cubicBezTo>
                  <a:pt x="384" y="534"/>
                  <a:pt x="384" y="534"/>
                  <a:pt x="384" y="534"/>
                </a:cubicBezTo>
                <a:cubicBezTo>
                  <a:pt x="387" y="534"/>
                  <a:pt x="387" y="534"/>
                  <a:pt x="387" y="534"/>
                </a:cubicBezTo>
                <a:cubicBezTo>
                  <a:pt x="393" y="528"/>
                  <a:pt x="393" y="528"/>
                  <a:pt x="393" y="528"/>
                </a:cubicBezTo>
                <a:cubicBezTo>
                  <a:pt x="394" y="528"/>
                  <a:pt x="394" y="528"/>
                  <a:pt x="394" y="528"/>
                </a:cubicBezTo>
                <a:cubicBezTo>
                  <a:pt x="394" y="527"/>
                  <a:pt x="394" y="527"/>
                  <a:pt x="394" y="527"/>
                </a:cubicBezTo>
                <a:cubicBezTo>
                  <a:pt x="395" y="527"/>
                  <a:pt x="395" y="527"/>
                  <a:pt x="395" y="527"/>
                </a:cubicBezTo>
                <a:cubicBezTo>
                  <a:pt x="403" y="526"/>
                  <a:pt x="403" y="526"/>
                  <a:pt x="403" y="526"/>
                </a:cubicBezTo>
                <a:cubicBezTo>
                  <a:pt x="409" y="519"/>
                  <a:pt x="409" y="519"/>
                  <a:pt x="409" y="519"/>
                </a:cubicBezTo>
                <a:cubicBezTo>
                  <a:pt x="413" y="514"/>
                  <a:pt x="413" y="514"/>
                  <a:pt x="413" y="514"/>
                </a:cubicBezTo>
                <a:cubicBezTo>
                  <a:pt x="413" y="508"/>
                  <a:pt x="413" y="508"/>
                  <a:pt x="413" y="508"/>
                </a:cubicBezTo>
                <a:cubicBezTo>
                  <a:pt x="413" y="505"/>
                  <a:pt x="414" y="504"/>
                  <a:pt x="417" y="502"/>
                </a:cubicBezTo>
                <a:cubicBezTo>
                  <a:pt x="417" y="502"/>
                  <a:pt x="417" y="502"/>
                  <a:pt x="417" y="502"/>
                </a:cubicBezTo>
                <a:cubicBezTo>
                  <a:pt x="417" y="502"/>
                  <a:pt x="417" y="502"/>
                  <a:pt x="417" y="502"/>
                </a:cubicBezTo>
                <a:cubicBezTo>
                  <a:pt x="418" y="502"/>
                  <a:pt x="418" y="502"/>
                  <a:pt x="418" y="502"/>
                </a:cubicBezTo>
                <a:cubicBezTo>
                  <a:pt x="425" y="503"/>
                  <a:pt x="425" y="503"/>
                  <a:pt x="425" y="503"/>
                </a:cubicBezTo>
                <a:cubicBezTo>
                  <a:pt x="429" y="501"/>
                  <a:pt x="429" y="501"/>
                  <a:pt x="429" y="501"/>
                </a:cubicBezTo>
                <a:cubicBezTo>
                  <a:pt x="430" y="496"/>
                  <a:pt x="430" y="496"/>
                  <a:pt x="430" y="496"/>
                </a:cubicBezTo>
                <a:cubicBezTo>
                  <a:pt x="438" y="493"/>
                  <a:pt x="438" y="493"/>
                  <a:pt x="438" y="493"/>
                </a:cubicBezTo>
                <a:cubicBezTo>
                  <a:pt x="438" y="493"/>
                  <a:pt x="438" y="493"/>
                  <a:pt x="438" y="493"/>
                </a:cubicBezTo>
                <a:cubicBezTo>
                  <a:pt x="439" y="493"/>
                  <a:pt x="439" y="493"/>
                  <a:pt x="439" y="493"/>
                </a:cubicBezTo>
                <a:cubicBezTo>
                  <a:pt x="439" y="493"/>
                  <a:pt x="439" y="493"/>
                  <a:pt x="439" y="493"/>
                </a:cubicBezTo>
                <a:cubicBezTo>
                  <a:pt x="449" y="494"/>
                  <a:pt x="449" y="494"/>
                  <a:pt x="449" y="494"/>
                </a:cubicBezTo>
                <a:cubicBezTo>
                  <a:pt x="457" y="492"/>
                  <a:pt x="457" y="492"/>
                  <a:pt x="457" y="492"/>
                </a:cubicBezTo>
                <a:cubicBezTo>
                  <a:pt x="461" y="488"/>
                  <a:pt x="461" y="488"/>
                  <a:pt x="461" y="488"/>
                </a:cubicBezTo>
                <a:cubicBezTo>
                  <a:pt x="465" y="481"/>
                  <a:pt x="465" y="481"/>
                  <a:pt x="465" y="481"/>
                </a:cubicBezTo>
                <a:cubicBezTo>
                  <a:pt x="459" y="475"/>
                  <a:pt x="459" y="475"/>
                  <a:pt x="459" y="475"/>
                </a:cubicBezTo>
                <a:cubicBezTo>
                  <a:pt x="459" y="474"/>
                  <a:pt x="459" y="474"/>
                  <a:pt x="459" y="474"/>
                </a:cubicBezTo>
                <a:cubicBezTo>
                  <a:pt x="459" y="474"/>
                  <a:pt x="459" y="474"/>
                  <a:pt x="459" y="474"/>
                </a:cubicBezTo>
                <a:cubicBezTo>
                  <a:pt x="457" y="470"/>
                  <a:pt x="457" y="470"/>
                  <a:pt x="457" y="470"/>
                </a:cubicBezTo>
                <a:cubicBezTo>
                  <a:pt x="457" y="470"/>
                  <a:pt x="457" y="470"/>
                  <a:pt x="457" y="470"/>
                </a:cubicBezTo>
                <a:cubicBezTo>
                  <a:pt x="456" y="462"/>
                  <a:pt x="456" y="462"/>
                  <a:pt x="456" y="462"/>
                </a:cubicBezTo>
                <a:cubicBezTo>
                  <a:pt x="456" y="462"/>
                  <a:pt x="456" y="462"/>
                  <a:pt x="456" y="462"/>
                </a:cubicBezTo>
                <a:cubicBezTo>
                  <a:pt x="459" y="456"/>
                  <a:pt x="459" y="456"/>
                  <a:pt x="459" y="456"/>
                </a:cubicBezTo>
                <a:cubicBezTo>
                  <a:pt x="459" y="454"/>
                  <a:pt x="461" y="451"/>
                  <a:pt x="464" y="448"/>
                </a:cubicBezTo>
                <a:cubicBezTo>
                  <a:pt x="468" y="439"/>
                  <a:pt x="468" y="439"/>
                  <a:pt x="468" y="439"/>
                </a:cubicBezTo>
                <a:cubicBezTo>
                  <a:pt x="468" y="438"/>
                  <a:pt x="468" y="438"/>
                  <a:pt x="468" y="438"/>
                </a:cubicBezTo>
                <a:cubicBezTo>
                  <a:pt x="469" y="438"/>
                  <a:pt x="469" y="438"/>
                  <a:pt x="469" y="438"/>
                </a:cubicBezTo>
                <a:cubicBezTo>
                  <a:pt x="473" y="432"/>
                  <a:pt x="473" y="432"/>
                  <a:pt x="473" y="432"/>
                </a:cubicBezTo>
                <a:cubicBezTo>
                  <a:pt x="479" y="420"/>
                  <a:pt x="479" y="420"/>
                  <a:pt x="479" y="420"/>
                </a:cubicBezTo>
                <a:cubicBezTo>
                  <a:pt x="484" y="428"/>
                  <a:pt x="484" y="428"/>
                  <a:pt x="484" y="428"/>
                </a:cubicBezTo>
                <a:cubicBezTo>
                  <a:pt x="485" y="428"/>
                  <a:pt x="485" y="428"/>
                  <a:pt x="485" y="428"/>
                </a:cubicBezTo>
                <a:cubicBezTo>
                  <a:pt x="485" y="429"/>
                  <a:pt x="485" y="429"/>
                  <a:pt x="485" y="429"/>
                </a:cubicBezTo>
                <a:cubicBezTo>
                  <a:pt x="487" y="437"/>
                  <a:pt x="487" y="437"/>
                  <a:pt x="487" y="437"/>
                </a:cubicBezTo>
                <a:cubicBezTo>
                  <a:pt x="487" y="437"/>
                  <a:pt x="487" y="437"/>
                  <a:pt x="487" y="437"/>
                </a:cubicBezTo>
                <a:cubicBezTo>
                  <a:pt x="488" y="445"/>
                  <a:pt x="488" y="445"/>
                  <a:pt x="488" y="445"/>
                </a:cubicBezTo>
                <a:cubicBezTo>
                  <a:pt x="493" y="448"/>
                  <a:pt x="493" y="448"/>
                  <a:pt x="493" y="448"/>
                </a:cubicBezTo>
                <a:cubicBezTo>
                  <a:pt x="494" y="448"/>
                  <a:pt x="494" y="448"/>
                  <a:pt x="494" y="448"/>
                </a:cubicBezTo>
                <a:cubicBezTo>
                  <a:pt x="494" y="448"/>
                  <a:pt x="494" y="448"/>
                  <a:pt x="494" y="448"/>
                </a:cubicBezTo>
                <a:cubicBezTo>
                  <a:pt x="494" y="448"/>
                  <a:pt x="494" y="448"/>
                  <a:pt x="494" y="448"/>
                </a:cubicBezTo>
                <a:cubicBezTo>
                  <a:pt x="495" y="448"/>
                  <a:pt x="495" y="448"/>
                  <a:pt x="495" y="448"/>
                </a:cubicBezTo>
                <a:cubicBezTo>
                  <a:pt x="496" y="448"/>
                  <a:pt x="496" y="448"/>
                  <a:pt x="496" y="448"/>
                </a:cubicBezTo>
                <a:cubicBezTo>
                  <a:pt x="501" y="440"/>
                  <a:pt x="501" y="440"/>
                  <a:pt x="501" y="440"/>
                </a:cubicBezTo>
                <a:cubicBezTo>
                  <a:pt x="503" y="432"/>
                  <a:pt x="503" y="432"/>
                  <a:pt x="503" y="432"/>
                </a:cubicBezTo>
                <a:cubicBezTo>
                  <a:pt x="505" y="432"/>
                  <a:pt x="505" y="432"/>
                  <a:pt x="505" y="432"/>
                </a:cubicBezTo>
                <a:cubicBezTo>
                  <a:pt x="506" y="432"/>
                  <a:pt x="506" y="432"/>
                  <a:pt x="506" y="432"/>
                </a:cubicBezTo>
                <a:cubicBezTo>
                  <a:pt x="517" y="436"/>
                  <a:pt x="517" y="436"/>
                  <a:pt x="517" y="436"/>
                </a:cubicBezTo>
                <a:cubicBezTo>
                  <a:pt x="523" y="432"/>
                  <a:pt x="523" y="432"/>
                  <a:pt x="523" y="432"/>
                </a:cubicBezTo>
                <a:cubicBezTo>
                  <a:pt x="523" y="432"/>
                  <a:pt x="523" y="432"/>
                  <a:pt x="523" y="432"/>
                </a:cubicBezTo>
                <a:cubicBezTo>
                  <a:pt x="524" y="432"/>
                  <a:pt x="524" y="432"/>
                  <a:pt x="524" y="432"/>
                </a:cubicBezTo>
                <a:cubicBezTo>
                  <a:pt x="530" y="431"/>
                  <a:pt x="530" y="431"/>
                  <a:pt x="530" y="431"/>
                </a:cubicBezTo>
                <a:cubicBezTo>
                  <a:pt x="534" y="424"/>
                  <a:pt x="534" y="424"/>
                  <a:pt x="534" y="424"/>
                </a:cubicBezTo>
                <a:cubicBezTo>
                  <a:pt x="534" y="416"/>
                  <a:pt x="534" y="416"/>
                  <a:pt x="534" y="416"/>
                </a:cubicBezTo>
                <a:cubicBezTo>
                  <a:pt x="537" y="403"/>
                  <a:pt x="537" y="403"/>
                  <a:pt x="537" y="403"/>
                </a:cubicBezTo>
                <a:cubicBezTo>
                  <a:pt x="537" y="404"/>
                  <a:pt x="537" y="404"/>
                  <a:pt x="537" y="404"/>
                </a:cubicBezTo>
                <a:cubicBezTo>
                  <a:pt x="539" y="404"/>
                  <a:pt x="539" y="404"/>
                  <a:pt x="539" y="404"/>
                </a:cubicBezTo>
                <a:cubicBezTo>
                  <a:pt x="547" y="406"/>
                  <a:pt x="547" y="406"/>
                  <a:pt x="547" y="406"/>
                </a:cubicBezTo>
                <a:cubicBezTo>
                  <a:pt x="551" y="398"/>
                  <a:pt x="551" y="398"/>
                  <a:pt x="551" y="398"/>
                </a:cubicBezTo>
                <a:cubicBezTo>
                  <a:pt x="552" y="398"/>
                  <a:pt x="552" y="398"/>
                  <a:pt x="552" y="398"/>
                </a:cubicBezTo>
                <a:cubicBezTo>
                  <a:pt x="553" y="398"/>
                  <a:pt x="553" y="398"/>
                  <a:pt x="553" y="398"/>
                </a:cubicBezTo>
                <a:cubicBezTo>
                  <a:pt x="561" y="398"/>
                  <a:pt x="561" y="398"/>
                  <a:pt x="561" y="398"/>
                </a:cubicBezTo>
                <a:cubicBezTo>
                  <a:pt x="562" y="398"/>
                  <a:pt x="562" y="398"/>
                  <a:pt x="562" y="398"/>
                </a:cubicBezTo>
                <a:cubicBezTo>
                  <a:pt x="562" y="398"/>
                  <a:pt x="562" y="398"/>
                  <a:pt x="562" y="398"/>
                </a:cubicBezTo>
                <a:cubicBezTo>
                  <a:pt x="563" y="398"/>
                  <a:pt x="563" y="398"/>
                  <a:pt x="563" y="398"/>
                </a:cubicBezTo>
                <a:cubicBezTo>
                  <a:pt x="567" y="404"/>
                  <a:pt x="567" y="404"/>
                  <a:pt x="567" y="404"/>
                </a:cubicBezTo>
                <a:cubicBezTo>
                  <a:pt x="567" y="404"/>
                  <a:pt x="567" y="404"/>
                  <a:pt x="567" y="404"/>
                </a:cubicBezTo>
                <a:cubicBezTo>
                  <a:pt x="567" y="405"/>
                  <a:pt x="567" y="405"/>
                  <a:pt x="567" y="405"/>
                </a:cubicBezTo>
                <a:cubicBezTo>
                  <a:pt x="567" y="406"/>
                  <a:pt x="567" y="406"/>
                  <a:pt x="567" y="406"/>
                </a:cubicBezTo>
                <a:cubicBezTo>
                  <a:pt x="568" y="414"/>
                  <a:pt x="568" y="414"/>
                  <a:pt x="568" y="414"/>
                </a:cubicBezTo>
                <a:cubicBezTo>
                  <a:pt x="572" y="417"/>
                  <a:pt x="572" y="417"/>
                  <a:pt x="572" y="417"/>
                </a:cubicBezTo>
                <a:cubicBezTo>
                  <a:pt x="577" y="412"/>
                  <a:pt x="577" y="412"/>
                  <a:pt x="577" y="412"/>
                </a:cubicBezTo>
                <a:cubicBezTo>
                  <a:pt x="579" y="414"/>
                  <a:pt x="579" y="414"/>
                  <a:pt x="579" y="414"/>
                </a:cubicBezTo>
                <a:cubicBezTo>
                  <a:pt x="581" y="416"/>
                  <a:pt x="581" y="418"/>
                  <a:pt x="581" y="420"/>
                </a:cubicBezTo>
                <a:cubicBezTo>
                  <a:pt x="581" y="427"/>
                  <a:pt x="581" y="427"/>
                  <a:pt x="581" y="427"/>
                </a:cubicBezTo>
                <a:cubicBezTo>
                  <a:pt x="579" y="434"/>
                  <a:pt x="579" y="434"/>
                  <a:pt x="579" y="434"/>
                </a:cubicBezTo>
                <a:cubicBezTo>
                  <a:pt x="581" y="438"/>
                  <a:pt x="581" y="438"/>
                  <a:pt x="581" y="438"/>
                </a:cubicBezTo>
                <a:cubicBezTo>
                  <a:pt x="585" y="442"/>
                  <a:pt x="585" y="442"/>
                  <a:pt x="585" y="442"/>
                </a:cubicBezTo>
                <a:cubicBezTo>
                  <a:pt x="601" y="444"/>
                  <a:pt x="601" y="444"/>
                  <a:pt x="601" y="444"/>
                </a:cubicBezTo>
                <a:cubicBezTo>
                  <a:pt x="602" y="445"/>
                  <a:pt x="602" y="445"/>
                  <a:pt x="602" y="445"/>
                </a:cubicBezTo>
                <a:cubicBezTo>
                  <a:pt x="602" y="445"/>
                  <a:pt x="602" y="445"/>
                  <a:pt x="602" y="445"/>
                </a:cubicBezTo>
                <a:cubicBezTo>
                  <a:pt x="603" y="445"/>
                  <a:pt x="603" y="445"/>
                  <a:pt x="603" y="445"/>
                </a:cubicBezTo>
                <a:cubicBezTo>
                  <a:pt x="603" y="445"/>
                  <a:pt x="603" y="445"/>
                  <a:pt x="603" y="445"/>
                </a:cubicBezTo>
                <a:cubicBezTo>
                  <a:pt x="604" y="446"/>
                  <a:pt x="604" y="446"/>
                  <a:pt x="604" y="446"/>
                </a:cubicBezTo>
                <a:cubicBezTo>
                  <a:pt x="609" y="440"/>
                  <a:pt x="609" y="440"/>
                  <a:pt x="609" y="440"/>
                </a:cubicBezTo>
                <a:cubicBezTo>
                  <a:pt x="609" y="440"/>
                  <a:pt x="609" y="440"/>
                  <a:pt x="609" y="440"/>
                </a:cubicBezTo>
                <a:cubicBezTo>
                  <a:pt x="613" y="436"/>
                  <a:pt x="613" y="436"/>
                  <a:pt x="613" y="436"/>
                </a:cubicBezTo>
                <a:cubicBezTo>
                  <a:pt x="611" y="430"/>
                  <a:pt x="611" y="430"/>
                  <a:pt x="611" y="430"/>
                </a:cubicBezTo>
                <a:cubicBezTo>
                  <a:pt x="607" y="404"/>
                  <a:pt x="607" y="404"/>
                  <a:pt x="607" y="404"/>
                </a:cubicBezTo>
                <a:cubicBezTo>
                  <a:pt x="619" y="410"/>
                  <a:pt x="619" y="410"/>
                  <a:pt x="619" y="410"/>
                </a:cubicBezTo>
                <a:cubicBezTo>
                  <a:pt x="619" y="410"/>
                  <a:pt x="619" y="410"/>
                  <a:pt x="619" y="410"/>
                </a:cubicBezTo>
                <a:cubicBezTo>
                  <a:pt x="619" y="410"/>
                  <a:pt x="619" y="410"/>
                  <a:pt x="619" y="410"/>
                </a:cubicBezTo>
                <a:cubicBezTo>
                  <a:pt x="625" y="416"/>
                  <a:pt x="625" y="416"/>
                  <a:pt x="625" y="416"/>
                </a:cubicBezTo>
                <a:cubicBezTo>
                  <a:pt x="628" y="419"/>
                  <a:pt x="628" y="419"/>
                  <a:pt x="628" y="419"/>
                </a:cubicBezTo>
                <a:cubicBezTo>
                  <a:pt x="633" y="416"/>
                  <a:pt x="633" y="416"/>
                  <a:pt x="633" y="416"/>
                </a:cubicBezTo>
                <a:cubicBezTo>
                  <a:pt x="649" y="398"/>
                  <a:pt x="649" y="398"/>
                  <a:pt x="649" y="398"/>
                </a:cubicBezTo>
                <a:cubicBezTo>
                  <a:pt x="649" y="398"/>
                  <a:pt x="649" y="398"/>
                  <a:pt x="649" y="398"/>
                </a:cubicBezTo>
                <a:cubicBezTo>
                  <a:pt x="650" y="398"/>
                  <a:pt x="650" y="398"/>
                  <a:pt x="650" y="398"/>
                </a:cubicBezTo>
                <a:cubicBezTo>
                  <a:pt x="656" y="393"/>
                  <a:pt x="656" y="393"/>
                  <a:pt x="656" y="393"/>
                </a:cubicBezTo>
                <a:cubicBezTo>
                  <a:pt x="663" y="384"/>
                  <a:pt x="663" y="384"/>
                  <a:pt x="663" y="384"/>
                </a:cubicBezTo>
                <a:cubicBezTo>
                  <a:pt x="663" y="383"/>
                  <a:pt x="663" y="383"/>
                  <a:pt x="663" y="383"/>
                </a:cubicBezTo>
                <a:cubicBezTo>
                  <a:pt x="672" y="385"/>
                  <a:pt x="672" y="385"/>
                  <a:pt x="672" y="385"/>
                </a:cubicBezTo>
                <a:cubicBezTo>
                  <a:pt x="677" y="385"/>
                  <a:pt x="677" y="385"/>
                  <a:pt x="677" y="385"/>
                </a:cubicBezTo>
                <a:cubicBezTo>
                  <a:pt x="677" y="382"/>
                  <a:pt x="677" y="379"/>
                  <a:pt x="678" y="378"/>
                </a:cubicBezTo>
                <a:cubicBezTo>
                  <a:pt x="685" y="370"/>
                  <a:pt x="685" y="370"/>
                  <a:pt x="685" y="370"/>
                </a:cubicBezTo>
                <a:cubicBezTo>
                  <a:pt x="687" y="368"/>
                  <a:pt x="687" y="368"/>
                  <a:pt x="687" y="368"/>
                </a:cubicBezTo>
                <a:cubicBezTo>
                  <a:pt x="695" y="371"/>
                  <a:pt x="695" y="371"/>
                  <a:pt x="695" y="371"/>
                </a:cubicBezTo>
                <a:cubicBezTo>
                  <a:pt x="704" y="370"/>
                  <a:pt x="704" y="370"/>
                  <a:pt x="704" y="370"/>
                </a:cubicBezTo>
                <a:cubicBezTo>
                  <a:pt x="711" y="363"/>
                  <a:pt x="711" y="363"/>
                  <a:pt x="711" y="363"/>
                </a:cubicBezTo>
                <a:cubicBezTo>
                  <a:pt x="714" y="357"/>
                  <a:pt x="714" y="357"/>
                  <a:pt x="714" y="357"/>
                </a:cubicBezTo>
                <a:cubicBezTo>
                  <a:pt x="712" y="354"/>
                  <a:pt x="712" y="354"/>
                  <a:pt x="712" y="354"/>
                </a:cubicBezTo>
                <a:cubicBezTo>
                  <a:pt x="706" y="357"/>
                  <a:pt x="706" y="357"/>
                  <a:pt x="706" y="357"/>
                </a:cubicBezTo>
                <a:cubicBezTo>
                  <a:pt x="706" y="356"/>
                  <a:pt x="706" y="356"/>
                  <a:pt x="706" y="356"/>
                </a:cubicBezTo>
                <a:cubicBezTo>
                  <a:pt x="705" y="356"/>
                  <a:pt x="705" y="356"/>
                  <a:pt x="705" y="356"/>
                </a:cubicBezTo>
                <a:cubicBezTo>
                  <a:pt x="698" y="350"/>
                  <a:pt x="698" y="350"/>
                  <a:pt x="698" y="350"/>
                </a:cubicBezTo>
                <a:cubicBezTo>
                  <a:pt x="698" y="349"/>
                  <a:pt x="698" y="349"/>
                  <a:pt x="698" y="349"/>
                </a:cubicBezTo>
                <a:cubicBezTo>
                  <a:pt x="701" y="338"/>
                  <a:pt x="701" y="338"/>
                  <a:pt x="701" y="338"/>
                </a:cubicBezTo>
                <a:cubicBezTo>
                  <a:pt x="701" y="330"/>
                  <a:pt x="701" y="330"/>
                  <a:pt x="701" y="330"/>
                </a:cubicBezTo>
                <a:cubicBezTo>
                  <a:pt x="699" y="324"/>
                  <a:pt x="699" y="324"/>
                  <a:pt x="699" y="324"/>
                </a:cubicBezTo>
                <a:cubicBezTo>
                  <a:pt x="694" y="322"/>
                  <a:pt x="694" y="322"/>
                  <a:pt x="694" y="322"/>
                </a:cubicBezTo>
                <a:cubicBezTo>
                  <a:pt x="694" y="321"/>
                  <a:pt x="694" y="321"/>
                  <a:pt x="694" y="321"/>
                </a:cubicBezTo>
                <a:cubicBezTo>
                  <a:pt x="693" y="321"/>
                  <a:pt x="693" y="321"/>
                  <a:pt x="693" y="321"/>
                </a:cubicBezTo>
                <a:cubicBezTo>
                  <a:pt x="693" y="320"/>
                  <a:pt x="693" y="320"/>
                  <a:pt x="693" y="320"/>
                </a:cubicBezTo>
                <a:cubicBezTo>
                  <a:pt x="688" y="311"/>
                  <a:pt x="688" y="311"/>
                  <a:pt x="688" y="311"/>
                </a:cubicBezTo>
                <a:cubicBezTo>
                  <a:pt x="687" y="310"/>
                  <a:pt x="687" y="310"/>
                  <a:pt x="687" y="310"/>
                </a:cubicBezTo>
                <a:cubicBezTo>
                  <a:pt x="681" y="318"/>
                  <a:pt x="681" y="318"/>
                  <a:pt x="681" y="318"/>
                </a:cubicBezTo>
                <a:cubicBezTo>
                  <a:pt x="674" y="322"/>
                  <a:pt x="674" y="322"/>
                  <a:pt x="674" y="322"/>
                </a:cubicBezTo>
                <a:cubicBezTo>
                  <a:pt x="672" y="323"/>
                  <a:pt x="672" y="323"/>
                  <a:pt x="672" y="323"/>
                </a:cubicBezTo>
                <a:cubicBezTo>
                  <a:pt x="672" y="322"/>
                  <a:pt x="672" y="322"/>
                  <a:pt x="672" y="322"/>
                </a:cubicBezTo>
                <a:cubicBezTo>
                  <a:pt x="671" y="322"/>
                  <a:pt x="671" y="322"/>
                  <a:pt x="671" y="322"/>
                </a:cubicBezTo>
                <a:cubicBezTo>
                  <a:pt x="664" y="315"/>
                  <a:pt x="664" y="315"/>
                  <a:pt x="664" y="315"/>
                </a:cubicBezTo>
                <a:cubicBezTo>
                  <a:pt x="664" y="314"/>
                  <a:pt x="664" y="314"/>
                  <a:pt x="664" y="314"/>
                </a:cubicBezTo>
                <a:cubicBezTo>
                  <a:pt x="659" y="303"/>
                  <a:pt x="659" y="303"/>
                  <a:pt x="659" y="303"/>
                </a:cubicBezTo>
                <a:cubicBezTo>
                  <a:pt x="659" y="303"/>
                  <a:pt x="659" y="303"/>
                  <a:pt x="659" y="303"/>
                </a:cubicBezTo>
                <a:cubicBezTo>
                  <a:pt x="657" y="295"/>
                  <a:pt x="657" y="295"/>
                  <a:pt x="657" y="295"/>
                </a:cubicBezTo>
                <a:cubicBezTo>
                  <a:pt x="657" y="294"/>
                  <a:pt x="657" y="294"/>
                  <a:pt x="657" y="294"/>
                </a:cubicBezTo>
                <a:cubicBezTo>
                  <a:pt x="657" y="294"/>
                  <a:pt x="657" y="294"/>
                  <a:pt x="657" y="294"/>
                </a:cubicBezTo>
                <a:cubicBezTo>
                  <a:pt x="657" y="282"/>
                  <a:pt x="657" y="282"/>
                  <a:pt x="657" y="282"/>
                </a:cubicBezTo>
                <a:cubicBezTo>
                  <a:pt x="656" y="275"/>
                  <a:pt x="656" y="275"/>
                  <a:pt x="656" y="275"/>
                </a:cubicBezTo>
                <a:cubicBezTo>
                  <a:pt x="650" y="273"/>
                  <a:pt x="650" y="273"/>
                  <a:pt x="650" y="273"/>
                </a:cubicBezTo>
                <a:cubicBezTo>
                  <a:pt x="650" y="273"/>
                  <a:pt x="650" y="273"/>
                  <a:pt x="650" y="273"/>
                </a:cubicBezTo>
                <a:cubicBezTo>
                  <a:pt x="650" y="273"/>
                  <a:pt x="650" y="273"/>
                  <a:pt x="650" y="273"/>
                </a:cubicBezTo>
                <a:cubicBezTo>
                  <a:pt x="637" y="263"/>
                  <a:pt x="637" y="263"/>
                  <a:pt x="637" y="263"/>
                </a:cubicBezTo>
                <a:cubicBezTo>
                  <a:pt x="638" y="262"/>
                  <a:pt x="638" y="262"/>
                  <a:pt x="638" y="262"/>
                </a:cubicBezTo>
                <a:cubicBezTo>
                  <a:pt x="644" y="255"/>
                  <a:pt x="644" y="255"/>
                  <a:pt x="644" y="255"/>
                </a:cubicBezTo>
                <a:cubicBezTo>
                  <a:pt x="644" y="255"/>
                  <a:pt x="644" y="255"/>
                  <a:pt x="644" y="255"/>
                </a:cubicBezTo>
                <a:cubicBezTo>
                  <a:pt x="644" y="254"/>
                  <a:pt x="644" y="254"/>
                  <a:pt x="644" y="254"/>
                </a:cubicBezTo>
                <a:cubicBezTo>
                  <a:pt x="645" y="254"/>
                  <a:pt x="645" y="254"/>
                  <a:pt x="645" y="254"/>
                </a:cubicBezTo>
                <a:cubicBezTo>
                  <a:pt x="645" y="254"/>
                  <a:pt x="645" y="254"/>
                  <a:pt x="645" y="254"/>
                </a:cubicBezTo>
                <a:cubicBezTo>
                  <a:pt x="651" y="254"/>
                  <a:pt x="651" y="254"/>
                  <a:pt x="651" y="254"/>
                </a:cubicBezTo>
                <a:cubicBezTo>
                  <a:pt x="652" y="254"/>
                  <a:pt x="652" y="254"/>
                  <a:pt x="652" y="254"/>
                </a:cubicBezTo>
                <a:cubicBezTo>
                  <a:pt x="654" y="254"/>
                  <a:pt x="656" y="255"/>
                  <a:pt x="657" y="257"/>
                </a:cubicBezTo>
                <a:cubicBezTo>
                  <a:pt x="663" y="261"/>
                  <a:pt x="663" y="261"/>
                  <a:pt x="663" y="261"/>
                </a:cubicBezTo>
                <a:cubicBezTo>
                  <a:pt x="669" y="256"/>
                  <a:pt x="669" y="256"/>
                  <a:pt x="669" y="256"/>
                </a:cubicBezTo>
                <a:cubicBezTo>
                  <a:pt x="673" y="250"/>
                  <a:pt x="673" y="250"/>
                  <a:pt x="673" y="250"/>
                </a:cubicBezTo>
                <a:cubicBezTo>
                  <a:pt x="673" y="245"/>
                  <a:pt x="673" y="245"/>
                  <a:pt x="673" y="245"/>
                </a:cubicBezTo>
                <a:cubicBezTo>
                  <a:pt x="672" y="232"/>
                  <a:pt x="672" y="232"/>
                  <a:pt x="672" y="232"/>
                </a:cubicBezTo>
                <a:cubicBezTo>
                  <a:pt x="671" y="227"/>
                  <a:pt x="671" y="227"/>
                  <a:pt x="671" y="227"/>
                </a:cubicBezTo>
                <a:cubicBezTo>
                  <a:pt x="662" y="226"/>
                  <a:pt x="662" y="226"/>
                  <a:pt x="662" y="226"/>
                </a:cubicBezTo>
                <a:cubicBezTo>
                  <a:pt x="662" y="220"/>
                  <a:pt x="662" y="220"/>
                  <a:pt x="662" y="220"/>
                </a:cubicBezTo>
                <a:cubicBezTo>
                  <a:pt x="654" y="210"/>
                  <a:pt x="654" y="210"/>
                  <a:pt x="654" y="210"/>
                </a:cubicBezTo>
                <a:cubicBezTo>
                  <a:pt x="653" y="210"/>
                  <a:pt x="653" y="210"/>
                  <a:pt x="653" y="210"/>
                </a:cubicBezTo>
                <a:cubicBezTo>
                  <a:pt x="649" y="203"/>
                  <a:pt x="649" y="203"/>
                  <a:pt x="649" y="203"/>
                </a:cubicBezTo>
                <a:cubicBezTo>
                  <a:pt x="649" y="202"/>
                  <a:pt x="649" y="202"/>
                  <a:pt x="649" y="202"/>
                </a:cubicBezTo>
                <a:cubicBezTo>
                  <a:pt x="649" y="201"/>
                  <a:pt x="649" y="201"/>
                  <a:pt x="649" y="201"/>
                </a:cubicBezTo>
                <a:cubicBezTo>
                  <a:pt x="649" y="201"/>
                  <a:pt x="649" y="201"/>
                  <a:pt x="649" y="201"/>
                </a:cubicBezTo>
                <a:cubicBezTo>
                  <a:pt x="657" y="190"/>
                  <a:pt x="657" y="190"/>
                  <a:pt x="657" y="190"/>
                </a:cubicBezTo>
                <a:cubicBezTo>
                  <a:pt x="657" y="189"/>
                  <a:pt x="657" y="189"/>
                  <a:pt x="657" y="189"/>
                </a:cubicBezTo>
                <a:cubicBezTo>
                  <a:pt x="658" y="189"/>
                  <a:pt x="658" y="189"/>
                  <a:pt x="658" y="189"/>
                </a:cubicBezTo>
                <a:cubicBezTo>
                  <a:pt x="658" y="188"/>
                  <a:pt x="658" y="188"/>
                  <a:pt x="658" y="188"/>
                </a:cubicBezTo>
                <a:cubicBezTo>
                  <a:pt x="659" y="188"/>
                  <a:pt x="659" y="188"/>
                  <a:pt x="659" y="188"/>
                </a:cubicBezTo>
                <a:cubicBezTo>
                  <a:pt x="662" y="188"/>
                  <a:pt x="662" y="188"/>
                  <a:pt x="662" y="188"/>
                </a:cubicBezTo>
                <a:cubicBezTo>
                  <a:pt x="667" y="184"/>
                  <a:pt x="667" y="184"/>
                  <a:pt x="667" y="184"/>
                </a:cubicBezTo>
                <a:cubicBezTo>
                  <a:pt x="672" y="168"/>
                  <a:pt x="672" y="168"/>
                  <a:pt x="672" y="168"/>
                </a:cubicBezTo>
                <a:cubicBezTo>
                  <a:pt x="672" y="168"/>
                  <a:pt x="672" y="168"/>
                  <a:pt x="672" y="168"/>
                </a:cubicBezTo>
                <a:cubicBezTo>
                  <a:pt x="672" y="168"/>
                  <a:pt x="672" y="168"/>
                  <a:pt x="672" y="168"/>
                </a:cubicBezTo>
                <a:cubicBezTo>
                  <a:pt x="679" y="161"/>
                  <a:pt x="679" y="161"/>
                  <a:pt x="679" y="161"/>
                </a:cubicBezTo>
                <a:cubicBezTo>
                  <a:pt x="679" y="160"/>
                  <a:pt x="679" y="160"/>
                  <a:pt x="679" y="160"/>
                </a:cubicBezTo>
                <a:cubicBezTo>
                  <a:pt x="679" y="160"/>
                  <a:pt x="679" y="160"/>
                  <a:pt x="679" y="160"/>
                </a:cubicBezTo>
                <a:cubicBezTo>
                  <a:pt x="679" y="160"/>
                  <a:pt x="679" y="160"/>
                  <a:pt x="679" y="160"/>
                </a:cubicBezTo>
                <a:cubicBezTo>
                  <a:pt x="687" y="158"/>
                  <a:pt x="687" y="158"/>
                  <a:pt x="687" y="158"/>
                </a:cubicBezTo>
                <a:cubicBezTo>
                  <a:pt x="687" y="159"/>
                  <a:pt x="687" y="159"/>
                  <a:pt x="687" y="159"/>
                </a:cubicBezTo>
                <a:cubicBezTo>
                  <a:pt x="691" y="163"/>
                  <a:pt x="691" y="163"/>
                  <a:pt x="691" y="163"/>
                </a:cubicBezTo>
                <a:cubicBezTo>
                  <a:pt x="693" y="164"/>
                  <a:pt x="693" y="164"/>
                  <a:pt x="693" y="164"/>
                </a:cubicBezTo>
                <a:cubicBezTo>
                  <a:pt x="696" y="151"/>
                  <a:pt x="696" y="151"/>
                  <a:pt x="696" y="151"/>
                </a:cubicBezTo>
                <a:cubicBezTo>
                  <a:pt x="693" y="142"/>
                  <a:pt x="693" y="142"/>
                  <a:pt x="693" y="142"/>
                </a:cubicBezTo>
                <a:cubicBezTo>
                  <a:pt x="693" y="142"/>
                  <a:pt x="693" y="142"/>
                  <a:pt x="693" y="142"/>
                </a:cubicBezTo>
                <a:cubicBezTo>
                  <a:pt x="693" y="141"/>
                  <a:pt x="693" y="141"/>
                  <a:pt x="693" y="141"/>
                </a:cubicBezTo>
                <a:cubicBezTo>
                  <a:pt x="694" y="131"/>
                  <a:pt x="694" y="131"/>
                  <a:pt x="694" y="131"/>
                </a:cubicBezTo>
                <a:cubicBezTo>
                  <a:pt x="694" y="130"/>
                  <a:pt x="694" y="130"/>
                  <a:pt x="694" y="130"/>
                </a:cubicBezTo>
                <a:cubicBezTo>
                  <a:pt x="699" y="125"/>
                  <a:pt x="699" y="125"/>
                  <a:pt x="699" y="125"/>
                </a:cubicBezTo>
                <a:cubicBezTo>
                  <a:pt x="702" y="120"/>
                  <a:pt x="702" y="120"/>
                  <a:pt x="702" y="120"/>
                </a:cubicBezTo>
                <a:cubicBezTo>
                  <a:pt x="702" y="115"/>
                  <a:pt x="702" y="115"/>
                  <a:pt x="702" y="115"/>
                </a:cubicBezTo>
                <a:cubicBezTo>
                  <a:pt x="702" y="112"/>
                  <a:pt x="701" y="108"/>
                  <a:pt x="699" y="102"/>
                </a:cubicBezTo>
                <a:cubicBezTo>
                  <a:pt x="699" y="102"/>
                  <a:pt x="699" y="102"/>
                  <a:pt x="699" y="102"/>
                </a:cubicBezTo>
                <a:cubicBezTo>
                  <a:pt x="699" y="102"/>
                  <a:pt x="699" y="102"/>
                  <a:pt x="699" y="102"/>
                </a:cubicBezTo>
                <a:cubicBezTo>
                  <a:pt x="699" y="93"/>
                  <a:pt x="699" y="93"/>
                  <a:pt x="699" y="93"/>
                </a:cubicBezTo>
                <a:cubicBezTo>
                  <a:pt x="699" y="92"/>
                  <a:pt x="699" y="92"/>
                  <a:pt x="699" y="92"/>
                </a:cubicBezTo>
                <a:cubicBezTo>
                  <a:pt x="701" y="84"/>
                  <a:pt x="701" y="84"/>
                  <a:pt x="701" y="84"/>
                </a:cubicBezTo>
                <a:cubicBezTo>
                  <a:pt x="699" y="80"/>
                  <a:pt x="698" y="78"/>
                  <a:pt x="698" y="76"/>
                </a:cubicBezTo>
                <a:lnTo>
                  <a:pt x="699" y="6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14" name="Freeform 6"/>
          <p:cNvSpPr/>
          <p:nvPr/>
        </p:nvSpPr>
        <p:spPr bwMode="auto">
          <a:xfrm>
            <a:off x="2254250" y="2547938"/>
            <a:ext cx="1465263" cy="1239837"/>
          </a:xfrm>
          <a:custGeom>
            <a:avLst/>
            <a:gdLst>
              <a:gd name="T0" fmla="*/ 2147483646 w 456"/>
              <a:gd name="T1" fmla="*/ 2147483646 h 386"/>
              <a:gd name="T2" fmla="*/ 2147483646 w 456"/>
              <a:gd name="T3" fmla="*/ 2147483646 h 386"/>
              <a:gd name="T4" fmla="*/ 2147483646 w 456"/>
              <a:gd name="T5" fmla="*/ 2147483646 h 386"/>
              <a:gd name="T6" fmla="*/ 2147483646 w 456"/>
              <a:gd name="T7" fmla="*/ 2147483646 h 386"/>
              <a:gd name="T8" fmla="*/ 2147483646 w 456"/>
              <a:gd name="T9" fmla="*/ 2147483646 h 386"/>
              <a:gd name="T10" fmla="*/ 2147483646 w 456"/>
              <a:gd name="T11" fmla="*/ 2147483646 h 386"/>
              <a:gd name="T12" fmla="*/ 2147483646 w 456"/>
              <a:gd name="T13" fmla="*/ 2147483646 h 386"/>
              <a:gd name="T14" fmla="*/ 2147483646 w 456"/>
              <a:gd name="T15" fmla="*/ 2147483646 h 386"/>
              <a:gd name="T16" fmla="*/ 2147483646 w 456"/>
              <a:gd name="T17" fmla="*/ 2147483646 h 386"/>
              <a:gd name="T18" fmla="*/ 2147483646 w 456"/>
              <a:gd name="T19" fmla="*/ 2147483646 h 386"/>
              <a:gd name="T20" fmla="*/ 2147483646 w 456"/>
              <a:gd name="T21" fmla="*/ 2147483646 h 386"/>
              <a:gd name="T22" fmla="*/ 2147483646 w 456"/>
              <a:gd name="T23" fmla="*/ 2147483646 h 386"/>
              <a:gd name="T24" fmla="*/ 2147483646 w 456"/>
              <a:gd name="T25" fmla="*/ 2147483646 h 386"/>
              <a:gd name="T26" fmla="*/ 2147483646 w 456"/>
              <a:gd name="T27" fmla="*/ 2147483646 h 386"/>
              <a:gd name="T28" fmla="*/ 2147483646 w 456"/>
              <a:gd name="T29" fmla="*/ 2147483646 h 386"/>
              <a:gd name="T30" fmla="*/ 2147483646 w 456"/>
              <a:gd name="T31" fmla="*/ 2147483646 h 386"/>
              <a:gd name="T32" fmla="*/ 2147483646 w 456"/>
              <a:gd name="T33" fmla="*/ 2147483646 h 386"/>
              <a:gd name="T34" fmla="*/ 2147483646 w 456"/>
              <a:gd name="T35" fmla="*/ 2147483646 h 386"/>
              <a:gd name="T36" fmla="*/ 2147483646 w 456"/>
              <a:gd name="T37" fmla="*/ 2147483646 h 386"/>
              <a:gd name="T38" fmla="*/ 2147483646 w 456"/>
              <a:gd name="T39" fmla="*/ 2147483646 h 386"/>
              <a:gd name="T40" fmla="*/ 2147483646 w 456"/>
              <a:gd name="T41" fmla="*/ 2147483646 h 386"/>
              <a:gd name="T42" fmla="*/ 2147483646 w 456"/>
              <a:gd name="T43" fmla="*/ 2147483646 h 386"/>
              <a:gd name="T44" fmla="*/ 2147483646 w 456"/>
              <a:gd name="T45" fmla="*/ 2147483646 h 386"/>
              <a:gd name="T46" fmla="*/ 2147483646 w 456"/>
              <a:gd name="T47" fmla="*/ 2147483646 h 386"/>
              <a:gd name="T48" fmla="*/ 2147483646 w 456"/>
              <a:gd name="T49" fmla="*/ 2147483646 h 386"/>
              <a:gd name="T50" fmla="*/ 2147483646 w 456"/>
              <a:gd name="T51" fmla="*/ 2147483646 h 386"/>
              <a:gd name="T52" fmla="*/ 2147483646 w 456"/>
              <a:gd name="T53" fmla="*/ 2147483646 h 386"/>
              <a:gd name="T54" fmla="*/ 2147483646 w 456"/>
              <a:gd name="T55" fmla="*/ 2147483646 h 386"/>
              <a:gd name="T56" fmla="*/ 2147483646 w 456"/>
              <a:gd name="T57" fmla="*/ 2147483646 h 386"/>
              <a:gd name="T58" fmla="*/ 2147483646 w 456"/>
              <a:gd name="T59" fmla="*/ 2147483646 h 386"/>
              <a:gd name="T60" fmla="*/ 2147483646 w 456"/>
              <a:gd name="T61" fmla="*/ 2147483646 h 386"/>
              <a:gd name="T62" fmla="*/ 2147483646 w 456"/>
              <a:gd name="T63" fmla="*/ 2147483646 h 386"/>
              <a:gd name="T64" fmla="*/ 2147483646 w 456"/>
              <a:gd name="T65" fmla="*/ 2147483646 h 386"/>
              <a:gd name="T66" fmla="*/ 2147483646 w 456"/>
              <a:gd name="T67" fmla="*/ 2147483646 h 386"/>
              <a:gd name="T68" fmla="*/ 2147483646 w 456"/>
              <a:gd name="T69" fmla="*/ 2147483646 h 386"/>
              <a:gd name="T70" fmla="*/ 2147483646 w 456"/>
              <a:gd name="T71" fmla="*/ 2147483646 h 386"/>
              <a:gd name="T72" fmla="*/ 2147483646 w 456"/>
              <a:gd name="T73" fmla="*/ 2147483646 h 386"/>
              <a:gd name="T74" fmla="*/ 2147483646 w 456"/>
              <a:gd name="T75" fmla="*/ 2147483646 h 386"/>
              <a:gd name="T76" fmla="*/ 2147483646 w 456"/>
              <a:gd name="T77" fmla="*/ 2147483646 h 386"/>
              <a:gd name="T78" fmla="*/ 2147483646 w 456"/>
              <a:gd name="T79" fmla="*/ 2147483646 h 386"/>
              <a:gd name="T80" fmla="*/ 2147483646 w 456"/>
              <a:gd name="T81" fmla="*/ 2147483646 h 386"/>
              <a:gd name="T82" fmla="*/ 2147483646 w 456"/>
              <a:gd name="T83" fmla="*/ 2147483646 h 386"/>
              <a:gd name="T84" fmla="*/ 2147483646 w 456"/>
              <a:gd name="T85" fmla="*/ 2147483646 h 386"/>
              <a:gd name="T86" fmla="*/ 2147483646 w 456"/>
              <a:gd name="T87" fmla="*/ 2147483646 h 386"/>
              <a:gd name="T88" fmla="*/ 2147483646 w 456"/>
              <a:gd name="T89" fmla="*/ 2147483646 h 386"/>
              <a:gd name="T90" fmla="*/ 2147483646 w 456"/>
              <a:gd name="T91" fmla="*/ 2147483646 h 386"/>
              <a:gd name="T92" fmla="*/ 2147483646 w 456"/>
              <a:gd name="T93" fmla="*/ 2147483646 h 386"/>
              <a:gd name="T94" fmla="*/ 2147483646 w 456"/>
              <a:gd name="T95" fmla="*/ 2147483646 h 386"/>
              <a:gd name="T96" fmla="*/ 2147483646 w 456"/>
              <a:gd name="T97" fmla="*/ 2147483646 h 386"/>
              <a:gd name="T98" fmla="*/ 2147483646 w 456"/>
              <a:gd name="T99" fmla="*/ 2147483646 h 386"/>
              <a:gd name="T100" fmla="*/ 2147483646 w 456"/>
              <a:gd name="T101" fmla="*/ 2147483646 h 386"/>
              <a:gd name="T102" fmla="*/ 2147483646 w 456"/>
              <a:gd name="T103" fmla="*/ 2147483646 h 386"/>
              <a:gd name="T104" fmla="*/ 2147483646 w 456"/>
              <a:gd name="T105" fmla="*/ 2147483646 h 386"/>
              <a:gd name="T106" fmla="*/ 2147483646 w 456"/>
              <a:gd name="T107" fmla="*/ 2147483646 h 386"/>
              <a:gd name="T108" fmla="*/ 2147483646 w 456"/>
              <a:gd name="T109" fmla="*/ 2147483646 h 38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6" h="386">
                <a:moveTo>
                  <a:pt x="271" y="140"/>
                </a:moveTo>
                <a:cubicBezTo>
                  <a:pt x="265" y="140"/>
                  <a:pt x="265" y="140"/>
                  <a:pt x="265" y="140"/>
                </a:cubicBezTo>
                <a:cubicBezTo>
                  <a:pt x="263" y="144"/>
                  <a:pt x="263" y="144"/>
                  <a:pt x="263" y="144"/>
                </a:cubicBezTo>
                <a:cubicBezTo>
                  <a:pt x="266" y="148"/>
                  <a:pt x="266" y="148"/>
                  <a:pt x="266" y="148"/>
                </a:cubicBezTo>
                <a:cubicBezTo>
                  <a:pt x="266" y="148"/>
                  <a:pt x="266" y="148"/>
                  <a:pt x="266" y="148"/>
                </a:cubicBezTo>
                <a:cubicBezTo>
                  <a:pt x="266" y="148"/>
                  <a:pt x="266" y="148"/>
                  <a:pt x="266" y="148"/>
                </a:cubicBezTo>
                <a:cubicBezTo>
                  <a:pt x="268" y="154"/>
                  <a:pt x="268" y="154"/>
                  <a:pt x="268" y="154"/>
                </a:cubicBezTo>
                <a:cubicBezTo>
                  <a:pt x="268" y="154"/>
                  <a:pt x="268" y="154"/>
                  <a:pt x="268" y="154"/>
                </a:cubicBezTo>
                <a:cubicBezTo>
                  <a:pt x="268" y="155"/>
                  <a:pt x="268" y="155"/>
                  <a:pt x="268" y="155"/>
                </a:cubicBezTo>
                <a:cubicBezTo>
                  <a:pt x="268" y="156"/>
                  <a:pt x="268" y="156"/>
                  <a:pt x="268" y="156"/>
                </a:cubicBezTo>
                <a:cubicBezTo>
                  <a:pt x="259" y="160"/>
                  <a:pt x="259" y="160"/>
                  <a:pt x="259" y="160"/>
                </a:cubicBezTo>
                <a:cubicBezTo>
                  <a:pt x="258" y="160"/>
                  <a:pt x="258" y="160"/>
                  <a:pt x="258" y="160"/>
                </a:cubicBezTo>
                <a:cubicBezTo>
                  <a:pt x="258" y="160"/>
                  <a:pt x="258" y="160"/>
                  <a:pt x="258" y="160"/>
                </a:cubicBezTo>
                <a:cubicBezTo>
                  <a:pt x="258" y="160"/>
                  <a:pt x="258" y="160"/>
                  <a:pt x="258" y="160"/>
                </a:cubicBezTo>
                <a:cubicBezTo>
                  <a:pt x="258" y="160"/>
                  <a:pt x="258" y="160"/>
                  <a:pt x="258" y="160"/>
                </a:cubicBezTo>
                <a:cubicBezTo>
                  <a:pt x="251" y="160"/>
                  <a:pt x="247" y="158"/>
                  <a:pt x="246" y="155"/>
                </a:cubicBezTo>
                <a:cubicBezTo>
                  <a:pt x="244" y="150"/>
                  <a:pt x="244" y="150"/>
                  <a:pt x="244" y="150"/>
                </a:cubicBezTo>
                <a:cubicBezTo>
                  <a:pt x="232" y="148"/>
                  <a:pt x="232" y="148"/>
                  <a:pt x="232" y="148"/>
                </a:cubicBezTo>
                <a:cubicBezTo>
                  <a:pt x="228" y="132"/>
                  <a:pt x="228" y="132"/>
                  <a:pt x="228" y="132"/>
                </a:cubicBezTo>
                <a:cubicBezTo>
                  <a:pt x="226" y="132"/>
                  <a:pt x="224" y="131"/>
                  <a:pt x="223" y="129"/>
                </a:cubicBezTo>
                <a:cubicBezTo>
                  <a:pt x="222" y="128"/>
                  <a:pt x="222" y="128"/>
                  <a:pt x="222" y="128"/>
                </a:cubicBezTo>
                <a:cubicBezTo>
                  <a:pt x="220" y="126"/>
                  <a:pt x="219" y="124"/>
                  <a:pt x="216" y="124"/>
                </a:cubicBezTo>
                <a:cubicBezTo>
                  <a:pt x="213" y="122"/>
                  <a:pt x="210" y="120"/>
                  <a:pt x="208" y="116"/>
                </a:cubicBezTo>
                <a:cubicBezTo>
                  <a:pt x="203" y="114"/>
                  <a:pt x="203" y="114"/>
                  <a:pt x="203" y="114"/>
                </a:cubicBezTo>
                <a:cubicBezTo>
                  <a:pt x="203" y="114"/>
                  <a:pt x="203" y="114"/>
                  <a:pt x="203" y="114"/>
                </a:cubicBezTo>
                <a:cubicBezTo>
                  <a:pt x="203" y="114"/>
                  <a:pt x="203" y="114"/>
                  <a:pt x="203" y="114"/>
                </a:cubicBezTo>
                <a:cubicBezTo>
                  <a:pt x="203" y="114"/>
                  <a:pt x="203" y="114"/>
                  <a:pt x="203" y="114"/>
                </a:cubicBezTo>
                <a:cubicBezTo>
                  <a:pt x="196" y="107"/>
                  <a:pt x="196" y="107"/>
                  <a:pt x="196" y="107"/>
                </a:cubicBezTo>
                <a:cubicBezTo>
                  <a:pt x="196" y="107"/>
                  <a:pt x="196" y="107"/>
                  <a:pt x="196" y="107"/>
                </a:cubicBezTo>
                <a:cubicBezTo>
                  <a:pt x="195" y="102"/>
                  <a:pt x="195" y="102"/>
                  <a:pt x="195" y="102"/>
                </a:cubicBezTo>
                <a:cubicBezTo>
                  <a:pt x="195" y="101"/>
                  <a:pt x="195" y="101"/>
                  <a:pt x="195" y="101"/>
                </a:cubicBezTo>
                <a:cubicBezTo>
                  <a:pt x="208" y="84"/>
                  <a:pt x="208" y="84"/>
                  <a:pt x="208" y="84"/>
                </a:cubicBezTo>
                <a:cubicBezTo>
                  <a:pt x="208" y="82"/>
                  <a:pt x="208" y="82"/>
                  <a:pt x="208" y="81"/>
                </a:cubicBezTo>
                <a:cubicBezTo>
                  <a:pt x="206" y="76"/>
                  <a:pt x="206" y="76"/>
                  <a:pt x="206" y="76"/>
                </a:cubicBezTo>
                <a:cubicBezTo>
                  <a:pt x="199" y="78"/>
                  <a:pt x="199" y="78"/>
                  <a:pt x="199" y="78"/>
                </a:cubicBezTo>
                <a:cubicBezTo>
                  <a:pt x="198" y="78"/>
                  <a:pt x="198" y="78"/>
                  <a:pt x="198" y="78"/>
                </a:cubicBezTo>
                <a:cubicBezTo>
                  <a:pt x="198" y="79"/>
                  <a:pt x="198" y="79"/>
                  <a:pt x="198" y="79"/>
                </a:cubicBezTo>
                <a:cubicBezTo>
                  <a:pt x="198" y="79"/>
                  <a:pt x="198" y="79"/>
                  <a:pt x="198" y="79"/>
                </a:cubicBezTo>
                <a:cubicBezTo>
                  <a:pt x="180" y="80"/>
                  <a:pt x="180" y="80"/>
                  <a:pt x="180" y="80"/>
                </a:cubicBezTo>
                <a:cubicBezTo>
                  <a:pt x="174" y="82"/>
                  <a:pt x="174" y="82"/>
                  <a:pt x="174" y="82"/>
                </a:cubicBezTo>
                <a:cubicBezTo>
                  <a:pt x="171" y="84"/>
                  <a:pt x="171" y="84"/>
                  <a:pt x="171" y="84"/>
                </a:cubicBezTo>
                <a:cubicBezTo>
                  <a:pt x="170" y="86"/>
                  <a:pt x="170" y="86"/>
                  <a:pt x="170" y="86"/>
                </a:cubicBezTo>
                <a:cubicBezTo>
                  <a:pt x="168" y="88"/>
                  <a:pt x="166" y="90"/>
                  <a:pt x="162" y="89"/>
                </a:cubicBezTo>
                <a:cubicBezTo>
                  <a:pt x="162" y="89"/>
                  <a:pt x="162" y="89"/>
                  <a:pt x="162" y="89"/>
                </a:cubicBezTo>
                <a:cubicBezTo>
                  <a:pt x="162" y="88"/>
                  <a:pt x="162" y="88"/>
                  <a:pt x="162" y="88"/>
                </a:cubicBezTo>
                <a:cubicBezTo>
                  <a:pt x="156" y="84"/>
                  <a:pt x="156" y="84"/>
                  <a:pt x="156" y="84"/>
                </a:cubicBezTo>
                <a:cubicBezTo>
                  <a:pt x="156" y="74"/>
                  <a:pt x="156" y="74"/>
                  <a:pt x="156" y="74"/>
                </a:cubicBezTo>
                <a:cubicBezTo>
                  <a:pt x="152" y="72"/>
                  <a:pt x="150" y="69"/>
                  <a:pt x="150" y="67"/>
                </a:cubicBezTo>
                <a:cubicBezTo>
                  <a:pt x="148" y="58"/>
                  <a:pt x="148" y="58"/>
                  <a:pt x="148" y="58"/>
                </a:cubicBezTo>
                <a:cubicBezTo>
                  <a:pt x="144" y="54"/>
                  <a:pt x="144" y="54"/>
                  <a:pt x="144" y="54"/>
                </a:cubicBezTo>
                <a:cubicBezTo>
                  <a:pt x="140" y="50"/>
                  <a:pt x="140" y="50"/>
                  <a:pt x="140" y="50"/>
                </a:cubicBezTo>
                <a:cubicBezTo>
                  <a:pt x="138" y="49"/>
                  <a:pt x="138" y="49"/>
                  <a:pt x="138" y="49"/>
                </a:cubicBezTo>
                <a:cubicBezTo>
                  <a:pt x="145" y="40"/>
                  <a:pt x="145" y="40"/>
                  <a:pt x="145" y="40"/>
                </a:cubicBezTo>
                <a:cubicBezTo>
                  <a:pt x="146" y="34"/>
                  <a:pt x="146" y="34"/>
                  <a:pt x="146" y="34"/>
                </a:cubicBezTo>
                <a:cubicBezTo>
                  <a:pt x="138" y="24"/>
                  <a:pt x="138" y="24"/>
                  <a:pt x="138" y="24"/>
                </a:cubicBezTo>
                <a:cubicBezTo>
                  <a:pt x="138" y="24"/>
                  <a:pt x="138" y="24"/>
                  <a:pt x="138" y="24"/>
                </a:cubicBezTo>
                <a:cubicBezTo>
                  <a:pt x="138" y="24"/>
                  <a:pt x="138" y="24"/>
                  <a:pt x="138" y="24"/>
                </a:cubicBezTo>
                <a:cubicBezTo>
                  <a:pt x="134" y="16"/>
                  <a:pt x="134" y="16"/>
                  <a:pt x="134" y="16"/>
                </a:cubicBezTo>
                <a:cubicBezTo>
                  <a:pt x="134" y="16"/>
                  <a:pt x="134" y="16"/>
                  <a:pt x="134" y="16"/>
                </a:cubicBezTo>
                <a:cubicBezTo>
                  <a:pt x="134" y="16"/>
                  <a:pt x="134" y="16"/>
                  <a:pt x="134" y="16"/>
                </a:cubicBezTo>
                <a:cubicBezTo>
                  <a:pt x="134" y="12"/>
                  <a:pt x="134" y="12"/>
                  <a:pt x="134" y="12"/>
                </a:cubicBezTo>
                <a:cubicBezTo>
                  <a:pt x="128" y="8"/>
                  <a:pt x="128" y="8"/>
                  <a:pt x="128" y="8"/>
                </a:cubicBezTo>
                <a:cubicBezTo>
                  <a:pt x="128" y="7"/>
                  <a:pt x="128" y="7"/>
                  <a:pt x="128" y="7"/>
                </a:cubicBezTo>
                <a:cubicBezTo>
                  <a:pt x="128" y="7"/>
                  <a:pt x="128" y="7"/>
                  <a:pt x="128" y="7"/>
                </a:cubicBezTo>
                <a:cubicBezTo>
                  <a:pt x="128" y="7"/>
                  <a:pt x="128" y="7"/>
                  <a:pt x="128" y="7"/>
                </a:cubicBezTo>
                <a:cubicBezTo>
                  <a:pt x="123" y="1"/>
                  <a:pt x="123" y="1"/>
                  <a:pt x="123" y="1"/>
                </a:cubicBezTo>
                <a:cubicBezTo>
                  <a:pt x="116" y="0"/>
                  <a:pt x="116" y="0"/>
                  <a:pt x="116" y="0"/>
                </a:cubicBezTo>
                <a:cubicBezTo>
                  <a:pt x="108" y="2"/>
                  <a:pt x="108" y="2"/>
                  <a:pt x="108" y="2"/>
                </a:cubicBezTo>
                <a:cubicBezTo>
                  <a:pt x="106" y="4"/>
                  <a:pt x="106" y="4"/>
                  <a:pt x="106" y="4"/>
                </a:cubicBezTo>
                <a:cubicBezTo>
                  <a:pt x="105" y="15"/>
                  <a:pt x="105" y="15"/>
                  <a:pt x="105" y="15"/>
                </a:cubicBezTo>
                <a:cubicBezTo>
                  <a:pt x="105" y="28"/>
                  <a:pt x="105" y="28"/>
                  <a:pt x="105" y="28"/>
                </a:cubicBezTo>
                <a:cubicBezTo>
                  <a:pt x="104" y="28"/>
                  <a:pt x="104" y="28"/>
                  <a:pt x="104" y="28"/>
                </a:cubicBezTo>
                <a:cubicBezTo>
                  <a:pt x="96" y="31"/>
                  <a:pt x="96" y="31"/>
                  <a:pt x="96" y="31"/>
                </a:cubicBezTo>
                <a:cubicBezTo>
                  <a:pt x="96" y="31"/>
                  <a:pt x="96" y="31"/>
                  <a:pt x="96" y="31"/>
                </a:cubicBezTo>
                <a:cubicBezTo>
                  <a:pt x="96" y="31"/>
                  <a:pt x="96" y="31"/>
                  <a:pt x="96" y="31"/>
                </a:cubicBezTo>
                <a:cubicBezTo>
                  <a:pt x="96" y="31"/>
                  <a:pt x="96" y="31"/>
                  <a:pt x="96" y="31"/>
                </a:cubicBezTo>
                <a:cubicBezTo>
                  <a:pt x="89" y="32"/>
                  <a:pt x="89" y="32"/>
                  <a:pt x="89" y="32"/>
                </a:cubicBezTo>
                <a:cubicBezTo>
                  <a:pt x="86" y="34"/>
                  <a:pt x="82" y="36"/>
                  <a:pt x="77" y="37"/>
                </a:cubicBezTo>
                <a:cubicBezTo>
                  <a:pt x="76" y="38"/>
                  <a:pt x="76" y="38"/>
                  <a:pt x="76" y="38"/>
                </a:cubicBezTo>
                <a:cubicBezTo>
                  <a:pt x="76" y="38"/>
                  <a:pt x="76" y="38"/>
                  <a:pt x="76" y="38"/>
                </a:cubicBezTo>
                <a:cubicBezTo>
                  <a:pt x="76" y="38"/>
                  <a:pt x="76" y="38"/>
                  <a:pt x="76" y="38"/>
                </a:cubicBezTo>
                <a:cubicBezTo>
                  <a:pt x="62" y="34"/>
                  <a:pt x="62" y="34"/>
                  <a:pt x="62" y="34"/>
                </a:cubicBezTo>
                <a:cubicBezTo>
                  <a:pt x="57" y="40"/>
                  <a:pt x="57" y="40"/>
                  <a:pt x="57" y="40"/>
                </a:cubicBezTo>
                <a:cubicBezTo>
                  <a:pt x="56" y="42"/>
                  <a:pt x="53" y="44"/>
                  <a:pt x="49" y="44"/>
                </a:cubicBezTo>
                <a:cubicBezTo>
                  <a:pt x="41" y="51"/>
                  <a:pt x="41" y="51"/>
                  <a:pt x="41" y="51"/>
                </a:cubicBezTo>
                <a:cubicBezTo>
                  <a:pt x="36" y="58"/>
                  <a:pt x="36" y="58"/>
                  <a:pt x="36" y="58"/>
                </a:cubicBezTo>
                <a:cubicBezTo>
                  <a:pt x="36" y="58"/>
                  <a:pt x="36" y="58"/>
                  <a:pt x="36" y="58"/>
                </a:cubicBezTo>
                <a:cubicBezTo>
                  <a:pt x="36" y="59"/>
                  <a:pt x="36" y="59"/>
                  <a:pt x="36" y="59"/>
                </a:cubicBezTo>
                <a:cubicBezTo>
                  <a:pt x="34" y="62"/>
                  <a:pt x="32" y="65"/>
                  <a:pt x="30" y="66"/>
                </a:cubicBezTo>
                <a:cubicBezTo>
                  <a:pt x="25" y="72"/>
                  <a:pt x="25" y="72"/>
                  <a:pt x="25" y="72"/>
                </a:cubicBezTo>
                <a:cubicBezTo>
                  <a:pt x="25" y="73"/>
                  <a:pt x="25" y="73"/>
                  <a:pt x="25" y="73"/>
                </a:cubicBezTo>
                <a:cubicBezTo>
                  <a:pt x="25" y="73"/>
                  <a:pt x="25" y="73"/>
                  <a:pt x="25" y="73"/>
                </a:cubicBezTo>
                <a:cubicBezTo>
                  <a:pt x="22" y="75"/>
                  <a:pt x="22" y="75"/>
                  <a:pt x="22" y="75"/>
                </a:cubicBezTo>
                <a:cubicBezTo>
                  <a:pt x="20" y="76"/>
                  <a:pt x="18" y="76"/>
                  <a:pt x="16" y="76"/>
                </a:cubicBezTo>
                <a:cubicBezTo>
                  <a:pt x="6" y="76"/>
                  <a:pt x="6" y="76"/>
                  <a:pt x="6" y="76"/>
                </a:cubicBezTo>
                <a:cubicBezTo>
                  <a:pt x="4" y="79"/>
                  <a:pt x="4" y="79"/>
                  <a:pt x="4" y="79"/>
                </a:cubicBezTo>
                <a:cubicBezTo>
                  <a:pt x="0" y="86"/>
                  <a:pt x="0" y="86"/>
                  <a:pt x="0" y="86"/>
                </a:cubicBezTo>
                <a:cubicBezTo>
                  <a:pt x="2" y="92"/>
                  <a:pt x="2" y="92"/>
                  <a:pt x="2" y="92"/>
                </a:cubicBezTo>
                <a:cubicBezTo>
                  <a:pt x="1" y="108"/>
                  <a:pt x="1" y="108"/>
                  <a:pt x="1" y="108"/>
                </a:cubicBezTo>
                <a:cubicBezTo>
                  <a:pt x="4" y="112"/>
                  <a:pt x="4" y="112"/>
                  <a:pt x="4" y="112"/>
                </a:cubicBezTo>
                <a:cubicBezTo>
                  <a:pt x="4" y="113"/>
                  <a:pt x="4" y="113"/>
                  <a:pt x="4" y="113"/>
                </a:cubicBezTo>
                <a:cubicBezTo>
                  <a:pt x="5" y="116"/>
                  <a:pt x="5" y="116"/>
                  <a:pt x="5" y="116"/>
                </a:cubicBezTo>
                <a:cubicBezTo>
                  <a:pt x="11" y="116"/>
                  <a:pt x="11" y="116"/>
                  <a:pt x="11" y="116"/>
                </a:cubicBezTo>
                <a:cubicBezTo>
                  <a:pt x="20" y="118"/>
                  <a:pt x="20" y="118"/>
                  <a:pt x="20" y="118"/>
                </a:cubicBezTo>
                <a:cubicBezTo>
                  <a:pt x="33" y="119"/>
                  <a:pt x="33" y="119"/>
                  <a:pt x="33" y="119"/>
                </a:cubicBezTo>
                <a:cubicBezTo>
                  <a:pt x="38" y="118"/>
                  <a:pt x="38" y="118"/>
                  <a:pt x="38" y="118"/>
                </a:cubicBezTo>
                <a:cubicBezTo>
                  <a:pt x="39" y="118"/>
                  <a:pt x="39" y="118"/>
                  <a:pt x="39" y="118"/>
                </a:cubicBezTo>
                <a:cubicBezTo>
                  <a:pt x="40" y="118"/>
                  <a:pt x="40" y="118"/>
                  <a:pt x="40" y="118"/>
                </a:cubicBezTo>
                <a:cubicBezTo>
                  <a:pt x="50" y="122"/>
                  <a:pt x="50" y="122"/>
                  <a:pt x="50" y="122"/>
                </a:cubicBezTo>
                <a:cubicBezTo>
                  <a:pt x="50" y="122"/>
                  <a:pt x="50" y="122"/>
                  <a:pt x="50" y="122"/>
                </a:cubicBezTo>
                <a:cubicBezTo>
                  <a:pt x="51" y="122"/>
                  <a:pt x="51" y="122"/>
                  <a:pt x="51" y="122"/>
                </a:cubicBezTo>
                <a:cubicBezTo>
                  <a:pt x="56" y="127"/>
                  <a:pt x="56" y="127"/>
                  <a:pt x="56" y="127"/>
                </a:cubicBezTo>
                <a:cubicBezTo>
                  <a:pt x="68" y="131"/>
                  <a:pt x="68" y="131"/>
                  <a:pt x="68" y="131"/>
                </a:cubicBezTo>
                <a:cubicBezTo>
                  <a:pt x="69" y="131"/>
                  <a:pt x="69" y="131"/>
                  <a:pt x="69" y="131"/>
                </a:cubicBezTo>
                <a:cubicBezTo>
                  <a:pt x="77" y="136"/>
                  <a:pt x="77" y="136"/>
                  <a:pt x="77" y="136"/>
                </a:cubicBezTo>
                <a:cubicBezTo>
                  <a:pt x="96" y="154"/>
                  <a:pt x="96" y="154"/>
                  <a:pt x="96" y="154"/>
                </a:cubicBezTo>
                <a:cubicBezTo>
                  <a:pt x="105" y="158"/>
                  <a:pt x="105" y="158"/>
                  <a:pt x="105" y="158"/>
                </a:cubicBezTo>
                <a:cubicBezTo>
                  <a:pt x="109" y="156"/>
                  <a:pt x="109" y="156"/>
                  <a:pt x="109" y="156"/>
                </a:cubicBezTo>
                <a:cubicBezTo>
                  <a:pt x="112" y="150"/>
                  <a:pt x="112" y="150"/>
                  <a:pt x="112" y="150"/>
                </a:cubicBezTo>
                <a:cubicBezTo>
                  <a:pt x="110" y="139"/>
                  <a:pt x="110" y="139"/>
                  <a:pt x="110" y="139"/>
                </a:cubicBezTo>
                <a:cubicBezTo>
                  <a:pt x="110" y="136"/>
                  <a:pt x="113" y="134"/>
                  <a:pt x="118" y="132"/>
                </a:cubicBezTo>
                <a:cubicBezTo>
                  <a:pt x="118" y="131"/>
                  <a:pt x="118" y="131"/>
                  <a:pt x="118" y="131"/>
                </a:cubicBezTo>
                <a:cubicBezTo>
                  <a:pt x="143" y="146"/>
                  <a:pt x="143" y="146"/>
                  <a:pt x="143" y="146"/>
                </a:cubicBezTo>
                <a:cubicBezTo>
                  <a:pt x="146" y="145"/>
                  <a:pt x="146" y="145"/>
                  <a:pt x="146" y="145"/>
                </a:cubicBezTo>
                <a:cubicBezTo>
                  <a:pt x="151" y="142"/>
                  <a:pt x="151" y="142"/>
                  <a:pt x="151" y="142"/>
                </a:cubicBezTo>
                <a:cubicBezTo>
                  <a:pt x="152" y="142"/>
                  <a:pt x="152" y="142"/>
                  <a:pt x="152" y="142"/>
                </a:cubicBezTo>
                <a:cubicBezTo>
                  <a:pt x="155" y="142"/>
                  <a:pt x="155" y="142"/>
                  <a:pt x="155" y="142"/>
                </a:cubicBezTo>
                <a:cubicBezTo>
                  <a:pt x="160" y="138"/>
                  <a:pt x="160" y="138"/>
                  <a:pt x="160" y="138"/>
                </a:cubicBezTo>
                <a:cubicBezTo>
                  <a:pt x="161" y="138"/>
                  <a:pt x="161" y="138"/>
                  <a:pt x="161" y="138"/>
                </a:cubicBezTo>
                <a:cubicBezTo>
                  <a:pt x="162" y="138"/>
                  <a:pt x="162" y="138"/>
                  <a:pt x="162" y="138"/>
                </a:cubicBezTo>
                <a:cubicBezTo>
                  <a:pt x="176" y="148"/>
                  <a:pt x="176" y="148"/>
                  <a:pt x="176" y="148"/>
                </a:cubicBezTo>
                <a:cubicBezTo>
                  <a:pt x="177" y="149"/>
                  <a:pt x="177" y="149"/>
                  <a:pt x="177" y="149"/>
                </a:cubicBezTo>
                <a:cubicBezTo>
                  <a:pt x="186" y="156"/>
                  <a:pt x="186" y="156"/>
                  <a:pt x="186" y="156"/>
                </a:cubicBezTo>
                <a:cubicBezTo>
                  <a:pt x="188" y="158"/>
                  <a:pt x="192" y="161"/>
                  <a:pt x="194" y="165"/>
                </a:cubicBezTo>
                <a:cubicBezTo>
                  <a:pt x="199" y="170"/>
                  <a:pt x="199" y="170"/>
                  <a:pt x="199" y="170"/>
                </a:cubicBezTo>
                <a:cubicBezTo>
                  <a:pt x="202" y="169"/>
                  <a:pt x="202" y="169"/>
                  <a:pt x="202" y="169"/>
                </a:cubicBezTo>
                <a:cubicBezTo>
                  <a:pt x="206" y="162"/>
                  <a:pt x="206" y="162"/>
                  <a:pt x="206" y="162"/>
                </a:cubicBezTo>
                <a:cubicBezTo>
                  <a:pt x="215" y="168"/>
                  <a:pt x="215" y="168"/>
                  <a:pt x="215" y="168"/>
                </a:cubicBezTo>
                <a:cubicBezTo>
                  <a:pt x="215" y="168"/>
                  <a:pt x="215" y="168"/>
                  <a:pt x="215" y="168"/>
                </a:cubicBezTo>
                <a:cubicBezTo>
                  <a:pt x="216" y="168"/>
                  <a:pt x="216" y="168"/>
                  <a:pt x="216" y="168"/>
                </a:cubicBezTo>
                <a:cubicBezTo>
                  <a:pt x="216" y="168"/>
                  <a:pt x="216" y="168"/>
                  <a:pt x="216" y="168"/>
                </a:cubicBezTo>
                <a:cubicBezTo>
                  <a:pt x="222" y="176"/>
                  <a:pt x="222" y="176"/>
                  <a:pt x="222" y="176"/>
                </a:cubicBezTo>
                <a:cubicBezTo>
                  <a:pt x="240" y="190"/>
                  <a:pt x="240" y="190"/>
                  <a:pt x="240" y="190"/>
                </a:cubicBezTo>
                <a:cubicBezTo>
                  <a:pt x="240" y="190"/>
                  <a:pt x="240" y="190"/>
                  <a:pt x="240" y="190"/>
                </a:cubicBezTo>
                <a:cubicBezTo>
                  <a:pt x="246" y="196"/>
                  <a:pt x="246" y="196"/>
                  <a:pt x="246" y="196"/>
                </a:cubicBezTo>
                <a:cubicBezTo>
                  <a:pt x="261" y="191"/>
                  <a:pt x="261" y="191"/>
                  <a:pt x="261" y="191"/>
                </a:cubicBezTo>
                <a:cubicBezTo>
                  <a:pt x="262" y="203"/>
                  <a:pt x="262" y="203"/>
                  <a:pt x="262" y="203"/>
                </a:cubicBezTo>
                <a:cubicBezTo>
                  <a:pt x="269" y="210"/>
                  <a:pt x="269" y="210"/>
                  <a:pt x="269" y="210"/>
                </a:cubicBezTo>
                <a:cubicBezTo>
                  <a:pt x="269" y="210"/>
                  <a:pt x="269" y="210"/>
                  <a:pt x="269" y="210"/>
                </a:cubicBezTo>
                <a:cubicBezTo>
                  <a:pt x="269" y="210"/>
                  <a:pt x="269" y="210"/>
                  <a:pt x="269" y="210"/>
                </a:cubicBezTo>
                <a:cubicBezTo>
                  <a:pt x="274" y="218"/>
                  <a:pt x="274" y="218"/>
                  <a:pt x="274" y="218"/>
                </a:cubicBezTo>
                <a:cubicBezTo>
                  <a:pt x="274" y="219"/>
                  <a:pt x="274" y="219"/>
                  <a:pt x="274" y="219"/>
                </a:cubicBezTo>
                <a:cubicBezTo>
                  <a:pt x="274" y="219"/>
                  <a:pt x="274" y="219"/>
                  <a:pt x="274" y="219"/>
                </a:cubicBezTo>
                <a:cubicBezTo>
                  <a:pt x="274" y="220"/>
                  <a:pt x="274" y="220"/>
                  <a:pt x="274" y="220"/>
                </a:cubicBezTo>
                <a:cubicBezTo>
                  <a:pt x="280" y="247"/>
                  <a:pt x="280" y="247"/>
                  <a:pt x="280" y="247"/>
                </a:cubicBezTo>
                <a:cubicBezTo>
                  <a:pt x="286" y="258"/>
                  <a:pt x="286" y="258"/>
                  <a:pt x="286" y="258"/>
                </a:cubicBezTo>
                <a:cubicBezTo>
                  <a:pt x="278" y="279"/>
                  <a:pt x="278" y="279"/>
                  <a:pt x="278" y="279"/>
                </a:cubicBezTo>
                <a:cubicBezTo>
                  <a:pt x="278" y="280"/>
                  <a:pt x="278" y="280"/>
                  <a:pt x="278" y="280"/>
                </a:cubicBezTo>
                <a:cubicBezTo>
                  <a:pt x="272" y="282"/>
                  <a:pt x="272" y="282"/>
                  <a:pt x="272" y="282"/>
                </a:cubicBezTo>
                <a:cubicBezTo>
                  <a:pt x="272" y="288"/>
                  <a:pt x="272" y="288"/>
                  <a:pt x="272" y="288"/>
                </a:cubicBezTo>
                <a:cubicBezTo>
                  <a:pt x="271" y="288"/>
                  <a:pt x="271" y="288"/>
                  <a:pt x="271" y="288"/>
                </a:cubicBezTo>
                <a:cubicBezTo>
                  <a:pt x="264" y="299"/>
                  <a:pt x="264" y="299"/>
                  <a:pt x="264" y="299"/>
                </a:cubicBezTo>
                <a:cubicBezTo>
                  <a:pt x="264" y="299"/>
                  <a:pt x="264" y="299"/>
                  <a:pt x="264" y="299"/>
                </a:cubicBezTo>
                <a:cubicBezTo>
                  <a:pt x="254" y="300"/>
                  <a:pt x="254" y="300"/>
                  <a:pt x="254" y="300"/>
                </a:cubicBezTo>
                <a:cubicBezTo>
                  <a:pt x="244" y="308"/>
                  <a:pt x="244" y="308"/>
                  <a:pt x="244" y="308"/>
                </a:cubicBezTo>
                <a:cubicBezTo>
                  <a:pt x="246" y="309"/>
                  <a:pt x="247" y="310"/>
                  <a:pt x="250" y="311"/>
                </a:cubicBezTo>
                <a:cubicBezTo>
                  <a:pt x="254" y="312"/>
                  <a:pt x="254" y="316"/>
                  <a:pt x="252" y="321"/>
                </a:cubicBezTo>
                <a:cubicBezTo>
                  <a:pt x="252" y="322"/>
                  <a:pt x="252" y="322"/>
                  <a:pt x="252" y="322"/>
                </a:cubicBezTo>
                <a:cubicBezTo>
                  <a:pt x="246" y="328"/>
                  <a:pt x="246" y="328"/>
                  <a:pt x="246" y="328"/>
                </a:cubicBezTo>
                <a:cubicBezTo>
                  <a:pt x="245" y="328"/>
                  <a:pt x="245" y="328"/>
                  <a:pt x="245" y="328"/>
                </a:cubicBezTo>
                <a:cubicBezTo>
                  <a:pt x="245" y="329"/>
                  <a:pt x="245" y="329"/>
                  <a:pt x="245" y="329"/>
                </a:cubicBezTo>
                <a:cubicBezTo>
                  <a:pt x="244" y="329"/>
                  <a:pt x="244" y="329"/>
                  <a:pt x="244" y="329"/>
                </a:cubicBezTo>
                <a:cubicBezTo>
                  <a:pt x="244" y="329"/>
                  <a:pt x="244" y="329"/>
                  <a:pt x="244" y="329"/>
                </a:cubicBezTo>
                <a:cubicBezTo>
                  <a:pt x="225" y="326"/>
                  <a:pt x="225" y="326"/>
                  <a:pt x="225" y="326"/>
                </a:cubicBezTo>
                <a:cubicBezTo>
                  <a:pt x="224" y="333"/>
                  <a:pt x="224" y="333"/>
                  <a:pt x="224" y="333"/>
                </a:cubicBezTo>
                <a:cubicBezTo>
                  <a:pt x="226" y="348"/>
                  <a:pt x="226" y="348"/>
                  <a:pt x="226" y="348"/>
                </a:cubicBezTo>
                <a:cubicBezTo>
                  <a:pt x="242" y="354"/>
                  <a:pt x="242" y="354"/>
                  <a:pt x="242" y="354"/>
                </a:cubicBezTo>
                <a:cubicBezTo>
                  <a:pt x="242" y="355"/>
                  <a:pt x="242" y="355"/>
                  <a:pt x="242" y="355"/>
                </a:cubicBezTo>
                <a:cubicBezTo>
                  <a:pt x="242" y="355"/>
                  <a:pt x="242" y="355"/>
                  <a:pt x="242" y="355"/>
                </a:cubicBezTo>
                <a:cubicBezTo>
                  <a:pt x="248" y="353"/>
                  <a:pt x="248" y="353"/>
                  <a:pt x="248" y="353"/>
                </a:cubicBezTo>
                <a:cubicBezTo>
                  <a:pt x="249" y="353"/>
                  <a:pt x="249" y="353"/>
                  <a:pt x="249" y="353"/>
                </a:cubicBezTo>
                <a:cubicBezTo>
                  <a:pt x="250" y="352"/>
                  <a:pt x="250" y="352"/>
                  <a:pt x="250" y="352"/>
                </a:cubicBezTo>
                <a:cubicBezTo>
                  <a:pt x="250" y="353"/>
                  <a:pt x="250" y="353"/>
                  <a:pt x="250" y="353"/>
                </a:cubicBezTo>
                <a:cubicBezTo>
                  <a:pt x="250" y="353"/>
                  <a:pt x="250" y="353"/>
                  <a:pt x="250" y="353"/>
                </a:cubicBezTo>
                <a:cubicBezTo>
                  <a:pt x="255" y="356"/>
                  <a:pt x="255" y="356"/>
                  <a:pt x="255" y="356"/>
                </a:cubicBezTo>
                <a:cubicBezTo>
                  <a:pt x="262" y="356"/>
                  <a:pt x="262" y="356"/>
                  <a:pt x="262" y="356"/>
                </a:cubicBezTo>
                <a:cubicBezTo>
                  <a:pt x="264" y="355"/>
                  <a:pt x="264" y="355"/>
                  <a:pt x="264" y="355"/>
                </a:cubicBezTo>
                <a:cubicBezTo>
                  <a:pt x="262" y="348"/>
                  <a:pt x="262" y="348"/>
                  <a:pt x="262" y="348"/>
                </a:cubicBezTo>
                <a:cubicBezTo>
                  <a:pt x="262" y="348"/>
                  <a:pt x="262" y="348"/>
                  <a:pt x="262" y="348"/>
                </a:cubicBezTo>
                <a:cubicBezTo>
                  <a:pt x="262" y="348"/>
                  <a:pt x="262" y="348"/>
                  <a:pt x="262" y="348"/>
                </a:cubicBezTo>
                <a:cubicBezTo>
                  <a:pt x="260" y="340"/>
                  <a:pt x="260" y="340"/>
                  <a:pt x="260" y="340"/>
                </a:cubicBezTo>
                <a:cubicBezTo>
                  <a:pt x="260" y="339"/>
                  <a:pt x="260" y="339"/>
                  <a:pt x="260" y="339"/>
                </a:cubicBezTo>
                <a:cubicBezTo>
                  <a:pt x="260" y="338"/>
                  <a:pt x="260" y="338"/>
                  <a:pt x="260" y="338"/>
                </a:cubicBezTo>
                <a:cubicBezTo>
                  <a:pt x="260" y="338"/>
                  <a:pt x="260" y="338"/>
                  <a:pt x="260" y="338"/>
                </a:cubicBezTo>
                <a:cubicBezTo>
                  <a:pt x="260" y="338"/>
                  <a:pt x="260" y="338"/>
                  <a:pt x="260" y="338"/>
                </a:cubicBezTo>
                <a:cubicBezTo>
                  <a:pt x="263" y="335"/>
                  <a:pt x="263" y="335"/>
                  <a:pt x="263" y="335"/>
                </a:cubicBezTo>
                <a:cubicBezTo>
                  <a:pt x="264" y="334"/>
                  <a:pt x="264" y="334"/>
                  <a:pt x="264" y="334"/>
                </a:cubicBezTo>
                <a:cubicBezTo>
                  <a:pt x="264" y="334"/>
                  <a:pt x="264" y="334"/>
                  <a:pt x="264" y="334"/>
                </a:cubicBezTo>
                <a:cubicBezTo>
                  <a:pt x="264" y="334"/>
                  <a:pt x="264" y="334"/>
                  <a:pt x="264" y="334"/>
                </a:cubicBezTo>
                <a:cubicBezTo>
                  <a:pt x="268" y="328"/>
                  <a:pt x="268" y="328"/>
                  <a:pt x="268" y="328"/>
                </a:cubicBezTo>
                <a:cubicBezTo>
                  <a:pt x="269" y="327"/>
                  <a:pt x="269" y="327"/>
                  <a:pt x="269" y="327"/>
                </a:cubicBezTo>
                <a:cubicBezTo>
                  <a:pt x="276" y="322"/>
                  <a:pt x="276" y="322"/>
                  <a:pt x="276" y="322"/>
                </a:cubicBezTo>
                <a:cubicBezTo>
                  <a:pt x="276" y="322"/>
                  <a:pt x="276" y="322"/>
                  <a:pt x="276" y="322"/>
                </a:cubicBezTo>
                <a:cubicBezTo>
                  <a:pt x="276" y="321"/>
                  <a:pt x="276" y="321"/>
                  <a:pt x="276" y="321"/>
                </a:cubicBezTo>
                <a:cubicBezTo>
                  <a:pt x="277" y="321"/>
                  <a:pt x="277" y="321"/>
                  <a:pt x="277" y="321"/>
                </a:cubicBezTo>
                <a:cubicBezTo>
                  <a:pt x="277" y="321"/>
                  <a:pt x="277" y="321"/>
                  <a:pt x="277" y="321"/>
                </a:cubicBezTo>
                <a:cubicBezTo>
                  <a:pt x="286" y="320"/>
                  <a:pt x="286" y="320"/>
                  <a:pt x="286" y="320"/>
                </a:cubicBezTo>
                <a:cubicBezTo>
                  <a:pt x="286" y="322"/>
                  <a:pt x="286" y="322"/>
                  <a:pt x="286" y="322"/>
                </a:cubicBezTo>
                <a:cubicBezTo>
                  <a:pt x="286" y="325"/>
                  <a:pt x="286" y="327"/>
                  <a:pt x="286" y="328"/>
                </a:cubicBezTo>
                <a:cubicBezTo>
                  <a:pt x="288" y="332"/>
                  <a:pt x="288" y="332"/>
                  <a:pt x="288" y="332"/>
                </a:cubicBezTo>
                <a:cubicBezTo>
                  <a:pt x="290" y="337"/>
                  <a:pt x="290" y="337"/>
                  <a:pt x="290" y="337"/>
                </a:cubicBezTo>
                <a:cubicBezTo>
                  <a:pt x="298" y="342"/>
                  <a:pt x="298" y="342"/>
                  <a:pt x="298" y="342"/>
                </a:cubicBezTo>
                <a:cubicBezTo>
                  <a:pt x="320" y="344"/>
                  <a:pt x="320" y="344"/>
                  <a:pt x="320" y="344"/>
                </a:cubicBezTo>
                <a:cubicBezTo>
                  <a:pt x="321" y="344"/>
                  <a:pt x="321" y="344"/>
                  <a:pt x="321" y="344"/>
                </a:cubicBezTo>
                <a:cubicBezTo>
                  <a:pt x="322" y="344"/>
                  <a:pt x="322" y="344"/>
                  <a:pt x="322" y="344"/>
                </a:cubicBezTo>
                <a:cubicBezTo>
                  <a:pt x="322" y="345"/>
                  <a:pt x="322" y="345"/>
                  <a:pt x="322" y="345"/>
                </a:cubicBezTo>
                <a:cubicBezTo>
                  <a:pt x="322" y="346"/>
                  <a:pt x="322" y="346"/>
                  <a:pt x="322" y="346"/>
                </a:cubicBezTo>
                <a:cubicBezTo>
                  <a:pt x="322" y="353"/>
                  <a:pt x="322" y="353"/>
                  <a:pt x="322" y="353"/>
                </a:cubicBezTo>
                <a:cubicBezTo>
                  <a:pt x="328" y="360"/>
                  <a:pt x="328" y="360"/>
                  <a:pt x="328" y="360"/>
                </a:cubicBezTo>
                <a:cubicBezTo>
                  <a:pt x="333" y="362"/>
                  <a:pt x="333" y="362"/>
                  <a:pt x="333" y="362"/>
                </a:cubicBezTo>
                <a:cubicBezTo>
                  <a:pt x="334" y="362"/>
                  <a:pt x="334" y="362"/>
                  <a:pt x="334" y="362"/>
                </a:cubicBezTo>
                <a:cubicBezTo>
                  <a:pt x="334" y="362"/>
                  <a:pt x="334" y="362"/>
                  <a:pt x="334" y="362"/>
                </a:cubicBezTo>
                <a:cubicBezTo>
                  <a:pt x="334" y="363"/>
                  <a:pt x="334" y="363"/>
                  <a:pt x="334" y="363"/>
                </a:cubicBezTo>
                <a:cubicBezTo>
                  <a:pt x="334" y="366"/>
                  <a:pt x="334" y="366"/>
                  <a:pt x="334" y="366"/>
                </a:cubicBezTo>
                <a:cubicBezTo>
                  <a:pt x="334" y="370"/>
                  <a:pt x="334" y="370"/>
                  <a:pt x="334" y="370"/>
                </a:cubicBezTo>
                <a:cubicBezTo>
                  <a:pt x="332" y="378"/>
                  <a:pt x="332" y="378"/>
                  <a:pt x="332" y="378"/>
                </a:cubicBezTo>
                <a:cubicBezTo>
                  <a:pt x="335" y="380"/>
                  <a:pt x="335" y="380"/>
                  <a:pt x="335" y="380"/>
                </a:cubicBezTo>
                <a:cubicBezTo>
                  <a:pt x="338" y="380"/>
                  <a:pt x="341" y="380"/>
                  <a:pt x="344" y="382"/>
                </a:cubicBezTo>
                <a:cubicBezTo>
                  <a:pt x="353" y="386"/>
                  <a:pt x="353" y="386"/>
                  <a:pt x="353" y="386"/>
                </a:cubicBezTo>
                <a:cubicBezTo>
                  <a:pt x="358" y="382"/>
                  <a:pt x="358" y="382"/>
                  <a:pt x="358" y="382"/>
                </a:cubicBezTo>
                <a:cubicBezTo>
                  <a:pt x="364" y="375"/>
                  <a:pt x="364" y="375"/>
                  <a:pt x="364" y="375"/>
                </a:cubicBezTo>
                <a:cubicBezTo>
                  <a:pt x="365" y="372"/>
                  <a:pt x="365" y="372"/>
                  <a:pt x="365" y="372"/>
                </a:cubicBezTo>
                <a:cubicBezTo>
                  <a:pt x="365" y="372"/>
                  <a:pt x="365" y="372"/>
                  <a:pt x="365" y="372"/>
                </a:cubicBezTo>
                <a:cubicBezTo>
                  <a:pt x="366" y="371"/>
                  <a:pt x="366" y="371"/>
                  <a:pt x="366" y="371"/>
                </a:cubicBezTo>
                <a:cubicBezTo>
                  <a:pt x="367" y="370"/>
                  <a:pt x="367" y="370"/>
                  <a:pt x="367" y="370"/>
                </a:cubicBezTo>
                <a:cubicBezTo>
                  <a:pt x="367" y="370"/>
                  <a:pt x="367" y="370"/>
                  <a:pt x="367" y="370"/>
                </a:cubicBezTo>
                <a:cubicBezTo>
                  <a:pt x="365" y="361"/>
                  <a:pt x="365" y="361"/>
                  <a:pt x="365" y="361"/>
                </a:cubicBezTo>
                <a:cubicBezTo>
                  <a:pt x="364" y="357"/>
                  <a:pt x="364" y="357"/>
                  <a:pt x="364" y="357"/>
                </a:cubicBezTo>
                <a:cubicBezTo>
                  <a:pt x="364" y="356"/>
                  <a:pt x="364" y="356"/>
                  <a:pt x="364" y="356"/>
                </a:cubicBezTo>
                <a:cubicBezTo>
                  <a:pt x="364" y="356"/>
                  <a:pt x="364" y="356"/>
                  <a:pt x="364" y="356"/>
                </a:cubicBezTo>
                <a:cubicBezTo>
                  <a:pt x="364" y="356"/>
                  <a:pt x="364" y="356"/>
                  <a:pt x="364" y="356"/>
                </a:cubicBezTo>
                <a:cubicBezTo>
                  <a:pt x="364" y="355"/>
                  <a:pt x="364" y="355"/>
                  <a:pt x="364" y="355"/>
                </a:cubicBezTo>
                <a:cubicBezTo>
                  <a:pt x="368" y="350"/>
                  <a:pt x="368" y="350"/>
                  <a:pt x="368" y="350"/>
                </a:cubicBezTo>
                <a:cubicBezTo>
                  <a:pt x="368" y="350"/>
                  <a:pt x="368" y="350"/>
                  <a:pt x="368" y="350"/>
                </a:cubicBezTo>
                <a:cubicBezTo>
                  <a:pt x="368" y="350"/>
                  <a:pt x="368" y="350"/>
                  <a:pt x="368" y="350"/>
                </a:cubicBezTo>
                <a:cubicBezTo>
                  <a:pt x="374" y="345"/>
                  <a:pt x="374" y="345"/>
                  <a:pt x="374" y="345"/>
                </a:cubicBezTo>
                <a:cubicBezTo>
                  <a:pt x="375" y="345"/>
                  <a:pt x="375" y="345"/>
                  <a:pt x="375" y="345"/>
                </a:cubicBezTo>
                <a:cubicBezTo>
                  <a:pt x="388" y="345"/>
                  <a:pt x="388" y="345"/>
                  <a:pt x="388" y="345"/>
                </a:cubicBezTo>
                <a:cubicBezTo>
                  <a:pt x="390" y="344"/>
                  <a:pt x="390" y="344"/>
                  <a:pt x="390" y="344"/>
                </a:cubicBezTo>
                <a:cubicBezTo>
                  <a:pt x="390" y="338"/>
                  <a:pt x="390" y="338"/>
                  <a:pt x="390" y="338"/>
                </a:cubicBezTo>
                <a:cubicBezTo>
                  <a:pt x="388" y="332"/>
                  <a:pt x="388" y="332"/>
                  <a:pt x="388" y="332"/>
                </a:cubicBezTo>
                <a:cubicBezTo>
                  <a:pt x="383" y="324"/>
                  <a:pt x="383" y="324"/>
                  <a:pt x="383" y="324"/>
                </a:cubicBezTo>
                <a:cubicBezTo>
                  <a:pt x="383" y="324"/>
                  <a:pt x="383" y="324"/>
                  <a:pt x="383" y="324"/>
                </a:cubicBezTo>
                <a:cubicBezTo>
                  <a:pt x="383" y="324"/>
                  <a:pt x="383" y="324"/>
                  <a:pt x="383" y="324"/>
                </a:cubicBezTo>
                <a:cubicBezTo>
                  <a:pt x="383" y="314"/>
                  <a:pt x="383" y="314"/>
                  <a:pt x="383" y="314"/>
                </a:cubicBezTo>
                <a:cubicBezTo>
                  <a:pt x="383" y="313"/>
                  <a:pt x="383" y="313"/>
                  <a:pt x="383" y="313"/>
                </a:cubicBezTo>
                <a:cubicBezTo>
                  <a:pt x="383" y="313"/>
                  <a:pt x="383" y="313"/>
                  <a:pt x="383" y="313"/>
                </a:cubicBezTo>
                <a:cubicBezTo>
                  <a:pt x="385" y="307"/>
                  <a:pt x="385" y="307"/>
                  <a:pt x="385" y="307"/>
                </a:cubicBezTo>
                <a:cubicBezTo>
                  <a:pt x="385" y="307"/>
                  <a:pt x="385" y="307"/>
                  <a:pt x="385" y="307"/>
                </a:cubicBezTo>
                <a:cubicBezTo>
                  <a:pt x="386" y="307"/>
                  <a:pt x="386" y="307"/>
                  <a:pt x="386" y="307"/>
                </a:cubicBezTo>
                <a:cubicBezTo>
                  <a:pt x="386" y="307"/>
                  <a:pt x="386" y="307"/>
                  <a:pt x="386" y="307"/>
                </a:cubicBezTo>
                <a:cubicBezTo>
                  <a:pt x="396" y="291"/>
                  <a:pt x="396" y="291"/>
                  <a:pt x="396" y="291"/>
                </a:cubicBezTo>
                <a:cubicBezTo>
                  <a:pt x="397" y="291"/>
                  <a:pt x="397" y="291"/>
                  <a:pt x="397" y="291"/>
                </a:cubicBezTo>
                <a:cubicBezTo>
                  <a:pt x="397" y="291"/>
                  <a:pt x="397" y="291"/>
                  <a:pt x="397" y="291"/>
                </a:cubicBezTo>
                <a:cubicBezTo>
                  <a:pt x="398" y="290"/>
                  <a:pt x="398" y="290"/>
                  <a:pt x="398" y="290"/>
                </a:cubicBezTo>
                <a:cubicBezTo>
                  <a:pt x="400" y="290"/>
                  <a:pt x="400" y="290"/>
                  <a:pt x="400" y="290"/>
                </a:cubicBezTo>
                <a:cubicBezTo>
                  <a:pt x="404" y="291"/>
                  <a:pt x="404" y="291"/>
                  <a:pt x="404" y="291"/>
                </a:cubicBezTo>
                <a:cubicBezTo>
                  <a:pt x="414" y="296"/>
                  <a:pt x="414" y="296"/>
                  <a:pt x="414" y="296"/>
                </a:cubicBezTo>
                <a:cubicBezTo>
                  <a:pt x="420" y="298"/>
                  <a:pt x="420" y="298"/>
                  <a:pt x="420" y="298"/>
                </a:cubicBezTo>
                <a:cubicBezTo>
                  <a:pt x="420" y="295"/>
                  <a:pt x="420" y="295"/>
                  <a:pt x="420" y="295"/>
                </a:cubicBezTo>
                <a:cubicBezTo>
                  <a:pt x="419" y="294"/>
                  <a:pt x="419" y="294"/>
                  <a:pt x="419" y="294"/>
                </a:cubicBezTo>
                <a:cubicBezTo>
                  <a:pt x="419" y="293"/>
                  <a:pt x="419" y="293"/>
                  <a:pt x="419" y="293"/>
                </a:cubicBezTo>
                <a:cubicBezTo>
                  <a:pt x="419" y="290"/>
                  <a:pt x="420" y="288"/>
                  <a:pt x="423" y="286"/>
                </a:cubicBezTo>
                <a:cubicBezTo>
                  <a:pt x="430" y="281"/>
                  <a:pt x="430" y="281"/>
                  <a:pt x="430" y="281"/>
                </a:cubicBezTo>
                <a:cubicBezTo>
                  <a:pt x="430" y="281"/>
                  <a:pt x="430" y="281"/>
                  <a:pt x="430" y="281"/>
                </a:cubicBezTo>
                <a:cubicBezTo>
                  <a:pt x="430" y="281"/>
                  <a:pt x="430" y="281"/>
                  <a:pt x="430" y="281"/>
                </a:cubicBezTo>
                <a:cubicBezTo>
                  <a:pt x="430" y="280"/>
                  <a:pt x="430" y="280"/>
                  <a:pt x="430" y="280"/>
                </a:cubicBezTo>
                <a:cubicBezTo>
                  <a:pt x="434" y="279"/>
                  <a:pt x="437" y="278"/>
                  <a:pt x="438" y="278"/>
                </a:cubicBezTo>
                <a:cubicBezTo>
                  <a:pt x="445" y="278"/>
                  <a:pt x="445" y="278"/>
                  <a:pt x="445" y="278"/>
                </a:cubicBezTo>
                <a:cubicBezTo>
                  <a:pt x="446" y="278"/>
                  <a:pt x="446" y="278"/>
                  <a:pt x="446" y="278"/>
                </a:cubicBezTo>
                <a:cubicBezTo>
                  <a:pt x="446" y="278"/>
                  <a:pt x="446" y="278"/>
                  <a:pt x="446" y="278"/>
                </a:cubicBezTo>
                <a:cubicBezTo>
                  <a:pt x="450" y="278"/>
                  <a:pt x="450" y="278"/>
                  <a:pt x="450" y="278"/>
                </a:cubicBezTo>
                <a:cubicBezTo>
                  <a:pt x="452" y="268"/>
                  <a:pt x="452" y="268"/>
                  <a:pt x="452" y="268"/>
                </a:cubicBezTo>
                <a:cubicBezTo>
                  <a:pt x="452" y="262"/>
                  <a:pt x="452" y="262"/>
                  <a:pt x="452" y="262"/>
                </a:cubicBezTo>
                <a:cubicBezTo>
                  <a:pt x="452" y="257"/>
                  <a:pt x="452" y="254"/>
                  <a:pt x="454" y="254"/>
                </a:cubicBezTo>
                <a:cubicBezTo>
                  <a:pt x="456" y="248"/>
                  <a:pt x="456" y="248"/>
                  <a:pt x="456" y="248"/>
                </a:cubicBezTo>
                <a:cubicBezTo>
                  <a:pt x="453" y="244"/>
                  <a:pt x="453" y="244"/>
                  <a:pt x="453" y="244"/>
                </a:cubicBezTo>
                <a:cubicBezTo>
                  <a:pt x="448" y="240"/>
                  <a:pt x="448" y="240"/>
                  <a:pt x="448" y="240"/>
                </a:cubicBezTo>
                <a:cubicBezTo>
                  <a:pt x="438" y="238"/>
                  <a:pt x="438" y="238"/>
                  <a:pt x="438" y="238"/>
                </a:cubicBezTo>
                <a:cubicBezTo>
                  <a:pt x="436" y="238"/>
                  <a:pt x="432" y="236"/>
                  <a:pt x="426" y="230"/>
                </a:cubicBezTo>
                <a:cubicBezTo>
                  <a:pt x="420" y="228"/>
                  <a:pt x="420" y="228"/>
                  <a:pt x="420" y="228"/>
                </a:cubicBezTo>
                <a:cubicBezTo>
                  <a:pt x="420" y="228"/>
                  <a:pt x="420" y="228"/>
                  <a:pt x="420" y="228"/>
                </a:cubicBezTo>
                <a:cubicBezTo>
                  <a:pt x="420" y="227"/>
                  <a:pt x="420" y="227"/>
                  <a:pt x="420" y="227"/>
                </a:cubicBezTo>
                <a:cubicBezTo>
                  <a:pt x="412" y="218"/>
                  <a:pt x="412" y="218"/>
                  <a:pt x="412" y="218"/>
                </a:cubicBezTo>
                <a:cubicBezTo>
                  <a:pt x="406" y="218"/>
                  <a:pt x="406" y="218"/>
                  <a:pt x="406" y="218"/>
                </a:cubicBezTo>
                <a:cubicBezTo>
                  <a:pt x="405" y="218"/>
                  <a:pt x="405" y="218"/>
                  <a:pt x="405" y="218"/>
                </a:cubicBezTo>
                <a:cubicBezTo>
                  <a:pt x="405" y="218"/>
                  <a:pt x="405" y="218"/>
                  <a:pt x="405" y="218"/>
                </a:cubicBezTo>
                <a:cubicBezTo>
                  <a:pt x="399" y="215"/>
                  <a:pt x="399" y="215"/>
                  <a:pt x="399" y="215"/>
                </a:cubicBezTo>
                <a:cubicBezTo>
                  <a:pt x="395" y="220"/>
                  <a:pt x="395" y="220"/>
                  <a:pt x="395" y="220"/>
                </a:cubicBezTo>
                <a:cubicBezTo>
                  <a:pt x="394" y="238"/>
                  <a:pt x="394" y="238"/>
                  <a:pt x="394" y="238"/>
                </a:cubicBezTo>
                <a:cubicBezTo>
                  <a:pt x="396" y="246"/>
                  <a:pt x="396" y="246"/>
                  <a:pt x="396" y="246"/>
                </a:cubicBezTo>
                <a:cubicBezTo>
                  <a:pt x="398" y="246"/>
                  <a:pt x="398" y="246"/>
                  <a:pt x="398" y="246"/>
                </a:cubicBezTo>
                <a:cubicBezTo>
                  <a:pt x="399" y="246"/>
                  <a:pt x="399" y="246"/>
                  <a:pt x="399" y="246"/>
                </a:cubicBezTo>
                <a:cubicBezTo>
                  <a:pt x="404" y="248"/>
                  <a:pt x="404" y="248"/>
                  <a:pt x="404" y="248"/>
                </a:cubicBezTo>
                <a:cubicBezTo>
                  <a:pt x="404" y="248"/>
                  <a:pt x="404" y="248"/>
                  <a:pt x="404" y="248"/>
                </a:cubicBezTo>
                <a:cubicBezTo>
                  <a:pt x="404" y="248"/>
                  <a:pt x="404" y="248"/>
                  <a:pt x="404" y="248"/>
                </a:cubicBezTo>
                <a:cubicBezTo>
                  <a:pt x="407" y="255"/>
                  <a:pt x="407" y="255"/>
                  <a:pt x="407" y="255"/>
                </a:cubicBezTo>
                <a:cubicBezTo>
                  <a:pt x="408" y="255"/>
                  <a:pt x="408" y="255"/>
                  <a:pt x="408" y="255"/>
                </a:cubicBezTo>
                <a:cubicBezTo>
                  <a:pt x="408" y="256"/>
                  <a:pt x="408" y="256"/>
                  <a:pt x="408" y="256"/>
                </a:cubicBezTo>
                <a:cubicBezTo>
                  <a:pt x="408" y="256"/>
                  <a:pt x="408" y="256"/>
                  <a:pt x="408" y="256"/>
                </a:cubicBezTo>
                <a:cubicBezTo>
                  <a:pt x="408" y="256"/>
                  <a:pt x="408" y="256"/>
                  <a:pt x="408" y="256"/>
                </a:cubicBezTo>
                <a:cubicBezTo>
                  <a:pt x="406" y="268"/>
                  <a:pt x="406" y="268"/>
                  <a:pt x="406" y="268"/>
                </a:cubicBezTo>
                <a:cubicBezTo>
                  <a:pt x="406" y="269"/>
                  <a:pt x="406" y="269"/>
                  <a:pt x="406" y="269"/>
                </a:cubicBezTo>
                <a:cubicBezTo>
                  <a:pt x="406" y="270"/>
                  <a:pt x="406" y="270"/>
                  <a:pt x="406" y="270"/>
                </a:cubicBezTo>
                <a:cubicBezTo>
                  <a:pt x="406" y="270"/>
                  <a:pt x="406" y="270"/>
                  <a:pt x="406" y="270"/>
                </a:cubicBezTo>
                <a:cubicBezTo>
                  <a:pt x="404" y="271"/>
                  <a:pt x="402" y="272"/>
                  <a:pt x="400" y="273"/>
                </a:cubicBezTo>
                <a:cubicBezTo>
                  <a:pt x="399" y="274"/>
                  <a:pt x="399" y="274"/>
                  <a:pt x="399" y="274"/>
                </a:cubicBezTo>
                <a:cubicBezTo>
                  <a:pt x="399" y="273"/>
                  <a:pt x="399" y="273"/>
                  <a:pt x="399" y="273"/>
                </a:cubicBezTo>
                <a:cubicBezTo>
                  <a:pt x="398" y="273"/>
                  <a:pt x="398" y="273"/>
                  <a:pt x="398" y="273"/>
                </a:cubicBezTo>
                <a:cubicBezTo>
                  <a:pt x="396" y="272"/>
                  <a:pt x="396" y="272"/>
                  <a:pt x="396" y="272"/>
                </a:cubicBezTo>
                <a:cubicBezTo>
                  <a:pt x="389" y="275"/>
                  <a:pt x="389" y="275"/>
                  <a:pt x="389" y="275"/>
                </a:cubicBezTo>
                <a:cubicBezTo>
                  <a:pt x="389" y="275"/>
                  <a:pt x="389" y="275"/>
                  <a:pt x="389" y="275"/>
                </a:cubicBezTo>
                <a:cubicBezTo>
                  <a:pt x="389" y="276"/>
                  <a:pt x="389" y="276"/>
                  <a:pt x="389" y="276"/>
                </a:cubicBezTo>
                <a:cubicBezTo>
                  <a:pt x="390" y="276"/>
                  <a:pt x="390" y="276"/>
                  <a:pt x="390" y="276"/>
                </a:cubicBezTo>
                <a:cubicBezTo>
                  <a:pt x="391" y="287"/>
                  <a:pt x="391" y="287"/>
                  <a:pt x="391" y="287"/>
                </a:cubicBezTo>
                <a:cubicBezTo>
                  <a:pt x="391" y="289"/>
                  <a:pt x="390" y="290"/>
                  <a:pt x="388" y="290"/>
                </a:cubicBezTo>
                <a:cubicBezTo>
                  <a:pt x="384" y="290"/>
                  <a:pt x="384" y="290"/>
                  <a:pt x="384" y="290"/>
                </a:cubicBezTo>
                <a:cubicBezTo>
                  <a:pt x="381" y="290"/>
                  <a:pt x="380" y="289"/>
                  <a:pt x="379" y="288"/>
                </a:cubicBezTo>
                <a:cubicBezTo>
                  <a:pt x="374" y="284"/>
                  <a:pt x="374" y="284"/>
                  <a:pt x="374" y="284"/>
                </a:cubicBezTo>
                <a:cubicBezTo>
                  <a:pt x="374" y="284"/>
                  <a:pt x="374" y="284"/>
                  <a:pt x="374" y="284"/>
                </a:cubicBezTo>
                <a:cubicBezTo>
                  <a:pt x="373" y="284"/>
                  <a:pt x="373" y="284"/>
                  <a:pt x="373" y="284"/>
                </a:cubicBezTo>
                <a:cubicBezTo>
                  <a:pt x="373" y="283"/>
                  <a:pt x="373" y="283"/>
                  <a:pt x="373" y="283"/>
                </a:cubicBezTo>
                <a:cubicBezTo>
                  <a:pt x="370" y="276"/>
                  <a:pt x="370" y="276"/>
                  <a:pt x="370" y="276"/>
                </a:cubicBezTo>
                <a:cubicBezTo>
                  <a:pt x="370" y="276"/>
                  <a:pt x="368" y="274"/>
                  <a:pt x="364" y="273"/>
                </a:cubicBezTo>
                <a:cubicBezTo>
                  <a:pt x="363" y="273"/>
                  <a:pt x="363" y="273"/>
                  <a:pt x="363" y="273"/>
                </a:cubicBezTo>
                <a:cubicBezTo>
                  <a:pt x="363" y="273"/>
                  <a:pt x="363" y="273"/>
                  <a:pt x="363" y="273"/>
                </a:cubicBezTo>
                <a:cubicBezTo>
                  <a:pt x="357" y="269"/>
                  <a:pt x="357" y="269"/>
                  <a:pt x="357" y="269"/>
                </a:cubicBezTo>
                <a:cubicBezTo>
                  <a:pt x="356" y="269"/>
                  <a:pt x="356" y="269"/>
                  <a:pt x="356" y="269"/>
                </a:cubicBezTo>
                <a:cubicBezTo>
                  <a:pt x="356" y="268"/>
                  <a:pt x="356" y="268"/>
                  <a:pt x="356" y="268"/>
                </a:cubicBezTo>
                <a:cubicBezTo>
                  <a:pt x="356" y="268"/>
                  <a:pt x="356" y="268"/>
                  <a:pt x="356" y="268"/>
                </a:cubicBezTo>
                <a:cubicBezTo>
                  <a:pt x="355" y="262"/>
                  <a:pt x="355" y="262"/>
                  <a:pt x="355" y="262"/>
                </a:cubicBezTo>
                <a:cubicBezTo>
                  <a:pt x="356" y="256"/>
                  <a:pt x="356" y="256"/>
                  <a:pt x="356" y="256"/>
                </a:cubicBezTo>
                <a:cubicBezTo>
                  <a:pt x="356" y="256"/>
                  <a:pt x="356" y="256"/>
                  <a:pt x="356" y="256"/>
                </a:cubicBezTo>
                <a:cubicBezTo>
                  <a:pt x="356" y="256"/>
                  <a:pt x="356" y="256"/>
                  <a:pt x="356" y="256"/>
                </a:cubicBezTo>
                <a:cubicBezTo>
                  <a:pt x="356" y="256"/>
                  <a:pt x="356" y="256"/>
                  <a:pt x="356" y="256"/>
                </a:cubicBezTo>
                <a:cubicBezTo>
                  <a:pt x="358" y="253"/>
                  <a:pt x="358" y="253"/>
                  <a:pt x="358" y="253"/>
                </a:cubicBezTo>
                <a:cubicBezTo>
                  <a:pt x="358" y="251"/>
                  <a:pt x="358" y="251"/>
                  <a:pt x="358" y="251"/>
                </a:cubicBezTo>
                <a:cubicBezTo>
                  <a:pt x="356" y="244"/>
                  <a:pt x="356" y="244"/>
                  <a:pt x="356" y="244"/>
                </a:cubicBezTo>
                <a:cubicBezTo>
                  <a:pt x="350" y="239"/>
                  <a:pt x="350" y="239"/>
                  <a:pt x="350" y="239"/>
                </a:cubicBezTo>
                <a:cubicBezTo>
                  <a:pt x="350" y="238"/>
                  <a:pt x="350" y="238"/>
                  <a:pt x="350" y="238"/>
                </a:cubicBezTo>
                <a:cubicBezTo>
                  <a:pt x="349" y="222"/>
                  <a:pt x="349" y="222"/>
                  <a:pt x="349" y="222"/>
                </a:cubicBezTo>
                <a:cubicBezTo>
                  <a:pt x="345" y="218"/>
                  <a:pt x="345" y="218"/>
                  <a:pt x="345" y="218"/>
                </a:cubicBezTo>
                <a:cubicBezTo>
                  <a:pt x="344" y="218"/>
                  <a:pt x="344" y="218"/>
                  <a:pt x="344" y="218"/>
                </a:cubicBezTo>
                <a:cubicBezTo>
                  <a:pt x="344" y="217"/>
                  <a:pt x="344" y="217"/>
                  <a:pt x="344" y="217"/>
                </a:cubicBezTo>
                <a:cubicBezTo>
                  <a:pt x="344" y="217"/>
                  <a:pt x="344" y="217"/>
                  <a:pt x="344" y="217"/>
                </a:cubicBezTo>
                <a:cubicBezTo>
                  <a:pt x="341" y="210"/>
                  <a:pt x="341" y="210"/>
                  <a:pt x="341" y="210"/>
                </a:cubicBezTo>
                <a:cubicBezTo>
                  <a:pt x="326" y="208"/>
                  <a:pt x="326" y="208"/>
                  <a:pt x="326" y="208"/>
                </a:cubicBezTo>
                <a:cubicBezTo>
                  <a:pt x="323" y="207"/>
                  <a:pt x="320" y="204"/>
                  <a:pt x="319" y="201"/>
                </a:cubicBezTo>
                <a:cubicBezTo>
                  <a:pt x="312" y="201"/>
                  <a:pt x="312" y="201"/>
                  <a:pt x="312" y="201"/>
                </a:cubicBezTo>
                <a:cubicBezTo>
                  <a:pt x="310" y="200"/>
                  <a:pt x="308" y="199"/>
                  <a:pt x="305" y="196"/>
                </a:cubicBezTo>
                <a:cubicBezTo>
                  <a:pt x="304" y="195"/>
                  <a:pt x="304" y="195"/>
                  <a:pt x="304" y="195"/>
                </a:cubicBezTo>
                <a:cubicBezTo>
                  <a:pt x="302" y="194"/>
                  <a:pt x="301" y="191"/>
                  <a:pt x="299" y="188"/>
                </a:cubicBezTo>
                <a:cubicBezTo>
                  <a:pt x="299" y="188"/>
                  <a:pt x="299" y="188"/>
                  <a:pt x="299" y="188"/>
                </a:cubicBezTo>
                <a:cubicBezTo>
                  <a:pt x="299" y="188"/>
                  <a:pt x="299" y="188"/>
                  <a:pt x="299" y="188"/>
                </a:cubicBezTo>
                <a:cubicBezTo>
                  <a:pt x="298" y="181"/>
                  <a:pt x="298" y="181"/>
                  <a:pt x="298" y="181"/>
                </a:cubicBezTo>
                <a:cubicBezTo>
                  <a:pt x="298" y="181"/>
                  <a:pt x="298" y="181"/>
                  <a:pt x="298" y="181"/>
                </a:cubicBezTo>
                <a:cubicBezTo>
                  <a:pt x="298" y="181"/>
                  <a:pt x="298" y="181"/>
                  <a:pt x="298" y="181"/>
                </a:cubicBezTo>
                <a:cubicBezTo>
                  <a:pt x="298" y="180"/>
                  <a:pt x="298" y="180"/>
                  <a:pt x="298" y="180"/>
                </a:cubicBezTo>
                <a:cubicBezTo>
                  <a:pt x="298" y="180"/>
                  <a:pt x="298" y="180"/>
                  <a:pt x="298" y="180"/>
                </a:cubicBezTo>
                <a:cubicBezTo>
                  <a:pt x="300" y="168"/>
                  <a:pt x="300" y="168"/>
                  <a:pt x="300" y="168"/>
                </a:cubicBezTo>
                <a:cubicBezTo>
                  <a:pt x="300" y="168"/>
                  <a:pt x="300" y="168"/>
                  <a:pt x="300" y="168"/>
                </a:cubicBezTo>
                <a:cubicBezTo>
                  <a:pt x="302" y="162"/>
                  <a:pt x="302" y="162"/>
                  <a:pt x="302" y="162"/>
                </a:cubicBezTo>
                <a:cubicBezTo>
                  <a:pt x="302" y="162"/>
                  <a:pt x="302" y="162"/>
                  <a:pt x="302" y="162"/>
                </a:cubicBezTo>
                <a:cubicBezTo>
                  <a:pt x="302" y="162"/>
                  <a:pt x="302" y="162"/>
                  <a:pt x="302" y="162"/>
                </a:cubicBezTo>
                <a:cubicBezTo>
                  <a:pt x="303" y="162"/>
                  <a:pt x="303" y="162"/>
                  <a:pt x="303" y="162"/>
                </a:cubicBezTo>
                <a:cubicBezTo>
                  <a:pt x="318" y="155"/>
                  <a:pt x="318" y="155"/>
                  <a:pt x="318" y="155"/>
                </a:cubicBezTo>
                <a:cubicBezTo>
                  <a:pt x="324" y="148"/>
                  <a:pt x="324" y="148"/>
                  <a:pt x="324" y="148"/>
                </a:cubicBezTo>
                <a:cubicBezTo>
                  <a:pt x="325" y="142"/>
                  <a:pt x="325" y="142"/>
                  <a:pt x="325" y="142"/>
                </a:cubicBezTo>
                <a:cubicBezTo>
                  <a:pt x="324" y="138"/>
                  <a:pt x="324" y="138"/>
                  <a:pt x="324" y="138"/>
                </a:cubicBezTo>
                <a:cubicBezTo>
                  <a:pt x="322" y="132"/>
                  <a:pt x="320" y="129"/>
                  <a:pt x="320" y="127"/>
                </a:cubicBezTo>
                <a:cubicBezTo>
                  <a:pt x="317" y="128"/>
                  <a:pt x="317" y="128"/>
                  <a:pt x="317" y="128"/>
                </a:cubicBezTo>
                <a:cubicBezTo>
                  <a:pt x="312" y="127"/>
                  <a:pt x="312" y="127"/>
                  <a:pt x="312" y="127"/>
                </a:cubicBezTo>
                <a:cubicBezTo>
                  <a:pt x="310" y="128"/>
                  <a:pt x="307" y="131"/>
                  <a:pt x="303" y="136"/>
                </a:cubicBezTo>
                <a:cubicBezTo>
                  <a:pt x="296" y="143"/>
                  <a:pt x="296" y="143"/>
                  <a:pt x="296" y="143"/>
                </a:cubicBezTo>
                <a:cubicBezTo>
                  <a:pt x="296" y="143"/>
                  <a:pt x="296" y="143"/>
                  <a:pt x="296" y="143"/>
                </a:cubicBezTo>
                <a:cubicBezTo>
                  <a:pt x="295" y="143"/>
                  <a:pt x="295" y="143"/>
                  <a:pt x="295" y="143"/>
                </a:cubicBezTo>
                <a:cubicBezTo>
                  <a:pt x="290" y="144"/>
                  <a:pt x="286" y="145"/>
                  <a:pt x="284" y="144"/>
                </a:cubicBezTo>
                <a:lnTo>
                  <a:pt x="271" y="140"/>
                </a:lnTo>
                <a:close/>
              </a:path>
            </a:pathLst>
          </a:custGeom>
          <a:solidFill>
            <a:schemeClr val="accent3"/>
          </a:solidFill>
          <a:ln>
            <a:noFill/>
          </a:ln>
        </p:spPr>
        <p:txBody>
          <a:bodyPr/>
          <a:lstStyle/>
          <a:p>
            <a:endParaRPr lang="zh-CN" altLang="en-US"/>
          </a:p>
        </p:txBody>
      </p:sp>
      <p:sp>
        <p:nvSpPr>
          <p:cNvPr id="15" name="Freeform 7"/>
          <p:cNvSpPr/>
          <p:nvPr/>
        </p:nvSpPr>
        <p:spPr bwMode="auto">
          <a:xfrm>
            <a:off x="3294063" y="2978150"/>
            <a:ext cx="296862" cy="487363"/>
          </a:xfrm>
          <a:custGeom>
            <a:avLst/>
            <a:gdLst>
              <a:gd name="T0" fmla="*/ 2147483646 w 92"/>
              <a:gd name="T1" fmla="*/ 2147483646 h 152"/>
              <a:gd name="T2" fmla="*/ 2147483646 w 92"/>
              <a:gd name="T3" fmla="*/ 2147483646 h 152"/>
              <a:gd name="T4" fmla="*/ 2147483646 w 92"/>
              <a:gd name="T5" fmla="*/ 2147483646 h 152"/>
              <a:gd name="T6" fmla="*/ 2147483646 w 92"/>
              <a:gd name="T7" fmla="*/ 2147483646 h 152"/>
              <a:gd name="T8" fmla="*/ 2147483646 w 92"/>
              <a:gd name="T9" fmla="*/ 2147483646 h 152"/>
              <a:gd name="T10" fmla="*/ 2147483646 w 92"/>
              <a:gd name="T11" fmla="*/ 2147483646 h 152"/>
              <a:gd name="T12" fmla="*/ 2147483646 w 92"/>
              <a:gd name="T13" fmla="*/ 2147483646 h 152"/>
              <a:gd name="T14" fmla="*/ 2147483646 w 92"/>
              <a:gd name="T15" fmla="*/ 2147483646 h 152"/>
              <a:gd name="T16" fmla="*/ 2147483646 w 92"/>
              <a:gd name="T17" fmla="*/ 2147483646 h 152"/>
              <a:gd name="T18" fmla="*/ 2147483646 w 92"/>
              <a:gd name="T19" fmla="*/ 2147483646 h 152"/>
              <a:gd name="T20" fmla="*/ 2147483646 w 92"/>
              <a:gd name="T21" fmla="*/ 2147483646 h 152"/>
              <a:gd name="T22" fmla="*/ 2147483646 w 92"/>
              <a:gd name="T23" fmla="*/ 2147483646 h 152"/>
              <a:gd name="T24" fmla="*/ 2147483646 w 92"/>
              <a:gd name="T25" fmla="*/ 2147483646 h 152"/>
              <a:gd name="T26" fmla="*/ 2147483646 w 92"/>
              <a:gd name="T27" fmla="*/ 2147483646 h 152"/>
              <a:gd name="T28" fmla="*/ 2147483646 w 92"/>
              <a:gd name="T29" fmla="*/ 2147483646 h 152"/>
              <a:gd name="T30" fmla="*/ 2147483646 w 92"/>
              <a:gd name="T31" fmla="*/ 2147483646 h 152"/>
              <a:gd name="T32" fmla="*/ 2147483646 w 92"/>
              <a:gd name="T33" fmla="*/ 2147483646 h 152"/>
              <a:gd name="T34" fmla="*/ 2147483646 w 92"/>
              <a:gd name="T35" fmla="*/ 2147483646 h 152"/>
              <a:gd name="T36" fmla="*/ 2147483646 w 92"/>
              <a:gd name="T37" fmla="*/ 2147483646 h 152"/>
              <a:gd name="T38" fmla="*/ 2147483646 w 92"/>
              <a:gd name="T39" fmla="*/ 2147483646 h 152"/>
              <a:gd name="T40" fmla="*/ 2147483646 w 92"/>
              <a:gd name="T41" fmla="*/ 2147483646 h 152"/>
              <a:gd name="T42" fmla="*/ 2147483646 w 92"/>
              <a:gd name="T43" fmla="*/ 2147483646 h 152"/>
              <a:gd name="T44" fmla="*/ 2147483646 w 92"/>
              <a:gd name="T45" fmla="*/ 2147483646 h 152"/>
              <a:gd name="T46" fmla="*/ 2147483646 w 92"/>
              <a:gd name="T47" fmla="*/ 2147483646 h 152"/>
              <a:gd name="T48" fmla="*/ 2147483646 w 92"/>
              <a:gd name="T49" fmla="*/ 2147483646 h 152"/>
              <a:gd name="T50" fmla="*/ 2147483646 w 92"/>
              <a:gd name="T51" fmla="*/ 2147483646 h 152"/>
              <a:gd name="T52" fmla="*/ 2147483646 w 92"/>
              <a:gd name="T53" fmla="*/ 2147483646 h 152"/>
              <a:gd name="T54" fmla="*/ 2147483646 w 92"/>
              <a:gd name="T55" fmla="*/ 2147483646 h 152"/>
              <a:gd name="T56" fmla="*/ 2147483646 w 92"/>
              <a:gd name="T57" fmla="*/ 2147483646 h 152"/>
              <a:gd name="T58" fmla="*/ 2147483646 w 92"/>
              <a:gd name="T59" fmla="*/ 2147483646 h 152"/>
              <a:gd name="T60" fmla="*/ 2147483646 w 92"/>
              <a:gd name="T61" fmla="*/ 2147483646 h 152"/>
              <a:gd name="T62" fmla="*/ 2147483646 w 92"/>
              <a:gd name="T63" fmla="*/ 2147483646 h 152"/>
              <a:gd name="T64" fmla="*/ 2147483646 w 92"/>
              <a:gd name="T65" fmla="*/ 2147483646 h 152"/>
              <a:gd name="T66" fmla="*/ 2147483646 w 92"/>
              <a:gd name="T67" fmla="*/ 2147483646 h 152"/>
              <a:gd name="T68" fmla="*/ 2147483646 w 92"/>
              <a:gd name="T69" fmla="*/ 2147483646 h 152"/>
              <a:gd name="T70" fmla="*/ 2147483646 w 92"/>
              <a:gd name="T71" fmla="*/ 2147483646 h 152"/>
              <a:gd name="T72" fmla="*/ 2147483646 w 92"/>
              <a:gd name="T73" fmla="*/ 2147483646 h 152"/>
              <a:gd name="T74" fmla="*/ 2147483646 w 92"/>
              <a:gd name="T75" fmla="*/ 2147483646 h 152"/>
              <a:gd name="T76" fmla="*/ 2147483646 w 92"/>
              <a:gd name="T77" fmla="*/ 2147483646 h 152"/>
              <a:gd name="T78" fmla="*/ 2147483646 w 92"/>
              <a:gd name="T79" fmla="*/ 2147483646 h 152"/>
              <a:gd name="T80" fmla="*/ 2147483646 w 92"/>
              <a:gd name="T81" fmla="*/ 0 h 15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2" h="152">
                <a:moveTo>
                  <a:pt x="54" y="9"/>
                </a:moveTo>
                <a:cubicBezTo>
                  <a:pt x="46" y="29"/>
                  <a:pt x="46" y="29"/>
                  <a:pt x="46" y="29"/>
                </a:cubicBezTo>
                <a:cubicBezTo>
                  <a:pt x="46" y="42"/>
                  <a:pt x="46" y="42"/>
                  <a:pt x="46" y="42"/>
                </a:cubicBezTo>
                <a:cubicBezTo>
                  <a:pt x="46" y="43"/>
                  <a:pt x="46" y="43"/>
                  <a:pt x="46" y="43"/>
                </a:cubicBezTo>
                <a:cubicBezTo>
                  <a:pt x="42" y="50"/>
                  <a:pt x="42" y="50"/>
                  <a:pt x="42" y="50"/>
                </a:cubicBezTo>
                <a:cubicBezTo>
                  <a:pt x="42" y="54"/>
                  <a:pt x="42" y="54"/>
                  <a:pt x="42" y="54"/>
                </a:cubicBezTo>
                <a:cubicBezTo>
                  <a:pt x="42" y="57"/>
                  <a:pt x="41" y="60"/>
                  <a:pt x="38" y="61"/>
                </a:cubicBezTo>
                <a:cubicBezTo>
                  <a:pt x="38" y="62"/>
                  <a:pt x="38" y="62"/>
                  <a:pt x="38" y="62"/>
                </a:cubicBezTo>
                <a:cubicBezTo>
                  <a:pt x="37" y="62"/>
                  <a:pt x="37" y="62"/>
                  <a:pt x="37" y="62"/>
                </a:cubicBezTo>
                <a:cubicBezTo>
                  <a:pt x="37" y="61"/>
                  <a:pt x="37" y="61"/>
                  <a:pt x="37" y="61"/>
                </a:cubicBezTo>
                <a:cubicBezTo>
                  <a:pt x="27" y="60"/>
                  <a:pt x="27" y="60"/>
                  <a:pt x="27" y="60"/>
                </a:cubicBezTo>
                <a:cubicBezTo>
                  <a:pt x="22" y="65"/>
                  <a:pt x="22" y="65"/>
                  <a:pt x="22" y="65"/>
                </a:cubicBezTo>
                <a:cubicBezTo>
                  <a:pt x="6" y="67"/>
                  <a:pt x="6" y="67"/>
                  <a:pt x="6" y="67"/>
                </a:cubicBezTo>
                <a:cubicBezTo>
                  <a:pt x="6" y="67"/>
                  <a:pt x="6" y="67"/>
                  <a:pt x="6" y="67"/>
                </a:cubicBezTo>
                <a:cubicBezTo>
                  <a:pt x="0" y="67"/>
                  <a:pt x="0" y="67"/>
                  <a:pt x="0" y="67"/>
                </a:cubicBezTo>
                <a:cubicBezTo>
                  <a:pt x="4" y="70"/>
                  <a:pt x="4" y="70"/>
                  <a:pt x="4" y="70"/>
                </a:cubicBezTo>
                <a:cubicBezTo>
                  <a:pt x="18" y="72"/>
                  <a:pt x="18" y="72"/>
                  <a:pt x="18" y="72"/>
                </a:cubicBezTo>
                <a:cubicBezTo>
                  <a:pt x="19" y="72"/>
                  <a:pt x="19" y="72"/>
                  <a:pt x="19" y="72"/>
                </a:cubicBezTo>
                <a:cubicBezTo>
                  <a:pt x="20" y="72"/>
                  <a:pt x="20" y="72"/>
                  <a:pt x="20" y="72"/>
                </a:cubicBezTo>
                <a:cubicBezTo>
                  <a:pt x="20" y="72"/>
                  <a:pt x="20" y="72"/>
                  <a:pt x="20" y="72"/>
                </a:cubicBezTo>
                <a:cubicBezTo>
                  <a:pt x="20" y="72"/>
                  <a:pt x="20" y="72"/>
                  <a:pt x="20" y="72"/>
                </a:cubicBezTo>
                <a:cubicBezTo>
                  <a:pt x="24" y="81"/>
                  <a:pt x="24" y="81"/>
                  <a:pt x="24" y="81"/>
                </a:cubicBezTo>
                <a:cubicBezTo>
                  <a:pt x="28" y="84"/>
                  <a:pt x="28" y="84"/>
                  <a:pt x="28" y="84"/>
                </a:cubicBezTo>
                <a:cubicBezTo>
                  <a:pt x="29" y="86"/>
                  <a:pt x="30" y="88"/>
                  <a:pt x="30" y="92"/>
                </a:cubicBezTo>
                <a:cubicBezTo>
                  <a:pt x="30" y="103"/>
                  <a:pt x="30" y="103"/>
                  <a:pt x="30" y="103"/>
                </a:cubicBezTo>
                <a:cubicBezTo>
                  <a:pt x="35" y="108"/>
                  <a:pt x="35" y="108"/>
                  <a:pt x="35" y="108"/>
                </a:cubicBezTo>
                <a:cubicBezTo>
                  <a:pt x="36" y="108"/>
                  <a:pt x="36" y="108"/>
                  <a:pt x="36" y="108"/>
                </a:cubicBezTo>
                <a:cubicBezTo>
                  <a:pt x="36" y="108"/>
                  <a:pt x="36" y="108"/>
                  <a:pt x="36" y="108"/>
                </a:cubicBezTo>
                <a:cubicBezTo>
                  <a:pt x="36" y="108"/>
                  <a:pt x="36" y="108"/>
                  <a:pt x="36" y="108"/>
                </a:cubicBezTo>
                <a:cubicBezTo>
                  <a:pt x="38" y="116"/>
                  <a:pt x="38" y="116"/>
                  <a:pt x="38" y="116"/>
                </a:cubicBezTo>
                <a:cubicBezTo>
                  <a:pt x="38" y="120"/>
                  <a:pt x="38" y="120"/>
                  <a:pt x="38" y="120"/>
                </a:cubicBezTo>
                <a:cubicBezTo>
                  <a:pt x="36" y="124"/>
                  <a:pt x="36" y="124"/>
                  <a:pt x="36" y="124"/>
                </a:cubicBezTo>
                <a:cubicBezTo>
                  <a:pt x="35" y="128"/>
                  <a:pt x="35" y="128"/>
                  <a:pt x="35" y="128"/>
                </a:cubicBezTo>
                <a:cubicBezTo>
                  <a:pt x="36" y="132"/>
                  <a:pt x="36" y="132"/>
                  <a:pt x="36" y="132"/>
                </a:cubicBezTo>
                <a:cubicBezTo>
                  <a:pt x="41" y="135"/>
                  <a:pt x="41" y="135"/>
                  <a:pt x="41" y="135"/>
                </a:cubicBezTo>
                <a:cubicBezTo>
                  <a:pt x="46" y="137"/>
                  <a:pt x="49" y="138"/>
                  <a:pt x="50" y="140"/>
                </a:cubicBezTo>
                <a:cubicBezTo>
                  <a:pt x="53" y="146"/>
                  <a:pt x="53" y="146"/>
                  <a:pt x="53" y="146"/>
                </a:cubicBezTo>
                <a:cubicBezTo>
                  <a:pt x="56" y="148"/>
                  <a:pt x="58" y="150"/>
                  <a:pt x="58" y="151"/>
                </a:cubicBezTo>
                <a:cubicBezTo>
                  <a:pt x="62" y="152"/>
                  <a:pt x="62" y="152"/>
                  <a:pt x="62" y="152"/>
                </a:cubicBezTo>
                <a:cubicBezTo>
                  <a:pt x="62" y="152"/>
                  <a:pt x="62" y="152"/>
                  <a:pt x="62" y="152"/>
                </a:cubicBezTo>
                <a:cubicBezTo>
                  <a:pt x="61" y="144"/>
                  <a:pt x="61" y="144"/>
                  <a:pt x="61" y="144"/>
                </a:cubicBezTo>
                <a:cubicBezTo>
                  <a:pt x="60" y="142"/>
                  <a:pt x="60" y="140"/>
                  <a:pt x="61" y="139"/>
                </a:cubicBezTo>
                <a:cubicBezTo>
                  <a:pt x="62" y="138"/>
                  <a:pt x="63" y="137"/>
                  <a:pt x="64" y="136"/>
                </a:cubicBezTo>
                <a:cubicBezTo>
                  <a:pt x="70" y="134"/>
                  <a:pt x="70" y="134"/>
                  <a:pt x="70" y="134"/>
                </a:cubicBezTo>
                <a:cubicBezTo>
                  <a:pt x="70" y="134"/>
                  <a:pt x="70" y="134"/>
                  <a:pt x="70" y="134"/>
                </a:cubicBezTo>
                <a:cubicBezTo>
                  <a:pt x="71" y="134"/>
                  <a:pt x="71" y="134"/>
                  <a:pt x="71" y="134"/>
                </a:cubicBezTo>
                <a:cubicBezTo>
                  <a:pt x="71" y="134"/>
                  <a:pt x="71" y="134"/>
                  <a:pt x="71" y="134"/>
                </a:cubicBezTo>
                <a:cubicBezTo>
                  <a:pt x="72" y="134"/>
                  <a:pt x="72" y="134"/>
                  <a:pt x="72" y="134"/>
                </a:cubicBezTo>
                <a:cubicBezTo>
                  <a:pt x="74" y="135"/>
                  <a:pt x="74" y="135"/>
                  <a:pt x="74" y="135"/>
                </a:cubicBezTo>
                <a:cubicBezTo>
                  <a:pt x="78" y="133"/>
                  <a:pt x="78" y="133"/>
                  <a:pt x="78" y="133"/>
                </a:cubicBezTo>
                <a:cubicBezTo>
                  <a:pt x="78" y="132"/>
                  <a:pt x="78" y="132"/>
                  <a:pt x="78" y="132"/>
                </a:cubicBezTo>
                <a:cubicBezTo>
                  <a:pt x="79" y="122"/>
                  <a:pt x="79" y="122"/>
                  <a:pt x="79" y="122"/>
                </a:cubicBezTo>
                <a:cubicBezTo>
                  <a:pt x="77" y="118"/>
                  <a:pt x="77" y="118"/>
                  <a:pt x="77" y="118"/>
                </a:cubicBezTo>
                <a:cubicBezTo>
                  <a:pt x="74" y="116"/>
                  <a:pt x="74" y="116"/>
                  <a:pt x="74" y="116"/>
                </a:cubicBezTo>
                <a:cubicBezTo>
                  <a:pt x="70" y="116"/>
                  <a:pt x="70" y="116"/>
                  <a:pt x="70" y="116"/>
                </a:cubicBezTo>
                <a:cubicBezTo>
                  <a:pt x="69" y="116"/>
                  <a:pt x="69" y="116"/>
                  <a:pt x="69" y="116"/>
                </a:cubicBezTo>
                <a:cubicBezTo>
                  <a:pt x="68" y="115"/>
                  <a:pt x="68" y="115"/>
                  <a:pt x="68" y="115"/>
                </a:cubicBezTo>
                <a:cubicBezTo>
                  <a:pt x="66" y="105"/>
                  <a:pt x="66" y="105"/>
                  <a:pt x="66" y="105"/>
                </a:cubicBezTo>
                <a:cubicBezTo>
                  <a:pt x="67" y="84"/>
                  <a:pt x="67" y="84"/>
                  <a:pt x="67" y="84"/>
                </a:cubicBezTo>
                <a:cubicBezTo>
                  <a:pt x="68" y="84"/>
                  <a:pt x="68" y="84"/>
                  <a:pt x="68" y="84"/>
                </a:cubicBezTo>
                <a:cubicBezTo>
                  <a:pt x="74" y="75"/>
                  <a:pt x="74" y="75"/>
                  <a:pt x="74" y="75"/>
                </a:cubicBezTo>
                <a:cubicBezTo>
                  <a:pt x="82" y="80"/>
                  <a:pt x="82" y="80"/>
                  <a:pt x="82" y="80"/>
                </a:cubicBezTo>
                <a:cubicBezTo>
                  <a:pt x="88" y="80"/>
                  <a:pt x="88" y="80"/>
                  <a:pt x="88" y="80"/>
                </a:cubicBezTo>
                <a:cubicBezTo>
                  <a:pt x="92" y="54"/>
                  <a:pt x="92" y="54"/>
                  <a:pt x="92" y="54"/>
                </a:cubicBezTo>
                <a:cubicBezTo>
                  <a:pt x="90" y="51"/>
                  <a:pt x="89" y="49"/>
                  <a:pt x="87" y="48"/>
                </a:cubicBezTo>
                <a:cubicBezTo>
                  <a:pt x="84" y="48"/>
                  <a:pt x="84" y="48"/>
                  <a:pt x="84" y="48"/>
                </a:cubicBezTo>
                <a:cubicBezTo>
                  <a:pt x="84" y="48"/>
                  <a:pt x="84" y="48"/>
                  <a:pt x="84" y="48"/>
                </a:cubicBezTo>
                <a:cubicBezTo>
                  <a:pt x="83" y="48"/>
                  <a:pt x="83" y="48"/>
                  <a:pt x="83" y="48"/>
                </a:cubicBezTo>
                <a:cubicBezTo>
                  <a:pt x="77" y="49"/>
                  <a:pt x="77" y="49"/>
                  <a:pt x="77" y="49"/>
                </a:cubicBezTo>
                <a:cubicBezTo>
                  <a:pt x="76" y="48"/>
                  <a:pt x="76" y="48"/>
                  <a:pt x="76" y="48"/>
                </a:cubicBezTo>
                <a:cubicBezTo>
                  <a:pt x="76" y="48"/>
                  <a:pt x="76" y="48"/>
                  <a:pt x="76" y="48"/>
                </a:cubicBezTo>
                <a:cubicBezTo>
                  <a:pt x="72" y="42"/>
                  <a:pt x="72" y="42"/>
                  <a:pt x="72" y="42"/>
                </a:cubicBezTo>
                <a:cubicBezTo>
                  <a:pt x="72" y="42"/>
                  <a:pt x="72" y="42"/>
                  <a:pt x="72" y="42"/>
                </a:cubicBezTo>
                <a:cubicBezTo>
                  <a:pt x="71" y="42"/>
                  <a:pt x="71" y="42"/>
                  <a:pt x="71" y="42"/>
                </a:cubicBezTo>
                <a:cubicBezTo>
                  <a:pt x="71" y="32"/>
                  <a:pt x="71" y="32"/>
                  <a:pt x="71" y="32"/>
                </a:cubicBezTo>
                <a:cubicBezTo>
                  <a:pt x="73" y="26"/>
                  <a:pt x="73" y="26"/>
                  <a:pt x="73" y="26"/>
                </a:cubicBezTo>
                <a:cubicBezTo>
                  <a:pt x="74" y="24"/>
                  <a:pt x="74" y="24"/>
                  <a:pt x="74" y="24"/>
                </a:cubicBezTo>
                <a:cubicBezTo>
                  <a:pt x="74" y="22"/>
                  <a:pt x="75" y="20"/>
                  <a:pt x="76" y="18"/>
                </a:cubicBezTo>
                <a:cubicBezTo>
                  <a:pt x="78" y="16"/>
                  <a:pt x="78" y="16"/>
                  <a:pt x="78" y="16"/>
                </a:cubicBezTo>
                <a:cubicBezTo>
                  <a:pt x="78" y="10"/>
                  <a:pt x="78" y="10"/>
                  <a:pt x="78" y="10"/>
                </a:cubicBezTo>
                <a:cubicBezTo>
                  <a:pt x="72" y="4"/>
                  <a:pt x="72" y="4"/>
                  <a:pt x="72" y="4"/>
                </a:cubicBezTo>
                <a:cubicBezTo>
                  <a:pt x="64" y="0"/>
                  <a:pt x="64" y="0"/>
                  <a:pt x="64" y="0"/>
                </a:cubicBezTo>
                <a:lnTo>
                  <a:pt x="54" y="9"/>
                </a:lnTo>
                <a:close/>
              </a:path>
            </a:pathLst>
          </a:custGeom>
          <a:solidFill>
            <a:schemeClr val="accent3"/>
          </a:solidFill>
          <a:ln>
            <a:noFill/>
          </a:ln>
        </p:spPr>
        <p:txBody>
          <a:bodyPr/>
          <a:lstStyle/>
          <a:p>
            <a:endParaRPr lang="zh-CN" altLang="en-US"/>
          </a:p>
        </p:txBody>
      </p:sp>
      <p:sp>
        <p:nvSpPr>
          <p:cNvPr id="16" name="Freeform 8"/>
          <p:cNvSpPr/>
          <p:nvPr/>
        </p:nvSpPr>
        <p:spPr bwMode="auto">
          <a:xfrm>
            <a:off x="496888" y="1692275"/>
            <a:ext cx="2095500" cy="1584325"/>
          </a:xfrm>
          <a:custGeom>
            <a:avLst/>
            <a:gdLst>
              <a:gd name="T0" fmla="*/ 2147483646 w 652"/>
              <a:gd name="T1" fmla="*/ 2147483646 h 493"/>
              <a:gd name="T2" fmla="*/ 2147483646 w 652"/>
              <a:gd name="T3" fmla="*/ 2147483646 h 493"/>
              <a:gd name="T4" fmla="*/ 2147483646 w 652"/>
              <a:gd name="T5" fmla="*/ 2147483646 h 493"/>
              <a:gd name="T6" fmla="*/ 2147483646 w 652"/>
              <a:gd name="T7" fmla="*/ 2147483646 h 493"/>
              <a:gd name="T8" fmla="*/ 2147483646 w 652"/>
              <a:gd name="T9" fmla="*/ 2147483646 h 493"/>
              <a:gd name="T10" fmla="*/ 2147483646 w 652"/>
              <a:gd name="T11" fmla="*/ 2147483646 h 493"/>
              <a:gd name="T12" fmla="*/ 2147483646 w 652"/>
              <a:gd name="T13" fmla="*/ 2147483646 h 493"/>
              <a:gd name="T14" fmla="*/ 2147483646 w 652"/>
              <a:gd name="T15" fmla="*/ 2147483646 h 493"/>
              <a:gd name="T16" fmla="*/ 2147483646 w 652"/>
              <a:gd name="T17" fmla="*/ 2147483646 h 493"/>
              <a:gd name="T18" fmla="*/ 2147483646 w 652"/>
              <a:gd name="T19" fmla="*/ 2147483646 h 493"/>
              <a:gd name="T20" fmla="*/ 2147483646 w 652"/>
              <a:gd name="T21" fmla="*/ 2147483646 h 493"/>
              <a:gd name="T22" fmla="*/ 2147483646 w 652"/>
              <a:gd name="T23" fmla="*/ 2147483646 h 493"/>
              <a:gd name="T24" fmla="*/ 2147483646 w 652"/>
              <a:gd name="T25" fmla="*/ 2147483646 h 493"/>
              <a:gd name="T26" fmla="*/ 2147483646 w 652"/>
              <a:gd name="T27" fmla="*/ 2147483646 h 493"/>
              <a:gd name="T28" fmla="*/ 2147483646 w 652"/>
              <a:gd name="T29" fmla="*/ 2147483646 h 493"/>
              <a:gd name="T30" fmla="*/ 2147483646 w 652"/>
              <a:gd name="T31" fmla="*/ 2147483646 h 493"/>
              <a:gd name="T32" fmla="*/ 2147483646 w 652"/>
              <a:gd name="T33" fmla="*/ 2147483646 h 493"/>
              <a:gd name="T34" fmla="*/ 2147483646 w 652"/>
              <a:gd name="T35" fmla="*/ 2147483646 h 493"/>
              <a:gd name="T36" fmla="*/ 2147483646 w 652"/>
              <a:gd name="T37" fmla="*/ 2147483646 h 493"/>
              <a:gd name="T38" fmla="*/ 2147483646 w 652"/>
              <a:gd name="T39" fmla="*/ 2147483646 h 493"/>
              <a:gd name="T40" fmla="*/ 2147483646 w 652"/>
              <a:gd name="T41" fmla="*/ 2147483646 h 493"/>
              <a:gd name="T42" fmla="*/ 2147483646 w 652"/>
              <a:gd name="T43" fmla="*/ 2147483646 h 493"/>
              <a:gd name="T44" fmla="*/ 2147483646 w 652"/>
              <a:gd name="T45" fmla="*/ 2147483646 h 493"/>
              <a:gd name="T46" fmla="*/ 2147483646 w 652"/>
              <a:gd name="T47" fmla="*/ 2147483646 h 493"/>
              <a:gd name="T48" fmla="*/ 2147483646 w 652"/>
              <a:gd name="T49" fmla="*/ 2147483646 h 493"/>
              <a:gd name="T50" fmla="*/ 2147483646 w 652"/>
              <a:gd name="T51" fmla="*/ 2147483646 h 493"/>
              <a:gd name="T52" fmla="*/ 2147483646 w 652"/>
              <a:gd name="T53" fmla="*/ 2147483646 h 493"/>
              <a:gd name="T54" fmla="*/ 2147483646 w 652"/>
              <a:gd name="T55" fmla="*/ 2147483646 h 493"/>
              <a:gd name="T56" fmla="*/ 2147483646 w 652"/>
              <a:gd name="T57" fmla="*/ 2147483646 h 493"/>
              <a:gd name="T58" fmla="*/ 2147483646 w 652"/>
              <a:gd name="T59" fmla="*/ 2147483646 h 493"/>
              <a:gd name="T60" fmla="*/ 2147483646 w 652"/>
              <a:gd name="T61" fmla="*/ 2147483646 h 493"/>
              <a:gd name="T62" fmla="*/ 2147483646 w 652"/>
              <a:gd name="T63" fmla="*/ 2147483646 h 493"/>
              <a:gd name="T64" fmla="*/ 2147483646 w 652"/>
              <a:gd name="T65" fmla="*/ 2147483646 h 493"/>
              <a:gd name="T66" fmla="*/ 2147483646 w 652"/>
              <a:gd name="T67" fmla="*/ 2147483646 h 493"/>
              <a:gd name="T68" fmla="*/ 2147483646 w 652"/>
              <a:gd name="T69" fmla="*/ 2147483646 h 493"/>
              <a:gd name="T70" fmla="*/ 2147483646 w 652"/>
              <a:gd name="T71" fmla="*/ 2147483646 h 493"/>
              <a:gd name="T72" fmla="*/ 2147483646 w 652"/>
              <a:gd name="T73" fmla="*/ 2147483646 h 493"/>
              <a:gd name="T74" fmla="*/ 2147483646 w 652"/>
              <a:gd name="T75" fmla="*/ 2147483646 h 493"/>
              <a:gd name="T76" fmla="*/ 2147483646 w 652"/>
              <a:gd name="T77" fmla="*/ 2147483646 h 493"/>
              <a:gd name="T78" fmla="*/ 2147483646 w 652"/>
              <a:gd name="T79" fmla="*/ 2147483646 h 493"/>
              <a:gd name="T80" fmla="*/ 2147483646 w 652"/>
              <a:gd name="T81" fmla="*/ 2147483646 h 493"/>
              <a:gd name="T82" fmla="*/ 2147483646 w 652"/>
              <a:gd name="T83" fmla="*/ 2147483646 h 493"/>
              <a:gd name="T84" fmla="*/ 2147483646 w 652"/>
              <a:gd name="T85" fmla="*/ 2147483646 h 493"/>
              <a:gd name="T86" fmla="*/ 2147483646 w 652"/>
              <a:gd name="T87" fmla="*/ 2147483646 h 493"/>
              <a:gd name="T88" fmla="*/ 2147483646 w 652"/>
              <a:gd name="T89" fmla="*/ 2147483646 h 493"/>
              <a:gd name="T90" fmla="*/ 2147483646 w 652"/>
              <a:gd name="T91" fmla="*/ 2147483646 h 493"/>
              <a:gd name="T92" fmla="*/ 2147483646 w 652"/>
              <a:gd name="T93" fmla="*/ 2147483646 h 493"/>
              <a:gd name="T94" fmla="*/ 2147483646 w 652"/>
              <a:gd name="T95" fmla="*/ 2147483646 h 493"/>
              <a:gd name="T96" fmla="*/ 2147483646 w 652"/>
              <a:gd name="T97" fmla="*/ 2147483646 h 493"/>
              <a:gd name="T98" fmla="*/ 2147483646 w 652"/>
              <a:gd name="T99" fmla="*/ 2147483646 h 493"/>
              <a:gd name="T100" fmla="*/ 2147483646 w 652"/>
              <a:gd name="T101" fmla="*/ 2147483646 h 49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652" h="493">
                <a:moveTo>
                  <a:pt x="651" y="265"/>
                </a:moveTo>
                <a:cubicBezTo>
                  <a:pt x="652" y="265"/>
                  <a:pt x="652" y="265"/>
                  <a:pt x="652" y="265"/>
                </a:cubicBezTo>
                <a:cubicBezTo>
                  <a:pt x="652" y="265"/>
                  <a:pt x="652" y="265"/>
                  <a:pt x="652" y="265"/>
                </a:cubicBezTo>
                <a:cubicBezTo>
                  <a:pt x="652" y="264"/>
                  <a:pt x="652" y="264"/>
                  <a:pt x="652" y="264"/>
                </a:cubicBezTo>
                <a:cubicBezTo>
                  <a:pt x="639" y="228"/>
                  <a:pt x="639" y="228"/>
                  <a:pt x="639" y="228"/>
                </a:cubicBezTo>
                <a:cubicBezTo>
                  <a:pt x="631" y="222"/>
                  <a:pt x="631" y="222"/>
                  <a:pt x="631" y="222"/>
                </a:cubicBezTo>
                <a:cubicBezTo>
                  <a:pt x="631" y="221"/>
                  <a:pt x="631" y="221"/>
                  <a:pt x="631" y="221"/>
                </a:cubicBezTo>
                <a:cubicBezTo>
                  <a:pt x="629" y="206"/>
                  <a:pt x="629" y="206"/>
                  <a:pt x="629" y="206"/>
                </a:cubicBezTo>
                <a:cubicBezTo>
                  <a:pt x="613" y="204"/>
                  <a:pt x="613" y="204"/>
                  <a:pt x="613" y="204"/>
                </a:cubicBezTo>
                <a:cubicBezTo>
                  <a:pt x="612" y="204"/>
                  <a:pt x="612" y="204"/>
                  <a:pt x="612" y="204"/>
                </a:cubicBezTo>
                <a:cubicBezTo>
                  <a:pt x="611" y="204"/>
                  <a:pt x="611" y="204"/>
                  <a:pt x="611" y="204"/>
                </a:cubicBezTo>
                <a:cubicBezTo>
                  <a:pt x="611" y="203"/>
                  <a:pt x="611" y="203"/>
                  <a:pt x="611" y="203"/>
                </a:cubicBezTo>
                <a:cubicBezTo>
                  <a:pt x="611" y="202"/>
                  <a:pt x="611" y="202"/>
                  <a:pt x="611" y="202"/>
                </a:cubicBezTo>
                <a:cubicBezTo>
                  <a:pt x="611" y="202"/>
                  <a:pt x="611" y="202"/>
                  <a:pt x="611" y="202"/>
                </a:cubicBezTo>
                <a:cubicBezTo>
                  <a:pt x="609" y="196"/>
                  <a:pt x="604" y="190"/>
                  <a:pt x="596" y="184"/>
                </a:cubicBezTo>
                <a:cubicBezTo>
                  <a:pt x="591" y="180"/>
                  <a:pt x="587" y="178"/>
                  <a:pt x="583" y="177"/>
                </a:cubicBezTo>
                <a:cubicBezTo>
                  <a:pt x="581" y="176"/>
                  <a:pt x="578" y="174"/>
                  <a:pt x="576" y="173"/>
                </a:cubicBezTo>
                <a:cubicBezTo>
                  <a:pt x="571" y="169"/>
                  <a:pt x="553" y="166"/>
                  <a:pt x="521" y="166"/>
                </a:cubicBezTo>
                <a:cubicBezTo>
                  <a:pt x="520" y="166"/>
                  <a:pt x="520" y="166"/>
                  <a:pt x="520" y="166"/>
                </a:cubicBezTo>
                <a:cubicBezTo>
                  <a:pt x="520" y="166"/>
                  <a:pt x="520" y="166"/>
                  <a:pt x="520" y="166"/>
                </a:cubicBezTo>
                <a:cubicBezTo>
                  <a:pt x="516" y="160"/>
                  <a:pt x="516" y="160"/>
                  <a:pt x="516" y="160"/>
                </a:cubicBezTo>
                <a:cubicBezTo>
                  <a:pt x="515" y="156"/>
                  <a:pt x="513" y="153"/>
                  <a:pt x="513" y="150"/>
                </a:cubicBezTo>
                <a:cubicBezTo>
                  <a:pt x="513" y="145"/>
                  <a:pt x="518" y="131"/>
                  <a:pt x="529" y="107"/>
                </a:cubicBezTo>
                <a:cubicBezTo>
                  <a:pt x="524" y="90"/>
                  <a:pt x="524" y="90"/>
                  <a:pt x="524" y="90"/>
                </a:cubicBezTo>
                <a:cubicBezTo>
                  <a:pt x="524" y="90"/>
                  <a:pt x="524" y="90"/>
                  <a:pt x="524" y="90"/>
                </a:cubicBezTo>
                <a:cubicBezTo>
                  <a:pt x="518" y="62"/>
                  <a:pt x="518" y="62"/>
                  <a:pt x="518" y="62"/>
                </a:cubicBezTo>
                <a:cubicBezTo>
                  <a:pt x="517" y="58"/>
                  <a:pt x="510" y="54"/>
                  <a:pt x="498" y="50"/>
                </a:cubicBezTo>
                <a:cubicBezTo>
                  <a:pt x="496" y="50"/>
                  <a:pt x="493" y="49"/>
                  <a:pt x="491" y="47"/>
                </a:cubicBezTo>
                <a:cubicBezTo>
                  <a:pt x="487" y="45"/>
                  <a:pt x="483" y="42"/>
                  <a:pt x="482" y="37"/>
                </a:cubicBezTo>
                <a:cubicBezTo>
                  <a:pt x="479" y="32"/>
                  <a:pt x="475" y="28"/>
                  <a:pt x="470" y="25"/>
                </a:cubicBezTo>
                <a:cubicBezTo>
                  <a:pt x="469" y="25"/>
                  <a:pt x="469" y="25"/>
                  <a:pt x="469" y="25"/>
                </a:cubicBezTo>
                <a:cubicBezTo>
                  <a:pt x="469" y="24"/>
                  <a:pt x="469" y="24"/>
                  <a:pt x="469" y="24"/>
                </a:cubicBezTo>
                <a:cubicBezTo>
                  <a:pt x="464" y="0"/>
                  <a:pt x="464" y="0"/>
                  <a:pt x="464" y="0"/>
                </a:cubicBezTo>
                <a:cubicBezTo>
                  <a:pt x="445" y="2"/>
                  <a:pt x="445" y="2"/>
                  <a:pt x="445" y="2"/>
                </a:cubicBezTo>
                <a:cubicBezTo>
                  <a:pt x="443" y="7"/>
                  <a:pt x="443" y="7"/>
                  <a:pt x="443" y="7"/>
                </a:cubicBezTo>
                <a:cubicBezTo>
                  <a:pt x="441" y="15"/>
                  <a:pt x="438" y="19"/>
                  <a:pt x="435" y="19"/>
                </a:cubicBezTo>
                <a:cubicBezTo>
                  <a:pt x="423" y="23"/>
                  <a:pt x="423" y="23"/>
                  <a:pt x="423" y="23"/>
                </a:cubicBezTo>
                <a:cubicBezTo>
                  <a:pt x="415" y="26"/>
                  <a:pt x="411" y="29"/>
                  <a:pt x="408" y="33"/>
                </a:cubicBezTo>
                <a:cubicBezTo>
                  <a:pt x="407" y="34"/>
                  <a:pt x="406" y="39"/>
                  <a:pt x="405" y="46"/>
                </a:cubicBezTo>
                <a:cubicBezTo>
                  <a:pt x="404" y="53"/>
                  <a:pt x="403" y="58"/>
                  <a:pt x="401" y="61"/>
                </a:cubicBezTo>
                <a:cubicBezTo>
                  <a:pt x="399" y="66"/>
                  <a:pt x="395" y="70"/>
                  <a:pt x="389" y="72"/>
                </a:cubicBezTo>
                <a:cubicBezTo>
                  <a:pt x="379" y="76"/>
                  <a:pt x="361" y="70"/>
                  <a:pt x="337" y="52"/>
                </a:cubicBezTo>
                <a:cubicBezTo>
                  <a:pt x="304" y="94"/>
                  <a:pt x="304" y="94"/>
                  <a:pt x="304" y="94"/>
                </a:cubicBezTo>
                <a:cubicBezTo>
                  <a:pt x="308" y="112"/>
                  <a:pt x="308" y="112"/>
                  <a:pt x="308" y="112"/>
                </a:cubicBezTo>
                <a:cubicBezTo>
                  <a:pt x="309" y="112"/>
                  <a:pt x="309" y="112"/>
                  <a:pt x="309" y="112"/>
                </a:cubicBezTo>
                <a:cubicBezTo>
                  <a:pt x="309" y="112"/>
                  <a:pt x="309" y="112"/>
                  <a:pt x="309" y="112"/>
                </a:cubicBezTo>
                <a:cubicBezTo>
                  <a:pt x="308" y="113"/>
                  <a:pt x="308" y="113"/>
                  <a:pt x="308" y="113"/>
                </a:cubicBezTo>
                <a:cubicBezTo>
                  <a:pt x="308" y="113"/>
                  <a:pt x="308" y="113"/>
                  <a:pt x="308" y="113"/>
                </a:cubicBezTo>
                <a:cubicBezTo>
                  <a:pt x="307" y="116"/>
                  <a:pt x="304" y="117"/>
                  <a:pt x="301" y="118"/>
                </a:cubicBezTo>
                <a:cubicBezTo>
                  <a:pt x="298" y="118"/>
                  <a:pt x="295" y="117"/>
                  <a:pt x="291" y="115"/>
                </a:cubicBezTo>
                <a:cubicBezTo>
                  <a:pt x="288" y="112"/>
                  <a:pt x="279" y="110"/>
                  <a:pt x="264" y="110"/>
                </a:cubicBezTo>
                <a:cubicBezTo>
                  <a:pt x="257" y="109"/>
                  <a:pt x="257" y="109"/>
                  <a:pt x="257" y="109"/>
                </a:cubicBezTo>
                <a:cubicBezTo>
                  <a:pt x="257" y="109"/>
                  <a:pt x="257" y="109"/>
                  <a:pt x="257" y="109"/>
                </a:cubicBezTo>
                <a:cubicBezTo>
                  <a:pt x="247" y="108"/>
                  <a:pt x="247" y="108"/>
                  <a:pt x="247" y="108"/>
                </a:cubicBezTo>
                <a:cubicBezTo>
                  <a:pt x="237" y="110"/>
                  <a:pt x="237" y="110"/>
                  <a:pt x="237" y="110"/>
                </a:cubicBezTo>
                <a:cubicBezTo>
                  <a:pt x="241" y="117"/>
                  <a:pt x="241" y="117"/>
                  <a:pt x="241" y="117"/>
                </a:cubicBezTo>
                <a:cubicBezTo>
                  <a:pt x="245" y="122"/>
                  <a:pt x="247" y="126"/>
                  <a:pt x="247" y="128"/>
                </a:cubicBezTo>
                <a:cubicBezTo>
                  <a:pt x="242" y="154"/>
                  <a:pt x="242" y="154"/>
                  <a:pt x="242" y="154"/>
                </a:cubicBezTo>
                <a:cubicBezTo>
                  <a:pt x="244" y="168"/>
                  <a:pt x="244" y="168"/>
                  <a:pt x="244" y="168"/>
                </a:cubicBezTo>
                <a:cubicBezTo>
                  <a:pt x="245" y="168"/>
                  <a:pt x="245" y="168"/>
                  <a:pt x="245" y="168"/>
                </a:cubicBezTo>
                <a:cubicBezTo>
                  <a:pt x="245" y="168"/>
                  <a:pt x="245" y="168"/>
                  <a:pt x="245" y="168"/>
                </a:cubicBezTo>
                <a:cubicBezTo>
                  <a:pt x="244" y="168"/>
                  <a:pt x="244" y="168"/>
                  <a:pt x="244" y="168"/>
                </a:cubicBezTo>
                <a:cubicBezTo>
                  <a:pt x="244" y="168"/>
                  <a:pt x="244" y="168"/>
                  <a:pt x="244" y="168"/>
                </a:cubicBezTo>
                <a:cubicBezTo>
                  <a:pt x="236" y="194"/>
                  <a:pt x="236" y="194"/>
                  <a:pt x="236" y="194"/>
                </a:cubicBezTo>
                <a:cubicBezTo>
                  <a:pt x="236" y="197"/>
                  <a:pt x="235" y="198"/>
                  <a:pt x="234" y="198"/>
                </a:cubicBezTo>
                <a:cubicBezTo>
                  <a:pt x="233" y="198"/>
                  <a:pt x="233" y="198"/>
                  <a:pt x="233" y="198"/>
                </a:cubicBezTo>
                <a:cubicBezTo>
                  <a:pt x="233" y="197"/>
                  <a:pt x="233" y="197"/>
                  <a:pt x="233" y="197"/>
                </a:cubicBezTo>
                <a:cubicBezTo>
                  <a:pt x="232" y="195"/>
                  <a:pt x="232" y="195"/>
                  <a:pt x="232" y="195"/>
                </a:cubicBezTo>
                <a:cubicBezTo>
                  <a:pt x="231" y="192"/>
                  <a:pt x="230" y="190"/>
                  <a:pt x="229" y="191"/>
                </a:cubicBezTo>
                <a:cubicBezTo>
                  <a:pt x="228" y="191"/>
                  <a:pt x="227" y="193"/>
                  <a:pt x="226" y="196"/>
                </a:cubicBezTo>
                <a:cubicBezTo>
                  <a:pt x="225" y="204"/>
                  <a:pt x="220" y="210"/>
                  <a:pt x="213" y="216"/>
                </a:cubicBezTo>
                <a:cubicBezTo>
                  <a:pt x="206" y="222"/>
                  <a:pt x="206" y="222"/>
                  <a:pt x="206" y="222"/>
                </a:cubicBezTo>
                <a:cubicBezTo>
                  <a:pt x="203" y="224"/>
                  <a:pt x="203" y="224"/>
                  <a:pt x="203" y="224"/>
                </a:cubicBezTo>
                <a:cubicBezTo>
                  <a:pt x="203" y="224"/>
                  <a:pt x="203" y="224"/>
                  <a:pt x="203" y="224"/>
                </a:cubicBezTo>
                <a:cubicBezTo>
                  <a:pt x="202" y="224"/>
                  <a:pt x="202" y="224"/>
                  <a:pt x="202" y="224"/>
                </a:cubicBezTo>
                <a:cubicBezTo>
                  <a:pt x="176" y="224"/>
                  <a:pt x="176" y="224"/>
                  <a:pt x="176" y="224"/>
                </a:cubicBezTo>
                <a:cubicBezTo>
                  <a:pt x="166" y="234"/>
                  <a:pt x="166" y="234"/>
                  <a:pt x="166" y="234"/>
                </a:cubicBezTo>
                <a:cubicBezTo>
                  <a:pt x="166" y="234"/>
                  <a:pt x="166" y="234"/>
                  <a:pt x="166" y="234"/>
                </a:cubicBezTo>
                <a:cubicBezTo>
                  <a:pt x="165" y="234"/>
                  <a:pt x="165" y="234"/>
                  <a:pt x="165" y="234"/>
                </a:cubicBezTo>
                <a:cubicBezTo>
                  <a:pt x="165" y="234"/>
                  <a:pt x="165" y="234"/>
                  <a:pt x="165" y="234"/>
                </a:cubicBezTo>
                <a:cubicBezTo>
                  <a:pt x="137" y="230"/>
                  <a:pt x="137" y="230"/>
                  <a:pt x="137" y="230"/>
                </a:cubicBezTo>
                <a:cubicBezTo>
                  <a:pt x="133" y="234"/>
                  <a:pt x="128" y="236"/>
                  <a:pt x="124" y="235"/>
                </a:cubicBezTo>
                <a:cubicBezTo>
                  <a:pt x="120" y="234"/>
                  <a:pt x="113" y="236"/>
                  <a:pt x="103" y="239"/>
                </a:cubicBezTo>
                <a:cubicBezTo>
                  <a:pt x="92" y="252"/>
                  <a:pt x="92" y="252"/>
                  <a:pt x="92" y="252"/>
                </a:cubicBezTo>
                <a:cubicBezTo>
                  <a:pt x="92" y="253"/>
                  <a:pt x="92" y="253"/>
                  <a:pt x="92" y="253"/>
                </a:cubicBezTo>
                <a:cubicBezTo>
                  <a:pt x="74" y="254"/>
                  <a:pt x="74" y="254"/>
                  <a:pt x="74" y="254"/>
                </a:cubicBezTo>
                <a:cubicBezTo>
                  <a:pt x="74" y="239"/>
                  <a:pt x="74" y="239"/>
                  <a:pt x="74" y="239"/>
                </a:cubicBezTo>
                <a:cubicBezTo>
                  <a:pt x="63" y="239"/>
                  <a:pt x="63" y="239"/>
                  <a:pt x="63" y="239"/>
                </a:cubicBezTo>
                <a:cubicBezTo>
                  <a:pt x="61" y="245"/>
                  <a:pt x="61" y="245"/>
                  <a:pt x="61" y="245"/>
                </a:cubicBezTo>
                <a:cubicBezTo>
                  <a:pt x="53" y="247"/>
                  <a:pt x="53" y="247"/>
                  <a:pt x="53" y="247"/>
                </a:cubicBezTo>
                <a:cubicBezTo>
                  <a:pt x="52" y="247"/>
                  <a:pt x="52" y="247"/>
                  <a:pt x="52" y="247"/>
                </a:cubicBezTo>
                <a:cubicBezTo>
                  <a:pt x="52" y="247"/>
                  <a:pt x="52" y="247"/>
                  <a:pt x="52" y="247"/>
                </a:cubicBezTo>
                <a:cubicBezTo>
                  <a:pt x="51" y="247"/>
                  <a:pt x="51" y="247"/>
                  <a:pt x="51" y="247"/>
                </a:cubicBezTo>
                <a:cubicBezTo>
                  <a:pt x="51" y="247"/>
                  <a:pt x="51" y="247"/>
                  <a:pt x="51" y="247"/>
                </a:cubicBezTo>
                <a:cubicBezTo>
                  <a:pt x="46" y="244"/>
                  <a:pt x="39" y="241"/>
                  <a:pt x="33" y="240"/>
                </a:cubicBezTo>
                <a:cubicBezTo>
                  <a:pt x="29" y="240"/>
                  <a:pt x="25" y="242"/>
                  <a:pt x="19" y="248"/>
                </a:cubicBezTo>
                <a:cubicBezTo>
                  <a:pt x="12" y="254"/>
                  <a:pt x="7" y="259"/>
                  <a:pt x="5" y="264"/>
                </a:cubicBezTo>
                <a:cubicBezTo>
                  <a:pt x="6" y="264"/>
                  <a:pt x="7" y="266"/>
                  <a:pt x="7" y="268"/>
                </a:cubicBezTo>
                <a:cubicBezTo>
                  <a:pt x="7" y="271"/>
                  <a:pt x="8" y="274"/>
                  <a:pt x="8" y="277"/>
                </a:cubicBezTo>
                <a:cubicBezTo>
                  <a:pt x="7" y="280"/>
                  <a:pt x="6" y="282"/>
                  <a:pt x="5" y="284"/>
                </a:cubicBezTo>
                <a:cubicBezTo>
                  <a:pt x="3" y="285"/>
                  <a:pt x="1" y="288"/>
                  <a:pt x="0" y="295"/>
                </a:cubicBezTo>
                <a:cubicBezTo>
                  <a:pt x="7" y="299"/>
                  <a:pt x="7" y="299"/>
                  <a:pt x="7" y="299"/>
                </a:cubicBezTo>
                <a:cubicBezTo>
                  <a:pt x="15" y="290"/>
                  <a:pt x="15" y="290"/>
                  <a:pt x="15" y="290"/>
                </a:cubicBezTo>
                <a:cubicBezTo>
                  <a:pt x="27" y="302"/>
                  <a:pt x="27" y="302"/>
                  <a:pt x="27" y="302"/>
                </a:cubicBezTo>
                <a:cubicBezTo>
                  <a:pt x="27" y="303"/>
                  <a:pt x="27" y="303"/>
                  <a:pt x="27" y="303"/>
                </a:cubicBezTo>
                <a:cubicBezTo>
                  <a:pt x="29" y="325"/>
                  <a:pt x="29" y="325"/>
                  <a:pt x="29" y="325"/>
                </a:cubicBezTo>
                <a:cubicBezTo>
                  <a:pt x="29" y="326"/>
                  <a:pt x="29" y="326"/>
                  <a:pt x="29" y="326"/>
                </a:cubicBezTo>
                <a:cubicBezTo>
                  <a:pt x="29" y="326"/>
                  <a:pt x="29" y="326"/>
                  <a:pt x="29" y="326"/>
                </a:cubicBezTo>
                <a:cubicBezTo>
                  <a:pt x="22" y="356"/>
                  <a:pt x="22" y="356"/>
                  <a:pt x="22" y="356"/>
                </a:cubicBezTo>
                <a:cubicBezTo>
                  <a:pt x="21" y="356"/>
                  <a:pt x="21" y="356"/>
                  <a:pt x="21" y="356"/>
                </a:cubicBezTo>
                <a:cubicBezTo>
                  <a:pt x="11" y="356"/>
                  <a:pt x="5" y="356"/>
                  <a:pt x="3" y="358"/>
                </a:cubicBezTo>
                <a:cubicBezTo>
                  <a:pt x="3" y="360"/>
                  <a:pt x="7" y="363"/>
                  <a:pt x="14" y="368"/>
                </a:cubicBezTo>
                <a:cubicBezTo>
                  <a:pt x="20" y="367"/>
                  <a:pt x="20" y="367"/>
                  <a:pt x="20" y="367"/>
                </a:cubicBezTo>
                <a:cubicBezTo>
                  <a:pt x="21" y="367"/>
                  <a:pt x="21" y="367"/>
                  <a:pt x="21" y="367"/>
                </a:cubicBezTo>
                <a:cubicBezTo>
                  <a:pt x="21" y="367"/>
                  <a:pt x="21" y="367"/>
                  <a:pt x="21" y="367"/>
                </a:cubicBezTo>
                <a:cubicBezTo>
                  <a:pt x="35" y="380"/>
                  <a:pt x="35" y="380"/>
                  <a:pt x="35" y="380"/>
                </a:cubicBezTo>
                <a:cubicBezTo>
                  <a:pt x="40" y="384"/>
                  <a:pt x="39" y="392"/>
                  <a:pt x="33" y="403"/>
                </a:cubicBezTo>
                <a:cubicBezTo>
                  <a:pt x="35" y="416"/>
                  <a:pt x="35" y="416"/>
                  <a:pt x="35" y="416"/>
                </a:cubicBezTo>
                <a:cubicBezTo>
                  <a:pt x="40" y="417"/>
                  <a:pt x="40" y="417"/>
                  <a:pt x="40" y="417"/>
                </a:cubicBezTo>
                <a:cubicBezTo>
                  <a:pt x="60" y="417"/>
                  <a:pt x="60" y="417"/>
                  <a:pt x="60" y="417"/>
                </a:cubicBezTo>
                <a:cubicBezTo>
                  <a:pt x="50" y="426"/>
                  <a:pt x="50" y="426"/>
                  <a:pt x="50" y="426"/>
                </a:cubicBezTo>
                <a:cubicBezTo>
                  <a:pt x="56" y="430"/>
                  <a:pt x="56" y="430"/>
                  <a:pt x="56" y="430"/>
                </a:cubicBezTo>
                <a:cubicBezTo>
                  <a:pt x="56" y="430"/>
                  <a:pt x="56" y="430"/>
                  <a:pt x="56" y="430"/>
                </a:cubicBezTo>
                <a:cubicBezTo>
                  <a:pt x="64" y="434"/>
                  <a:pt x="64" y="434"/>
                  <a:pt x="64" y="434"/>
                </a:cubicBezTo>
                <a:cubicBezTo>
                  <a:pt x="85" y="443"/>
                  <a:pt x="85" y="443"/>
                  <a:pt x="85" y="443"/>
                </a:cubicBezTo>
                <a:cubicBezTo>
                  <a:pt x="86" y="444"/>
                  <a:pt x="86" y="444"/>
                  <a:pt x="86" y="444"/>
                </a:cubicBezTo>
                <a:cubicBezTo>
                  <a:pt x="87" y="444"/>
                  <a:pt x="87" y="444"/>
                  <a:pt x="87" y="444"/>
                </a:cubicBezTo>
                <a:cubicBezTo>
                  <a:pt x="89" y="476"/>
                  <a:pt x="89" y="476"/>
                  <a:pt x="89" y="476"/>
                </a:cubicBezTo>
                <a:cubicBezTo>
                  <a:pt x="89" y="483"/>
                  <a:pt x="94" y="488"/>
                  <a:pt x="103" y="491"/>
                </a:cubicBezTo>
                <a:cubicBezTo>
                  <a:pt x="105" y="490"/>
                  <a:pt x="105" y="490"/>
                  <a:pt x="105" y="490"/>
                </a:cubicBezTo>
                <a:cubicBezTo>
                  <a:pt x="105" y="490"/>
                  <a:pt x="105" y="490"/>
                  <a:pt x="105" y="490"/>
                </a:cubicBezTo>
                <a:cubicBezTo>
                  <a:pt x="106" y="490"/>
                  <a:pt x="106" y="490"/>
                  <a:pt x="106" y="490"/>
                </a:cubicBezTo>
                <a:cubicBezTo>
                  <a:pt x="128" y="493"/>
                  <a:pt x="128" y="493"/>
                  <a:pt x="128" y="493"/>
                </a:cubicBezTo>
                <a:cubicBezTo>
                  <a:pt x="130" y="493"/>
                  <a:pt x="130" y="493"/>
                  <a:pt x="130" y="493"/>
                </a:cubicBezTo>
                <a:cubicBezTo>
                  <a:pt x="130" y="493"/>
                  <a:pt x="130" y="493"/>
                  <a:pt x="130" y="493"/>
                </a:cubicBezTo>
                <a:cubicBezTo>
                  <a:pt x="130" y="492"/>
                  <a:pt x="130" y="492"/>
                  <a:pt x="130" y="492"/>
                </a:cubicBezTo>
                <a:cubicBezTo>
                  <a:pt x="133" y="488"/>
                  <a:pt x="134" y="484"/>
                  <a:pt x="134" y="484"/>
                </a:cubicBezTo>
                <a:cubicBezTo>
                  <a:pt x="134" y="483"/>
                  <a:pt x="134" y="483"/>
                  <a:pt x="134" y="483"/>
                </a:cubicBezTo>
                <a:cubicBezTo>
                  <a:pt x="134" y="479"/>
                  <a:pt x="135" y="476"/>
                  <a:pt x="139" y="474"/>
                </a:cubicBezTo>
                <a:cubicBezTo>
                  <a:pt x="142" y="471"/>
                  <a:pt x="144" y="469"/>
                  <a:pt x="145" y="466"/>
                </a:cubicBezTo>
                <a:cubicBezTo>
                  <a:pt x="145" y="466"/>
                  <a:pt x="145" y="466"/>
                  <a:pt x="145" y="466"/>
                </a:cubicBezTo>
                <a:cubicBezTo>
                  <a:pt x="147" y="462"/>
                  <a:pt x="151" y="462"/>
                  <a:pt x="157" y="464"/>
                </a:cubicBezTo>
                <a:cubicBezTo>
                  <a:pt x="158" y="464"/>
                  <a:pt x="158" y="464"/>
                  <a:pt x="158" y="464"/>
                </a:cubicBezTo>
                <a:cubicBezTo>
                  <a:pt x="158" y="464"/>
                  <a:pt x="158" y="464"/>
                  <a:pt x="158" y="464"/>
                </a:cubicBezTo>
                <a:cubicBezTo>
                  <a:pt x="165" y="468"/>
                  <a:pt x="165" y="468"/>
                  <a:pt x="165" y="468"/>
                </a:cubicBezTo>
                <a:cubicBezTo>
                  <a:pt x="191" y="473"/>
                  <a:pt x="191" y="473"/>
                  <a:pt x="191" y="473"/>
                </a:cubicBezTo>
                <a:cubicBezTo>
                  <a:pt x="206" y="472"/>
                  <a:pt x="206" y="472"/>
                  <a:pt x="206" y="472"/>
                </a:cubicBezTo>
                <a:cubicBezTo>
                  <a:pt x="217" y="467"/>
                  <a:pt x="217" y="467"/>
                  <a:pt x="217" y="467"/>
                </a:cubicBezTo>
                <a:cubicBezTo>
                  <a:pt x="219" y="464"/>
                  <a:pt x="221" y="463"/>
                  <a:pt x="222" y="462"/>
                </a:cubicBezTo>
                <a:cubicBezTo>
                  <a:pt x="224" y="462"/>
                  <a:pt x="227" y="462"/>
                  <a:pt x="230" y="465"/>
                </a:cubicBezTo>
                <a:cubicBezTo>
                  <a:pt x="232" y="466"/>
                  <a:pt x="232" y="466"/>
                  <a:pt x="232" y="466"/>
                </a:cubicBezTo>
                <a:cubicBezTo>
                  <a:pt x="233" y="467"/>
                  <a:pt x="235" y="470"/>
                  <a:pt x="236" y="474"/>
                </a:cubicBezTo>
                <a:cubicBezTo>
                  <a:pt x="244" y="480"/>
                  <a:pt x="244" y="480"/>
                  <a:pt x="244" y="480"/>
                </a:cubicBezTo>
                <a:cubicBezTo>
                  <a:pt x="250" y="480"/>
                  <a:pt x="250" y="480"/>
                  <a:pt x="250" y="480"/>
                </a:cubicBezTo>
                <a:cubicBezTo>
                  <a:pt x="251" y="480"/>
                  <a:pt x="251" y="480"/>
                  <a:pt x="251" y="480"/>
                </a:cubicBezTo>
                <a:cubicBezTo>
                  <a:pt x="251" y="480"/>
                  <a:pt x="251" y="480"/>
                  <a:pt x="251" y="480"/>
                </a:cubicBezTo>
                <a:cubicBezTo>
                  <a:pt x="252" y="480"/>
                  <a:pt x="252" y="480"/>
                  <a:pt x="252" y="480"/>
                </a:cubicBezTo>
                <a:cubicBezTo>
                  <a:pt x="260" y="484"/>
                  <a:pt x="260" y="484"/>
                  <a:pt x="260" y="484"/>
                </a:cubicBezTo>
                <a:cubicBezTo>
                  <a:pt x="276" y="482"/>
                  <a:pt x="276" y="482"/>
                  <a:pt x="276" y="482"/>
                </a:cubicBezTo>
                <a:cubicBezTo>
                  <a:pt x="285" y="480"/>
                  <a:pt x="285" y="480"/>
                  <a:pt x="285" y="480"/>
                </a:cubicBezTo>
                <a:cubicBezTo>
                  <a:pt x="307" y="482"/>
                  <a:pt x="307" y="482"/>
                  <a:pt x="307" y="482"/>
                </a:cubicBezTo>
                <a:cubicBezTo>
                  <a:pt x="317" y="479"/>
                  <a:pt x="317" y="479"/>
                  <a:pt x="317" y="479"/>
                </a:cubicBezTo>
                <a:cubicBezTo>
                  <a:pt x="329" y="474"/>
                  <a:pt x="329" y="474"/>
                  <a:pt x="329" y="474"/>
                </a:cubicBezTo>
                <a:cubicBezTo>
                  <a:pt x="331" y="472"/>
                  <a:pt x="334" y="471"/>
                  <a:pt x="338" y="470"/>
                </a:cubicBezTo>
                <a:cubicBezTo>
                  <a:pt x="360" y="470"/>
                  <a:pt x="360" y="470"/>
                  <a:pt x="360" y="470"/>
                </a:cubicBezTo>
                <a:cubicBezTo>
                  <a:pt x="368" y="467"/>
                  <a:pt x="368" y="467"/>
                  <a:pt x="368" y="467"/>
                </a:cubicBezTo>
                <a:cubicBezTo>
                  <a:pt x="371" y="465"/>
                  <a:pt x="374" y="464"/>
                  <a:pt x="377" y="464"/>
                </a:cubicBezTo>
                <a:cubicBezTo>
                  <a:pt x="389" y="464"/>
                  <a:pt x="389" y="464"/>
                  <a:pt x="389" y="464"/>
                </a:cubicBezTo>
                <a:cubicBezTo>
                  <a:pt x="395" y="468"/>
                  <a:pt x="395" y="468"/>
                  <a:pt x="395" y="468"/>
                </a:cubicBezTo>
                <a:cubicBezTo>
                  <a:pt x="413" y="472"/>
                  <a:pt x="413" y="472"/>
                  <a:pt x="413" y="472"/>
                </a:cubicBezTo>
                <a:cubicBezTo>
                  <a:pt x="415" y="472"/>
                  <a:pt x="417" y="474"/>
                  <a:pt x="421" y="478"/>
                </a:cubicBezTo>
                <a:cubicBezTo>
                  <a:pt x="429" y="482"/>
                  <a:pt x="429" y="482"/>
                  <a:pt x="429" y="482"/>
                </a:cubicBezTo>
                <a:cubicBezTo>
                  <a:pt x="429" y="483"/>
                  <a:pt x="429" y="483"/>
                  <a:pt x="429" y="483"/>
                </a:cubicBezTo>
                <a:cubicBezTo>
                  <a:pt x="446" y="484"/>
                  <a:pt x="446" y="484"/>
                  <a:pt x="446" y="484"/>
                </a:cubicBezTo>
                <a:cubicBezTo>
                  <a:pt x="446" y="484"/>
                  <a:pt x="446" y="484"/>
                  <a:pt x="446" y="484"/>
                </a:cubicBezTo>
                <a:cubicBezTo>
                  <a:pt x="446" y="484"/>
                  <a:pt x="446" y="484"/>
                  <a:pt x="446" y="484"/>
                </a:cubicBezTo>
                <a:cubicBezTo>
                  <a:pt x="454" y="488"/>
                  <a:pt x="454" y="488"/>
                  <a:pt x="454" y="488"/>
                </a:cubicBezTo>
                <a:cubicBezTo>
                  <a:pt x="464" y="490"/>
                  <a:pt x="464" y="490"/>
                  <a:pt x="464" y="490"/>
                </a:cubicBezTo>
                <a:cubicBezTo>
                  <a:pt x="464" y="490"/>
                  <a:pt x="464" y="490"/>
                  <a:pt x="464" y="490"/>
                </a:cubicBezTo>
                <a:cubicBezTo>
                  <a:pt x="473" y="491"/>
                  <a:pt x="473" y="491"/>
                  <a:pt x="473" y="491"/>
                </a:cubicBezTo>
                <a:cubicBezTo>
                  <a:pt x="475" y="486"/>
                  <a:pt x="475" y="486"/>
                  <a:pt x="475" y="486"/>
                </a:cubicBezTo>
                <a:cubicBezTo>
                  <a:pt x="471" y="478"/>
                  <a:pt x="471" y="478"/>
                  <a:pt x="471" y="478"/>
                </a:cubicBezTo>
                <a:cubicBezTo>
                  <a:pt x="470" y="470"/>
                  <a:pt x="470" y="470"/>
                  <a:pt x="470" y="470"/>
                </a:cubicBezTo>
                <a:cubicBezTo>
                  <a:pt x="470" y="470"/>
                  <a:pt x="470" y="470"/>
                  <a:pt x="470" y="470"/>
                </a:cubicBezTo>
                <a:cubicBezTo>
                  <a:pt x="469" y="470"/>
                  <a:pt x="469" y="470"/>
                  <a:pt x="469" y="470"/>
                </a:cubicBezTo>
                <a:cubicBezTo>
                  <a:pt x="471" y="468"/>
                  <a:pt x="471" y="468"/>
                  <a:pt x="471" y="468"/>
                </a:cubicBezTo>
                <a:cubicBezTo>
                  <a:pt x="476" y="461"/>
                  <a:pt x="476" y="461"/>
                  <a:pt x="476" y="461"/>
                </a:cubicBezTo>
                <a:cubicBezTo>
                  <a:pt x="476" y="460"/>
                  <a:pt x="476" y="460"/>
                  <a:pt x="476" y="460"/>
                </a:cubicBezTo>
                <a:cubicBezTo>
                  <a:pt x="476" y="460"/>
                  <a:pt x="476" y="460"/>
                  <a:pt x="476" y="460"/>
                </a:cubicBezTo>
                <a:cubicBezTo>
                  <a:pt x="477" y="460"/>
                  <a:pt x="477" y="460"/>
                  <a:pt x="477" y="460"/>
                </a:cubicBezTo>
                <a:cubicBezTo>
                  <a:pt x="477" y="460"/>
                  <a:pt x="477" y="460"/>
                  <a:pt x="477" y="460"/>
                </a:cubicBezTo>
                <a:cubicBezTo>
                  <a:pt x="482" y="456"/>
                  <a:pt x="482" y="456"/>
                  <a:pt x="482" y="456"/>
                </a:cubicBezTo>
                <a:cubicBezTo>
                  <a:pt x="482" y="456"/>
                  <a:pt x="482" y="456"/>
                  <a:pt x="482" y="456"/>
                </a:cubicBezTo>
                <a:cubicBezTo>
                  <a:pt x="481" y="454"/>
                  <a:pt x="481" y="454"/>
                  <a:pt x="481" y="454"/>
                </a:cubicBezTo>
                <a:cubicBezTo>
                  <a:pt x="479" y="446"/>
                  <a:pt x="479" y="446"/>
                  <a:pt x="479" y="446"/>
                </a:cubicBezTo>
                <a:cubicBezTo>
                  <a:pt x="479" y="444"/>
                  <a:pt x="477" y="444"/>
                  <a:pt x="475" y="442"/>
                </a:cubicBezTo>
                <a:cubicBezTo>
                  <a:pt x="475" y="442"/>
                  <a:pt x="475" y="442"/>
                  <a:pt x="475" y="442"/>
                </a:cubicBezTo>
                <a:cubicBezTo>
                  <a:pt x="469" y="436"/>
                  <a:pt x="469" y="436"/>
                  <a:pt x="469" y="436"/>
                </a:cubicBezTo>
                <a:cubicBezTo>
                  <a:pt x="461" y="429"/>
                  <a:pt x="461" y="429"/>
                  <a:pt x="461" y="429"/>
                </a:cubicBezTo>
                <a:cubicBezTo>
                  <a:pt x="461" y="428"/>
                  <a:pt x="461" y="428"/>
                  <a:pt x="461" y="428"/>
                </a:cubicBezTo>
                <a:cubicBezTo>
                  <a:pt x="460" y="428"/>
                  <a:pt x="460" y="428"/>
                  <a:pt x="460" y="428"/>
                </a:cubicBezTo>
                <a:cubicBezTo>
                  <a:pt x="461" y="428"/>
                  <a:pt x="461" y="428"/>
                  <a:pt x="461" y="428"/>
                </a:cubicBezTo>
                <a:cubicBezTo>
                  <a:pt x="461" y="427"/>
                  <a:pt x="461" y="427"/>
                  <a:pt x="461" y="427"/>
                </a:cubicBezTo>
                <a:cubicBezTo>
                  <a:pt x="462" y="419"/>
                  <a:pt x="462" y="419"/>
                  <a:pt x="462" y="419"/>
                </a:cubicBezTo>
                <a:cubicBezTo>
                  <a:pt x="462" y="414"/>
                  <a:pt x="462" y="414"/>
                  <a:pt x="462" y="414"/>
                </a:cubicBezTo>
                <a:cubicBezTo>
                  <a:pt x="458" y="404"/>
                  <a:pt x="458" y="404"/>
                  <a:pt x="458" y="404"/>
                </a:cubicBezTo>
                <a:cubicBezTo>
                  <a:pt x="467" y="402"/>
                  <a:pt x="467" y="402"/>
                  <a:pt x="467" y="402"/>
                </a:cubicBezTo>
                <a:cubicBezTo>
                  <a:pt x="472" y="398"/>
                  <a:pt x="472" y="398"/>
                  <a:pt x="472" y="398"/>
                </a:cubicBezTo>
                <a:cubicBezTo>
                  <a:pt x="483" y="398"/>
                  <a:pt x="483" y="398"/>
                  <a:pt x="483" y="398"/>
                </a:cubicBezTo>
                <a:cubicBezTo>
                  <a:pt x="494" y="396"/>
                  <a:pt x="494" y="396"/>
                  <a:pt x="494" y="396"/>
                </a:cubicBezTo>
                <a:cubicBezTo>
                  <a:pt x="495" y="396"/>
                  <a:pt x="495" y="396"/>
                  <a:pt x="495" y="396"/>
                </a:cubicBezTo>
                <a:cubicBezTo>
                  <a:pt x="502" y="397"/>
                  <a:pt x="502" y="397"/>
                  <a:pt x="502" y="397"/>
                </a:cubicBezTo>
                <a:cubicBezTo>
                  <a:pt x="511" y="394"/>
                  <a:pt x="511" y="394"/>
                  <a:pt x="511" y="394"/>
                </a:cubicBezTo>
                <a:cubicBezTo>
                  <a:pt x="521" y="392"/>
                  <a:pt x="521" y="392"/>
                  <a:pt x="521" y="392"/>
                </a:cubicBezTo>
                <a:cubicBezTo>
                  <a:pt x="527" y="390"/>
                  <a:pt x="527" y="390"/>
                  <a:pt x="527" y="390"/>
                </a:cubicBezTo>
                <a:cubicBezTo>
                  <a:pt x="528" y="390"/>
                  <a:pt x="528" y="390"/>
                  <a:pt x="528" y="390"/>
                </a:cubicBezTo>
                <a:cubicBezTo>
                  <a:pt x="545" y="386"/>
                  <a:pt x="545" y="386"/>
                  <a:pt x="545" y="386"/>
                </a:cubicBezTo>
                <a:cubicBezTo>
                  <a:pt x="548" y="384"/>
                  <a:pt x="548" y="384"/>
                  <a:pt x="548" y="384"/>
                </a:cubicBezTo>
                <a:cubicBezTo>
                  <a:pt x="547" y="380"/>
                  <a:pt x="547" y="380"/>
                  <a:pt x="547" y="380"/>
                </a:cubicBezTo>
                <a:cubicBezTo>
                  <a:pt x="544" y="375"/>
                  <a:pt x="544" y="375"/>
                  <a:pt x="544" y="375"/>
                </a:cubicBezTo>
                <a:cubicBezTo>
                  <a:pt x="544" y="374"/>
                  <a:pt x="544" y="374"/>
                  <a:pt x="544" y="374"/>
                </a:cubicBezTo>
                <a:cubicBezTo>
                  <a:pt x="543" y="374"/>
                  <a:pt x="543" y="374"/>
                  <a:pt x="543" y="374"/>
                </a:cubicBezTo>
                <a:cubicBezTo>
                  <a:pt x="543" y="374"/>
                  <a:pt x="543" y="374"/>
                  <a:pt x="543" y="374"/>
                </a:cubicBezTo>
                <a:cubicBezTo>
                  <a:pt x="544" y="368"/>
                  <a:pt x="544" y="368"/>
                  <a:pt x="544" y="368"/>
                </a:cubicBezTo>
                <a:cubicBezTo>
                  <a:pt x="545" y="367"/>
                  <a:pt x="545" y="367"/>
                  <a:pt x="545" y="367"/>
                </a:cubicBezTo>
                <a:cubicBezTo>
                  <a:pt x="545" y="359"/>
                  <a:pt x="545" y="359"/>
                  <a:pt x="545" y="359"/>
                </a:cubicBezTo>
                <a:cubicBezTo>
                  <a:pt x="543" y="352"/>
                  <a:pt x="543" y="352"/>
                  <a:pt x="543" y="352"/>
                </a:cubicBezTo>
                <a:cubicBezTo>
                  <a:pt x="543" y="352"/>
                  <a:pt x="543" y="352"/>
                  <a:pt x="543" y="352"/>
                </a:cubicBezTo>
                <a:cubicBezTo>
                  <a:pt x="543" y="351"/>
                  <a:pt x="543" y="351"/>
                  <a:pt x="543" y="351"/>
                </a:cubicBezTo>
                <a:cubicBezTo>
                  <a:pt x="547" y="343"/>
                  <a:pt x="547" y="343"/>
                  <a:pt x="547" y="343"/>
                </a:cubicBezTo>
                <a:cubicBezTo>
                  <a:pt x="549" y="340"/>
                  <a:pt x="551" y="338"/>
                  <a:pt x="553" y="338"/>
                </a:cubicBezTo>
                <a:cubicBezTo>
                  <a:pt x="563" y="338"/>
                  <a:pt x="563" y="338"/>
                  <a:pt x="563" y="338"/>
                </a:cubicBezTo>
                <a:cubicBezTo>
                  <a:pt x="565" y="338"/>
                  <a:pt x="567" y="338"/>
                  <a:pt x="569" y="336"/>
                </a:cubicBezTo>
                <a:cubicBezTo>
                  <a:pt x="585" y="315"/>
                  <a:pt x="585" y="315"/>
                  <a:pt x="585" y="315"/>
                </a:cubicBezTo>
                <a:cubicBezTo>
                  <a:pt x="585" y="314"/>
                  <a:pt x="585" y="314"/>
                  <a:pt x="585" y="314"/>
                </a:cubicBezTo>
                <a:cubicBezTo>
                  <a:pt x="585" y="314"/>
                  <a:pt x="585" y="314"/>
                  <a:pt x="585" y="314"/>
                </a:cubicBezTo>
                <a:cubicBezTo>
                  <a:pt x="593" y="307"/>
                  <a:pt x="593" y="307"/>
                  <a:pt x="593" y="307"/>
                </a:cubicBezTo>
                <a:cubicBezTo>
                  <a:pt x="594" y="306"/>
                  <a:pt x="594" y="306"/>
                  <a:pt x="594" y="306"/>
                </a:cubicBezTo>
                <a:cubicBezTo>
                  <a:pt x="597" y="306"/>
                  <a:pt x="599" y="304"/>
                  <a:pt x="601" y="304"/>
                </a:cubicBezTo>
                <a:cubicBezTo>
                  <a:pt x="603" y="302"/>
                  <a:pt x="603" y="302"/>
                  <a:pt x="603" y="302"/>
                </a:cubicBezTo>
                <a:cubicBezTo>
                  <a:pt x="605" y="298"/>
                  <a:pt x="608" y="296"/>
                  <a:pt x="609" y="296"/>
                </a:cubicBezTo>
                <a:cubicBezTo>
                  <a:pt x="623" y="299"/>
                  <a:pt x="623" y="299"/>
                  <a:pt x="623" y="299"/>
                </a:cubicBezTo>
                <a:cubicBezTo>
                  <a:pt x="635" y="294"/>
                  <a:pt x="635" y="294"/>
                  <a:pt x="635" y="294"/>
                </a:cubicBezTo>
                <a:cubicBezTo>
                  <a:pt x="635" y="294"/>
                  <a:pt x="635" y="294"/>
                  <a:pt x="635" y="294"/>
                </a:cubicBezTo>
                <a:cubicBezTo>
                  <a:pt x="635" y="294"/>
                  <a:pt x="635" y="294"/>
                  <a:pt x="635" y="294"/>
                </a:cubicBezTo>
                <a:cubicBezTo>
                  <a:pt x="635" y="294"/>
                  <a:pt x="635" y="294"/>
                  <a:pt x="635" y="294"/>
                </a:cubicBezTo>
                <a:cubicBezTo>
                  <a:pt x="635" y="294"/>
                  <a:pt x="635" y="294"/>
                  <a:pt x="635" y="294"/>
                </a:cubicBezTo>
                <a:cubicBezTo>
                  <a:pt x="642" y="293"/>
                  <a:pt x="642" y="293"/>
                  <a:pt x="642" y="293"/>
                </a:cubicBezTo>
                <a:cubicBezTo>
                  <a:pt x="648" y="290"/>
                  <a:pt x="648" y="290"/>
                  <a:pt x="648" y="290"/>
                </a:cubicBezTo>
                <a:cubicBezTo>
                  <a:pt x="648" y="281"/>
                  <a:pt x="648" y="281"/>
                  <a:pt x="648" y="281"/>
                </a:cubicBezTo>
                <a:cubicBezTo>
                  <a:pt x="649" y="270"/>
                  <a:pt x="649" y="270"/>
                  <a:pt x="649" y="270"/>
                </a:cubicBezTo>
                <a:cubicBezTo>
                  <a:pt x="649" y="269"/>
                  <a:pt x="649" y="269"/>
                  <a:pt x="649" y="269"/>
                </a:cubicBezTo>
                <a:cubicBezTo>
                  <a:pt x="649" y="269"/>
                  <a:pt x="649" y="269"/>
                  <a:pt x="649" y="269"/>
                </a:cubicBezTo>
                <a:cubicBezTo>
                  <a:pt x="649" y="269"/>
                  <a:pt x="649" y="269"/>
                  <a:pt x="649" y="269"/>
                </a:cubicBezTo>
                <a:cubicBezTo>
                  <a:pt x="651" y="266"/>
                  <a:pt x="651" y="266"/>
                  <a:pt x="651" y="266"/>
                </a:cubicBezTo>
                <a:lnTo>
                  <a:pt x="651" y="265"/>
                </a:lnTo>
                <a:close/>
              </a:path>
            </a:pathLst>
          </a:custGeom>
          <a:solidFill>
            <a:schemeClr val="accent3"/>
          </a:solidFill>
          <a:ln>
            <a:noFill/>
          </a:ln>
        </p:spPr>
        <p:txBody>
          <a:bodyPr/>
          <a:lstStyle/>
          <a:p>
            <a:endParaRPr lang="zh-CN" altLang="en-US"/>
          </a:p>
        </p:txBody>
      </p:sp>
      <p:sp>
        <p:nvSpPr>
          <p:cNvPr id="17" name="Freeform 9"/>
          <p:cNvSpPr/>
          <p:nvPr/>
        </p:nvSpPr>
        <p:spPr bwMode="auto">
          <a:xfrm>
            <a:off x="1857375" y="2935288"/>
            <a:ext cx="1303338" cy="935037"/>
          </a:xfrm>
          <a:custGeom>
            <a:avLst/>
            <a:gdLst>
              <a:gd name="T0" fmla="*/ 2147483646 w 406"/>
              <a:gd name="T1" fmla="*/ 2147483646 h 291"/>
              <a:gd name="T2" fmla="*/ 2147483646 w 406"/>
              <a:gd name="T3" fmla="*/ 2147483646 h 291"/>
              <a:gd name="T4" fmla="*/ 2147483646 w 406"/>
              <a:gd name="T5" fmla="*/ 2147483646 h 291"/>
              <a:gd name="T6" fmla="*/ 2147483646 w 406"/>
              <a:gd name="T7" fmla="*/ 2147483646 h 291"/>
              <a:gd name="T8" fmla="*/ 2147483646 w 406"/>
              <a:gd name="T9" fmla="*/ 2147483646 h 291"/>
              <a:gd name="T10" fmla="*/ 2147483646 w 406"/>
              <a:gd name="T11" fmla="*/ 2147483646 h 291"/>
              <a:gd name="T12" fmla="*/ 2147483646 w 406"/>
              <a:gd name="T13" fmla="*/ 2147483646 h 291"/>
              <a:gd name="T14" fmla="*/ 2147483646 w 406"/>
              <a:gd name="T15" fmla="*/ 2147483646 h 291"/>
              <a:gd name="T16" fmla="*/ 2147483646 w 406"/>
              <a:gd name="T17" fmla="*/ 2147483646 h 291"/>
              <a:gd name="T18" fmla="*/ 2147483646 w 406"/>
              <a:gd name="T19" fmla="*/ 2147483646 h 291"/>
              <a:gd name="T20" fmla="*/ 2147483646 w 406"/>
              <a:gd name="T21" fmla="*/ 2147483646 h 291"/>
              <a:gd name="T22" fmla="*/ 2147483646 w 406"/>
              <a:gd name="T23" fmla="*/ 2147483646 h 291"/>
              <a:gd name="T24" fmla="*/ 2147483646 w 406"/>
              <a:gd name="T25" fmla="*/ 2147483646 h 291"/>
              <a:gd name="T26" fmla="*/ 2147483646 w 406"/>
              <a:gd name="T27" fmla="*/ 2147483646 h 291"/>
              <a:gd name="T28" fmla="*/ 2147483646 w 406"/>
              <a:gd name="T29" fmla="*/ 2147483646 h 291"/>
              <a:gd name="T30" fmla="*/ 2147483646 w 406"/>
              <a:gd name="T31" fmla="*/ 2147483646 h 291"/>
              <a:gd name="T32" fmla="*/ 2147483646 w 406"/>
              <a:gd name="T33" fmla="*/ 2147483646 h 291"/>
              <a:gd name="T34" fmla="*/ 2147483646 w 406"/>
              <a:gd name="T35" fmla="*/ 2147483646 h 291"/>
              <a:gd name="T36" fmla="*/ 2147483646 w 406"/>
              <a:gd name="T37" fmla="*/ 2147483646 h 291"/>
              <a:gd name="T38" fmla="*/ 2147483646 w 406"/>
              <a:gd name="T39" fmla="*/ 2147483646 h 291"/>
              <a:gd name="T40" fmla="*/ 2147483646 w 406"/>
              <a:gd name="T41" fmla="*/ 2147483646 h 291"/>
              <a:gd name="T42" fmla="*/ 2147483646 w 406"/>
              <a:gd name="T43" fmla="*/ 2147483646 h 291"/>
              <a:gd name="T44" fmla="*/ 2147483646 w 406"/>
              <a:gd name="T45" fmla="*/ 2147483646 h 291"/>
              <a:gd name="T46" fmla="*/ 2147483646 w 406"/>
              <a:gd name="T47" fmla="*/ 2147483646 h 291"/>
              <a:gd name="T48" fmla="*/ 2147483646 w 406"/>
              <a:gd name="T49" fmla="*/ 2147483646 h 291"/>
              <a:gd name="T50" fmla="*/ 2147483646 w 406"/>
              <a:gd name="T51" fmla="*/ 2147483646 h 291"/>
              <a:gd name="T52" fmla="*/ 2147483646 w 406"/>
              <a:gd name="T53" fmla="*/ 2147483646 h 291"/>
              <a:gd name="T54" fmla="*/ 2147483646 w 406"/>
              <a:gd name="T55" fmla="*/ 2147483646 h 291"/>
              <a:gd name="T56" fmla="*/ 2147483646 w 406"/>
              <a:gd name="T57" fmla="*/ 2147483646 h 291"/>
              <a:gd name="T58" fmla="*/ 2147483646 w 406"/>
              <a:gd name="T59" fmla="*/ 2147483646 h 291"/>
              <a:gd name="T60" fmla="*/ 2147483646 w 406"/>
              <a:gd name="T61" fmla="*/ 2147483646 h 291"/>
              <a:gd name="T62" fmla="*/ 2147483646 w 406"/>
              <a:gd name="T63" fmla="*/ 2147483646 h 291"/>
              <a:gd name="T64" fmla="*/ 2147483646 w 406"/>
              <a:gd name="T65" fmla="*/ 2147483646 h 291"/>
              <a:gd name="T66" fmla="*/ 2147483646 w 406"/>
              <a:gd name="T67" fmla="*/ 2147483646 h 291"/>
              <a:gd name="T68" fmla="*/ 2147483646 w 406"/>
              <a:gd name="T69" fmla="*/ 2147483646 h 291"/>
              <a:gd name="T70" fmla="*/ 2147483646 w 406"/>
              <a:gd name="T71" fmla="*/ 2147483646 h 291"/>
              <a:gd name="T72" fmla="*/ 2147483646 w 406"/>
              <a:gd name="T73" fmla="*/ 2147483646 h 291"/>
              <a:gd name="T74" fmla="*/ 2147483646 w 406"/>
              <a:gd name="T75" fmla="*/ 2147483646 h 291"/>
              <a:gd name="T76" fmla="*/ 2147483646 w 406"/>
              <a:gd name="T77" fmla="*/ 2147483646 h 291"/>
              <a:gd name="T78" fmla="*/ 2147483646 w 406"/>
              <a:gd name="T79" fmla="*/ 2147483646 h 291"/>
              <a:gd name="T80" fmla="*/ 2147483646 w 406"/>
              <a:gd name="T81" fmla="*/ 2147483646 h 291"/>
              <a:gd name="T82" fmla="*/ 2147483646 w 406"/>
              <a:gd name="T83" fmla="*/ 2147483646 h 291"/>
              <a:gd name="T84" fmla="*/ 2147483646 w 406"/>
              <a:gd name="T85" fmla="*/ 2147483646 h 291"/>
              <a:gd name="T86" fmla="*/ 2147483646 w 406"/>
              <a:gd name="T87" fmla="*/ 2147483646 h 291"/>
              <a:gd name="T88" fmla="*/ 2147483646 w 406"/>
              <a:gd name="T89" fmla="*/ 2147483646 h 291"/>
              <a:gd name="T90" fmla="*/ 2147483646 w 406"/>
              <a:gd name="T91" fmla="*/ 2147483646 h 291"/>
              <a:gd name="T92" fmla="*/ 2147483646 w 406"/>
              <a:gd name="T93" fmla="*/ 2147483646 h 291"/>
              <a:gd name="T94" fmla="*/ 2147483646 w 406"/>
              <a:gd name="T95" fmla="*/ 2147483646 h 291"/>
              <a:gd name="T96" fmla="*/ 2147483646 w 406"/>
              <a:gd name="T97" fmla="*/ 2147483646 h 291"/>
              <a:gd name="T98" fmla="*/ 2147483646 w 406"/>
              <a:gd name="T99" fmla="*/ 2147483646 h 291"/>
              <a:gd name="T100" fmla="*/ 2147483646 w 406"/>
              <a:gd name="T101" fmla="*/ 2147483646 h 291"/>
              <a:gd name="T102" fmla="*/ 2147483646 w 406"/>
              <a:gd name="T103" fmla="*/ 2147483646 h 291"/>
              <a:gd name="T104" fmla="*/ 2147483646 w 406"/>
              <a:gd name="T105" fmla="*/ 2147483646 h 291"/>
              <a:gd name="T106" fmla="*/ 2147483646 w 406"/>
              <a:gd name="T107" fmla="*/ 2147483646 h 2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06" h="291">
                <a:moveTo>
                  <a:pt x="242" y="15"/>
                </a:moveTo>
                <a:cubicBezTo>
                  <a:pt x="238" y="18"/>
                  <a:pt x="238" y="18"/>
                  <a:pt x="238" y="18"/>
                </a:cubicBezTo>
                <a:cubicBezTo>
                  <a:pt x="238" y="19"/>
                  <a:pt x="239" y="23"/>
                  <a:pt x="240" y="28"/>
                </a:cubicBezTo>
                <a:cubicBezTo>
                  <a:pt x="240" y="29"/>
                  <a:pt x="240" y="29"/>
                  <a:pt x="240" y="29"/>
                </a:cubicBezTo>
                <a:cubicBezTo>
                  <a:pt x="241" y="29"/>
                  <a:pt x="241" y="29"/>
                  <a:pt x="241" y="29"/>
                </a:cubicBezTo>
                <a:cubicBezTo>
                  <a:pt x="240" y="29"/>
                  <a:pt x="240" y="29"/>
                  <a:pt x="240" y="29"/>
                </a:cubicBezTo>
                <a:cubicBezTo>
                  <a:pt x="236" y="39"/>
                  <a:pt x="236" y="39"/>
                  <a:pt x="236" y="39"/>
                </a:cubicBezTo>
                <a:cubicBezTo>
                  <a:pt x="230" y="41"/>
                  <a:pt x="230" y="41"/>
                  <a:pt x="230" y="41"/>
                </a:cubicBezTo>
                <a:cubicBezTo>
                  <a:pt x="229" y="42"/>
                  <a:pt x="229" y="42"/>
                  <a:pt x="229" y="42"/>
                </a:cubicBezTo>
                <a:cubicBezTo>
                  <a:pt x="228" y="42"/>
                  <a:pt x="228" y="42"/>
                  <a:pt x="228" y="42"/>
                </a:cubicBezTo>
                <a:cubicBezTo>
                  <a:pt x="218" y="37"/>
                  <a:pt x="218" y="37"/>
                  <a:pt x="218" y="37"/>
                </a:cubicBezTo>
                <a:cubicBezTo>
                  <a:pt x="218" y="37"/>
                  <a:pt x="218" y="37"/>
                  <a:pt x="218" y="37"/>
                </a:cubicBezTo>
                <a:cubicBezTo>
                  <a:pt x="218" y="37"/>
                  <a:pt x="218" y="37"/>
                  <a:pt x="218" y="37"/>
                </a:cubicBezTo>
                <a:cubicBezTo>
                  <a:pt x="198" y="19"/>
                  <a:pt x="198" y="19"/>
                  <a:pt x="198" y="19"/>
                </a:cubicBezTo>
                <a:cubicBezTo>
                  <a:pt x="190" y="14"/>
                  <a:pt x="190" y="14"/>
                  <a:pt x="190" y="14"/>
                </a:cubicBezTo>
                <a:cubicBezTo>
                  <a:pt x="178" y="10"/>
                  <a:pt x="178" y="10"/>
                  <a:pt x="178" y="10"/>
                </a:cubicBezTo>
                <a:cubicBezTo>
                  <a:pt x="178" y="9"/>
                  <a:pt x="178" y="9"/>
                  <a:pt x="178" y="9"/>
                </a:cubicBezTo>
                <a:cubicBezTo>
                  <a:pt x="178" y="9"/>
                  <a:pt x="178" y="9"/>
                  <a:pt x="178" y="9"/>
                </a:cubicBezTo>
                <a:cubicBezTo>
                  <a:pt x="178" y="9"/>
                  <a:pt x="178" y="9"/>
                  <a:pt x="178" y="9"/>
                </a:cubicBezTo>
                <a:cubicBezTo>
                  <a:pt x="178" y="9"/>
                  <a:pt x="178" y="9"/>
                  <a:pt x="178" y="9"/>
                </a:cubicBezTo>
                <a:cubicBezTo>
                  <a:pt x="172" y="5"/>
                  <a:pt x="172" y="5"/>
                  <a:pt x="172" y="5"/>
                </a:cubicBezTo>
                <a:cubicBezTo>
                  <a:pt x="162" y="2"/>
                  <a:pt x="162" y="2"/>
                  <a:pt x="162" y="2"/>
                </a:cubicBezTo>
                <a:cubicBezTo>
                  <a:pt x="157" y="3"/>
                  <a:pt x="157" y="3"/>
                  <a:pt x="157" y="3"/>
                </a:cubicBezTo>
                <a:cubicBezTo>
                  <a:pt x="156" y="3"/>
                  <a:pt x="156" y="3"/>
                  <a:pt x="156" y="3"/>
                </a:cubicBezTo>
                <a:cubicBezTo>
                  <a:pt x="144" y="2"/>
                  <a:pt x="144" y="2"/>
                  <a:pt x="144" y="2"/>
                </a:cubicBezTo>
                <a:cubicBezTo>
                  <a:pt x="143" y="2"/>
                  <a:pt x="143" y="2"/>
                  <a:pt x="143" y="2"/>
                </a:cubicBezTo>
                <a:cubicBezTo>
                  <a:pt x="134" y="0"/>
                  <a:pt x="134" y="0"/>
                  <a:pt x="134" y="0"/>
                </a:cubicBezTo>
                <a:cubicBezTo>
                  <a:pt x="128" y="0"/>
                  <a:pt x="128" y="0"/>
                  <a:pt x="128" y="0"/>
                </a:cubicBezTo>
                <a:cubicBezTo>
                  <a:pt x="124" y="3"/>
                  <a:pt x="124" y="3"/>
                  <a:pt x="124" y="3"/>
                </a:cubicBezTo>
                <a:cubicBezTo>
                  <a:pt x="122" y="4"/>
                  <a:pt x="118" y="5"/>
                  <a:pt x="114" y="5"/>
                </a:cubicBezTo>
                <a:cubicBezTo>
                  <a:pt x="106" y="7"/>
                  <a:pt x="106" y="7"/>
                  <a:pt x="106" y="7"/>
                </a:cubicBezTo>
                <a:cubicBezTo>
                  <a:pt x="99" y="9"/>
                  <a:pt x="99" y="9"/>
                  <a:pt x="99" y="9"/>
                </a:cubicBezTo>
                <a:cubicBezTo>
                  <a:pt x="98" y="10"/>
                  <a:pt x="98" y="10"/>
                  <a:pt x="98" y="10"/>
                </a:cubicBezTo>
                <a:cubicBezTo>
                  <a:pt x="98" y="10"/>
                  <a:pt x="98" y="10"/>
                  <a:pt x="98" y="10"/>
                </a:cubicBezTo>
                <a:cubicBezTo>
                  <a:pt x="98" y="10"/>
                  <a:pt x="98" y="10"/>
                  <a:pt x="98" y="10"/>
                </a:cubicBezTo>
                <a:cubicBezTo>
                  <a:pt x="90" y="11"/>
                  <a:pt x="90" y="11"/>
                  <a:pt x="90" y="11"/>
                </a:cubicBezTo>
                <a:cubicBezTo>
                  <a:pt x="80" y="14"/>
                  <a:pt x="80" y="14"/>
                  <a:pt x="80" y="14"/>
                </a:cubicBezTo>
                <a:cubicBezTo>
                  <a:pt x="80" y="14"/>
                  <a:pt x="80" y="14"/>
                  <a:pt x="80" y="14"/>
                </a:cubicBezTo>
                <a:cubicBezTo>
                  <a:pt x="79" y="14"/>
                  <a:pt x="79" y="14"/>
                  <a:pt x="79" y="14"/>
                </a:cubicBezTo>
                <a:cubicBezTo>
                  <a:pt x="72" y="13"/>
                  <a:pt x="72" y="13"/>
                  <a:pt x="72" y="13"/>
                </a:cubicBezTo>
                <a:cubicBezTo>
                  <a:pt x="60" y="15"/>
                  <a:pt x="60" y="15"/>
                  <a:pt x="60" y="15"/>
                </a:cubicBezTo>
                <a:cubicBezTo>
                  <a:pt x="50" y="15"/>
                  <a:pt x="50" y="15"/>
                  <a:pt x="50" y="15"/>
                </a:cubicBezTo>
                <a:cubicBezTo>
                  <a:pt x="46" y="19"/>
                  <a:pt x="46" y="19"/>
                  <a:pt x="46" y="19"/>
                </a:cubicBezTo>
                <a:cubicBezTo>
                  <a:pt x="46" y="19"/>
                  <a:pt x="46" y="19"/>
                  <a:pt x="46" y="19"/>
                </a:cubicBezTo>
                <a:cubicBezTo>
                  <a:pt x="41" y="20"/>
                  <a:pt x="41" y="20"/>
                  <a:pt x="41" y="20"/>
                </a:cubicBezTo>
                <a:cubicBezTo>
                  <a:pt x="43" y="25"/>
                  <a:pt x="43" y="25"/>
                  <a:pt x="43" y="25"/>
                </a:cubicBezTo>
                <a:cubicBezTo>
                  <a:pt x="43" y="33"/>
                  <a:pt x="43" y="33"/>
                  <a:pt x="43" y="33"/>
                </a:cubicBezTo>
                <a:cubicBezTo>
                  <a:pt x="42" y="39"/>
                  <a:pt x="42" y="39"/>
                  <a:pt x="42" y="39"/>
                </a:cubicBezTo>
                <a:cubicBezTo>
                  <a:pt x="49" y="45"/>
                  <a:pt x="49" y="45"/>
                  <a:pt x="49" y="45"/>
                </a:cubicBezTo>
                <a:cubicBezTo>
                  <a:pt x="49" y="45"/>
                  <a:pt x="49" y="45"/>
                  <a:pt x="49" y="45"/>
                </a:cubicBezTo>
                <a:cubicBezTo>
                  <a:pt x="49" y="45"/>
                  <a:pt x="49" y="45"/>
                  <a:pt x="49" y="45"/>
                </a:cubicBezTo>
                <a:cubicBezTo>
                  <a:pt x="49" y="45"/>
                  <a:pt x="49" y="45"/>
                  <a:pt x="49" y="45"/>
                </a:cubicBezTo>
                <a:cubicBezTo>
                  <a:pt x="55" y="51"/>
                  <a:pt x="55" y="51"/>
                  <a:pt x="55" y="51"/>
                </a:cubicBezTo>
                <a:cubicBezTo>
                  <a:pt x="58" y="54"/>
                  <a:pt x="60" y="56"/>
                  <a:pt x="60" y="59"/>
                </a:cubicBezTo>
                <a:cubicBezTo>
                  <a:pt x="62" y="65"/>
                  <a:pt x="62" y="65"/>
                  <a:pt x="62" y="65"/>
                </a:cubicBezTo>
                <a:cubicBezTo>
                  <a:pt x="65" y="71"/>
                  <a:pt x="65" y="71"/>
                  <a:pt x="65" y="71"/>
                </a:cubicBezTo>
                <a:cubicBezTo>
                  <a:pt x="64" y="71"/>
                  <a:pt x="64" y="71"/>
                  <a:pt x="64" y="71"/>
                </a:cubicBezTo>
                <a:cubicBezTo>
                  <a:pt x="56" y="77"/>
                  <a:pt x="56" y="77"/>
                  <a:pt x="56" y="77"/>
                </a:cubicBezTo>
                <a:cubicBezTo>
                  <a:pt x="51" y="83"/>
                  <a:pt x="51" y="83"/>
                  <a:pt x="51" y="83"/>
                </a:cubicBezTo>
                <a:cubicBezTo>
                  <a:pt x="52" y="89"/>
                  <a:pt x="52" y="89"/>
                  <a:pt x="52" y="89"/>
                </a:cubicBezTo>
                <a:cubicBezTo>
                  <a:pt x="56" y="98"/>
                  <a:pt x="56" y="98"/>
                  <a:pt x="56" y="98"/>
                </a:cubicBezTo>
                <a:cubicBezTo>
                  <a:pt x="56" y="99"/>
                  <a:pt x="56" y="99"/>
                  <a:pt x="56" y="99"/>
                </a:cubicBezTo>
                <a:cubicBezTo>
                  <a:pt x="56" y="99"/>
                  <a:pt x="56" y="99"/>
                  <a:pt x="56" y="99"/>
                </a:cubicBezTo>
                <a:cubicBezTo>
                  <a:pt x="56" y="99"/>
                  <a:pt x="56" y="99"/>
                  <a:pt x="56" y="99"/>
                </a:cubicBezTo>
                <a:cubicBezTo>
                  <a:pt x="56" y="102"/>
                  <a:pt x="56" y="102"/>
                  <a:pt x="56" y="102"/>
                </a:cubicBezTo>
                <a:cubicBezTo>
                  <a:pt x="55" y="104"/>
                  <a:pt x="54" y="106"/>
                  <a:pt x="53" y="107"/>
                </a:cubicBezTo>
                <a:cubicBezTo>
                  <a:pt x="50" y="109"/>
                  <a:pt x="46" y="109"/>
                  <a:pt x="40" y="107"/>
                </a:cubicBezTo>
                <a:cubicBezTo>
                  <a:pt x="30" y="105"/>
                  <a:pt x="30" y="105"/>
                  <a:pt x="30" y="105"/>
                </a:cubicBezTo>
                <a:cubicBezTo>
                  <a:pt x="30" y="105"/>
                  <a:pt x="30" y="105"/>
                  <a:pt x="30" y="105"/>
                </a:cubicBezTo>
                <a:cubicBezTo>
                  <a:pt x="30" y="105"/>
                  <a:pt x="30" y="105"/>
                  <a:pt x="30" y="105"/>
                </a:cubicBezTo>
                <a:cubicBezTo>
                  <a:pt x="29" y="105"/>
                  <a:pt x="29" y="105"/>
                  <a:pt x="29" y="105"/>
                </a:cubicBezTo>
                <a:cubicBezTo>
                  <a:pt x="22" y="101"/>
                  <a:pt x="22" y="101"/>
                  <a:pt x="22" y="101"/>
                </a:cubicBezTo>
                <a:cubicBezTo>
                  <a:pt x="10" y="101"/>
                  <a:pt x="10" y="101"/>
                  <a:pt x="10" y="101"/>
                </a:cubicBezTo>
                <a:cubicBezTo>
                  <a:pt x="11" y="101"/>
                  <a:pt x="11" y="101"/>
                  <a:pt x="11" y="101"/>
                </a:cubicBezTo>
                <a:cubicBezTo>
                  <a:pt x="10" y="121"/>
                  <a:pt x="10" y="121"/>
                  <a:pt x="10" y="121"/>
                </a:cubicBezTo>
                <a:cubicBezTo>
                  <a:pt x="9" y="124"/>
                  <a:pt x="7" y="125"/>
                  <a:pt x="4" y="125"/>
                </a:cubicBezTo>
                <a:cubicBezTo>
                  <a:pt x="3" y="126"/>
                  <a:pt x="2" y="127"/>
                  <a:pt x="3" y="131"/>
                </a:cubicBezTo>
                <a:cubicBezTo>
                  <a:pt x="3" y="131"/>
                  <a:pt x="3" y="131"/>
                  <a:pt x="3" y="131"/>
                </a:cubicBezTo>
                <a:cubicBezTo>
                  <a:pt x="2" y="131"/>
                  <a:pt x="2" y="131"/>
                  <a:pt x="2" y="131"/>
                </a:cubicBezTo>
                <a:cubicBezTo>
                  <a:pt x="2" y="136"/>
                  <a:pt x="2" y="136"/>
                  <a:pt x="2" y="136"/>
                </a:cubicBezTo>
                <a:cubicBezTo>
                  <a:pt x="4" y="139"/>
                  <a:pt x="6" y="141"/>
                  <a:pt x="7" y="142"/>
                </a:cubicBezTo>
                <a:cubicBezTo>
                  <a:pt x="9" y="152"/>
                  <a:pt x="9" y="152"/>
                  <a:pt x="9" y="152"/>
                </a:cubicBezTo>
                <a:cubicBezTo>
                  <a:pt x="9" y="155"/>
                  <a:pt x="9" y="155"/>
                  <a:pt x="9" y="155"/>
                </a:cubicBezTo>
                <a:cubicBezTo>
                  <a:pt x="9" y="157"/>
                  <a:pt x="8" y="159"/>
                  <a:pt x="8" y="161"/>
                </a:cubicBezTo>
                <a:cubicBezTo>
                  <a:pt x="5" y="169"/>
                  <a:pt x="5" y="169"/>
                  <a:pt x="5" y="169"/>
                </a:cubicBezTo>
                <a:cubicBezTo>
                  <a:pt x="0" y="179"/>
                  <a:pt x="0" y="179"/>
                  <a:pt x="0" y="179"/>
                </a:cubicBezTo>
                <a:cubicBezTo>
                  <a:pt x="0" y="181"/>
                  <a:pt x="0" y="181"/>
                  <a:pt x="0" y="181"/>
                </a:cubicBezTo>
                <a:cubicBezTo>
                  <a:pt x="0" y="185"/>
                  <a:pt x="0" y="185"/>
                  <a:pt x="0" y="185"/>
                </a:cubicBezTo>
                <a:cubicBezTo>
                  <a:pt x="6" y="192"/>
                  <a:pt x="6" y="192"/>
                  <a:pt x="6" y="192"/>
                </a:cubicBezTo>
                <a:cubicBezTo>
                  <a:pt x="7" y="194"/>
                  <a:pt x="8" y="195"/>
                  <a:pt x="8" y="197"/>
                </a:cubicBezTo>
                <a:cubicBezTo>
                  <a:pt x="13" y="203"/>
                  <a:pt x="13" y="203"/>
                  <a:pt x="13" y="203"/>
                </a:cubicBezTo>
                <a:cubicBezTo>
                  <a:pt x="20" y="211"/>
                  <a:pt x="20" y="211"/>
                  <a:pt x="20" y="211"/>
                </a:cubicBezTo>
                <a:cubicBezTo>
                  <a:pt x="23" y="214"/>
                  <a:pt x="25" y="215"/>
                  <a:pt x="26" y="215"/>
                </a:cubicBezTo>
                <a:cubicBezTo>
                  <a:pt x="34" y="211"/>
                  <a:pt x="34" y="211"/>
                  <a:pt x="34" y="211"/>
                </a:cubicBezTo>
                <a:cubicBezTo>
                  <a:pt x="35" y="209"/>
                  <a:pt x="36" y="209"/>
                  <a:pt x="38" y="209"/>
                </a:cubicBezTo>
                <a:cubicBezTo>
                  <a:pt x="40" y="209"/>
                  <a:pt x="42" y="210"/>
                  <a:pt x="46" y="212"/>
                </a:cubicBezTo>
                <a:cubicBezTo>
                  <a:pt x="46" y="212"/>
                  <a:pt x="46" y="212"/>
                  <a:pt x="46" y="212"/>
                </a:cubicBezTo>
                <a:cubicBezTo>
                  <a:pt x="46" y="212"/>
                  <a:pt x="46" y="212"/>
                  <a:pt x="46" y="212"/>
                </a:cubicBezTo>
                <a:cubicBezTo>
                  <a:pt x="46" y="213"/>
                  <a:pt x="46" y="213"/>
                  <a:pt x="46" y="213"/>
                </a:cubicBezTo>
                <a:cubicBezTo>
                  <a:pt x="50" y="217"/>
                  <a:pt x="50" y="217"/>
                  <a:pt x="50" y="217"/>
                </a:cubicBezTo>
                <a:cubicBezTo>
                  <a:pt x="52" y="222"/>
                  <a:pt x="52" y="222"/>
                  <a:pt x="52" y="222"/>
                </a:cubicBezTo>
                <a:cubicBezTo>
                  <a:pt x="54" y="224"/>
                  <a:pt x="54" y="224"/>
                  <a:pt x="54" y="224"/>
                </a:cubicBezTo>
                <a:cubicBezTo>
                  <a:pt x="55" y="225"/>
                  <a:pt x="55" y="225"/>
                  <a:pt x="55" y="225"/>
                </a:cubicBezTo>
                <a:cubicBezTo>
                  <a:pt x="60" y="229"/>
                  <a:pt x="60" y="229"/>
                  <a:pt x="60" y="229"/>
                </a:cubicBezTo>
                <a:cubicBezTo>
                  <a:pt x="63" y="229"/>
                  <a:pt x="63" y="229"/>
                  <a:pt x="63" y="229"/>
                </a:cubicBezTo>
                <a:cubicBezTo>
                  <a:pt x="65" y="229"/>
                  <a:pt x="66" y="231"/>
                  <a:pt x="68" y="232"/>
                </a:cubicBezTo>
                <a:cubicBezTo>
                  <a:pt x="68" y="233"/>
                  <a:pt x="73" y="235"/>
                  <a:pt x="80" y="237"/>
                </a:cubicBezTo>
                <a:cubicBezTo>
                  <a:pt x="81" y="237"/>
                  <a:pt x="81" y="237"/>
                  <a:pt x="81" y="237"/>
                </a:cubicBezTo>
                <a:cubicBezTo>
                  <a:pt x="93" y="241"/>
                  <a:pt x="93" y="241"/>
                  <a:pt x="93" y="241"/>
                </a:cubicBezTo>
                <a:cubicBezTo>
                  <a:pt x="93" y="241"/>
                  <a:pt x="93" y="241"/>
                  <a:pt x="93" y="241"/>
                </a:cubicBezTo>
                <a:cubicBezTo>
                  <a:pt x="94" y="241"/>
                  <a:pt x="94" y="241"/>
                  <a:pt x="94" y="241"/>
                </a:cubicBezTo>
                <a:cubicBezTo>
                  <a:pt x="102" y="245"/>
                  <a:pt x="102" y="245"/>
                  <a:pt x="102" y="245"/>
                </a:cubicBezTo>
                <a:cubicBezTo>
                  <a:pt x="116" y="249"/>
                  <a:pt x="116" y="249"/>
                  <a:pt x="116" y="249"/>
                </a:cubicBezTo>
                <a:cubicBezTo>
                  <a:pt x="117" y="249"/>
                  <a:pt x="117" y="249"/>
                  <a:pt x="117" y="249"/>
                </a:cubicBezTo>
                <a:cubicBezTo>
                  <a:pt x="136" y="250"/>
                  <a:pt x="136" y="250"/>
                  <a:pt x="136" y="250"/>
                </a:cubicBezTo>
                <a:cubicBezTo>
                  <a:pt x="144" y="247"/>
                  <a:pt x="144" y="247"/>
                  <a:pt x="144" y="247"/>
                </a:cubicBezTo>
                <a:cubicBezTo>
                  <a:pt x="152" y="247"/>
                  <a:pt x="152" y="247"/>
                  <a:pt x="152" y="247"/>
                </a:cubicBezTo>
                <a:cubicBezTo>
                  <a:pt x="152" y="247"/>
                  <a:pt x="152" y="247"/>
                  <a:pt x="152" y="247"/>
                </a:cubicBezTo>
                <a:cubicBezTo>
                  <a:pt x="152" y="248"/>
                  <a:pt x="152" y="248"/>
                  <a:pt x="152" y="248"/>
                </a:cubicBezTo>
                <a:cubicBezTo>
                  <a:pt x="158" y="256"/>
                  <a:pt x="158" y="256"/>
                  <a:pt x="158" y="256"/>
                </a:cubicBezTo>
                <a:cubicBezTo>
                  <a:pt x="158" y="256"/>
                  <a:pt x="158" y="256"/>
                  <a:pt x="158" y="256"/>
                </a:cubicBezTo>
                <a:cubicBezTo>
                  <a:pt x="158" y="256"/>
                  <a:pt x="158" y="256"/>
                  <a:pt x="158" y="256"/>
                </a:cubicBezTo>
                <a:cubicBezTo>
                  <a:pt x="162" y="263"/>
                  <a:pt x="162" y="263"/>
                  <a:pt x="162" y="263"/>
                </a:cubicBezTo>
                <a:cubicBezTo>
                  <a:pt x="166" y="266"/>
                  <a:pt x="166" y="266"/>
                  <a:pt x="166" y="266"/>
                </a:cubicBezTo>
                <a:cubicBezTo>
                  <a:pt x="170" y="268"/>
                  <a:pt x="170" y="268"/>
                  <a:pt x="170" y="268"/>
                </a:cubicBezTo>
                <a:cubicBezTo>
                  <a:pt x="170" y="269"/>
                  <a:pt x="170" y="269"/>
                  <a:pt x="170" y="269"/>
                </a:cubicBezTo>
                <a:cubicBezTo>
                  <a:pt x="170" y="269"/>
                  <a:pt x="170" y="269"/>
                  <a:pt x="170" y="269"/>
                </a:cubicBezTo>
                <a:cubicBezTo>
                  <a:pt x="171" y="269"/>
                  <a:pt x="171" y="269"/>
                  <a:pt x="171" y="269"/>
                </a:cubicBezTo>
                <a:cubicBezTo>
                  <a:pt x="174" y="277"/>
                  <a:pt x="174" y="277"/>
                  <a:pt x="174" y="277"/>
                </a:cubicBezTo>
                <a:cubicBezTo>
                  <a:pt x="174" y="277"/>
                  <a:pt x="174" y="277"/>
                  <a:pt x="174" y="277"/>
                </a:cubicBezTo>
                <a:cubicBezTo>
                  <a:pt x="175" y="277"/>
                  <a:pt x="175" y="277"/>
                  <a:pt x="175" y="277"/>
                </a:cubicBezTo>
                <a:cubicBezTo>
                  <a:pt x="175" y="278"/>
                  <a:pt x="175" y="278"/>
                  <a:pt x="175" y="278"/>
                </a:cubicBezTo>
                <a:cubicBezTo>
                  <a:pt x="177" y="287"/>
                  <a:pt x="177" y="287"/>
                  <a:pt x="177" y="287"/>
                </a:cubicBezTo>
                <a:cubicBezTo>
                  <a:pt x="182" y="289"/>
                  <a:pt x="182" y="289"/>
                  <a:pt x="182" y="289"/>
                </a:cubicBezTo>
                <a:cubicBezTo>
                  <a:pt x="183" y="289"/>
                  <a:pt x="183" y="289"/>
                  <a:pt x="183" y="289"/>
                </a:cubicBezTo>
                <a:cubicBezTo>
                  <a:pt x="183" y="289"/>
                  <a:pt x="183" y="289"/>
                  <a:pt x="183" y="289"/>
                </a:cubicBezTo>
                <a:cubicBezTo>
                  <a:pt x="183" y="289"/>
                  <a:pt x="183" y="289"/>
                  <a:pt x="183" y="289"/>
                </a:cubicBezTo>
                <a:cubicBezTo>
                  <a:pt x="188" y="291"/>
                  <a:pt x="188" y="291"/>
                  <a:pt x="188" y="291"/>
                </a:cubicBezTo>
                <a:cubicBezTo>
                  <a:pt x="194" y="290"/>
                  <a:pt x="194" y="290"/>
                  <a:pt x="194" y="290"/>
                </a:cubicBezTo>
                <a:cubicBezTo>
                  <a:pt x="195" y="284"/>
                  <a:pt x="195" y="284"/>
                  <a:pt x="195" y="284"/>
                </a:cubicBezTo>
                <a:cubicBezTo>
                  <a:pt x="195" y="284"/>
                  <a:pt x="195" y="284"/>
                  <a:pt x="195" y="284"/>
                </a:cubicBezTo>
                <a:cubicBezTo>
                  <a:pt x="196" y="283"/>
                  <a:pt x="196" y="283"/>
                  <a:pt x="196" y="283"/>
                </a:cubicBezTo>
                <a:cubicBezTo>
                  <a:pt x="202" y="277"/>
                  <a:pt x="202" y="277"/>
                  <a:pt x="202" y="277"/>
                </a:cubicBezTo>
                <a:cubicBezTo>
                  <a:pt x="210" y="279"/>
                  <a:pt x="210" y="279"/>
                  <a:pt x="210" y="279"/>
                </a:cubicBezTo>
                <a:cubicBezTo>
                  <a:pt x="210" y="279"/>
                  <a:pt x="210" y="279"/>
                  <a:pt x="210" y="279"/>
                </a:cubicBezTo>
                <a:cubicBezTo>
                  <a:pt x="214" y="287"/>
                  <a:pt x="214" y="287"/>
                  <a:pt x="214" y="287"/>
                </a:cubicBezTo>
                <a:cubicBezTo>
                  <a:pt x="221" y="285"/>
                  <a:pt x="221" y="285"/>
                  <a:pt x="221" y="285"/>
                </a:cubicBezTo>
                <a:cubicBezTo>
                  <a:pt x="222" y="277"/>
                  <a:pt x="222" y="277"/>
                  <a:pt x="222" y="277"/>
                </a:cubicBezTo>
                <a:cubicBezTo>
                  <a:pt x="222" y="277"/>
                  <a:pt x="222" y="277"/>
                  <a:pt x="222" y="277"/>
                </a:cubicBezTo>
                <a:cubicBezTo>
                  <a:pt x="222" y="276"/>
                  <a:pt x="222" y="276"/>
                  <a:pt x="222" y="276"/>
                </a:cubicBezTo>
                <a:cubicBezTo>
                  <a:pt x="222" y="276"/>
                  <a:pt x="222" y="276"/>
                  <a:pt x="222" y="276"/>
                </a:cubicBezTo>
                <a:cubicBezTo>
                  <a:pt x="228" y="273"/>
                  <a:pt x="228" y="273"/>
                  <a:pt x="228" y="273"/>
                </a:cubicBezTo>
                <a:cubicBezTo>
                  <a:pt x="226" y="262"/>
                  <a:pt x="226" y="262"/>
                  <a:pt x="226" y="262"/>
                </a:cubicBezTo>
                <a:cubicBezTo>
                  <a:pt x="226" y="261"/>
                  <a:pt x="226" y="261"/>
                  <a:pt x="226" y="261"/>
                </a:cubicBezTo>
                <a:cubicBezTo>
                  <a:pt x="226" y="261"/>
                  <a:pt x="226" y="261"/>
                  <a:pt x="226" y="261"/>
                </a:cubicBezTo>
                <a:cubicBezTo>
                  <a:pt x="226" y="261"/>
                  <a:pt x="226" y="261"/>
                  <a:pt x="226" y="261"/>
                </a:cubicBezTo>
                <a:cubicBezTo>
                  <a:pt x="232" y="248"/>
                  <a:pt x="232" y="248"/>
                  <a:pt x="232" y="248"/>
                </a:cubicBezTo>
                <a:cubicBezTo>
                  <a:pt x="238" y="246"/>
                  <a:pt x="238" y="246"/>
                  <a:pt x="238" y="246"/>
                </a:cubicBezTo>
                <a:cubicBezTo>
                  <a:pt x="236" y="235"/>
                  <a:pt x="236" y="235"/>
                  <a:pt x="236" y="235"/>
                </a:cubicBezTo>
                <a:cubicBezTo>
                  <a:pt x="242" y="235"/>
                  <a:pt x="242" y="235"/>
                  <a:pt x="242" y="235"/>
                </a:cubicBezTo>
                <a:cubicBezTo>
                  <a:pt x="242" y="229"/>
                  <a:pt x="242" y="229"/>
                  <a:pt x="242" y="229"/>
                </a:cubicBezTo>
                <a:cubicBezTo>
                  <a:pt x="238" y="219"/>
                  <a:pt x="238" y="219"/>
                  <a:pt x="238" y="219"/>
                </a:cubicBezTo>
                <a:cubicBezTo>
                  <a:pt x="238" y="219"/>
                  <a:pt x="238" y="219"/>
                  <a:pt x="238" y="219"/>
                </a:cubicBezTo>
                <a:cubicBezTo>
                  <a:pt x="238" y="218"/>
                  <a:pt x="238" y="218"/>
                  <a:pt x="238" y="218"/>
                </a:cubicBezTo>
                <a:cubicBezTo>
                  <a:pt x="239" y="210"/>
                  <a:pt x="239" y="210"/>
                  <a:pt x="239" y="210"/>
                </a:cubicBezTo>
                <a:cubicBezTo>
                  <a:pt x="239" y="209"/>
                  <a:pt x="239" y="209"/>
                  <a:pt x="239" y="209"/>
                </a:cubicBezTo>
                <a:cubicBezTo>
                  <a:pt x="240" y="209"/>
                  <a:pt x="240" y="209"/>
                  <a:pt x="240" y="209"/>
                </a:cubicBezTo>
                <a:cubicBezTo>
                  <a:pt x="244" y="203"/>
                  <a:pt x="244" y="203"/>
                  <a:pt x="244" y="203"/>
                </a:cubicBezTo>
                <a:cubicBezTo>
                  <a:pt x="245" y="203"/>
                  <a:pt x="245" y="203"/>
                  <a:pt x="245" y="203"/>
                </a:cubicBezTo>
                <a:cubicBezTo>
                  <a:pt x="246" y="203"/>
                  <a:pt x="246" y="203"/>
                  <a:pt x="246" y="203"/>
                </a:cubicBezTo>
                <a:cubicBezTo>
                  <a:pt x="257" y="205"/>
                  <a:pt x="257" y="205"/>
                  <a:pt x="257" y="205"/>
                </a:cubicBezTo>
                <a:cubicBezTo>
                  <a:pt x="257" y="205"/>
                  <a:pt x="257" y="205"/>
                  <a:pt x="257" y="205"/>
                </a:cubicBezTo>
                <a:cubicBezTo>
                  <a:pt x="266" y="207"/>
                  <a:pt x="266" y="207"/>
                  <a:pt x="266" y="207"/>
                </a:cubicBezTo>
                <a:cubicBezTo>
                  <a:pt x="274" y="205"/>
                  <a:pt x="274" y="205"/>
                  <a:pt x="274" y="205"/>
                </a:cubicBezTo>
                <a:cubicBezTo>
                  <a:pt x="278" y="213"/>
                  <a:pt x="278" y="213"/>
                  <a:pt x="278" y="213"/>
                </a:cubicBezTo>
                <a:cubicBezTo>
                  <a:pt x="278" y="214"/>
                  <a:pt x="278" y="214"/>
                  <a:pt x="278" y="214"/>
                </a:cubicBezTo>
                <a:cubicBezTo>
                  <a:pt x="278" y="220"/>
                  <a:pt x="278" y="220"/>
                  <a:pt x="278" y="220"/>
                </a:cubicBezTo>
                <a:cubicBezTo>
                  <a:pt x="280" y="226"/>
                  <a:pt x="280" y="226"/>
                  <a:pt x="280" y="226"/>
                </a:cubicBezTo>
                <a:cubicBezTo>
                  <a:pt x="280" y="229"/>
                  <a:pt x="282" y="230"/>
                  <a:pt x="284" y="231"/>
                </a:cubicBezTo>
                <a:cubicBezTo>
                  <a:pt x="284" y="231"/>
                  <a:pt x="284" y="231"/>
                  <a:pt x="284" y="231"/>
                </a:cubicBezTo>
                <a:cubicBezTo>
                  <a:pt x="288" y="231"/>
                  <a:pt x="290" y="233"/>
                  <a:pt x="290" y="235"/>
                </a:cubicBezTo>
                <a:cubicBezTo>
                  <a:pt x="291" y="237"/>
                  <a:pt x="292" y="240"/>
                  <a:pt x="295" y="243"/>
                </a:cubicBezTo>
                <a:cubicBezTo>
                  <a:pt x="299" y="249"/>
                  <a:pt x="299" y="249"/>
                  <a:pt x="299" y="249"/>
                </a:cubicBezTo>
                <a:cubicBezTo>
                  <a:pt x="299" y="249"/>
                  <a:pt x="299" y="249"/>
                  <a:pt x="299" y="249"/>
                </a:cubicBezTo>
                <a:cubicBezTo>
                  <a:pt x="299" y="249"/>
                  <a:pt x="299" y="249"/>
                  <a:pt x="299" y="249"/>
                </a:cubicBezTo>
                <a:cubicBezTo>
                  <a:pt x="301" y="253"/>
                  <a:pt x="301" y="253"/>
                  <a:pt x="301" y="253"/>
                </a:cubicBezTo>
                <a:cubicBezTo>
                  <a:pt x="305" y="253"/>
                  <a:pt x="305" y="253"/>
                  <a:pt x="305" y="253"/>
                </a:cubicBezTo>
                <a:cubicBezTo>
                  <a:pt x="312" y="247"/>
                  <a:pt x="312" y="247"/>
                  <a:pt x="312" y="247"/>
                </a:cubicBezTo>
                <a:cubicBezTo>
                  <a:pt x="316" y="256"/>
                  <a:pt x="316" y="256"/>
                  <a:pt x="316" y="256"/>
                </a:cubicBezTo>
                <a:cubicBezTo>
                  <a:pt x="325" y="259"/>
                  <a:pt x="325" y="259"/>
                  <a:pt x="325" y="259"/>
                </a:cubicBezTo>
                <a:cubicBezTo>
                  <a:pt x="325" y="259"/>
                  <a:pt x="325" y="259"/>
                  <a:pt x="325" y="259"/>
                </a:cubicBezTo>
                <a:cubicBezTo>
                  <a:pt x="326" y="259"/>
                  <a:pt x="326" y="259"/>
                  <a:pt x="326" y="259"/>
                </a:cubicBezTo>
                <a:cubicBezTo>
                  <a:pt x="330" y="267"/>
                  <a:pt x="330" y="267"/>
                  <a:pt x="330" y="267"/>
                </a:cubicBezTo>
                <a:cubicBezTo>
                  <a:pt x="332" y="269"/>
                  <a:pt x="332" y="269"/>
                  <a:pt x="332" y="269"/>
                </a:cubicBezTo>
                <a:cubicBezTo>
                  <a:pt x="332" y="261"/>
                  <a:pt x="332" y="261"/>
                  <a:pt x="332" y="261"/>
                </a:cubicBezTo>
                <a:cubicBezTo>
                  <a:pt x="332" y="261"/>
                  <a:pt x="332" y="261"/>
                  <a:pt x="332" y="261"/>
                </a:cubicBezTo>
                <a:cubicBezTo>
                  <a:pt x="332" y="259"/>
                  <a:pt x="332" y="259"/>
                  <a:pt x="332" y="259"/>
                </a:cubicBezTo>
                <a:cubicBezTo>
                  <a:pt x="350" y="259"/>
                  <a:pt x="350" y="259"/>
                  <a:pt x="350" y="259"/>
                </a:cubicBezTo>
                <a:cubicBezTo>
                  <a:pt x="350" y="257"/>
                  <a:pt x="350" y="257"/>
                  <a:pt x="350" y="257"/>
                </a:cubicBezTo>
                <a:cubicBezTo>
                  <a:pt x="351" y="257"/>
                  <a:pt x="351" y="255"/>
                  <a:pt x="350" y="254"/>
                </a:cubicBezTo>
                <a:cubicBezTo>
                  <a:pt x="349" y="251"/>
                  <a:pt x="348" y="249"/>
                  <a:pt x="348" y="247"/>
                </a:cubicBezTo>
                <a:cubicBezTo>
                  <a:pt x="348" y="243"/>
                  <a:pt x="348" y="241"/>
                  <a:pt x="349" y="240"/>
                </a:cubicBezTo>
                <a:cubicBezTo>
                  <a:pt x="350" y="239"/>
                  <a:pt x="351" y="239"/>
                  <a:pt x="353" y="239"/>
                </a:cubicBezTo>
                <a:cubicBezTo>
                  <a:pt x="360" y="241"/>
                  <a:pt x="360" y="241"/>
                  <a:pt x="360" y="241"/>
                </a:cubicBezTo>
                <a:cubicBezTo>
                  <a:pt x="361" y="236"/>
                  <a:pt x="361" y="236"/>
                  <a:pt x="361" y="236"/>
                </a:cubicBezTo>
                <a:cubicBezTo>
                  <a:pt x="348" y="230"/>
                  <a:pt x="348" y="230"/>
                  <a:pt x="348" y="230"/>
                </a:cubicBezTo>
                <a:cubicBezTo>
                  <a:pt x="347" y="230"/>
                  <a:pt x="347" y="230"/>
                  <a:pt x="347" y="230"/>
                </a:cubicBezTo>
                <a:cubicBezTo>
                  <a:pt x="346" y="229"/>
                  <a:pt x="346" y="229"/>
                  <a:pt x="346" y="229"/>
                </a:cubicBezTo>
                <a:cubicBezTo>
                  <a:pt x="346" y="229"/>
                  <a:pt x="346" y="229"/>
                  <a:pt x="346" y="229"/>
                </a:cubicBezTo>
                <a:cubicBezTo>
                  <a:pt x="346" y="229"/>
                  <a:pt x="346" y="229"/>
                  <a:pt x="346" y="229"/>
                </a:cubicBezTo>
                <a:cubicBezTo>
                  <a:pt x="344" y="213"/>
                  <a:pt x="344" y="213"/>
                  <a:pt x="344" y="213"/>
                </a:cubicBezTo>
                <a:cubicBezTo>
                  <a:pt x="345" y="203"/>
                  <a:pt x="345" y="203"/>
                  <a:pt x="345" y="203"/>
                </a:cubicBezTo>
                <a:cubicBezTo>
                  <a:pt x="345" y="201"/>
                  <a:pt x="345" y="201"/>
                  <a:pt x="345" y="201"/>
                </a:cubicBezTo>
                <a:cubicBezTo>
                  <a:pt x="345" y="201"/>
                  <a:pt x="345" y="201"/>
                  <a:pt x="345" y="201"/>
                </a:cubicBezTo>
                <a:cubicBezTo>
                  <a:pt x="367" y="203"/>
                  <a:pt x="367" y="203"/>
                  <a:pt x="367" y="203"/>
                </a:cubicBezTo>
                <a:cubicBezTo>
                  <a:pt x="372" y="198"/>
                  <a:pt x="372" y="198"/>
                  <a:pt x="372" y="198"/>
                </a:cubicBezTo>
                <a:cubicBezTo>
                  <a:pt x="374" y="196"/>
                  <a:pt x="373" y="195"/>
                  <a:pt x="372" y="194"/>
                </a:cubicBezTo>
                <a:cubicBezTo>
                  <a:pt x="367" y="192"/>
                  <a:pt x="364" y="190"/>
                  <a:pt x="364" y="187"/>
                </a:cubicBezTo>
                <a:cubicBezTo>
                  <a:pt x="364" y="186"/>
                  <a:pt x="364" y="185"/>
                  <a:pt x="366" y="184"/>
                </a:cubicBezTo>
                <a:cubicBezTo>
                  <a:pt x="376" y="175"/>
                  <a:pt x="376" y="175"/>
                  <a:pt x="376" y="175"/>
                </a:cubicBezTo>
                <a:cubicBezTo>
                  <a:pt x="386" y="174"/>
                  <a:pt x="386" y="174"/>
                  <a:pt x="386" y="174"/>
                </a:cubicBezTo>
                <a:cubicBezTo>
                  <a:pt x="391" y="165"/>
                  <a:pt x="391" y="165"/>
                  <a:pt x="391" y="165"/>
                </a:cubicBezTo>
                <a:cubicBezTo>
                  <a:pt x="391" y="157"/>
                  <a:pt x="391" y="157"/>
                  <a:pt x="391" y="157"/>
                </a:cubicBezTo>
                <a:cubicBezTo>
                  <a:pt x="398" y="155"/>
                  <a:pt x="398" y="155"/>
                  <a:pt x="398" y="155"/>
                </a:cubicBezTo>
                <a:cubicBezTo>
                  <a:pt x="400" y="149"/>
                  <a:pt x="402" y="146"/>
                  <a:pt x="402" y="145"/>
                </a:cubicBezTo>
                <a:cubicBezTo>
                  <a:pt x="406" y="138"/>
                  <a:pt x="406" y="138"/>
                  <a:pt x="406" y="138"/>
                </a:cubicBezTo>
                <a:cubicBezTo>
                  <a:pt x="400" y="128"/>
                  <a:pt x="400" y="128"/>
                  <a:pt x="400" y="128"/>
                </a:cubicBezTo>
                <a:cubicBezTo>
                  <a:pt x="400" y="128"/>
                  <a:pt x="400" y="128"/>
                  <a:pt x="400" y="128"/>
                </a:cubicBezTo>
                <a:cubicBezTo>
                  <a:pt x="400" y="128"/>
                  <a:pt x="400" y="128"/>
                  <a:pt x="400" y="128"/>
                </a:cubicBezTo>
                <a:cubicBezTo>
                  <a:pt x="400" y="127"/>
                  <a:pt x="400" y="127"/>
                  <a:pt x="400" y="127"/>
                </a:cubicBezTo>
                <a:cubicBezTo>
                  <a:pt x="396" y="114"/>
                  <a:pt x="396" y="114"/>
                  <a:pt x="396" y="114"/>
                </a:cubicBezTo>
                <a:cubicBezTo>
                  <a:pt x="396" y="113"/>
                  <a:pt x="396" y="113"/>
                  <a:pt x="396" y="113"/>
                </a:cubicBezTo>
                <a:cubicBezTo>
                  <a:pt x="394" y="99"/>
                  <a:pt x="394" y="99"/>
                  <a:pt x="394" y="99"/>
                </a:cubicBezTo>
                <a:cubicBezTo>
                  <a:pt x="389" y="91"/>
                  <a:pt x="389" y="91"/>
                  <a:pt x="389" y="91"/>
                </a:cubicBezTo>
                <a:cubicBezTo>
                  <a:pt x="382" y="84"/>
                  <a:pt x="382" y="84"/>
                  <a:pt x="382" y="84"/>
                </a:cubicBezTo>
                <a:cubicBezTo>
                  <a:pt x="382" y="84"/>
                  <a:pt x="382" y="84"/>
                  <a:pt x="382" y="84"/>
                </a:cubicBezTo>
                <a:cubicBezTo>
                  <a:pt x="382" y="83"/>
                  <a:pt x="382" y="83"/>
                  <a:pt x="382" y="83"/>
                </a:cubicBezTo>
                <a:cubicBezTo>
                  <a:pt x="382" y="83"/>
                  <a:pt x="382" y="83"/>
                  <a:pt x="382" y="83"/>
                </a:cubicBezTo>
                <a:cubicBezTo>
                  <a:pt x="381" y="75"/>
                  <a:pt x="381" y="75"/>
                  <a:pt x="381" y="75"/>
                </a:cubicBezTo>
                <a:cubicBezTo>
                  <a:pt x="368" y="79"/>
                  <a:pt x="368" y="79"/>
                  <a:pt x="368" y="79"/>
                </a:cubicBezTo>
                <a:cubicBezTo>
                  <a:pt x="368" y="79"/>
                  <a:pt x="368" y="79"/>
                  <a:pt x="368" y="79"/>
                </a:cubicBezTo>
                <a:cubicBezTo>
                  <a:pt x="362" y="72"/>
                  <a:pt x="362" y="72"/>
                  <a:pt x="362" y="72"/>
                </a:cubicBezTo>
                <a:cubicBezTo>
                  <a:pt x="344" y="59"/>
                  <a:pt x="344" y="59"/>
                  <a:pt x="344" y="59"/>
                </a:cubicBezTo>
                <a:cubicBezTo>
                  <a:pt x="343" y="59"/>
                  <a:pt x="343" y="59"/>
                  <a:pt x="343" y="59"/>
                </a:cubicBezTo>
                <a:cubicBezTo>
                  <a:pt x="336" y="50"/>
                  <a:pt x="336" y="50"/>
                  <a:pt x="336" y="50"/>
                </a:cubicBezTo>
                <a:cubicBezTo>
                  <a:pt x="332" y="47"/>
                  <a:pt x="332" y="47"/>
                  <a:pt x="332" y="47"/>
                </a:cubicBezTo>
                <a:cubicBezTo>
                  <a:pt x="329" y="51"/>
                  <a:pt x="329" y="51"/>
                  <a:pt x="329" y="51"/>
                </a:cubicBezTo>
                <a:cubicBezTo>
                  <a:pt x="329" y="52"/>
                  <a:pt x="329" y="52"/>
                  <a:pt x="329" y="52"/>
                </a:cubicBezTo>
                <a:cubicBezTo>
                  <a:pt x="329" y="53"/>
                  <a:pt x="329" y="53"/>
                  <a:pt x="329" y="53"/>
                </a:cubicBezTo>
                <a:cubicBezTo>
                  <a:pt x="328" y="53"/>
                  <a:pt x="328" y="53"/>
                  <a:pt x="328" y="53"/>
                </a:cubicBezTo>
                <a:cubicBezTo>
                  <a:pt x="328" y="53"/>
                  <a:pt x="328" y="53"/>
                  <a:pt x="328" y="53"/>
                </a:cubicBezTo>
                <a:cubicBezTo>
                  <a:pt x="322" y="53"/>
                  <a:pt x="322" y="53"/>
                  <a:pt x="322" y="53"/>
                </a:cubicBezTo>
                <a:cubicBezTo>
                  <a:pt x="321" y="53"/>
                  <a:pt x="321" y="53"/>
                  <a:pt x="321" y="53"/>
                </a:cubicBezTo>
                <a:cubicBezTo>
                  <a:pt x="321" y="53"/>
                  <a:pt x="321" y="53"/>
                  <a:pt x="321" y="53"/>
                </a:cubicBezTo>
                <a:cubicBezTo>
                  <a:pt x="308" y="39"/>
                  <a:pt x="308" y="39"/>
                  <a:pt x="308" y="39"/>
                </a:cubicBezTo>
                <a:cubicBezTo>
                  <a:pt x="305" y="38"/>
                  <a:pt x="302" y="35"/>
                  <a:pt x="298" y="31"/>
                </a:cubicBezTo>
                <a:cubicBezTo>
                  <a:pt x="292" y="27"/>
                  <a:pt x="292" y="27"/>
                  <a:pt x="292" y="27"/>
                </a:cubicBezTo>
                <a:cubicBezTo>
                  <a:pt x="292" y="26"/>
                  <a:pt x="292" y="26"/>
                  <a:pt x="292" y="26"/>
                </a:cubicBezTo>
                <a:cubicBezTo>
                  <a:pt x="285" y="22"/>
                  <a:pt x="285" y="22"/>
                  <a:pt x="285" y="22"/>
                </a:cubicBezTo>
                <a:cubicBezTo>
                  <a:pt x="281" y="25"/>
                  <a:pt x="281" y="25"/>
                  <a:pt x="281" y="25"/>
                </a:cubicBezTo>
                <a:cubicBezTo>
                  <a:pt x="280" y="26"/>
                  <a:pt x="280" y="26"/>
                  <a:pt x="280" y="26"/>
                </a:cubicBezTo>
                <a:cubicBezTo>
                  <a:pt x="280" y="26"/>
                  <a:pt x="280" y="26"/>
                  <a:pt x="280" y="26"/>
                </a:cubicBezTo>
                <a:cubicBezTo>
                  <a:pt x="280" y="26"/>
                  <a:pt x="280" y="26"/>
                  <a:pt x="280" y="26"/>
                </a:cubicBezTo>
                <a:cubicBezTo>
                  <a:pt x="276" y="25"/>
                  <a:pt x="276" y="25"/>
                  <a:pt x="276" y="25"/>
                </a:cubicBezTo>
                <a:cubicBezTo>
                  <a:pt x="272" y="27"/>
                  <a:pt x="272" y="27"/>
                  <a:pt x="272" y="27"/>
                </a:cubicBezTo>
                <a:cubicBezTo>
                  <a:pt x="272" y="27"/>
                  <a:pt x="272" y="27"/>
                  <a:pt x="272" y="27"/>
                </a:cubicBezTo>
                <a:cubicBezTo>
                  <a:pt x="271" y="28"/>
                  <a:pt x="271" y="28"/>
                  <a:pt x="271" y="28"/>
                </a:cubicBezTo>
                <a:cubicBezTo>
                  <a:pt x="271" y="28"/>
                  <a:pt x="271" y="28"/>
                  <a:pt x="271" y="28"/>
                </a:cubicBezTo>
                <a:cubicBezTo>
                  <a:pt x="265" y="29"/>
                  <a:pt x="265" y="29"/>
                  <a:pt x="265" y="29"/>
                </a:cubicBezTo>
                <a:cubicBezTo>
                  <a:pt x="258" y="24"/>
                  <a:pt x="250" y="20"/>
                  <a:pt x="242" y="15"/>
                </a:cubicBezTo>
                <a:close/>
              </a:path>
            </a:pathLst>
          </a:custGeom>
          <a:solidFill>
            <a:schemeClr val="accent3"/>
          </a:solidFill>
          <a:ln>
            <a:noFill/>
          </a:ln>
        </p:spPr>
        <p:txBody>
          <a:bodyPr/>
          <a:lstStyle/>
          <a:p>
            <a:endParaRPr lang="zh-CN" altLang="en-US"/>
          </a:p>
        </p:txBody>
      </p:sp>
      <p:sp>
        <p:nvSpPr>
          <p:cNvPr id="18" name="Freeform 10"/>
          <p:cNvSpPr/>
          <p:nvPr/>
        </p:nvSpPr>
        <p:spPr bwMode="auto">
          <a:xfrm>
            <a:off x="2603500" y="3590925"/>
            <a:ext cx="1128713" cy="990600"/>
          </a:xfrm>
          <a:custGeom>
            <a:avLst/>
            <a:gdLst>
              <a:gd name="T0" fmla="*/ 2147483646 w 351"/>
              <a:gd name="T1" fmla="*/ 2147483646 h 308"/>
              <a:gd name="T2" fmla="*/ 2147483646 w 351"/>
              <a:gd name="T3" fmla="*/ 2147483646 h 308"/>
              <a:gd name="T4" fmla="*/ 2147483646 w 351"/>
              <a:gd name="T5" fmla="*/ 2147483646 h 308"/>
              <a:gd name="T6" fmla="*/ 2147483646 w 351"/>
              <a:gd name="T7" fmla="*/ 2147483646 h 308"/>
              <a:gd name="T8" fmla="*/ 2147483646 w 351"/>
              <a:gd name="T9" fmla="*/ 2147483646 h 308"/>
              <a:gd name="T10" fmla="*/ 2147483646 w 351"/>
              <a:gd name="T11" fmla="*/ 2147483646 h 308"/>
              <a:gd name="T12" fmla="*/ 2147483646 w 351"/>
              <a:gd name="T13" fmla="*/ 2147483646 h 308"/>
              <a:gd name="T14" fmla="*/ 2147483646 w 351"/>
              <a:gd name="T15" fmla="*/ 2147483646 h 308"/>
              <a:gd name="T16" fmla="*/ 2147483646 w 351"/>
              <a:gd name="T17" fmla="*/ 2147483646 h 308"/>
              <a:gd name="T18" fmla="*/ 2147483646 w 351"/>
              <a:gd name="T19" fmla="*/ 2147483646 h 308"/>
              <a:gd name="T20" fmla="*/ 2147483646 w 351"/>
              <a:gd name="T21" fmla="*/ 2147483646 h 308"/>
              <a:gd name="T22" fmla="*/ 2147483646 w 351"/>
              <a:gd name="T23" fmla="*/ 2147483646 h 308"/>
              <a:gd name="T24" fmla="*/ 2147483646 w 351"/>
              <a:gd name="T25" fmla="*/ 2147483646 h 308"/>
              <a:gd name="T26" fmla="*/ 2147483646 w 351"/>
              <a:gd name="T27" fmla="*/ 2147483646 h 308"/>
              <a:gd name="T28" fmla="*/ 2147483646 w 351"/>
              <a:gd name="T29" fmla="*/ 2147483646 h 308"/>
              <a:gd name="T30" fmla="*/ 2147483646 w 351"/>
              <a:gd name="T31" fmla="*/ 2147483646 h 308"/>
              <a:gd name="T32" fmla="*/ 2147483646 w 351"/>
              <a:gd name="T33" fmla="*/ 2147483646 h 308"/>
              <a:gd name="T34" fmla="*/ 2147483646 w 351"/>
              <a:gd name="T35" fmla="*/ 2147483646 h 308"/>
              <a:gd name="T36" fmla="*/ 2147483646 w 351"/>
              <a:gd name="T37" fmla="*/ 2147483646 h 308"/>
              <a:gd name="T38" fmla="*/ 2147483646 w 351"/>
              <a:gd name="T39" fmla="*/ 2147483646 h 308"/>
              <a:gd name="T40" fmla="*/ 2147483646 w 351"/>
              <a:gd name="T41" fmla="*/ 2147483646 h 308"/>
              <a:gd name="T42" fmla="*/ 2147483646 w 351"/>
              <a:gd name="T43" fmla="*/ 2147483646 h 308"/>
              <a:gd name="T44" fmla="*/ 2147483646 w 351"/>
              <a:gd name="T45" fmla="*/ 2147483646 h 308"/>
              <a:gd name="T46" fmla="*/ 2147483646 w 351"/>
              <a:gd name="T47" fmla="*/ 2147483646 h 308"/>
              <a:gd name="T48" fmla="*/ 2147483646 w 351"/>
              <a:gd name="T49" fmla="*/ 2147483646 h 308"/>
              <a:gd name="T50" fmla="*/ 2147483646 w 351"/>
              <a:gd name="T51" fmla="*/ 2147483646 h 308"/>
              <a:gd name="T52" fmla="*/ 2147483646 w 351"/>
              <a:gd name="T53" fmla="*/ 2147483646 h 308"/>
              <a:gd name="T54" fmla="*/ 2147483646 w 351"/>
              <a:gd name="T55" fmla="*/ 2147483646 h 308"/>
              <a:gd name="T56" fmla="*/ 2147483646 w 351"/>
              <a:gd name="T57" fmla="*/ 2147483646 h 308"/>
              <a:gd name="T58" fmla="*/ 2147483646 w 351"/>
              <a:gd name="T59" fmla="*/ 2147483646 h 308"/>
              <a:gd name="T60" fmla="*/ 2147483646 w 351"/>
              <a:gd name="T61" fmla="*/ 2147483646 h 308"/>
              <a:gd name="T62" fmla="*/ 2147483646 w 351"/>
              <a:gd name="T63" fmla="*/ 2147483646 h 308"/>
              <a:gd name="T64" fmla="*/ 2147483646 w 351"/>
              <a:gd name="T65" fmla="*/ 2147483646 h 308"/>
              <a:gd name="T66" fmla="*/ 2147483646 w 351"/>
              <a:gd name="T67" fmla="*/ 2147483646 h 308"/>
              <a:gd name="T68" fmla="*/ 2147483646 w 351"/>
              <a:gd name="T69" fmla="*/ 2147483646 h 308"/>
              <a:gd name="T70" fmla="*/ 2147483646 w 351"/>
              <a:gd name="T71" fmla="*/ 2147483646 h 308"/>
              <a:gd name="T72" fmla="*/ 2147483646 w 351"/>
              <a:gd name="T73" fmla="*/ 2147483646 h 308"/>
              <a:gd name="T74" fmla="*/ 2147483646 w 351"/>
              <a:gd name="T75" fmla="*/ 2147483646 h 308"/>
              <a:gd name="T76" fmla="*/ 2147483646 w 351"/>
              <a:gd name="T77" fmla="*/ 2147483646 h 308"/>
              <a:gd name="T78" fmla="*/ 2147483646 w 351"/>
              <a:gd name="T79" fmla="*/ 2147483646 h 308"/>
              <a:gd name="T80" fmla="*/ 2147483646 w 351"/>
              <a:gd name="T81" fmla="*/ 2147483646 h 308"/>
              <a:gd name="T82" fmla="*/ 2147483646 w 351"/>
              <a:gd name="T83" fmla="*/ 2147483646 h 308"/>
              <a:gd name="T84" fmla="*/ 2147483646 w 351"/>
              <a:gd name="T85" fmla="*/ 2147483646 h 308"/>
              <a:gd name="T86" fmla="*/ 2147483646 w 351"/>
              <a:gd name="T87" fmla="*/ 2147483646 h 308"/>
              <a:gd name="T88" fmla="*/ 2147483646 w 351"/>
              <a:gd name="T89" fmla="*/ 2147483646 h 308"/>
              <a:gd name="T90" fmla="*/ 2147483646 w 351"/>
              <a:gd name="T91" fmla="*/ 2147483646 h 308"/>
              <a:gd name="T92" fmla="*/ 2147483646 w 351"/>
              <a:gd name="T93" fmla="*/ 2147483646 h 308"/>
              <a:gd name="T94" fmla="*/ 2147483646 w 351"/>
              <a:gd name="T95" fmla="*/ 2147483646 h 308"/>
              <a:gd name="T96" fmla="*/ 2147483646 w 351"/>
              <a:gd name="T97" fmla="*/ 2147483646 h 308"/>
              <a:gd name="T98" fmla="*/ 2147483646 w 351"/>
              <a:gd name="T99" fmla="*/ 2147483646 h 308"/>
              <a:gd name="T100" fmla="*/ 2147483646 w 351"/>
              <a:gd name="T101" fmla="*/ 2147483646 h 308"/>
              <a:gd name="T102" fmla="*/ 2147483646 w 351"/>
              <a:gd name="T103" fmla="*/ 2147483646 h 308"/>
              <a:gd name="T104" fmla="*/ 2147483646 w 351"/>
              <a:gd name="T105" fmla="*/ 2147483646 h 308"/>
              <a:gd name="T106" fmla="*/ 2147483646 w 351"/>
              <a:gd name="T107" fmla="*/ 2147483646 h 308"/>
              <a:gd name="T108" fmla="*/ 2147483646 w 351"/>
              <a:gd name="T109" fmla="*/ 2147483646 h 308"/>
              <a:gd name="T110" fmla="*/ 2147483646 w 351"/>
              <a:gd name="T111" fmla="*/ 2147483646 h 3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51" h="308">
                <a:moveTo>
                  <a:pt x="33" y="7"/>
                </a:moveTo>
                <a:cubicBezTo>
                  <a:pt x="23" y="5"/>
                  <a:pt x="23" y="5"/>
                  <a:pt x="23" y="5"/>
                </a:cubicBezTo>
                <a:cubicBezTo>
                  <a:pt x="14" y="3"/>
                  <a:pt x="14" y="3"/>
                  <a:pt x="14" y="3"/>
                </a:cubicBezTo>
                <a:cubicBezTo>
                  <a:pt x="11" y="7"/>
                  <a:pt x="11" y="7"/>
                  <a:pt x="11" y="7"/>
                </a:cubicBezTo>
                <a:cubicBezTo>
                  <a:pt x="10" y="14"/>
                  <a:pt x="10" y="14"/>
                  <a:pt x="10" y="14"/>
                </a:cubicBezTo>
                <a:cubicBezTo>
                  <a:pt x="10" y="14"/>
                  <a:pt x="10" y="14"/>
                  <a:pt x="10" y="14"/>
                </a:cubicBezTo>
                <a:cubicBezTo>
                  <a:pt x="13" y="25"/>
                  <a:pt x="13" y="25"/>
                  <a:pt x="13" y="25"/>
                </a:cubicBezTo>
                <a:cubicBezTo>
                  <a:pt x="13" y="33"/>
                  <a:pt x="13" y="33"/>
                  <a:pt x="13" y="33"/>
                </a:cubicBezTo>
                <a:cubicBezTo>
                  <a:pt x="13" y="35"/>
                  <a:pt x="13" y="35"/>
                  <a:pt x="13" y="35"/>
                </a:cubicBezTo>
                <a:cubicBezTo>
                  <a:pt x="9" y="35"/>
                  <a:pt x="9" y="35"/>
                  <a:pt x="9" y="35"/>
                </a:cubicBezTo>
                <a:cubicBezTo>
                  <a:pt x="11" y="45"/>
                  <a:pt x="11" y="45"/>
                  <a:pt x="11" y="45"/>
                </a:cubicBezTo>
                <a:cubicBezTo>
                  <a:pt x="3" y="47"/>
                  <a:pt x="3" y="47"/>
                  <a:pt x="3" y="47"/>
                </a:cubicBezTo>
                <a:cubicBezTo>
                  <a:pt x="0" y="53"/>
                  <a:pt x="0" y="53"/>
                  <a:pt x="0" y="53"/>
                </a:cubicBezTo>
                <a:cubicBezTo>
                  <a:pt x="4" y="57"/>
                  <a:pt x="4" y="57"/>
                  <a:pt x="4" y="57"/>
                </a:cubicBezTo>
                <a:cubicBezTo>
                  <a:pt x="5" y="57"/>
                  <a:pt x="5" y="57"/>
                  <a:pt x="5" y="57"/>
                </a:cubicBezTo>
                <a:cubicBezTo>
                  <a:pt x="5" y="57"/>
                  <a:pt x="5" y="57"/>
                  <a:pt x="5" y="57"/>
                </a:cubicBezTo>
                <a:cubicBezTo>
                  <a:pt x="19" y="68"/>
                  <a:pt x="19" y="68"/>
                  <a:pt x="19" y="68"/>
                </a:cubicBezTo>
                <a:cubicBezTo>
                  <a:pt x="19" y="69"/>
                  <a:pt x="19" y="69"/>
                  <a:pt x="19" y="69"/>
                </a:cubicBezTo>
                <a:cubicBezTo>
                  <a:pt x="19" y="69"/>
                  <a:pt x="19" y="69"/>
                  <a:pt x="19" y="69"/>
                </a:cubicBezTo>
                <a:cubicBezTo>
                  <a:pt x="19" y="69"/>
                  <a:pt x="19" y="69"/>
                  <a:pt x="19" y="69"/>
                </a:cubicBezTo>
                <a:cubicBezTo>
                  <a:pt x="19" y="69"/>
                  <a:pt x="19" y="69"/>
                  <a:pt x="19" y="69"/>
                </a:cubicBezTo>
                <a:cubicBezTo>
                  <a:pt x="21" y="79"/>
                  <a:pt x="21" y="79"/>
                  <a:pt x="21" y="79"/>
                </a:cubicBezTo>
                <a:cubicBezTo>
                  <a:pt x="28" y="89"/>
                  <a:pt x="28" y="89"/>
                  <a:pt x="28" y="89"/>
                </a:cubicBezTo>
                <a:cubicBezTo>
                  <a:pt x="29" y="91"/>
                  <a:pt x="31" y="93"/>
                  <a:pt x="35" y="97"/>
                </a:cubicBezTo>
                <a:cubicBezTo>
                  <a:pt x="35" y="97"/>
                  <a:pt x="35" y="97"/>
                  <a:pt x="35" y="97"/>
                </a:cubicBezTo>
                <a:cubicBezTo>
                  <a:pt x="36" y="97"/>
                  <a:pt x="36" y="97"/>
                  <a:pt x="36" y="97"/>
                </a:cubicBezTo>
                <a:cubicBezTo>
                  <a:pt x="36" y="97"/>
                  <a:pt x="36" y="97"/>
                  <a:pt x="36" y="97"/>
                </a:cubicBezTo>
                <a:cubicBezTo>
                  <a:pt x="35" y="98"/>
                  <a:pt x="35" y="98"/>
                  <a:pt x="35" y="98"/>
                </a:cubicBezTo>
                <a:cubicBezTo>
                  <a:pt x="35" y="107"/>
                  <a:pt x="35" y="107"/>
                  <a:pt x="35" y="107"/>
                </a:cubicBezTo>
                <a:cubicBezTo>
                  <a:pt x="37" y="109"/>
                  <a:pt x="37" y="115"/>
                  <a:pt x="37" y="122"/>
                </a:cubicBezTo>
                <a:cubicBezTo>
                  <a:pt x="41" y="127"/>
                  <a:pt x="42" y="131"/>
                  <a:pt x="42" y="133"/>
                </a:cubicBezTo>
                <a:cubicBezTo>
                  <a:pt x="42" y="135"/>
                  <a:pt x="43" y="138"/>
                  <a:pt x="45" y="143"/>
                </a:cubicBezTo>
                <a:cubicBezTo>
                  <a:pt x="45" y="143"/>
                  <a:pt x="45" y="143"/>
                  <a:pt x="45" y="143"/>
                </a:cubicBezTo>
                <a:cubicBezTo>
                  <a:pt x="45" y="143"/>
                  <a:pt x="45" y="143"/>
                  <a:pt x="45" y="143"/>
                </a:cubicBezTo>
                <a:cubicBezTo>
                  <a:pt x="45" y="143"/>
                  <a:pt x="45" y="143"/>
                  <a:pt x="45" y="143"/>
                </a:cubicBezTo>
                <a:cubicBezTo>
                  <a:pt x="46" y="149"/>
                  <a:pt x="46" y="153"/>
                  <a:pt x="45" y="157"/>
                </a:cubicBezTo>
                <a:cubicBezTo>
                  <a:pt x="43" y="160"/>
                  <a:pt x="45" y="165"/>
                  <a:pt x="49" y="173"/>
                </a:cubicBezTo>
                <a:cubicBezTo>
                  <a:pt x="50" y="173"/>
                  <a:pt x="50" y="173"/>
                  <a:pt x="50" y="173"/>
                </a:cubicBezTo>
                <a:cubicBezTo>
                  <a:pt x="50" y="174"/>
                  <a:pt x="50" y="174"/>
                  <a:pt x="50" y="174"/>
                </a:cubicBezTo>
                <a:cubicBezTo>
                  <a:pt x="50" y="175"/>
                  <a:pt x="50" y="175"/>
                  <a:pt x="50" y="175"/>
                </a:cubicBezTo>
                <a:cubicBezTo>
                  <a:pt x="43" y="189"/>
                  <a:pt x="43" y="189"/>
                  <a:pt x="43" y="189"/>
                </a:cubicBezTo>
                <a:cubicBezTo>
                  <a:pt x="45" y="192"/>
                  <a:pt x="45" y="194"/>
                  <a:pt x="45" y="196"/>
                </a:cubicBezTo>
                <a:cubicBezTo>
                  <a:pt x="43" y="209"/>
                  <a:pt x="43" y="209"/>
                  <a:pt x="43" y="209"/>
                </a:cubicBezTo>
                <a:cubicBezTo>
                  <a:pt x="43" y="213"/>
                  <a:pt x="43" y="216"/>
                  <a:pt x="45" y="217"/>
                </a:cubicBezTo>
                <a:cubicBezTo>
                  <a:pt x="47" y="218"/>
                  <a:pt x="47" y="218"/>
                  <a:pt x="47" y="218"/>
                </a:cubicBezTo>
                <a:cubicBezTo>
                  <a:pt x="51" y="220"/>
                  <a:pt x="52" y="222"/>
                  <a:pt x="52" y="224"/>
                </a:cubicBezTo>
                <a:cubicBezTo>
                  <a:pt x="51" y="231"/>
                  <a:pt x="51" y="231"/>
                  <a:pt x="51" y="231"/>
                </a:cubicBezTo>
                <a:cubicBezTo>
                  <a:pt x="53" y="231"/>
                  <a:pt x="53" y="231"/>
                  <a:pt x="53" y="231"/>
                </a:cubicBezTo>
                <a:cubicBezTo>
                  <a:pt x="54" y="232"/>
                  <a:pt x="54" y="232"/>
                  <a:pt x="54" y="232"/>
                </a:cubicBezTo>
                <a:cubicBezTo>
                  <a:pt x="55" y="231"/>
                  <a:pt x="55" y="231"/>
                  <a:pt x="55" y="231"/>
                </a:cubicBezTo>
                <a:cubicBezTo>
                  <a:pt x="56" y="229"/>
                  <a:pt x="57" y="228"/>
                  <a:pt x="58" y="226"/>
                </a:cubicBezTo>
                <a:cubicBezTo>
                  <a:pt x="59" y="225"/>
                  <a:pt x="59" y="225"/>
                  <a:pt x="59" y="225"/>
                </a:cubicBezTo>
                <a:cubicBezTo>
                  <a:pt x="59" y="224"/>
                  <a:pt x="59" y="224"/>
                  <a:pt x="59" y="224"/>
                </a:cubicBezTo>
                <a:cubicBezTo>
                  <a:pt x="61" y="223"/>
                  <a:pt x="61" y="222"/>
                  <a:pt x="63" y="220"/>
                </a:cubicBezTo>
                <a:cubicBezTo>
                  <a:pt x="63" y="218"/>
                  <a:pt x="63" y="215"/>
                  <a:pt x="62" y="213"/>
                </a:cubicBezTo>
                <a:cubicBezTo>
                  <a:pt x="61" y="211"/>
                  <a:pt x="61" y="211"/>
                  <a:pt x="61" y="211"/>
                </a:cubicBezTo>
                <a:cubicBezTo>
                  <a:pt x="63" y="210"/>
                  <a:pt x="63" y="210"/>
                  <a:pt x="63" y="210"/>
                </a:cubicBezTo>
                <a:cubicBezTo>
                  <a:pt x="70" y="209"/>
                  <a:pt x="73" y="209"/>
                  <a:pt x="75" y="212"/>
                </a:cubicBezTo>
                <a:cubicBezTo>
                  <a:pt x="78" y="220"/>
                  <a:pt x="78" y="220"/>
                  <a:pt x="78" y="220"/>
                </a:cubicBezTo>
                <a:cubicBezTo>
                  <a:pt x="78" y="220"/>
                  <a:pt x="78" y="220"/>
                  <a:pt x="78" y="220"/>
                </a:cubicBezTo>
                <a:cubicBezTo>
                  <a:pt x="78" y="221"/>
                  <a:pt x="78" y="221"/>
                  <a:pt x="78" y="221"/>
                </a:cubicBezTo>
                <a:cubicBezTo>
                  <a:pt x="79" y="234"/>
                  <a:pt x="79" y="234"/>
                  <a:pt x="79" y="234"/>
                </a:cubicBezTo>
                <a:cubicBezTo>
                  <a:pt x="85" y="237"/>
                  <a:pt x="85" y="237"/>
                  <a:pt x="85" y="237"/>
                </a:cubicBezTo>
                <a:cubicBezTo>
                  <a:pt x="85" y="237"/>
                  <a:pt x="85" y="237"/>
                  <a:pt x="85" y="237"/>
                </a:cubicBezTo>
                <a:cubicBezTo>
                  <a:pt x="85" y="237"/>
                  <a:pt x="85" y="237"/>
                  <a:pt x="85" y="237"/>
                </a:cubicBezTo>
                <a:cubicBezTo>
                  <a:pt x="89" y="239"/>
                  <a:pt x="89" y="239"/>
                  <a:pt x="89" y="239"/>
                </a:cubicBezTo>
                <a:cubicBezTo>
                  <a:pt x="92" y="236"/>
                  <a:pt x="92" y="236"/>
                  <a:pt x="92" y="236"/>
                </a:cubicBezTo>
                <a:cubicBezTo>
                  <a:pt x="95" y="233"/>
                  <a:pt x="95" y="233"/>
                  <a:pt x="95" y="233"/>
                </a:cubicBezTo>
                <a:cubicBezTo>
                  <a:pt x="97" y="233"/>
                  <a:pt x="97" y="233"/>
                  <a:pt x="97" y="233"/>
                </a:cubicBezTo>
                <a:cubicBezTo>
                  <a:pt x="99" y="234"/>
                  <a:pt x="101" y="236"/>
                  <a:pt x="102" y="239"/>
                </a:cubicBezTo>
                <a:cubicBezTo>
                  <a:pt x="103" y="249"/>
                  <a:pt x="103" y="249"/>
                  <a:pt x="103" y="249"/>
                </a:cubicBezTo>
                <a:cubicBezTo>
                  <a:pt x="104" y="251"/>
                  <a:pt x="104" y="251"/>
                  <a:pt x="104" y="251"/>
                </a:cubicBezTo>
                <a:cubicBezTo>
                  <a:pt x="115" y="274"/>
                  <a:pt x="115" y="274"/>
                  <a:pt x="115" y="274"/>
                </a:cubicBezTo>
                <a:cubicBezTo>
                  <a:pt x="119" y="278"/>
                  <a:pt x="119" y="278"/>
                  <a:pt x="119" y="278"/>
                </a:cubicBezTo>
                <a:cubicBezTo>
                  <a:pt x="119" y="279"/>
                  <a:pt x="119" y="279"/>
                  <a:pt x="119" y="279"/>
                </a:cubicBezTo>
                <a:cubicBezTo>
                  <a:pt x="119" y="279"/>
                  <a:pt x="119" y="279"/>
                  <a:pt x="119" y="279"/>
                </a:cubicBezTo>
                <a:cubicBezTo>
                  <a:pt x="121" y="289"/>
                  <a:pt x="121" y="289"/>
                  <a:pt x="121" y="289"/>
                </a:cubicBezTo>
                <a:cubicBezTo>
                  <a:pt x="121" y="289"/>
                  <a:pt x="121" y="289"/>
                  <a:pt x="121" y="289"/>
                </a:cubicBezTo>
                <a:cubicBezTo>
                  <a:pt x="122" y="298"/>
                  <a:pt x="122" y="298"/>
                  <a:pt x="122" y="298"/>
                </a:cubicBezTo>
                <a:cubicBezTo>
                  <a:pt x="123" y="299"/>
                  <a:pt x="123" y="299"/>
                  <a:pt x="123" y="299"/>
                </a:cubicBezTo>
                <a:cubicBezTo>
                  <a:pt x="125" y="295"/>
                  <a:pt x="128" y="293"/>
                  <a:pt x="129" y="293"/>
                </a:cubicBezTo>
                <a:cubicBezTo>
                  <a:pt x="131" y="294"/>
                  <a:pt x="131" y="295"/>
                  <a:pt x="131" y="296"/>
                </a:cubicBezTo>
                <a:cubicBezTo>
                  <a:pt x="131" y="299"/>
                  <a:pt x="131" y="299"/>
                  <a:pt x="131" y="299"/>
                </a:cubicBezTo>
                <a:cubicBezTo>
                  <a:pt x="131" y="306"/>
                  <a:pt x="131" y="306"/>
                  <a:pt x="131" y="306"/>
                </a:cubicBezTo>
                <a:cubicBezTo>
                  <a:pt x="131" y="308"/>
                  <a:pt x="131" y="308"/>
                  <a:pt x="131" y="308"/>
                </a:cubicBezTo>
                <a:cubicBezTo>
                  <a:pt x="133" y="308"/>
                  <a:pt x="135" y="308"/>
                  <a:pt x="135" y="307"/>
                </a:cubicBezTo>
                <a:cubicBezTo>
                  <a:pt x="139" y="301"/>
                  <a:pt x="139" y="301"/>
                  <a:pt x="139" y="301"/>
                </a:cubicBezTo>
                <a:cubicBezTo>
                  <a:pt x="144" y="297"/>
                  <a:pt x="144" y="297"/>
                  <a:pt x="144" y="297"/>
                </a:cubicBezTo>
                <a:cubicBezTo>
                  <a:pt x="147" y="295"/>
                  <a:pt x="149" y="293"/>
                  <a:pt x="153" y="293"/>
                </a:cubicBezTo>
                <a:cubicBezTo>
                  <a:pt x="153" y="293"/>
                  <a:pt x="153" y="293"/>
                  <a:pt x="153" y="293"/>
                </a:cubicBezTo>
                <a:cubicBezTo>
                  <a:pt x="161" y="295"/>
                  <a:pt x="161" y="295"/>
                  <a:pt x="161" y="295"/>
                </a:cubicBezTo>
                <a:cubicBezTo>
                  <a:pt x="164" y="294"/>
                  <a:pt x="164" y="294"/>
                  <a:pt x="164" y="294"/>
                </a:cubicBezTo>
                <a:cubicBezTo>
                  <a:pt x="168" y="288"/>
                  <a:pt x="168" y="288"/>
                  <a:pt x="168" y="288"/>
                </a:cubicBezTo>
                <a:cubicBezTo>
                  <a:pt x="167" y="279"/>
                  <a:pt x="167" y="279"/>
                  <a:pt x="167" y="279"/>
                </a:cubicBezTo>
                <a:cubicBezTo>
                  <a:pt x="165" y="275"/>
                  <a:pt x="163" y="271"/>
                  <a:pt x="164" y="268"/>
                </a:cubicBezTo>
                <a:cubicBezTo>
                  <a:pt x="165" y="261"/>
                  <a:pt x="165" y="261"/>
                  <a:pt x="165" y="261"/>
                </a:cubicBezTo>
                <a:cubicBezTo>
                  <a:pt x="165" y="260"/>
                  <a:pt x="165" y="260"/>
                  <a:pt x="165" y="260"/>
                </a:cubicBezTo>
                <a:cubicBezTo>
                  <a:pt x="166" y="259"/>
                  <a:pt x="166" y="259"/>
                  <a:pt x="166" y="259"/>
                </a:cubicBezTo>
                <a:cubicBezTo>
                  <a:pt x="166" y="259"/>
                  <a:pt x="166" y="259"/>
                  <a:pt x="166" y="259"/>
                </a:cubicBezTo>
                <a:cubicBezTo>
                  <a:pt x="173" y="255"/>
                  <a:pt x="173" y="255"/>
                  <a:pt x="173" y="255"/>
                </a:cubicBezTo>
                <a:cubicBezTo>
                  <a:pt x="174" y="255"/>
                  <a:pt x="174" y="255"/>
                  <a:pt x="174" y="255"/>
                </a:cubicBezTo>
                <a:cubicBezTo>
                  <a:pt x="174" y="255"/>
                  <a:pt x="174" y="255"/>
                  <a:pt x="174" y="255"/>
                </a:cubicBezTo>
                <a:cubicBezTo>
                  <a:pt x="179" y="251"/>
                  <a:pt x="179" y="251"/>
                  <a:pt x="179" y="251"/>
                </a:cubicBezTo>
                <a:cubicBezTo>
                  <a:pt x="186" y="242"/>
                  <a:pt x="186" y="242"/>
                  <a:pt x="186" y="242"/>
                </a:cubicBezTo>
                <a:cubicBezTo>
                  <a:pt x="187" y="235"/>
                  <a:pt x="187" y="235"/>
                  <a:pt x="187" y="235"/>
                </a:cubicBezTo>
                <a:cubicBezTo>
                  <a:pt x="179" y="218"/>
                  <a:pt x="179" y="218"/>
                  <a:pt x="179" y="218"/>
                </a:cubicBezTo>
                <a:cubicBezTo>
                  <a:pt x="195" y="225"/>
                  <a:pt x="195" y="225"/>
                  <a:pt x="195" y="225"/>
                </a:cubicBezTo>
                <a:cubicBezTo>
                  <a:pt x="195" y="219"/>
                  <a:pt x="195" y="219"/>
                  <a:pt x="195" y="219"/>
                </a:cubicBezTo>
                <a:cubicBezTo>
                  <a:pt x="195" y="219"/>
                  <a:pt x="195" y="219"/>
                  <a:pt x="195" y="219"/>
                </a:cubicBezTo>
                <a:cubicBezTo>
                  <a:pt x="195" y="218"/>
                  <a:pt x="195" y="218"/>
                  <a:pt x="195" y="218"/>
                </a:cubicBezTo>
                <a:cubicBezTo>
                  <a:pt x="201" y="213"/>
                  <a:pt x="201" y="213"/>
                  <a:pt x="201" y="213"/>
                </a:cubicBezTo>
                <a:cubicBezTo>
                  <a:pt x="213" y="210"/>
                  <a:pt x="213" y="210"/>
                  <a:pt x="213" y="210"/>
                </a:cubicBezTo>
                <a:cubicBezTo>
                  <a:pt x="214" y="210"/>
                  <a:pt x="214" y="210"/>
                  <a:pt x="214" y="210"/>
                </a:cubicBezTo>
                <a:cubicBezTo>
                  <a:pt x="221" y="225"/>
                  <a:pt x="221" y="225"/>
                  <a:pt x="221" y="225"/>
                </a:cubicBezTo>
                <a:cubicBezTo>
                  <a:pt x="221" y="225"/>
                  <a:pt x="221" y="225"/>
                  <a:pt x="221" y="225"/>
                </a:cubicBezTo>
                <a:cubicBezTo>
                  <a:pt x="220" y="231"/>
                  <a:pt x="220" y="231"/>
                  <a:pt x="220" y="231"/>
                </a:cubicBezTo>
                <a:cubicBezTo>
                  <a:pt x="221" y="236"/>
                  <a:pt x="221" y="236"/>
                  <a:pt x="221" y="236"/>
                </a:cubicBezTo>
                <a:cubicBezTo>
                  <a:pt x="221" y="239"/>
                  <a:pt x="223" y="240"/>
                  <a:pt x="224" y="240"/>
                </a:cubicBezTo>
                <a:cubicBezTo>
                  <a:pt x="226" y="240"/>
                  <a:pt x="227" y="239"/>
                  <a:pt x="229" y="237"/>
                </a:cubicBezTo>
                <a:cubicBezTo>
                  <a:pt x="229" y="236"/>
                  <a:pt x="229" y="236"/>
                  <a:pt x="229" y="236"/>
                </a:cubicBezTo>
                <a:cubicBezTo>
                  <a:pt x="229" y="236"/>
                  <a:pt x="229" y="236"/>
                  <a:pt x="229" y="236"/>
                </a:cubicBezTo>
                <a:cubicBezTo>
                  <a:pt x="230" y="236"/>
                  <a:pt x="230" y="236"/>
                  <a:pt x="230" y="236"/>
                </a:cubicBezTo>
                <a:cubicBezTo>
                  <a:pt x="239" y="233"/>
                  <a:pt x="239" y="233"/>
                  <a:pt x="239" y="233"/>
                </a:cubicBezTo>
                <a:cubicBezTo>
                  <a:pt x="239" y="233"/>
                  <a:pt x="239" y="233"/>
                  <a:pt x="239" y="233"/>
                </a:cubicBezTo>
                <a:cubicBezTo>
                  <a:pt x="240" y="233"/>
                  <a:pt x="240" y="233"/>
                  <a:pt x="240" y="233"/>
                </a:cubicBezTo>
                <a:cubicBezTo>
                  <a:pt x="245" y="233"/>
                  <a:pt x="247" y="234"/>
                  <a:pt x="249" y="236"/>
                </a:cubicBezTo>
                <a:cubicBezTo>
                  <a:pt x="249" y="247"/>
                  <a:pt x="249" y="247"/>
                  <a:pt x="249" y="247"/>
                </a:cubicBezTo>
                <a:cubicBezTo>
                  <a:pt x="249" y="247"/>
                  <a:pt x="249" y="247"/>
                  <a:pt x="249" y="247"/>
                </a:cubicBezTo>
                <a:cubicBezTo>
                  <a:pt x="251" y="248"/>
                  <a:pt x="251" y="248"/>
                  <a:pt x="251" y="248"/>
                </a:cubicBezTo>
                <a:cubicBezTo>
                  <a:pt x="255" y="249"/>
                  <a:pt x="255" y="249"/>
                  <a:pt x="255" y="249"/>
                </a:cubicBezTo>
                <a:cubicBezTo>
                  <a:pt x="261" y="249"/>
                  <a:pt x="261" y="249"/>
                  <a:pt x="261" y="249"/>
                </a:cubicBezTo>
                <a:cubicBezTo>
                  <a:pt x="271" y="246"/>
                  <a:pt x="271" y="246"/>
                  <a:pt x="271" y="246"/>
                </a:cubicBezTo>
                <a:cubicBezTo>
                  <a:pt x="277" y="241"/>
                  <a:pt x="277" y="241"/>
                  <a:pt x="277" y="241"/>
                </a:cubicBezTo>
                <a:cubicBezTo>
                  <a:pt x="278" y="236"/>
                  <a:pt x="278" y="236"/>
                  <a:pt x="278" y="236"/>
                </a:cubicBezTo>
                <a:cubicBezTo>
                  <a:pt x="275" y="233"/>
                  <a:pt x="275" y="233"/>
                  <a:pt x="275" y="233"/>
                </a:cubicBezTo>
                <a:cubicBezTo>
                  <a:pt x="265" y="229"/>
                  <a:pt x="265" y="229"/>
                  <a:pt x="265" y="229"/>
                </a:cubicBezTo>
                <a:cubicBezTo>
                  <a:pt x="265" y="229"/>
                  <a:pt x="265" y="229"/>
                  <a:pt x="265" y="229"/>
                </a:cubicBezTo>
                <a:cubicBezTo>
                  <a:pt x="264" y="229"/>
                  <a:pt x="264" y="229"/>
                  <a:pt x="264" y="229"/>
                </a:cubicBezTo>
                <a:cubicBezTo>
                  <a:pt x="264" y="229"/>
                  <a:pt x="264" y="229"/>
                  <a:pt x="264" y="229"/>
                </a:cubicBezTo>
                <a:cubicBezTo>
                  <a:pt x="264" y="229"/>
                  <a:pt x="264" y="229"/>
                  <a:pt x="264" y="229"/>
                </a:cubicBezTo>
                <a:cubicBezTo>
                  <a:pt x="252" y="217"/>
                  <a:pt x="252" y="217"/>
                  <a:pt x="252" y="217"/>
                </a:cubicBezTo>
                <a:cubicBezTo>
                  <a:pt x="253" y="216"/>
                  <a:pt x="253" y="216"/>
                  <a:pt x="253" y="216"/>
                </a:cubicBezTo>
                <a:cubicBezTo>
                  <a:pt x="259" y="211"/>
                  <a:pt x="259" y="211"/>
                  <a:pt x="259" y="211"/>
                </a:cubicBezTo>
                <a:cubicBezTo>
                  <a:pt x="259" y="210"/>
                  <a:pt x="259" y="210"/>
                  <a:pt x="259" y="210"/>
                </a:cubicBezTo>
                <a:cubicBezTo>
                  <a:pt x="259" y="210"/>
                  <a:pt x="259" y="210"/>
                  <a:pt x="259" y="210"/>
                </a:cubicBezTo>
                <a:cubicBezTo>
                  <a:pt x="265" y="208"/>
                  <a:pt x="265" y="208"/>
                  <a:pt x="265" y="208"/>
                </a:cubicBezTo>
                <a:cubicBezTo>
                  <a:pt x="265" y="208"/>
                  <a:pt x="265" y="208"/>
                  <a:pt x="265" y="208"/>
                </a:cubicBezTo>
                <a:cubicBezTo>
                  <a:pt x="267" y="208"/>
                  <a:pt x="267" y="208"/>
                  <a:pt x="267" y="208"/>
                </a:cubicBezTo>
                <a:cubicBezTo>
                  <a:pt x="275" y="209"/>
                  <a:pt x="275" y="209"/>
                  <a:pt x="275" y="209"/>
                </a:cubicBezTo>
                <a:cubicBezTo>
                  <a:pt x="275" y="209"/>
                  <a:pt x="275" y="209"/>
                  <a:pt x="275" y="209"/>
                </a:cubicBezTo>
                <a:cubicBezTo>
                  <a:pt x="275" y="210"/>
                  <a:pt x="275" y="210"/>
                  <a:pt x="275" y="210"/>
                </a:cubicBezTo>
                <a:cubicBezTo>
                  <a:pt x="275" y="207"/>
                  <a:pt x="275" y="207"/>
                  <a:pt x="275" y="207"/>
                </a:cubicBezTo>
                <a:cubicBezTo>
                  <a:pt x="272" y="201"/>
                  <a:pt x="272" y="201"/>
                  <a:pt x="272" y="201"/>
                </a:cubicBezTo>
                <a:cubicBezTo>
                  <a:pt x="266" y="198"/>
                  <a:pt x="266" y="198"/>
                  <a:pt x="266" y="198"/>
                </a:cubicBezTo>
                <a:cubicBezTo>
                  <a:pt x="259" y="187"/>
                  <a:pt x="259" y="187"/>
                  <a:pt x="259" y="187"/>
                </a:cubicBezTo>
                <a:cubicBezTo>
                  <a:pt x="259" y="187"/>
                  <a:pt x="259" y="187"/>
                  <a:pt x="259" y="187"/>
                </a:cubicBezTo>
                <a:cubicBezTo>
                  <a:pt x="258" y="186"/>
                  <a:pt x="258" y="186"/>
                  <a:pt x="258" y="186"/>
                </a:cubicBezTo>
                <a:cubicBezTo>
                  <a:pt x="258" y="186"/>
                  <a:pt x="258" y="186"/>
                  <a:pt x="258" y="186"/>
                </a:cubicBezTo>
                <a:cubicBezTo>
                  <a:pt x="255" y="173"/>
                  <a:pt x="255" y="173"/>
                  <a:pt x="255" y="173"/>
                </a:cubicBezTo>
                <a:cubicBezTo>
                  <a:pt x="255" y="163"/>
                  <a:pt x="255" y="163"/>
                  <a:pt x="255" y="163"/>
                </a:cubicBezTo>
                <a:cubicBezTo>
                  <a:pt x="261" y="157"/>
                  <a:pt x="261" y="157"/>
                  <a:pt x="261" y="157"/>
                </a:cubicBezTo>
                <a:cubicBezTo>
                  <a:pt x="271" y="157"/>
                  <a:pt x="271" y="157"/>
                  <a:pt x="271" y="157"/>
                </a:cubicBezTo>
                <a:cubicBezTo>
                  <a:pt x="293" y="159"/>
                  <a:pt x="293" y="159"/>
                  <a:pt x="293" y="159"/>
                </a:cubicBezTo>
                <a:cubicBezTo>
                  <a:pt x="303" y="144"/>
                  <a:pt x="303" y="144"/>
                  <a:pt x="303" y="144"/>
                </a:cubicBezTo>
                <a:cubicBezTo>
                  <a:pt x="303" y="143"/>
                  <a:pt x="303" y="143"/>
                  <a:pt x="303" y="143"/>
                </a:cubicBezTo>
                <a:cubicBezTo>
                  <a:pt x="304" y="143"/>
                  <a:pt x="304" y="143"/>
                  <a:pt x="304" y="143"/>
                </a:cubicBezTo>
                <a:cubicBezTo>
                  <a:pt x="313" y="139"/>
                  <a:pt x="313" y="139"/>
                  <a:pt x="313" y="139"/>
                </a:cubicBezTo>
                <a:cubicBezTo>
                  <a:pt x="317" y="130"/>
                  <a:pt x="317" y="130"/>
                  <a:pt x="317" y="130"/>
                </a:cubicBezTo>
                <a:cubicBezTo>
                  <a:pt x="317" y="129"/>
                  <a:pt x="317" y="129"/>
                  <a:pt x="317" y="129"/>
                </a:cubicBezTo>
                <a:cubicBezTo>
                  <a:pt x="327" y="121"/>
                  <a:pt x="327" y="121"/>
                  <a:pt x="327" y="121"/>
                </a:cubicBezTo>
                <a:cubicBezTo>
                  <a:pt x="332" y="112"/>
                  <a:pt x="332" y="112"/>
                  <a:pt x="332" y="112"/>
                </a:cubicBezTo>
                <a:cubicBezTo>
                  <a:pt x="332" y="112"/>
                  <a:pt x="332" y="112"/>
                  <a:pt x="332" y="112"/>
                </a:cubicBezTo>
                <a:cubicBezTo>
                  <a:pt x="333" y="112"/>
                  <a:pt x="333" y="112"/>
                  <a:pt x="333" y="112"/>
                </a:cubicBezTo>
                <a:cubicBezTo>
                  <a:pt x="333" y="111"/>
                  <a:pt x="333" y="111"/>
                  <a:pt x="333" y="111"/>
                </a:cubicBezTo>
                <a:cubicBezTo>
                  <a:pt x="333" y="111"/>
                  <a:pt x="333" y="111"/>
                  <a:pt x="333" y="111"/>
                </a:cubicBezTo>
                <a:cubicBezTo>
                  <a:pt x="337" y="107"/>
                  <a:pt x="337" y="107"/>
                  <a:pt x="337" y="107"/>
                </a:cubicBezTo>
                <a:cubicBezTo>
                  <a:pt x="341" y="99"/>
                  <a:pt x="341" y="99"/>
                  <a:pt x="341" y="99"/>
                </a:cubicBezTo>
                <a:cubicBezTo>
                  <a:pt x="343" y="87"/>
                  <a:pt x="343" y="87"/>
                  <a:pt x="343" y="87"/>
                </a:cubicBezTo>
                <a:cubicBezTo>
                  <a:pt x="343" y="86"/>
                  <a:pt x="343" y="86"/>
                  <a:pt x="343" y="86"/>
                </a:cubicBezTo>
                <a:cubicBezTo>
                  <a:pt x="343" y="85"/>
                  <a:pt x="343" y="85"/>
                  <a:pt x="343" y="85"/>
                </a:cubicBezTo>
                <a:cubicBezTo>
                  <a:pt x="350" y="81"/>
                  <a:pt x="350" y="81"/>
                  <a:pt x="350" y="81"/>
                </a:cubicBezTo>
                <a:cubicBezTo>
                  <a:pt x="351" y="79"/>
                  <a:pt x="351" y="79"/>
                  <a:pt x="351" y="79"/>
                </a:cubicBezTo>
                <a:cubicBezTo>
                  <a:pt x="342" y="78"/>
                  <a:pt x="342" y="78"/>
                  <a:pt x="342" y="78"/>
                </a:cubicBezTo>
                <a:cubicBezTo>
                  <a:pt x="326" y="79"/>
                  <a:pt x="326" y="79"/>
                  <a:pt x="326" y="79"/>
                </a:cubicBezTo>
                <a:cubicBezTo>
                  <a:pt x="325" y="78"/>
                  <a:pt x="325" y="78"/>
                  <a:pt x="325" y="78"/>
                </a:cubicBezTo>
                <a:cubicBezTo>
                  <a:pt x="319" y="73"/>
                  <a:pt x="319" y="73"/>
                  <a:pt x="319" y="73"/>
                </a:cubicBezTo>
                <a:cubicBezTo>
                  <a:pt x="319" y="73"/>
                  <a:pt x="319" y="73"/>
                  <a:pt x="319" y="73"/>
                </a:cubicBezTo>
                <a:cubicBezTo>
                  <a:pt x="319" y="73"/>
                  <a:pt x="319" y="73"/>
                  <a:pt x="319" y="73"/>
                </a:cubicBezTo>
                <a:cubicBezTo>
                  <a:pt x="319" y="73"/>
                  <a:pt x="319" y="73"/>
                  <a:pt x="319" y="73"/>
                </a:cubicBezTo>
                <a:cubicBezTo>
                  <a:pt x="315" y="68"/>
                  <a:pt x="315" y="68"/>
                  <a:pt x="315" y="68"/>
                </a:cubicBezTo>
                <a:cubicBezTo>
                  <a:pt x="315" y="69"/>
                  <a:pt x="315" y="69"/>
                  <a:pt x="315" y="69"/>
                </a:cubicBezTo>
                <a:cubicBezTo>
                  <a:pt x="314" y="69"/>
                  <a:pt x="314" y="69"/>
                  <a:pt x="314" y="69"/>
                </a:cubicBezTo>
                <a:cubicBezTo>
                  <a:pt x="313" y="71"/>
                  <a:pt x="311" y="71"/>
                  <a:pt x="309" y="71"/>
                </a:cubicBezTo>
                <a:cubicBezTo>
                  <a:pt x="307" y="72"/>
                  <a:pt x="307" y="72"/>
                  <a:pt x="307" y="72"/>
                </a:cubicBezTo>
                <a:cubicBezTo>
                  <a:pt x="306" y="73"/>
                  <a:pt x="305" y="73"/>
                  <a:pt x="304" y="73"/>
                </a:cubicBezTo>
                <a:cubicBezTo>
                  <a:pt x="303" y="73"/>
                  <a:pt x="303" y="71"/>
                  <a:pt x="302" y="69"/>
                </a:cubicBezTo>
                <a:cubicBezTo>
                  <a:pt x="302" y="67"/>
                  <a:pt x="301" y="65"/>
                  <a:pt x="299" y="63"/>
                </a:cubicBezTo>
                <a:cubicBezTo>
                  <a:pt x="298" y="63"/>
                  <a:pt x="298" y="63"/>
                  <a:pt x="298" y="63"/>
                </a:cubicBezTo>
                <a:cubicBezTo>
                  <a:pt x="298" y="63"/>
                  <a:pt x="298" y="63"/>
                  <a:pt x="298" y="63"/>
                </a:cubicBezTo>
                <a:cubicBezTo>
                  <a:pt x="298" y="63"/>
                  <a:pt x="298" y="63"/>
                  <a:pt x="298" y="63"/>
                </a:cubicBezTo>
                <a:cubicBezTo>
                  <a:pt x="296" y="57"/>
                  <a:pt x="296" y="57"/>
                  <a:pt x="296" y="57"/>
                </a:cubicBezTo>
                <a:cubicBezTo>
                  <a:pt x="294" y="57"/>
                  <a:pt x="294" y="57"/>
                  <a:pt x="294" y="57"/>
                </a:cubicBezTo>
                <a:cubicBezTo>
                  <a:pt x="288" y="61"/>
                  <a:pt x="288" y="61"/>
                  <a:pt x="288" y="61"/>
                </a:cubicBezTo>
                <a:cubicBezTo>
                  <a:pt x="288" y="62"/>
                  <a:pt x="288" y="62"/>
                  <a:pt x="288" y="62"/>
                </a:cubicBezTo>
                <a:cubicBezTo>
                  <a:pt x="287" y="62"/>
                  <a:pt x="287" y="62"/>
                  <a:pt x="287" y="62"/>
                </a:cubicBezTo>
                <a:cubicBezTo>
                  <a:pt x="273" y="65"/>
                  <a:pt x="273" y="65"/>
                  <a:pt x="273" y="65"/>
                </a:cubicBezTo>
                <a:cubicBezTo>
                  <a:pt x="273" y="65"/>
                  <a:pt x="273" y="65"/>
                  <a:pt x="273" y="65"/>
                </a:cubicBezTo>
                <a:cubicBezTo>
                  <a:pt x="272" y="64"/>
                  <a:pt x="272" y="64"/>
                  <a:pt x="272" y="64"/>
                </a:cubicBezTo>
                <a:cubicBezTo>
                  <a:pt x="263" y="58"/>
                  <a:pt x="263" y="58"/>
                  <a:pt x="263" y="58"/>
                </a:cubicBezTo>
                <a:cubicBezTo>
                  <a:pt x="263" y="58"/>
                  <a:pt x="263" y="58"/>
                  <a:pt x="263" y="58"/>
                </a:cubicBezTo>
                <a:cubicBezTo>
                  <a:pt x="262" y="57"/>
                  <a:pt x="262" y="57"/>
                  <a:pt x="262" y="57"/>
                </a:cubicBezTo>
                <a:cubicBezTo>
                  <a:pt x="262" y="57"/>
                  <a:pt x="262" y="57"/>
                  <a:pt x="262" y="57"/>
                </a:cubicBezTo>
                <a:cubicBezTo>
                  <a:pt x="262" y="57"/>
                  <a:pt x="262" y="57"/>
                  <a:pt x="262" y="57"/>
                </a:cubicBezTo>
                <a:cubicBezTo>
                  <a:pt x="259" y="52"/>
                  <a:pt x="259" y="52"/>
                  <a:pt x="259" y="52"/>
                </a:cubicBezTo>
                <a:cubicBezTo>
                  <a:pt x="253" y="59"/>
                  <a:pt x="253" y="59"/>
                  <a:pt x="253" y="59"/>
                </a:cubicBezTo>
                <a:cubicBezTo>
                  <a:pt x="248" y="65"/>
                  <a:pt x="244" y="67"/>
                  <a:pt x="242" y="65"/>
                </a:cubicBezTo>
                <a:cubicBezTo>
                  <a:pt x="233" y="60"/>
                  <a:pt x="233" y="60"/>
                  <a:pt x="233" y="60"/>
                </a:cubicBezTo>
                <a:cubicBezTo>
                  <a:pt x="226" y="59"/>
                  <a:pt x="226" y="59"/>
                  <a:pt x="226" y="59"/>
                </a:cubicBezTo>
                <a:cubicBezTo>
                  <a:pt x="225" y="60"/>
                  <a:pt x="225" y="60"/>
                  <a:pt x="225" y="60"/>
                </a:cubicBezTo>
                <a:cubicBezTo>
                  <a:pt x="219" y="55"/>
                  <a:pt x="219" y="55"/>
                  <a:pt x="219" y="55"/>
                </a:cubicBezTo>
                <a:cubicBezTo>
                  <a:pt x="219" y="55"/>
                  <a:pt x="219" y="55"/>
                  <a:pt x="219" y="55"/>
                </a:cubicBezTo>
                <a:cubicBezTo>
                  <a:pt x="218" y="55"/>
                  <a:pt x="218" y="55"/>
                  <a:pt x="218" y="55"/>
                </a:cubicBezTo>
                <a:cubicBezTo>
                  <a:pt x="221" y="44"/>
                  <a:pt x="221" y="44"/>
                  <a:pt x="221" y="44"/>
                </a:cubicBezTo>
                <a:cubicBezTo>
                  <a:pt x="221" y="40"/>
                  <a:pt x="221" y="40"/>
                  <a:pt x="221" y="40"/>
                </a:cubicBezTo>
                <a:cubicBezTo>
                  <a:pt x="217" y="39"/>
                  <a:pt x="217" y="39"/>
                  <a:pt x="217" y="39"/>
                </a:cubicBezTo>
                <a:cubicBezTo>
                  <a:pt x="217" y="39"/>
                  <a:pt x="217" y="39"/>
                  <a:pt x="217" y="39"/>
                </a:cubicBezTo>
                <a:cubicBezTo>
                  <a:pt x="208" y="29"/>
                  <a:pt x="208" y="29"/>
                  <a:pt x="208" y="29"/>
                </a:cubicBezTo>
                <a:cubicBezTo>
                  <a:pt x="209" y="23"/>
                  <a:pt x="209" y="23"/>
                  <a:pt x="209" y="23"/>
                </a:cubicBezTo>
                <a:cubicBezTo>
                  <a:pt x="188" y="21"/>
                  <a:pt x="188" y="21"/>
                  <a:pt x="188" y="21"/>
                </a:cubicBezTo>
                <a:cubicBezTo>
                  <a:pt x="180" y="16"/>
                  <a:pt x="180" y="16"/>
                  <a:pt x="180" y="16"/>
                </a:cubicBezTo>
                <a:cubicBezTo>
                  <a:pt x="178" y="15"/>
                  <a:pt x="176" y="13"/>
                  <a:pt x="175" y="9"/>
                </a:cubicBezTo>
                <a:cubicBezTo>
                  <a:pt x="174" y="6"/>
                  <a:pt x="174" y="6"/>
                  <a:pt x="174" y="6"/>
                </a:cubicBezTo>
                <a:cubicBezTo>
                  <a:pt x="172" y="0"/>
                  <a:pt x="172" y="0"/>
                  <a:pt x="172" y="0"/>
                </a:cubicBezTo>
                <a:cubicBezTo>
                  <a:pt x="169" y="0"/>
                  <a:pt x="169" y="0"/>
                  <a:pt x="169" y="0"/>
                </a:cubicBezTo>
                <a:cubicBezTo>
                  <a:pt x="163" y="5"/>
                  <a:pt x="163" y="5"/>
                  <a:pt x="163" y="5"/>
                </a:cubicBezTo>
                <a:cubicBezTo>
                  <a:pt x="155" y="15"/>
                  <a:pt x="155" y="15"/>
                  <a:pt x="155" y="15"/>
                </a:cubicBezTo>
                <a:cubicBezTo>
                  <a:pt x="157" y="21"/>
                  <a:pt x="157" y="21"/>
                  <a:pt x="157" y="21"/>
                </a:cubicBezTo>
                <a:cubicBezTo>
                  <a:pt x="159" y="30"/>
                  <a:pt x="159" y="30"/>
                  <a:pt x="159" y="30"/>
                </a:cubicBezTo>
                <a:cubicBezTo>
                  <a:pt x="159" y="31"/>
                  <a:pt x="159" y="31"/>
                  <a:pt x="159" y="31"/>
                </a:cubicBezTo>
                <a:cubicBezTo>
                  <a:pt x="160" y="31"/>
                  <a:pt x="160" y="31"/>
                  <a:pt x="160" y="31"/>
                </a:cubicBezTo>
                <a:cubicBezTo>
                  <a:pt x="159" y="31"/>
                  <a:pt x="159" y="31"/>
                  <a:pt x="159" y="31"/>
                </a:cubicBezTo>
                <a:cubicBezTo>
                  <a:pt x="159" y="31"/>
                  <a:pt x="159" y="31"/>
                  <a:pt x="159" y="31"/>
                </a:cubicBezTo>
                <a:cubicBezTo>
                  <a:pt x="159" y="34"/>
                  <a:pt x="156" y="35"/>
                  <a:pt x="153" y="35"/>
                </a:cubicBezTo>
                <a:cubicBezTo>
                  <a:pt x="145" y="35"/>
                  <a:pt x="145" y="35"/>
                  <a:pt x="145" y="35"/>
                </a:cubicBezTo>
                <a:cubicBezTo>
                  <a:pt x="140" y="33"/>
                  <a:pt x="140" y="33"/>
                  <a:pt x="140" y="33"/>
                </a:cubicBezTo>
                <a:cubicBezTo>
                  <a:pt x="134" y="35"/>
                  <a:pt x="134" y="35"/>
                  <a:pt x="134" y="35"/>
                </a:cubicBezTo>
                <a:cubicBezTo>
                  <a:pt x="133" y="35"/>
                  <a:pt x="133" y="35"/>
                  <a:pt x="133" y="35"/>
                </a:cubicBezTo>
                <a:cubicBezTo>
                  <a:pt x="132" y="35"/>
                  <a:pt x="132" y="35"/>
                  <a:pt x="132" y="35"/>
                </a:cubicBezTo>
                <a:cubicBezTo>
                  <a:pt x="131" y="41"/>
                  <a:pt x="131" y="41"/>
                  <a:pt x="131" y="41"/>
                </a:cubicBezTo>
                <a:cubicBezTo>
                  <a:pt x="131" y="41"/>
                  <a:pt x="131" y="41"/>
                  <a:pt x="131" y="41"/>
                </a:cubicBezTo>
                <a:cubicBezTo>
                  <a:pt x="131" y="43"/>
                  <a:pt x="131" y="43"/>
                  <a:pt x="131" y="43"/>
                </a:cubicBezTo>
                <a:cubicBezTo>
                  <a:pt x="129" y="43"/>
                  <a:pt x="129" y="43"/>
                  <a:pt x="129" y="43"/>
                </a:cubicBezTo>
                <a:cubicBezTo>
                  <a:pt x="119" y="39"/>
                  <a:pt x="119" y="39"/>
                  <a:pt x="119" y="39"/>
                </a:cubicBezTo>
                <a:cubicBezTo>
                  <a:pt x="119" y="43"/>
                  <a:pt x="120" y="45"/>
                  <a:pt x="121" y="48"/>
                </a:cubicBezTo>
                <a:cubicBezTo>
                  <a:pt x="123" y="51"/>
                  <a:pt x="123" y="53"/>
                  <a:pt x="122" y="55"/>
                </a:cubicBezTo>
                <a:cubicBezTo>
                  <a:pt x="121" y="58"/>
                  <a:pt x="121" y="58"/>
                  <a:pt x="121" y="58"/>
                </a:cubicBezTo>
                <a:cubicBezTo>
                  <a:pt x="119" y="59"/>
                  <a:pt x="116" y="60"/>
                  <a:pt x="111" y="59"/>
                </a:cubicBezTo>
                <a:cubicBezTo>
                  <a:pt x="104" y="59"/>
                  <a:pt x="104" y="59"/>
                  <a:pt x="104" y="59"/>
                </a:cubicBezTo>
                <a:cubicBezTo>
                  <a:pt x="103" y="71"/>
                  <a:pt x="103" y="71"/>
                  <a:pt x="103" y="71"/>
                </a:cubicBezTo>
                <a:cubicBezTo>
                  <a:pt x="95" y="67"/>
                  <a:pt x="95" y="67"/>
                  <a:pt x="95" y="67"/>
                </a:cubicBezTo>
                <a:cubicBezTo>
                  <a:pt x="94" y="67"/>
                  <a:pt x="94" y="67"/>
                  <a:pt x="94" y="67"/>
                </a:cubicBezTo>
                <a:cubicBezTo>
                  <a:pt x="94" y="67"/>
                  <a:pt x="94" y="67"/>
                  <a:pt x="94" y="67"/>
                </a:cubicBezTo>
                <a:cubicBezTo>
                  <a:pt x="89" y="59"/>
                  <a:pt x="89" y="59"/>
                  <a:pt x="89" y="59"/>
                </a:cubicBezTo>
                <a:cubicBezTo>
                  <a:pt x="80" y="55"/>
                  <a:pt x="80" y="55"/>
                  <a:pt x="80" y="55"/>
                </a:cubicBezTo>
                <a:cubicBezTo>
                  <a:pt x="77" y="50"/>
                  <a:pt x="77" y="50"/>
                  <a:pt x="77" y="50"/>
                </a:cubicBezTo>
                <a:cubicBezTo>
                  <a:pt x="74" y="53"/>
                  <a:pt x="74" y="53"/>
                  <a:pt x="74" y="53"/>
                </a:cubicBezTo>
                <a:cubicBezTo>
                  <a:pt x="73" y="53"/>
                  <a:pt x="73" y="53"/>
                  <a:pt x="73" y="53"/>
                </a:cubicBezTo>
                <a:cubicBezTo>
                  <a:pt x="67" y="54"/>
                  <a:pt x="67" y="54"/>
                  <a:pt x="67" y="54"/>
                </a:cubicBezTo>
                <a:cubicBezTo>
                  <a:pt x="66" y="54"/>
                  <a:pt x="66" y="54"/>
                  <a:pt x="66" y="54"/>
                </a:cubicBezTo>
                <a:cubicBezTo>
                  <a:pt x="63" y="47"/>
                  <a:pt x="63" y="47"/>
                  <a:pt x="63" y="47"/>
                </a:cubicBezTo>
                <a:cubicBezTo>
                  <a:pt x="59" y="43"/>
                  <a:pt x="59" y="43"/>
                  <a:pt x="59" y="43"/>
                </a:cubicBezTo>
                <a:cubicBezTo>
                  <a:pt x="59" y="42"/>
                  <a:pt x="59" y="42"/>
                  <a:pt x="59" y="42"/>
                </a:cubicBezTo>
                <a:cubicBezTo>
                  <a:pt x="56" y="38"/>
                  <a:pt x="54" y="35"/>
                  <a:pt x="53" y="33"/>
                </a:cubicBezTo>
                <a:cubicBezTo>
                  <a:pt x="53" y="32"/>
                  <a:pt x="53" y="31"/>
                  <a:pt x="51" y="31"/>
                </a:cubicBezTo>
                <a:cubicBezTo>
                  <a:pt x="49" y="31"/>
                  <a:pt x="49" y="31"/>
                  <a:pt x="49" y="31"/>
                </a:cubicBezTo>
                <a:cubicBezTo>
                  <a:pt x="46" y="29"/>
                  <a:pt x="44" y="27"/>
                  <a:pt x="43" y="23"/>
                </a:cubicBezTo>
                <a:cubicBezTo>
                  <a:pt x="41" y="17"/>
                  <a:pt x="41" y="17"/>
                  <a:pt x="41" y="17"/>
                </a:cubicBezTo>
                <a:cubicBezTo>
                  <a:pt x="41" y="11"/>
                  <a:pt x="41" y="11"/>
                  <a:pt x="41" y="11"/>
                </a:cubicBezTo>
                <a:cubicBezTo>
                  <a:pt x="39" y="6"/>
                  <a:pt x="39" y="6"/>
                  <a:pt x="39" y="6"/>
                </a:cubicBezTo>
                <a:cubicBezTo>
                  <a:pt x="34" y="7"/>
                  <a:pt x="34" y="7"/>
                  <a:pt x="34" y="7"/>
                </a:cubicBezTo>
                <a:cubicBezTo>
                  <a:pt x="33" y="7"/>
                  <a:pt x="33" y="7"/>
                  <a:pt x="33" y="7"/>
                </a:cubicBezTo>
                <a:cubicBezTo>
                  <a:pt x="33" y="7"/>
                  <a:pt x="33" y="7"/>
                  <a:pt x="33" y="7"/>
                </a:cubicBezTo>
                <a:close/>
              </a:path>
            </a:pathLst>
          </a:custGeom>
          <a:solidFill>
            <a:schemeClr val="accent2"/>
          </a:solidFill>
          <a:ln>
            <a:noFill/>
          </a:ln>
        </p:spPr>
        <p:txBody>
          <a:bodyPr/>
          <a:lstStyle/>
          <a:p>
            <a:endParaRPr lang="zh-CN" altLang="en-US"/>
          </a:p>
        </p:txBody>
      </p:sp>
      <p:sp>
        <p:nvSpPr>
          <p:cNvPr id="19" name="Freeform 11"/>
          <p:cNvSpPr/>
          <p:nvPr/>
        </p:nvSpPr>
        <p:spPr bwMode="auto">
          <a:xfrm>
            <a:off x="728663" y="3190875"/>
            <a:ext cx="2020887" cy="1225550"/>
          </a:xfrm>
          <a:custGeom>
            <a:avLst/>
            <a:gdLst>
              <a:gd name="T0" fmla="*/ 2147483646 w 629"/>
              <a:gd name="T1" fmla="*/ 2147483646 h 382"/>
              <a:gd name="T2" fmla="*/ 2147483646 w 629"/>
              <a:gd name="T3" fmla="*/ 2147483646 h 382"/>
              <a:gd name="T4" fmla="*/ 2147483646 w 629"/>
              <a:gd name="T5" fmla="*/ 2147483646 h 382"/>
              <a:gd name="T6" fmla="*/ 2147483646 w 629"/>
              <a:gd name="T7" fmla="*/ 2147483646 h 382"/>
              <a:gd name="T8" fmla="*/ 2147483646 w 629"/>
              <a:gd name="T9" fmla="*/ 2147483646 h 382"/>
              <a:gd name="T10" fmla="*/ 2147483646 w 629"/>
              <a:gd name="T11" fmla="*/ 2147483646 h 382"/>
              <a:gd name="T12" fmla="*/ 2147483646 w 629"/>
              <a:gd name="T13" fmla="*/ 2147483646 h 382"/>
              <a:gd name="T14" fmla="*/ 2147483646 w 629"/>
              <a:gd name="T15" fmla="*/ 2147483646 h 382"/>
              <a:gd name="T16" fmla="*/ 2147483646 w 629"/>
              <a:gd name="T17" fmla="*/ 2147483646 h 382"/>
              <a:gd name="T18" fmla="*/ 2147483646 w 629"/>
              <a:gd name="T19" fmla="*/ 2147483646 h 382"/>
              <a:gd name="T20" fmla="*/ 2147483646 w 629"/>
              <a:gd name="T21" fmla="*/ 2147483646 h 382"/>
              <a:gd name="T22" fmla="*/ 2147483646 w 629"/>
              <a:gd name="T23" fmla="*/ 2147483646 h 382"/>
              <a:gd name="T24" fmla="*/ 2147483646 w 629"/>
              <a:gd name="T25" fmla="*/ 2147483646 h 382"/>
              <a:gd name="T26" fmla="*/ 2147483646 w 629"/>
              <a:gd name="T27" fmla="*/ 2147483646 h 382"/>
              <a:gd name="T28" fmla="*/ 2147483646 w 629"/>
              <a:gd name="T29" fmla="*/ 2147483646 h 382"/>
              <a:gd name="T30" fmla="*/ 2147483646 w 629"/>
              <a:gd name="T31" fmla="*/ 2147483646 h 382"/>
              <a:gd name="T32" fmla="*/ 2147483646 w 629"/>
              <a:gd name="T33" fmla="*/ 2147483646 h 382"/>
              <a:gd name="T34" fmla="*/ 2147483646 w 629"/>
              <a:gd name="T35" fmla="*/ 2147483646 h 382"/>
              <a:gd name="T36" fmla="*/ 2147483646 w 629"/>
              <a:gd name="T37" fmla="*/ 2147483646 h 382"/>
              <a:gd name="T38" fmla="*/ 2147483646 w 629"/>
              <a:gd name="T39" fmla="*/ 2147483646 h 382"/>
              <a:gd name="T40" fmla="*/ 2147483646 w 629"/>
              <a:gd name="T41" fmla="*/ 2147483646 h 382"/>
              <a:gd name="T42" fmla="*/ 2147483646 w 629"/>
              <a:gd name="T43" fmla="*/ 2147483646 h 382"/>
              <a:gd name="T44" fmla="*/ 2147483646 w 629"/>
              <a:gd name="T45" fmla="*/ 2147483646 h 382"/>
              <a:gd name="T46" fmla="*/ 2147483646 w 629"/>
              <a:gd name="T47" fmla="*/ 2147483646 h 382"/>
              <a:gd name="T48" fmla="*/ 2147483646 w 629"/>
              <a:gd name="T49" fmla="*/ 2147483646 h 382"/>
              <a:gd name="T50" fmla="*/ 2147483646 w 629"/>
              <a:gd name="T51" fmla="*/ 2147483646 h 382"/>
              <a:gd name="T52" fmla="*/ 2147483646 w 629"/>
              <a:gd name="T53" fmla="*/ 2147483646 h 382"/>
              <a:gd name="T54" fmla="*/ 2147483646 w 629"/>
              <a:gd name="T55" fmla="*/ 2147483646 h 382"/>
              <a:gd name="T56" fmla="*/ 2147483646 w 629"/>
              <a:gd name="T57" fmla="*/ 2147483646 h 382"/>
              <a:gd name="T58" fmla="*/ 2147483646 w 629"/>
              <a:gd name="T59" fmla="*/ 2147483646 h 382"/>
              <a:gd name="T60" fmla="*/ 2147483646 w 629"/>
              <a:gd name="T61" fmla="*/ 2147483646 h 382"/>
              <a:gd name="T62" fmla="*/ 2147483646 w 629"/>
              <a:gd name="T63" fmla="*/ 2147483646 h 382"/>
              <a:gd name="T64" fmla="*/ 2147483646 w 629"/>
              <a:gd name="T65" fmla="*/ 2147483646 h 382"/>
              <a:gd name="T66" fmla="*/ 2147483646 w 629"/>
              <a:gd name="T67" fmla="*/ 2147483646 h 382"/>
              <a:gd name="T68" fmla="*/ 2147483646 w 629"/>
              <a:gd name="T69" fmla="*/ 2147483646 h 382"/>
              <a:gd name="T70" fmla="*/ 2147483646 w 629"/>
              <a:gd name="T71" fmla="*/ 2147483646 h 382"/>
              <a:gd name="T72" fmla="*/ 2147483646 w 629"/>
              <a:gd name="T73" fmla="*/ 2147483646 h 382"/>
              <a:gd name="T74" fmla="*/ 2147483646 w 629"/>
              <a:gd name="T75" fmla="*/ 2147483646 h 382"/>
              <a:gd name="T76" fmla="*/ 2147483646 w 629"/>
              <a:gd name="T77" fmla="*/ 2147483646 h 382"/>
              <a:gd name="T78" fmla="*/ 2147483646 w 629"/>
              <a:gd name="T79" fmla="*/ 2147483646 h 382"/>
              <a:gd name="T80" fmla="*/ 2147483646 w 629"/>
              <a:gd name="T81" fmla="*/ 2147483646 h 382"/>
              <a:gd name="T82" fmla="*/ 2147483646 w 629"/>
              <a:gd name="T83" fmla="*/ 2147483646 h 382"/>
              <a:gd name="T84" fmla="*/ 2147483646 w 629"/>
              <a:gd name="T85" fmla="*/ 2147483646 h 382"/>
              <a:gd name="T86" fmla="*/ 2147483646 w 629"/>
              <a:gd name="T87" fmla="*/ 2147483646 h 382"/>
              <a:gd name="T88" fmla="*/ 2147483646 w 629"/>
              <a:gd name="T89" fmla="*/ 2147483646 h 382"/>
              <a:gd name="T90" fmla="*/ 2147483646 w 629"/>
              <a:gd name="T91" fmla="*/ 2147483646 h 382"/>
              <a:gd name="T92" fmla="*/ 2147483646 w 629"/>
              <a:gd name="T93" fmla="*/ 2147483646 h 382"/>
              <a:gd name="T94" fmla="*/ 2147483646 w 629"/>
              <a:gd name="T95" fmla="*/ 2147483646 h 382"/>
              <a:gd name="T96" fmla="*/ 2147483646 w 629"/>
              <a:gd name="T97" fmla="*/ 0 h 382"/>
              <a:gd name="T98" fmla="*/ 2147483646 w 629"/>
              <a:gd name="T99" fmla="*/ 2147483646 h 382"/>
              <a:gd name="T100" fmla="*/ 2147483646 w 629"/>
              <a:gd name="T101" fmla="*/ 2147483646 h 38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629" h="382">
                <a:moveTo>
                  <a:pt x="77" y="2"/>
                </a:moveTo>
                <a:cubicBezTo>
                  <a:pt x="77" y="2"/>
                  <a:pt x="77" y="2"/>
                  <a:pt x="77" y="2"/>
                </a:cubicBezTo>
                <a:cubicBezTo>
                  <a:pt x="76" y="6"/>
                  <a:pt x="73" y="8"/>
                  <a:pt x="70" y="11"/>
                </a:cubicBezTo>
                <a:cubicBezTo>
                  <a:pt x="67" y="12"/>
                  <a:pt x="67" y="14"/>
                  <a:pt x="67" y="16"/>
                </a:cubicBezTo>
                <a:cubicBezTo>
                  <a:pt x="67" y="18"/>
                  <a:pt x="67" y="18"/>
                  <a:pt x="67" y="18"/>
                </a:cubicBezTo>
                <a:cubicBezTo>
                  <a:pt x="67" y="20"/>
                  <a:pt x="65" y="23"/>
                  <a:pt x="62" y="28"/>
                </a:cubicBezTo>
                <a:cubicBezTo>
                  <a:pt x="62" y="30"/>
                  <a:pt x="62" y="30"/>
                  <a:pt x="62" y="30"/>
                </a:cubicBezTo>
                <a:cubicBezTo>
                  <a:pt x="61" y="31"/>
                  <a:pt x="59" y="32"/>
                  <a:pt x="57" y="32"/>
                </a:cubicBezTo>
                <a:cubicBezTo>
                  <a:pt x="34" y="29"/>
                  <a:pt x="34" y="29"/>
                  <a:pt x="34" y="29"/>
                </a:cubicBezTo>
                <a:cubicBezTo>
                  <a:pt x="34" y="29"/>
                  <a:pt x="34" y="29"/>
                  <a:pt x="34" y="29"/>
                </a:cubicBezTo>
                <a:cubicBezTo>
                  <a:pt x="32" y="34"/>
                  <a:pt x="32" y="34"/>
                  <a:pt x="32" y="34"/>
                </a:cubicBezTo>
                <a:cubicBezTo>
                  <a:pt x="32" y="35"/>
                  <a:pt x="32" y="35"/>
                  <a:pt x="32" y="35"/>
                </a:cubicBezTo>
                <a:cubicBezTo>
                  <a:pt x="32" y="35"/>
                  <a:pt x="32" y="35"/>
                  <a:pt x="32" y="35"/>
                </a:cubicBezTo>
                <a:cubicBezTo>
                  <a:pt x="32" y="35"/>
                  <a:pt x="32" y="35"/>
                  <a:pt x="32" y="35"/>
                </a:cubicBezTo>
                <a:cubicBezTo>
                  <a:pt x="26" y="44"/>
                  <a:pt x="22" y="50"/>
                  <a:pt x="21" y="54"/>
                </a:cubicBezTo>
                <a:cubicBezTo>
                  <a:pt x="21" y="56"/>
                  <a:pt x="23" y="63"/>
                  <a:pt x="29" y="75"/>
                </a:cubicBezTo>
                <a:cubicBezTo>
                  <a:pt x="32" y="84"/>
                  <a:pt x="32" y="84"/>
                  <a:pt x="32" y="84"/>
                </a:cubicBezTo>
                <a:cubicBezTo>
                  <a:pt x="34" y="88"/>
                  <a:pt x="33" y="92"/>
                  <a:pt x="29" y="98"/>
                </a:cubicBezTo>
                <a:cubicBezTo>
                  <a:pt x="22" y="105"/>
                  <a:pt x="22" y="105"/>
                  <a:pt x="22" y="105"/>
                </a:cubicBezTo>
                <a:cubicBezTo>
                  <a:pt x="10" y="105"/>
                  <a:pt x="10" y="105"/>
                  <a:pt x="10" y="105"/>
                </a:cubicBezTo>
                <a:cubicBezTo>
                  <a:pt x="7" y="92"/>
                  <a:pt x="7" y="92"/>
                  <a:pt x="7" y="92"/>
                </a:cubicBezTo>
                <a:cubicBezTo>
                  <a:pt x="4" y="108"/>
                  <a:pt x="4" y="108"/>
                  <a:pt x="4" y="108"/>
                </a:cubicBezTo>
                <a:cubicBezTo>
                  <a:pt x="9" y="116"/>
                  <a:pt x="9" y="116"/>
                  <a:pt x="9" y="116"/>
                </a:cubicBezTo>
                <a:cubicBezTo>
                  <a:pt x="10" y="117"/>
                  <a:pt x="10" y="118"/>
                  <a:pt x="9" y="118"/>
                </a:cubicBezTo>
                <a:cubicBezTo>
                  <a:pt x="9" y="119"/>
                  <a:pt x="9" y="119"/>
                  <a:pt x="9" y="119"/>
                </a:cubicBezTo>
                <a:cubicBezTo>
                  <a:pt x="7" y="120"/>
                  <a:pt x="5" y="124"/>
                  <a:pt x="2" y="131"/>
                </a:cubicBezTo>
                <a:cubicBezTo>
                  <a:pt x="0" y="137"/>
                  <a:pt x="1" y="143"/>
                  <a:pt x="6" y="150"/>
                </a:cubicBezTo>
                <a:cubicBezTo>
                  <a:pt x="15" y="150"/>
                  <a:pt x="15" y="150"/>
                  <a:pt x="15" y="150"/>
                </a:cubicBezTo>
                <a:cubicBezTo>
                  <a:pt x="19" y="150"/>
                  <a:pt x="23" y="156"/>
                  <a:pt x="30" y="165"/>
                </a:cubicBezTo>
                <a:cubicBezTo>
                  <a:pt x="31" y="166"/>
                  <a:pt x="31" y="166"/>
                  <a:pt x="31" y="166"/>
                </a:cubicBezTo>
                <a:cubicBezTo>
                  <a:pt x="31" y="166"/>
                  <a:pt x="31" y="166"/>
                  <a:pt x="31" y="166"/>
                </a:cubicBezTo>
                <a:cubicBezTo>
                  <a:pt x="31" y="168"/>
                  <a:pt x="32" y="170"/>
                  <a:pt x="34" y="172"/>
                </a:cubicBezTo>
                <a:cubicBezTo>
                  <a:pt x="55" y="192"/>
                  <a:pt x="55" y="192"/>
                  <a:pt x="55" y="192"/>
                </a:cubicBezTo>
                <a:cubicBezTo>
                  <a:pt x="55" y="192"/>
                  <a:pt x="55" y="192"/>
                  <a:pt x="55" y="192"/>
                </a:cubicBezTo>
                <a:cubicBezTo>
                  <a:pt x="65" y="204"/>
                  <a:pt x="65" y="204"/>
                  <a:pt x="65" y="204"/>
                </a:cubicBezTo>
                <a:cubicBezTo>
                  <a:pt x="70" y="204"/>
                  <a:pt x="70" y="204"/>
                  <a:pt x="70" y="204"/>
                </a:cubicBezTo>
                <a:cubicBezTo>
                  <a:pt x="76" y="193"/>
                  <a:pt x="76" y="193"/>
                  <a:pt x="76" y="193"/>
                </a:cubicBezTo>
                <a:cubicBezTo>
                  <a:pt x="77" y="192"/>
                  <a:pt x="77" y="192"/>
                  <a:pt x="77" y="192"/>
                </a:cubicBezTo>
                <a:cubicBezTo>
                  <a:pt x="77" y="192"/>
                  <a:pt x="77" y="192"/>
                  <a:pt x="77" y="192"/>
                </a:cubicBezTo>
                <a:cubicBezTo>
                  <a:pt x="92" y="196"/>
                  <a:pt x="92" y="196"/>
                  <a:pt x="92" y="196"/>
                </a:cubicBezTo>
                <a:cubicBezTo>
                  <a:pt x="92" y="196"/>
                  <a:pt x="92" y="196"/>
                  <a:pt x="92" y="196"/>
                </a:cubicBezTo>
                <a:cubicBezTo>
                  <a:pt x="92" y="197"/>
                  <a:pt x="92" y="197"/>
                  <a:pt x="92" y="197"/>
                </a:cubicBezTo>
                <a:cubicBezTo>
                  <a:pt x="94" y="207"/>
                  <a:pt x="94" y="207"/>
                  <a:pt x="94" y="207"/>
                </a:cubicBezTo>
                <a:cubicBezTo>
                  <a:pt x="112" y="227"/>
                  <a:pt x="112" y="227"/>
                  <a:pt x="112" y="227"/>
                </a:cubicBezTo>
                <a:cubicBezTo>
                  <a:pt x="118" y="230"/>
                  <a:pt x="118" y="230"/>
                  <a:pt x="118" y="230"/>
                </a:cubicBezTo>
                <a:cubicBezTo>
                  <a:pt x="118" y="230"/>
                  <a:pt x="118" y="230"/>
                  <a:pt x="118" y="230"/>
                </a:cubicBezTo>
                <a:cubicBezTo>
                  <a:pt x="121" y="232"/>
                  <a:pt x="121" y="232"/>
                  <a:pt x="121" y="232"/>
                </a:cubicBezTo>
                <a:cubicBezTo>
                  <a:pt x="121" y="232"/>
                  <a:pt x="121" y="232"/>
                  <a:pt x="121" y="232"/>
                </a:cubicBezTo>
                <a:cubicBezTo>
                  <a:pt x="135" y="252"/>
                  <a:pt x="135" y="252"/>
                  <a:pt x="135" y="252"/>
                </a:cubicBezTo>
                <a:cubicBezTo>
                  <a:pt x="145" y="250"/>
                  <a:pt x="145" y="250"/>
                  <a:pt x="145" y="250"/>
                </a:cubicBezTo>
                <a:cubicBezTo>
                  <a:pt x="146" y="250"/>
                  <a:pt x="146" y="250"/>
                  <a:pt x="146" y="250"/>
                </a:cubicBezTo>
                <a:cubicBezTo>
                  <a:pt x="147" y="250"/>
                  <a:pt x="147" y="250"/>
                  <a:pt x="147" y="250"/>
                </a:cubicBezTo>
                <a:cubicBezTo>
                  <a:pt x="147" y="251"/>
                  <a:pt x="147" y="251"/>
                  <a:pt x="147" y="251"/>
                </a:cubicBezTo>
                <a:cubicBezTo>
                  <a:pt x="148" y="252"/>
                  <a:pt x="148" y="252"/>
                  <a:pt x="148" y="252"/>
                </a:cubicBezTo>
                <a:cubicBezTo>
                  <a:pt x="157" y="271"/>
                  <a:pt x="157" y="271"/>
                  <a:pt x="157" y="271"/>
                </a:cubicBezTo>
                <a:cubicBezTo>
                  <a:pt x="168" y="278"/>
                  <a:pt x="168" y="278"/>
                  <a:pt x="168" y="278"/>
                </a:cubicBezTo>
                <a:cubicBezTo>
                  <a:pt x="177" y="280"/>
                  <a:pt x="177" y="280"/>
                  <a:pt x="177" y="280"/>
                </a:cubicBezTo>
                <a:cubicBezTo>
                  <a:pt x="182" y="292"/>
                  <a:pt x="182" y="292"/>
                  <a:pt x="182" y="292"/>
                </a:cubicBezTo>
                <a:cubicBezTo>
                  <a:pt x="189" y="292"/>
                  <a:pt x="189" y="292"/>
                  <a:pt x="189" y="292"/>
                </a:cubicBezTo>
                <a:cubicBezTo>
                  <a:pt x="189" y="293"/>
                  <a:pt x="189" y="293"/>
                  <a:pt x="189" y="293"/>
                </a:cubicBezTo>
                <a:cubicBezTo>
                  <a:pt x="189" y="293"/>
                  <a:pt x="189" y="293"/>
                  <a:pt x="189" y="293"/>
                </a:cubicBezTo>
                <a:cubicBezTo>
                  <a:pt x="203" y="301"/>
                  <a:pt x="203" y="301"/>
                  <a:pt x="203" y="301"/>
                </a:cubicBezTo>
                <a:cubicBezTo>
                  <a:pt x="203" y="301"/>
                  <a:pt x="203" y="301"/>
                  <a:pt x="203" y="301"/>
                </a:cubicBezTo>
                <a:cubicBezTo>
                  <a:pt x="203" y="301"/>
                  <a:pt x="203" y="301"/>
                  <a:pt x="203" y="301"/>
                </a:cubicBezTo>
                <a:cubicBezTo>
                  <a:pt x="204" y="302"/>
                  <a:pt x="204" y="302"/>
                  <a:pt x="204" y="302"/>
                </a:cubicBezTo>
                <a:cubicBezTo>
                  <a:pt x="214" y="314"/>
                  <a:pt x="214" y="314"/>
                  <a:pt x="214" y="314"/>
                </a:cubicBezTo>
                <a:cubicBezTo>
                  <a:pt x="229" y="312"/>
                  <a:pt x="229" y="312"/>
                  <a:pt x="229" y="312"/>
                </a:cubicBezTo>
                <a:cubicBezTo>
                  <a:pt x="230" y="312"/>
                  <a:pt x="230" y="312"/>
                  <a:pt x="230" y="312"/>
                </a:cubicBezTo>
                <a:cubicBezTo>
                  <a:pt x="236" y="314"/>
                  <a:pt x="236" y="314"/>
                  <a:pt x="236" y="314"/>
                </a:cubicBezTo>
                <a:cubicBezTo>
                  <a:pt x="236" y="314"/>
                  <a:pt x="236" y="314"/>
                  <a:pt x="236" y="314"/>
                </a:cubicBezTo>
                <a:cubicBezTo>
                  <a:pt x="246" y="322"/>
                  <a:pt x="246" y="322"/>
                  <a:pt x="246" y="322"/>
                </a:cubicBezTo>
                <a:cubicBezTo>
                  <a:pt x="263" y="324"/>
                  <a:pt x="263" y="324"/>
                  <a:pt x="263" y="324"/>
                </a:cubicBezTo>
                <a:cubicBezTo>
                  <a:pt x="273" y="322"/>
                  <a:pt x="273" y="322"/>
                  <a:pt x="273" y="322"/>
                </a:cubicBezTo>
                <a:cubicBezTo>
                  <a:pt x="273" y="322"/>
                  <a:pt x="273" y="322"/>
                  <a:pt x="273" y="322"/>
                </a:cubicBezTo>
                <a:cubicBezTo>
                  <a:pt x="287" y="320"/>
                  <a:pt x="296" y="321"/>
                  <a:pt x="299" y="324"/>
                </a:cubicBezTo>
                <a:cubicBezTo>
                  <a:pt x="301" y="328"/>
                  <a:pt x="300" y="331"/>
                  <a:pt x="295" y="335"/>
                </a:cubicBezTo>
                <a:cubicBezTo>
                  <a:pt x="291" y="339"/>
                  <a:pt x="291" y="339"/>
                  <a:pt x="291" y="339"/>
                </a:cubicBezTo>
                <a:cubicBezTo>
                  <a:pt x="290" y="341"/>
                  <a:pt x="292" y="344"/>
                  <a:pt x="297" y="349"/>
                </a:cubicBezTo>
                <a:cubicBezTo>
                  <a:pt x="297" y="350"/>
                  <a:pt x="297" y="350"/>
                  <a:pt x="297" y="350"/>
                </a:cubicBezTo>
                <a:cubicBezTo>
                  <a:pt x="297" y="350"/>
                  <a:pt x="297" y="350"/>
                  <a:pt x="297" y="350"/>
                </a:cubicBezTo>
                <a:cubicBezTo>
                  <a:pt x="300" y="352"/>
                  <a:pt x="300" y="352"/>
                  <a:pt x="300" y="352"/>
                </a:cubicBezTo>
                <a:cubicBezTo>
                  <a:pt x="301" y="351"/>
                  <a:pt x="301" y="351"/>
                  <a:pt x="301" y="351"/>
                </a:cubicBezTo>
                <a:cubicBezTo>
                  <a:pt x="311" y="332"/>
                  <a:pt x="319" y="322"/>
                  <a:pt x="325" y="320"/>
                </a:cubicBezTo>
                <a:cubicBezTo>
                  <a:pt x="331" y="318"/>
                  <a:pt x="343" y="323"/>
                  <a:pt x="363" y="335"/>
                </a:cubicBezTo>
                <a:cubicBezTo>
                  <a:pt x="387" y="339"/>
                  <a:pt x="387" y="339"/>
                  <a:pt x="387" y="339"/>
                </a:cubicBezTo>
                <a:cubicBezTo>
                  <a:pt x="387" y="340"/>
                  <a:pt x="387" y="340"/>
                  <a:pt x="387" y="340"/>
                </a:cubicBezTo>
                <a:cubicBezTo>
                  <a:pt x="387" y="341"/>
                  <a:pt x="387" y="341"/>
                  <a:pt x="387" y="341"/>
                </a:cubicBezTo>
                <a:cubicBezTo>
                  <a:pt x="385" y="352"/>
                  <a:pt x="385" y="352"/>
                  <a:pt x="385" y="352"/>
                </a:cubicBezTo>
                <a:cubicBezTo>
                  <a:pt x="397" y="354"/>
                  <a:pt x="397" y="354"/>
                  <a:pt x="397" y="354"/>
                </a:cubicBezTo>
                <a:cubicBezTo>
                  <a:pt x="397" y="369"/>
                  <a:pt x="397" y="369"/>
                  <a:pt x="397" y="369"/>
                </a:cubicBezTo>
                <a:cubicBezTo>
                  <a:pt x="401" y="376"/>
                  <a:pt x="403" y="380"/>
                  <a:pt x="405" y="381"/>
                </a:cubicBezTo>
                <a:cubicBezTo>
                  <a:pt x="407" y="382"/>
                  <a:pt x="419" y="382"/>
                  <a:pt x="441" y="381"/>
                </a:cubicBezTo>
                <a:cubicBezTo>
                  <a:pt x="453" y="374"/>
                  <a:pt x="453" y="374"/>
                  <a:pt x="453" y="374"/>
                </a:cubicBezTo>
                <a:cubicBezTo>
                  <a:pt x="465" y="358"/>
                  <a:pt x="465" y="358"/>
                  <a:pt x="465" y="358"/>
                </a:cubicBezTo>
                <a:cubicBezTo>
                  <a:pt x="479" y="357"/>
                  <a:pt x="479" y="357"/>
                  <a:pt x="479" y="357"/>
                </a:cubicBezTo>
                <a:cubicBezTo>
                  <a:pt x="486" y="355"/>
                  <a:pt x="486" y="355"/>
                  <a:pt x="486" y="355"/>
                </a:cubicBezTo>
                <a:cubicBezTo>
                  <a:pt x="512" y="340"/>
                  <a:pt x="512" y="340"/>
                  <a:pt x="512" y="340"/>
                </a:cubicBezTo>
                <a:cubicBezTo>
                  <a:pt x="513" y="340"/>
                  <a:pt x="513" y="340"/>
                  <a:pt x="513" y="340"/>
                </a:cubicBezTo>
                <a:cubicBezTo>
                  <a:pt x="513" y="340"/>
                  <a:pt x="513" y="340"/>
                  <a:pt x="513" y="340"/>
                </a:cubicBezTo>
                <a:cubicBezTo>
                  <a:pt x="513" y="340"/>
                  <a:pt x="513" y="340"/>
                  <a:pt x="513" y="340"/>
                </a:cubicBezTo>
                <a:cubicBezTo>
                  <a:pt x="528" y="338"/>
                  <a:pt x="537" y="338"/>
                  <a:pt x="539" y="340"/>
                </a:cubicBezTo>
                <a:cubicBezTo>
                  <a:pt x="557" y="354"/>
                  <a:pt x="557" y="354"/>
                  <a:pt x="557" y="354"/>
                </a:cubicBezTo>
                <a:cubicBezTo>
                  <a:pt x="562" y="356"/>
                  <a:pt x="562" y="356"/>
                  <a:pt x="562" y="356"/>
                </a:cubicBezTo>
                <a:cubicBezTo>
                  <a:pt x="563" y="357"/>
                  <a:pt x="563" y="357"/>
                  <a:pt x="563" y="357"/>
                </a:cubicBezTo>
                <a:cubicBezTo>
                  <a:pt x="569" y="360"/>
                  <a:pt x="569" y="360"/>
                  <a:pt x="569" y="360"/>
                </a:cubicBezTo>
                <a:cubicBezTo>
                  <a:pt x="570" y="360"/>
                  <a:pt x="570" y="360"/>
                  <a:pt x="570" y="360"/>
                </a:cubicBezTo>
                <a:cubicBezTo>
                  <a:pt x="570" y="359"/>
                  <a:pt x="570" y="359"/>
                  <a:pt x="570" y="359"/>
                </a:cubicBezTo>
                <a:cubicBezTo>
                  <a:pt x="570" y="358"/>
                  <a:pt x="570" y="358"/>
                  <a:pt x="570" y="358"/>
                </a:cubicBezTo>
                <a:cubicBezTo>
                  <a:pt x="570" y="358"/>
                  <a:pt x="570" y="358"/>
                  <a:pt x="570" y="358"/>
                </a:cubicBezTo>
                <a:cubicBezTo>
                  <a:pt x="570" y="358"/>
                  <a:pt x="570" y="358"/>
                  <a:pt x="570" y="358"/>
                </a:cubicBezTo>
                <a:cubicBezTo>
                  <a:pt x="573" y="346"/>
                  <a:pt x="573" y="346"/>
                  <a:pt x="573" y="346"/>
                </a:cubicBezTo>
                <a:cubicBezTo>
                  <a:pt x="571" y="342"/>
                  <a:pt x="571" y="339"/>
                  <a:pt x="573" y="337"/>
                </a:cubicBezTo>
                <a:cubicBezTo>
                  <a:pt x="573" y="335"/>
                  <a:pt x="575" y="334"/>
                  <a:pt x="579" y="333"/>
                </a:cubicBezTo>
                <a:cubicBezTo>
                  <a:pt x="585" y="332"/>
                  <a:pt x="590" y="337"/>
                  <a:pt x="596" y="348"/>
                </a:cubicBezTo>
                <a:cubicBezTo>
                  <a:pt x="597" y="348"/>
                  <a:pt x="597" y="348"/>
                  <a:pt x="597" y="348"/>
                </a:cubicBezTo>
                <a:cubicBezTo>
                  <a:pt x="597" y="348"/>
                  <a:pt x="597" y="348"/>
                  <a:pt x="597" y="348"/>
                </a:cubicBezTo>
                <a:cubicBezTo>
                  <a:pt x="607" y="344"/>
                  <a:pt x="607" y="344"/>
                  <a:pt x="607" y="344"/>
                </a:cubicBezTo>
                <a:cubicBezTo>
                  <a:pt x="609" y="344"/>
                  <a:pt x="610" y="342"/>
                  <a:pt x="610" y="340"/>
                </a:cubicBezTo>
                <a:cubicBezTo>
                  <a:pt x="608" y="332"/>
                  <a:pt x="608" y="332"/>
                  <a:pt x="608" y="332"/>
                </a:cubicBezTo>
                <a:cubicBezTo>
                  <a:pt x="608" y="332"/>
                  <a:pt x="608" y="332"/>
                  <a:pt x="608" y="332"/>
                </a:cubicBezTo>
                <a:cubicBezTo>
                  <a:pt x="607" y="329"/>
                  <a:pt x="608" y="326"/>
                  <a:pt x="611" y="325"/>
                </a:cubicBezTo>
                <a:cubicBezTo>
                  <a:pt x="615" y="322"/>
                  <a:pt x="615" y="322"/>
                  <a:pt x="615" y="322"/>
                </a:cubicBezTo>
                <a:cubicBezTo>
                  <a:pt x="623" y="312"/>
                  <a:pt x="623" y="312"/>
                  <a:pt x="623" y="312"/>
                </a:cubicBezTo>
                <a:cubicBezTo>
                  <a:pt x="629" y="299"/>
                  <a:pt x="629" y="299"/>
                  <a:pt x="629" y="299"/>
                </a:cubicBezTo>
                <a:cubicBezTo>
                  <a:pt x="624" y="291"/>
                  <a:pt x="623" y="285"/>
                  <a:pt x="624" y="281"/>
                </a:cubicBezTo>
                <a:cubicBezTo>
                  <a:pt x="625" y="270"/>
                  <a:pt x="625" y="270"/>
                  <a:pt x="625" y="270"/>
                </a:cubicBezTo>
                <a:cubicBezTo>
                  <a:pt x="623" y="265"/>
                  <a:pt x="622" y="262"/>
                  <a:pt x="622" y="259"/>
                </a:cubicBezTo>
                <a:cubicBezTo>
                  <a:pt x="622" y="258"/>
                  <a:pt x="620" y="254"/>
                  <a:pt x="617" y="249"/>
                </a:cubicBezTo>
                <a:cubicBezTo>
                  <a:pt x="617" y="249"/>
                  <a:pt x="617" y="249"/>
                  <a:pt x="617" y="249"/>
                </a:cubicBezTo>
                <a:cubicBezTo>
                  <a:pt x="617" y="248"/>
                  <a:pt x="617" y="248"/>
                  <a:pt x="617" y="248"/>
                </a:cubicBezTo>
                <a:cubicBezTo>
                  <a:pt x="615" y="234"/>
                  <a:pt x="615" y="234"/>
                  <a:pt x="615" y="234"/>
                </a:cubicBezTo>
                <a:cubicBezTo>
                  <a:pt x="615" y="231"/>
                  <a:pt x="615" y="228"/>
                  <a:pt x="615" y="224"/>
                </a:cubicBezTo>
                <a:cubicBezTo>
                  <a:pt x="612" y="221"/>
                  <a:pt x="609" y="218"/>
                  <a:pt x="608" y="216"/>
                </a:cubicBezTo>
                <a:cubicBezTo>
                  <a:pt x="602" y="208"/>
                  <a:pt x="602" y="208"/>
                  <a:pt x="602" y="208"/>
                </a:cubicBezTo>
                <a:cubicBezTo>
                  <a:pt x="601" y="207"/>
                  <a:pt x="601" y="207"/>
                  <a:pt x="601" y="207"/>
                </a:cubicBezTo>
                <a:cubicBezTo>
                  <a:pt x="601" y="206"/>
                  <a:pt x="601" y="206"/>
                  <a:pt x="601" y="206"/>
                </a:cubicBezTo>
                <a:cubicBezTo>
                  <a:pt x="601" y="206"/>
                  <a:pt x="601" y="206"/>
                  <a:pt x="601" y="206"/>
                </a:cubicBezTo>
                <a:cubicBezTo>
                  <a:pt x="599" y="196"/>
                  <a:pt x="599" y="196"/>
                  <a:pt x="599" y="196"/>
                </a:cubicBezTo>
                <a:cubicBezTo>
                  <a:pt x="593" y="191"/>
                  <a:pt x="593" y="191"/>
                  <a:pt x="593" y="191"/>
                </a:cubicBezTo>
                <a:cubicBezTo>
                  <a:pt x="593" y="192"/>
                  <a:pt x="593" y="192"/>
                  <a:pt x="593" y="192"/>
                </a:cubicBezTo>
                <a:cubicBezTo>
                  <a:pt x="582" y="182"/>
                  <a:pt x="582" y="182"/>
                  <a:pt x="582" y="182"/>
                </a:cubicBezTo>
                <a:cubicBezTo>
                  <a:pt x="582" y="183"/>
                  <a:pt x="582" y="183"/>
                  <a:pt x="582" y="183"/>
                </a:cubicBezTo>
                <a:cubicBezTo>
                  <a:pt x="583" y="196"/>
                  <a:pt x="583" y="196"/>
                  <a:pt x="583" y="196"/>
                </a:cubicBezTo>
                <a:cubicBezTo>
                  <a:pt x="583" y="196"/>
                  <a:pt x="583" y="196"/>
                  <a:pt x="583" y="196"/>
                </a:cubicBezTo>
                <a:cubicBezTo>
                  <a:pt x="583" y="197"/>
                  <a:pt x="583" y="197"/>
                  <a:pt x="583" y="197"/>
                </a:cubicBezTo>
                <a:cubicBezTo>
                  <a:pt x="577" y="200"/>
                  <a:pt x="577" y="200"/>
                  <a:pt x="577" y="200"/>
                </a:cubicBezTo>
                <a:cubicBezTo>
                  <a:pt x="577" y="208"/>
                  <a:pt x="577" y="208"/>
                  <a:pt x="577" y="208"/>
                </a:cubicBezTo>
                <a:cubicBezTo>
                  <a:pt x="577" y="209"/>
                  <a:pt x="577" y="209"/>
                  <a:pt x="577" y="209"/>
                </a:cubicBezTo>
                <a:cubicBezTo>
                  <a:pt x="563" y="214"/>
                  <a:pt x="563" y="214"/>
                  <a:pt x="563" y="214"/>
                </a:cubicBezTo>
                <a:cubicBezTo>
                  <a:pt x="558" y="203"/>
                  <a:pt x="558" y="203"/>
                  <a:pt x="558" y="203"/>
                </a:cubicBezTo>
                <a:cubicBezTo>
                  <a:pt x="555" y="202"/>
                  <a:pt x="555" y="202"/>
                  <a:pt x="555" y="202"/>
                </a:cubicBezTo>
                <a:cubicBezTo>
                  <a:pt x="551" y="207"/>
                  <a:pt x="551" y="207"/>
                  <a:pt x="551" y="207"/>
                </a:cubicBezTo>
                <a:cubicBezTo>
                  <a:pt x="548" y="215"/>
                  <a:pt x="548" y="215"/>
                  <a:pt x="548" y="215"/>
                </a:cubicBezTo>
                <a:cubicBezTo>
                  <a:pt x="538" y="218"/>
                  <a:pt x="538" y="218"/>
                  <a:pt x="538" y="218"/>
                </a:cubicBezTo>
                <a:cubicBezTo>
                  <a:pt x="532" y="214"/>
                  <a:pt x="532" y="214"/>
                  <a:pt x="532" y="214"/>
                </a:cubicBezTo>
                <a:cubicBezTo>
                  <a:pt x="524" y="211"/>
                  <a:pt x="524" y="211"/>
                  <a:pt x="524" y="211"/>
                </a:cubicBezTo>
                <a:cubicBezTo>
                  <a:pt x="522" y="200"/>
                  <a:pt x="522" y="200"/>
                  <a:pt x="522" y="200"/>
                </a:cubicBezTo>
                <a:cubicBezTo>
                  <a:pt x="519" y="193"/>
                  <a:pt x="519" y="193"/>
                  <a:pt x="519" y="193"/>
                </a:cubicBezTo>
                <a:cubicBezTo>
                  <a:pt x="514" y="191"/>
                  <a:pt x="514" y="191"/>
                  <a:pt x="514" y="191"/>
                </a:cubicBezTo>
                <a:cubicBezTo>
                  <a:pt x="513" y="190"/>
                  <a:pt x="513" y="190"/>
                  <a:pt x="513" y="190"/>
                </a:cubicBezTo>
                <a:cubicBezTo>
                  <a:pt x="510" y="186"/>
                  <a:pt x="510" y="186"/>
                  <a:pt x="510" y="186"/>
                </a:cubicBezTo>
                <a:cubicBezTo>
                  <a:pt x="510" y="186"/>
                  <a:pt x="510" y="186"/>
                  <a:pt x="510" y="186"/>
                </a:cubicBezTo>
                <a:cubicBezTo>
                  <a:pt x="506" y="180"/>
                  <a:pt x="506" y="180"/>
                  <a:pt x="506" y="180"/>
                </a:cubicBezTo>
                <a:cubicBezTo>
                  <a:pt x="501" y="172"/>
                  <a:pt x="501" y="172"/>
                  <a:pt x="501" y="172"/>
                </a:cubicBezTo>
                <a:cubicBezTo>
                  <a:pt x="496" y="172"/>
                  <a:pt x="496" y="172"/>
                  <a:pt x="496" y="172"/>
                </a:cubicBezTo>
                <a:cubicBezTo>
                  <a:pt x="488" y="175"/>
                  <a:pt x="488" y="175"/>
                  <a:pt x="488" y="175"/>
                </a:cubicBezTo>
                <a:cubicBezTo>
                  <a:pt x="487" y="176"/>
                  <a:pt x="487" y="176"/>
                  <a:pt x="487" y="176"/>
                </a:cubicBezTo>
                <a:cubicBezTo>
                  <a:pt x="467" y="174"/>
                  <a:pt x="467" y="174"/>
                  <a:pt x="467" y="174"/>
                </a:cubicBezTo>
                <a:cubicBezTo>
                  <a:pt x="451" y="171"/>
                  <a:pt x="451" y="171"/>
                  <a:pt x="451" y="171"/>
                </a:cubicBezTo>
                <a:cubicBezTo>
                  <a:pt x="450" y="170"/>
                  <a:pt x="447" y="169"/>
                  <a:pt x="443" y="166"/>
                </a:cubicBezTo>
                <a:cubicBezTo>
                  <a:pt x="431" y="162"/>
                  <a:pt x="431" y="162"/>
                  <a:pt x="431" y="162"/>
                </a:cubicBezTo>
                <a:cubicBezTo>
                  <a:pt x="422" y="160"/>
                  <a:pt x="417" y="158"/>
                  <a:pt x="415" y="156"/>
                </a:cubicBezTo>
                <a:cubicBezTo>
                  <a:pt x="413" y="154"/>
                  <a:pt x="413" y="154"/>
                  <a:pt x="413" y="154"/>
                </a:cubicBezTo>
                <a:cubicBezTo>
                  <a:pt x="411" y="154"/>
                  <a:pt x="411" y="154"/>
                  <a:pt x="411" y="154"/>
                </a:cubicBezTo>
                <a:cubicBezTo>
                  <a:pt x="403" y="150"/>
                  <a:pt x="403" y="150"/>
                  <a:pt x="403" y="150"/>
                </a:cubicBezTo>
                <a:cubicBezTo>
                  <a:pt x="403" y="149"/>
                  <a:pt x="403" y="149"/>
                  <a:pt x="403" y="149"/>
                </a:cubicBezTo>
                <a:cubicBezTo>
                  <a:pt x="401" y="148"/>
                  <a:pt x="400" y="146"/>
                  <a:pt x="399" y="145"/>
                </a:cubicBezTo>
                <a:cubicBezTo>
                  <a:pt x="398" y="141"/>
                  <a:pt x="398" y="141"/>
                  <a:pt x="398" y="141"/>
                </a:cubicBezTo>
                <a:cubicBezTo>
                  <a:pt x="395" y="136"/>
                  <a:pt x="395" y="136"/>
                  <a:pt x="395" y="136"/>
                </a:cubicBezTo>
                <a:cubicBezTo>
                  <a:pt x="389" y="134"/>
                  <a:pt x="389" y="134"/>
                  <a:pt x="389" y="134"/>
                </a:cubicBezTo>
                <a:cubicBezTo>
                  <a:pt x="387" y="135"/>
                  <a:pt x="387" y="135"/>
                  <a:pt x="387" y="135"/>
                </a:cubicBezTo>
                <a:cubicBezTo>
                  <a:pt x="385" y="137"/>
                  <a:pt x="385" y="137"/>
                  <a:pt x="385" y="137"/>
                </a:cubicBezTo>
                <a:cubicBezTo>
                  <a:pt x="384" y="138"/>
                  <a:pt x="384" y="138"/>
                  <a:pt x="384" y="138"/>
                </a:cubicBezTo>
                <a:cubicBezTo>
                  <a:pt x="382" y="139"/>
                  <a:pt x="380" y="140"/>
                  <a:pt x="379" y="140"/>
                </a:cubicBezTo>
                <a:cubicBezTo>
                  <a:pt x="375" y="141"/>
                  <a:pt x="372" y="140"/>
                  <a:pt x="369" y="136"/>
                </a:cubicBezTo>
                <a:cubicBezTo>
                  <a:pt x="361" y="128"/>
                  <a:pt x="361" y="128"/>
                  <a:pt x="361" y="128"/>
                </a:cubicBezTo>
                <a:cubicBezTo>
                  <a:pt x="358" y="124"/>
                  <a:pt x="356" y="121"/>
                  <a:pt x="355" y="119"/>
                </a:cubicBezTo>
                <a:cubicBezTo>
                  <a:pt x="353" y="116"/>
                  <a:pt x="353" y="116"/>
                  <a:pt x="353" y="116"/>
                </a:cubicBezTo>
                <a:cubicBezTo>
                  <a:pt x="351" y="113"/>
                  <a:pt x="349" y="110"/>
                  <a:pt x="347" y="108"/>
                </a:cubicBezTo>
                <a:cubicBezTo>
                  <a:pt x="346" y="104"/>
                  <a:pt x="346" y="101"/>
                  <a:pt x="347" y="98"/>
                </a:cubicBezTo>
                <a:cubicBezTo>
                  <a:pt x="347" y="98"/>
                  <a:pt x="347" y="98"/>
                  <a:pt x="347" y="98"/>
                </a:cubicBezTo>
                <a:cubicBezTo>
                  <a:pt x="347" y="98"/>
                  <a:pt x="347" y="98"/>
                  <a:pt x="347" y="98"/>
                </a:cubicBezTo>
                <a:cubicBezTo>
                  <a:pt x="352" y="89"/>
                  <a:pt x="352" y="89"/>
                  <a:pt x="352" y="89"/>
                </a:cubicBezTo>
                <a:cubicBezTo>
                  <a:pt x="355" y="80"/>
                  <a:pt x="355" y="80"/>
                  <a:pt x="355" y="80"/>
                </a:cubicBezTo>
                <a:cubicBezTo>
                  <a:pt x="356" y="74"/>
                  <a:pt x="356" y="74"/>
                  <a:pt x="356" y="74"/>
                </a:cubicBezTo>
                <a:cubicBezTo>
                  <a:pt x="354" y="64"/>
                  <a:pt x="354" y="64"/>
                  <a:pt x="354" y="64"/>
                </a:cubicBezTo>
                <a:cubicBezTo>
                  <a:pt x="348" y="59"/>
                  <a:pt x="348" y="59"/>
                  <a:pt x="348" y="59"/>
                </a:cubicBezTo>
                <a:cubicBezTo>
                  <a:pt x="349" y="52"/>
                  <a:pt x="349" y="52"/>
                  <a:pt x="349" y="52"/>
                </a:cubicBezTo>
                <a:cubicBezTo>
                  <a:pt x="349" y="46"/>
                  <a:pt x="351" y="43"/>
                  <a:pt x="355" y="42"/>
                </a:cubicBezTo>
                <a:cubicBezTo>
                  <a:pt x="357" y="42"/>
                  <a:pt x="357" y="41"/>
                  <a:pt x="357" y="40"/>
                </a:cubicBezTo>
                <a:cubicBezTo>
                  <a:pt x="357" y="39"/>
                  <a:pt x="357" y="39"/>
                  <a:pt x="357" y="39"/>
                </a:cubicBezTo>
                <a:cubicBezTo>
                  <a:pt x="357" y="31"/>
                  <a:pt x="357" y="31"/>
                  <a:pt x="357" y="31"/>
                </a:cubicBezTo>
                <a:cubicBezTo>
                  <a:pt x="357" y="31"/>
                  <a:pt x="357" y="31"/>
                  <a:pt x="357" y="31"/>
                </a:cubicBezTo>
                <a:cubicBezTo>
                  <a:pt x="357" y="31"/>
                  <a:pt x="357" y="31"/>
                  <a:pt x="357" y="31"/>
                </a:cubicBezTo>
                <a:cubicBezTo>
                  <a:pt x="357" y="22"/>
                  <a:pt x="357" y="22"/>
                  <a:pt x="357" y="22"/>
                </a:cubicBezTo>
                <a:cubicBezTo>
                  <a:pt x="357" y="22"/>
                  <a:pt x="357" y="22"/>
                  <a:pt x="357" y="22"/>
                </a:cubicBezTo>
                <a:cubicBezTo>
                  <a:pt x="356" y="21"/>
                  <a:pt x="356" y="21"/>
                  <a:pt x="356" y="21"/>
                </a:cubicBezTo>
                <a:cubicBezTo>
                  <a:pt x="356" y="21"/>
                  <a:pt x="356" y="21"/>
                  <a:pt x="356" y="21"/>
                </a:cubicBezTo>
                <a:cubicBezTo>
                  <a:pt x="356" y="21"/>
                  <a:pt x="356" y="21"/>
                  <a:pt x="356" y="21"/>
                </a:cubicBezTo>
                <a:cubicBezTo>
                  <a:pt x="355" y="20"/>
                  <a:pt x="355" y="20"/>
                  <a:pt x="355" y="20"/>
                </a:cubicBezTo>
                <a:cubicBezTo>
                  <a:pt x="355" y="20"/>
                  <a:pt x="355" y="20"/>
                  <a:pt x="355" y="20"/>
                </a:cubicBezTo>
                <a:cubicBezTo>
                  <a:pt x="354" y="20"/>
                  <a:pt x="354" y="20"/>
                  <a:pt x="354" y="20"/>
                </a:cubicBezTo>
                <a:cubicBezTo>
                  <a:pt x="347" y="15"/>
                  <a:pt x="347" y="15"/>
                  <a:pt x="347" y="15"/>
                </a:cubicBezTo>
                <a:cubicBezTo>
                  <a:pt x="347" y="15"/>
                  <a:pt x="347" y="15"/>
                  <a:pt x="347" y="15"/>
                </a:cubicBezTo>
                <a:cubicBezTo>
                  <a:pt x="347" y="15"/>
                  <a:pt x="347" y="15"/>
                  <a:pt x="347" y="15"/>
                </a:cubicBezTo>
                <a:cubicBezTo>
                  <a:pt x="341" y="10"/>
                  <a:pt x="341" y="10"/>
                  <a:pt x="341" y="10"/>
                </a:cubicBezTo>
                <a:cubicBezTo>
                  <a:pt x="322" y="7"/>
                  <a:pt x="322" y="7"/>
                  <a:pt x="322" y="7"/>
                </a:cubicBezTo>
                <a:cubicBezTo>
                  <a:pt x="322" y="7"/>
                  <a:pt x="322" y="7"/>
                  <a:pt x="322" y="7"/>
                </a:cubicBezTo>
                <a:cubicBezTo>
                  <a:pt x="316" y="2"/>
                  <a:pt x="316" y="2"/>
                  <a:pt x="316" y="2"/>
                </a:cubicBezTo>
                <a:cubicBezTo>
                  <a:pt x="305" y="2"/>
                  <a:pt x="305" y="2"/>
                  <a:pt x="305" y="2"/>
                </a:cubicBezTo>
                <a:cubicBezTo>
                  <a:pt x="303" y="2"/>
                  <a:pt x="301" y="4"/>
                  <a:pt x="299" y="5"/>
                </a:cubicBezTo>
                <a:cubicBezTo>
                  <a:pt x="298" y="5"/>
                  <a:pt x="298" y="5"/>
                  <a:pt x="298" y="5"/>
                </a:cubicBezTo>
                <a:cubicBezTo>
                  <a:pt x="289" y="8"/>
                  <a:pt x="289" y="8"/>
                  <a:pt x="289" y="8"/>
                </a:cubicBezTo>
                <a:cubicBezTo>
                  <a:pt x="267" y="8"/>
                  <a:pt x="267" y="8"/>
                  <a:pt x="267" y="8"/>
                </a:cubicBezTo>
                <a:cubicBezTo>
                  <a:pt x="264" y="9"/>
                  <a:pt x="261" y="10"/>
                  <a:pt x="260" y="12"/>
                </a:cubicBezTo>
                <a:cubicBezTo>
                  <a:pt x="257" y="14"/>
                  <a:pt x="253" y="15"/>
                  <a:pt x="247" y="17"/>
                </a:cubicBezTo>
                <a:cubicBezTo>
                  <a:pt x="237" y="20"/>
                  <a:pt x="237" y="20"/>
                  <a:pt x="237" y="20"/>
                </a:cubicBezTo>
                <a:cubicBezTo>
                  <a:pt x="237" y="20"/>
                  <a:pt x="237" y="20"/>
                  <a:pt x="237" y="20"/>
                </a:cubicBezTo>
                <a:cubicBezTo>
                  <a:pt x="236" y="20"/>
                  <a:pt x="236" y="20"/>
                  <a:pt x="236" y="20"/>
                </a:cubicBezTo>
                <a:cubicBezTo>
                  <a:pt x="221" y="18"/>
                  <a:pt x="221" y="18"/>
                  <a:pt x="221" y="18"/>
                </a:cubicBezTo>
                <a:cubicBezTo>
                  <a:pt x="220" y="18"/>
                  <a:pt x="220" y="18"/>
                  <a:pt x="220" y="18"/>
                </a:cubicBezTo>
                <a:cubicBezTo>
                  <a:pt x="220" y="18"/>
                  <a:pt x="220" y="18"/>
                  <a:pt x="220" y="18"/>
                </a:cubicBezTo>
                <a:cubicBezTo>
                  <a:pt x="220" y="18"/>
                  <a:pt x="220" y="18"/>
                  <a:pt x="220" y="18"/>
                </a:cubicBezTo>
                <a:cubicBezTo>
                  <a:pt x="215" y="18"/>
                  <a:pt x="215" y="18"/>
                  <a:pt x="215" y="18"/>
                </a:cubicBezTo>
                <a:cubicBezTo>
                  <a:pt x="206" y="20"/>
                  <a:pt x="206" y="20"/>
                  <a:pt x="206" y="20"/>
                </a:cubicBezTo>
                <a:cubicBezTo>
                  <a:pt x="188" y="22"/>
                  <a:pt x="188" y="22"/>
                  <a:pt x="188" y="22"/>
                </a:cubicBezTo>
                <a:cubicBezTo>
                  <a:pt x="188" y="22"/>
                  <a:pt x="188" y="22"/>
                  <a:pt x="188" y="22"/>
                </a:cubicBezTo>
                <a:cubicBezTo>
                  <a:pt x="187" y="22"/>
                  <a:pt x="187" y="22"/>
                  <a:pt x="187" y="22"/>
                </a:cubicBezTo>
                <a:cubicBezTo>
                  <a:pt x="179" y="18"/>
                  <a:pt x="179" y="18"/>
                  <a:pt x="179" y="18"/>
                </a:cubicBezTo>
                <a:cubicBezTo>
                  <a:pt x="171" y="18"/>
                  <a:pt x="171" y="18"/>
                  <a:pt x="171" y="18"/>
                </a:cubicBezTo>
                <a:cubicBezTo>
                  <a:pt x="168" y="18"/>
                  <a:pt x="165" y="15"/>
                  <a:pt x="161" y="10"/>
                </a:cubicBezTo>
                <a:cubicBezTo>
                  <a:pt x="160" y="10"/>
                  <a:pt x="160" y="10"/>
                  <a:pt x="160" y="10"/>
                </a:cubicBezTo>
                <a:cubicBezTo>
                  <a:pt x="159" y="6"/>
                  <a:pt x="158" y="4"/>
                  <a:pt x="158" y="4"/>
                </a:cubicBezTo>
                <a:cubicBezTo>
                  <a:pt x="156" y="2"/>
                  <a:pt x="156" y="2"/>
                  <a:pt x="156" y="2"/>
                </a:cubicBezTo>
                <a:cubicBezTo>
                  <a:pt x="152" y="0"/>
                  <a:pt x="152" y="0"/>
                  <a:pt x="152" y="0"/>
                </a:cubicBezTo>
                <a:cubicBezTo>
                  <a:pt x="149" y="4"/>
                  <a:pt x="149" y="4"/>
                  <a:pt x="149" y="4"/>
                </a:cubicBezTo>
                <a:cubicBezTo>
                  <a:pt x="149" y="4"/>
                  <a:pt x="149" y="4"/>
                  <a:pt x="149" y="4"/>
                </a:cubicBezTo>
                <a:cubicBezTo>
                  <a:pt x="136" y="10"/>
                  <a:pt x="136" y="10"/>
                  <a:pt x="136" y="10"/>
                </a:cubicBezTo>
                <a:cubicBezTo>
                  <a:pt x="135" y="10"/>
                  <a:pt x="135" y="10"/>
                  <a:pt x="135" y="10"/>
                </a:cubicBezTo>
                <a:cubicBezTo>
                  <a:pt x="135" y="10"/>
                  <a:pt x="135" y="10"/>
                  <a:pt x="135" y="10"/>
                </a:cubicBezTo>
                <a:cubicBezTo>
                  <a:pt x="119" y="11"/>
                  <a:pt x="119" y="11"/>
                  <a:pt x="119" y="11"/>
                </a:cubicBezTo>
                <a:cubicBezTo>
                  <a:pt x="117" y="11"/>
                  <a:pt x="112" y="10"/>
                  <a:pt x="106" y="8"/>
                </a:cubicBezTo>
                <a:cubicBezTo>
                  <a:pt x="93" y="6"/>
                  <a:pt x="93" y="6"/>
                  <a:pt x="93" y="6"/>
                </a:cubicBezTo>
                <a:cubicBezTo>
                  <a:pt x="92" y="6"/>
                  <a:pt x="92" y="6"/>
                  <a:pt x="92" y="6"/>
                </a:cubicBezTo>
                <a:cubicBezTo>
                  <a:pt x="92" y="6"/>
                  <a:pt x="92" y="6"/>
                  <a:pt x="92" y="6"/>
                </a:cubicBezTo>
                <a:cubicBezTo>
                  <a:pt x="84" y="2"/>
                  <a:pt x="84" y="2"/>
                  <a:pt x="84" y="2"/>
                </a:cubicBezTo>
                <a:lnTo>
                  <a:pt x="77" y="2"/>
                </a:lnTo>
                <a:close/>
              </a:path>
            </a:pathLst>
          </a:custGeom>
          <a:solidFill>
            <a:schemeClr val="accent3"/>
          </a:solidFill>
          <a:ln>
            <a:noFill/>
          </a:ln>
        </p:spPr>
        <p:txBody>
          <a:bodyPr/>
          <a:lstStyle/>
          <a:p>
            <a:endParaRPr lang="zh-CN" altLang="en-US"/>
          </a:p>
        </p:txBody>
      </p:sp>
      <p:sp>
        <p:nvSpPr>
          <p:cNvPr id="20" name="Freeform 12"/>
          <p:cNvSpPr/>
          <p:nvPr/>
        </p:nvSpPr>
        <p:spPr bwMode="auto">
          <a:xfrm>
            <a:off x="2568575" y="4210050"/>
            <a:ext cx="912813" cy="950913"/>
          </a:xfrm>
          <a:custGeom>
            <a:avLst/>
            <a:gdLst>
              <a:gd name="T0" fmla="*/ 2147483646 w 284"/>
              <a:gd name="T1" fmla="*/ 2147483646 h 296"/>
              <a:gd name="T2" fmla="*/ 2147483646 w 284"/>
              <a:gd name="T3" fmla="*/ 2147483646 h 296"/>
              <a:gd name="T4" fmla="*/ 2147483646 w 284"/>
              <a:gd name="T5" fmla="*/ 2147483646 h 296"/>
              <a:gd name="T6" fmla="*/ 2147483646 w 284"/>
              <a:gd name="T7" fmla="*/ 2147483646 h 296"/>
              <a:gd name="T8" fmla="*/ 2147483646 w 284"/>
              <a:gd name="T9" fmla="*/ 2147483646 h 296"/>
              <a:gd name="T10" fmla="*/ 2147483646 w 284"/>
              <a:gd name="T11" fmla="*/ 2147483646 h 296"/>
              <a:gd name="T12" fmla="*/ 2147483646 w 284"/>
              <a:gd name="T13" fmla="*/ 2147483646 h 296"/>
              <a:gd name="T14" fmla="*/ 2147483646 w 284"/>
              <a:gd name="T15" fmla="*/ 2147483646 h 296"/>
              <a:gd name="T16" fmla="*/ 2147483646 w 284"/>
              <a:gd name="T17" fmla="*/ 2147483646 h 296"/>
              <a:gd name="T18" fmla="*/ 2147483646 w 284"/>
              <a:gd name="T19" fmla="*/ 2147483646 h 296"/>
              <a:gd name="T20" fmla="*/ 2147483646 w 284"/>
              <a:gd name="T21" fmla="*/ 2147483646 h 296"/>
              <a:gd name="T22" fmla="*/ 2147483646 w 284"/>
              <a:gd name="T23" fmla="*/ 2147483646 h 296"/>
              <a:gd name="T24" fmla="*/ 2147483646 w 284"/>
              <a:gd name="T25" fmla="*/ 2147483646 h 296"/>
              <a:gd name="T26" fmla="*/ 2147483646 w 284"/>
              <a:gd name="T27" fmla="*/ 2147483646 h 296"/>
              <a:gd name="T28" fmla="*/ 2147483646 w 284"/>
              <a:gd name="T29" fmla="*/ 2147483646 h 296"/>
              <a:gd name="T30" fmla="*/ 2147483646 w 284"/>
              <a:gd name="T31" fmla="*/ 2147483646 h 296"/>
              <a:gd name="T32" fmla="*/ 2147483646 w 284"/>
              <a:gd name="T33" fmla="*/ 2147483646 h 296"/>
              <a:gd name="T34" fmla="*/ 2147483646 w 284"/>
              <a:gd name="T35" fmla="*/ 2147483646 h 296"/>
              <a:gd name="T36" fmla="*/ 2147483646 w 284"/>
              <a:gd name="T37" fmla="*/ 2147483646 h 296"/>
              <a:gd name="T38" fmla="*/ 2147483646 w 284"/>
              <a:gd name="T39" fmla="*/ 2147483646 h 296"/>
              <a:gd name="T40" fmla="*/ 2147483646 w 284"/>
              <a:gd name="T41" fmla="*/ 2147483646 h 296"/>
              <a:gd name="T42" fmla="*/ 2147483646 w 284"/>
              <a:gd name="T43" fmla="*/ 2147483646 h 296"/>
              <a:gd name="T44" fmla="*/ 2147483646 w 284"/>
              <a:gd name="T45" fmla="*/ 2147483646 h 296"/>
              <a:gd name="T46" fmla="*/ 2147483646 w 284"/>
              <a:gd name="T47" fmla="*/ 2147483646 h 296"/>
              <a:gd name="T48" fmla="*/ 2147483646 w 284"/>
              <a:gd name="T49" fmla="*/ 2147483646 h 296"/>
              <a:gd name="T50" fmla="*/ 2147483646 w 284"/>
              <a:gd name="T51" fmla="*/ 2147483646 h 296"/>
              <a:gd name="T52" fmla="*/ 2147483646 w 284"/>
              <a:gd name="T53" fmla="*/ 2147483646 h 296"/>
              <a:gd name="T54" fmla="*/ 2147483646 w 284"/>
              <a:gd name="T55" fmla="*/ 2147483646 h 296"/>
              <a:gd name="T56" fmla="*/ 2147483646 w 284"/>
              <a:gd name="T57" fmla="*/ 2147483646 h 296"/>
              <a:gd name="T58" fmla="*/ 2147483646 w 284"/>
              <a:gd name="T59" fmla="*/ 2147483646 h 296"/>
              <a:gd name="T60" fmla="*/ 2147483646 w 284"/>
              <a:gd name="T61" fmla="*/ 2147483646 h 296"/>
              <a:gd name="T62" fmla="*/ 2147483646 w 284"/>
              <a:gd name="T63" fmla="*/ 2147483646 h 296"/>
              <a:gd name="T64" fmla="*/ 2147483646 w 284"/>
              <a:gd name="T65" fmla="*/ 2147483646 h 296"/>
              <a:gd name="T66" fmla="*/ 2147483646 w 284"/>
              <a:gd name="T67" fmla="*/ 2147483646 h 296"/>
              <a:gd name="T68" fmla="*/ 2147483646 w 284"/>
              <a:gd name="T69" fmla="*/ 2147483646 h 296"/>
              <a:gd name="T70" fmla="*/ 2147483646 w 284"/>
              <a:gd name="T71" fmla="*/ 2147483646 h 296"/>
              <a:gd name="T72" fmla="*/ 2147483646 w 284"/>
              <a:gd name="T73" fmla="*/ 2147483646 h 296"/>
              <a:gd name="T74" fmla="*/ 2147483646 w 284"/>
              <a:gd name="T75" fmla="*/ 2147483646 h 296"/>
              <a:gd name="T76" fmla="*/ 2147483646 w 284"/>
              <a:gd name="T77" fmla="*/ 2147483646 h 296"/>
              <a:gd name="T78" fmla="*/ 2147483646 w 284"/>
              <a:gd name="T79" fmla="*/ 2147483646 h 296"/>
              <a:gd name="T80" fmla="*/ 2147483646 w 284"/>
              <a:gd name="T81" fmla="*/ 2147483646 h 296"/>
              <a:gd name="T82" fmla="*/ 2147483646 w 284"/>
              <a:gd name="T83" fmla="*/ 2147483646 h 296"/>
              <a:gd name="T84" fmla="*/ 2147483646 w 284"/>
              <a:gd name="T85" fmla="*/ 2147483646 h 296"/>
              <a:gd name="T86" fmla="*/ 2147483646 w 284"/>
              <a:gd name="T87" fmla="*/ 2147483646 h 296"/>
              <a:gd name="T88" fmla="*/ 2147483646 w 284"/>
              <a:gd name="T89" fmla="*/ 2147483646 h 296"/>
              <a:gd name="T90" fmla="*/ 2147483646 w 284"/>
              <a:gd name="T91" fmla="*/ 2147483646 h 296"/>
              <a:gd name="T92" fmla="*/ 2147483646 w 284"/>
              <a:gd name="T93" fmla="*/ 2147483646 h 296"/>
              <a:gd name="T94" fmla="*/ 2147483646 w 284"/>
              <a:gd name="T95" fmla="*/ 2147483646 h 296"/>
              <a:gd name="T96" fmla="*/ 2147483646 w 284"/>
              <a:gd name="T97" fmla="*/ 2147483646 h 296"/>
              <a:gd name="T98" fmla="*/ 2147483646 w 284"/>
              <a:gd name="T99" fmla="*/ 2147483646 h 296"/>
              <a:gd name="T100" fmla="*/ 2147483646 w 284"/>
              <a:gd name="T101" fmla="*/ 2147483646 h 296"/>
              <a:gd name="T102" fmla="*/ 2147483646 w 284"/>
              <a:gd name="T103" fmla="*/ 2147483646 h 296"/>
              <a:gd name="T104" fmla="*/ 2147483646 w 284"/>
              <a:gd name="T105" fmla="*/ 2147483646 h 296"/>
              <a:gd name="T106" fmla="*/ 2147483646 w 284"/>
              <a:gd name="T107" fmla="*/ 2147483646 h 296"/>
              <a:gd name="T108" fmla="*/ 2147483646 w 284"/>
              <a:gd name="T109" fmla="*/ 2147483646 h 296"/>
              <a:gd name="T110" fmla="*/ 2147483646 w 284"/>
              <a:gd name="T111" fmla="*/ 2147483646 h 296"/>
              <a:gd name="T112" fmla="*/ 2147483646 w 284"/>
              <a:gd name="T113" fmla="*/ 2147483646 h 296"/>
              <a:gd name="T114" fmla="*/ 2147483646 w 284"/>
              <a:gd name="T115" fmla="*/ 2147483646 h 296"/>
              <a:gd name="T116" fmla="*/ 2147483646 w 284"/>
              <a:gd name="T117" fmla="*/ 2147483646 h 296"/>
              <a:gd name="T118" fmla="*/ 2147483646 w 284"/>
              <a:gd name="T119" fmla="*/ 2147483646 h 29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4" h="296">
                <a:moveTo>
                  <a:pt x="2" y="182"/>
                </a:moveTo>
                <a:cubicBezTo>
                  <a:pt x="0" y="187"/>
                  <a:pt x="0" y="187"/>
                  <a:pt x="0" y="187"/>
                </a:cubicBezTo>
                <a:cubicBezTo>
                  <a:pt x="3" y="187"/>
                  <a:pt x="6" y="185"/>
                  <a:pt x="9" y="183"/>
                </a:cubicBezTo>
                <a:cubicBezTo>
                  <a:pt x="10" y="182"/>
                  <a:pt x="10" y="182"/>
                  <a:pt x="10" y="182"/>
                </a:cubicBezTo>
                <a:cubicBezTo>
                  <a:pt x="10" y="182"/>
                  <a:pt x="10" y="182"/>
                  <a:pt x="10" y="182"/>
                </a:cubicBezTo>
                <a:cubicBezTo>
                  <a:pt x="26" y="180"/>
                  <a:pt x="26" y="180"/>
                  <a:pt x="26" y="180"/>
                </a:cubicBezTo>
                <a:cubicBezTo>
                  <a:pt x="37" y="175"/>
                  <a:pt x="37" y="175"/>
                  <a:pt x="37" y="175"/>
                </a:cubicBezTo>
                <a:cubicBezTo>
                  <a:pt x="41" y="181"/>
                  <a:pt x="41" y="181"/>
                  <a:pt x="41" y="181"/>
                </a:cubicBezTo>
                <a:cubicBezTo>
                  <a:pt x="42" y="181"/>
                  <a:pt x="42" y="181"/>
                  <a:pt x="42" y="181"/>
                </a:cubicBezTo>
                <a:cubicBezTo>
                  <a:pt x="37" y="189"/>
                  <a:pt x="37" y="189"/>
                  <a:pt x="37" y="189"/>
                </a:cubicBezTo>
                <a:cubicBezTo>
                  <a:pt x="42" y="194"/>
                  <a:pt x="42" y="194"/>
                  <a:pt x="42" y="194"/>
                </a:cubicBezTo>
                <a:cubicBezTo>
                  <a:pt x="42" y="195"/>
                  <a:pt x="42" y="195"/>
                  <a:pt x="42" y="195"/>
                </a:cubicBezTo>
                <a:cubicBezTo>
                  <a:pt x="42" y="196"/>
                  <a:pt x="42" y="196"/>
                  <a:pt x="42" y="196"/>
                </a:cubicBezTo>
                <a:cubicBezTo>
                  <a:pt x="38" y="213"/>
                  <a:pt x="38" y="213"/>
                  <a:pt x="38" y="213"/>
                </a:cubicBezTo>
                <a:cubicBezTo>
                  <a:pt x="49" y="220"/>
                  <a:pt x="49" y="220"/>
                  <a:pt x="49" y="220"/>
                </a:cubicBezTo>
                <a:cubicBezTo>
                  <a:pt x="68" y="221"/>
                  <a:pt x="68" y="221"/>
                  <a:pt x="68" y="221"/>
                </a:cubicBezTo>
                <a:cubicBezTo>
                  <a:pt x="65" y="225"/>
                  <a:pt x="65" y="225"/>
                  <a:pt x="65" y="225"/>
                </a:cubicBezTo>
                <a:cubicBezTo>
                  <a:pt x="53" y="240"/>
                  <a:pt x="47" y="248"/>
                  <a:pt x="48" y="251"/>
                </a:cubicBezTo>
                <a:cubicBezTo>
                  <a:pt x="55" y="253"/>
                  <a:pt x="55" y="253"/>
                  <a:pt x="55" y="253"/>
                </a:cubicBezTo>
                <a:cubicBezTo>
                  <a:pt x="64" y="254"/>
                  <a:pt x="70" y="256"/>
                  <a:pt x="72" y="260"/>
                </a:cubicBezTo>
                <a:cubicBezTo>
                  <a:pt x="74" y="265"/>
                  <a:pt x="77" y="270"/>
                  <a:pt x="79" y="275"/>
                </a:cubicBezTo>
                <a:cubicBezTo>
                  <a:pt x="90" y="281"/>
                  <a:pt x="90" y="281"/>
                  <a:pt x="90" y="281"/>
                </a:cubicBezTo>
                <a:cubicBezTo>
                  <a:pt x="96" y="282"/>
                  <a:pt x="96" y="282"/>
                  <a:pt x="96" y="282"/>
                </a:cubicBezTo>
                <a:cubicBezTo>
                  <a:pt x="110" y="270"/>
                  <a:pt x="110" y="270"/>
                  <a:pt x="110" y="270"/>
                </a:cubicBezTo>
                <a:cubicBezTo>
                  <a:pt x="118" y="281"/>
                  <a:pt x="118" y="281"/>
                  <a:pt x="118" y="281"/>
                </a:cubicBezTo>
                <a:cubicBezTo>
                  <a:pt x="118" y="282"/>
                  <a:pt x="118" y="282"/>
                  <a:pt x="118" y="282"/>
                </a:cubicBezTo>
                <a:cubicBezTo>
                  <a:pt x="118" y="282"/>
                  <a:pt x="118" y="282"/>
                  <a:pt x="118" y="282"/>
                </a:cubicBezTo>
                <a:cubicBezTo>
                  <a:pt x="118" y="282"/>
                  <a:pt x="118" y="282"/>
                  <a:pt x="118" y="282"/>
                </a:cubicBezTo>
                <a:cubicBezTo>
                  <a:pt x="120" y="292"/>
                  <a:pt x="120" y="292"/>
                  <a:pt x="120" y="292"/>
                </a:cubicBezTo>
                <a:cubicBezTo>
                  <a:pt x="126" y="293"/>
                  <a:pt x="126" y="293"/>
                  <a:pt x="126" y="293"/>
                </a:cubicBezTo>
                <a:cubicBezTo>
                  <a:pt x="126" y="293"/>
                  <a:pt x="126" y="293"/>
                  <a:pt x="126" y="293"/>
                </a:cubicBezTo>
                <a:cubicBezTo>
                  <a:pt x="136" y="296"/>
                  <a:pt x="136" y="296"/>
                  <a:pt x="136" y="296"/>
                </a:cubicBezTo>
                <a:cubicBezTo>
                  <a:pt x="138" y="296"/>
                  <a:pt x="138" y="296"/>
                  <a:pt x="138" y="296"/>
                </a:cubicBezTo>
                <a:cubicBezTo>
                  <a:pt x="138" y="295"/>
                  <a:pt x="138" y="295"/>
                  <a:pt x="138" y="295"/>
                </a:cubicBezTo>
                <a:cubicBezTo>
                  <a:pt x="136" y="285"/>
                  <a:pt x="136" y="285"/>
                  <a:pt x="136" y="285"/>
                </a:cubicBezTo>
                <a:cubicBezTo>
                  <a:pt x="136" y="284"/>
                  <a:pt x="136" y="284"/>
                  <a:pt x="136" y="284"/>
                </a:cubicBezTo>
                <a:cubicBezTo>
                  <a:pt x="131" y="261"/>
                  <a:pt x="131" y="261"/>
                  <a:pt x="131" y="261"/>
                </a:cubicBezTo>
                <a:cubicBezTo>
                  <a:pt x="131" y="260"/>
                  <a:pt x="131" y="260"/>
                  <a:pt x="131" y="260"/>
                </a:cubicBezTo>
                <a:cubicBezTo>
                  <a:pt x="134" y="244"/>
                  <a:pt x="134" y="244"/>
                  <a:pt x="134" y="244"/>
                </a:cubicBezTo>
                <a:cubicBezTo>
                  <a:pt x="135" y="244"/>
                  <a:pt x="135" y="244"/>
                  <a:pt x="135" y="244"/>
                </a:cubicBezTo>
                <a:cubicBezTo>
                  <a:pt x="136" y="244"/>
                  <a:pt x="136" y="244"/>
                  <a:pt x="136" y="244"/>
                </a:cubicBezTo>
                <a:cubicBezTo>
                  <a:pt x="147" y="245"/>
                  <a:pt x="147" y="245"/>
                  <a:pt x="147" y="245"/>
                </a:cubicBezTo>
                <a:cubicBezTo>
                  <a:pt x="160" y="235"/>
                  <a:pt x="160" y="235"/>
                  <a:pt x="160" y="235"/>
                </a:cubicBezTo>
                <a:cubicBezTo>
                  <a:pt x="162" y="236"/>
                  <a:pt x="162" y="236"/>
                  <a:pt x="162" y="236"/>
                </a:cubicBezTo>
                <a:cubicBezTo>
                  <a:pt x="169" y="241"/>
                  <a:pt x="174" y="246"/>
                  <a:pt x="176" y="249"/>
                </a:cubicBezTo>
                <a:cubicBezTo>
                  <a:pt x="178" y="248"/>
                  <a:pt x="183" y="244"/>
                  <a:pt x="189" y="237"/>
                </a:cubicBezTo>
                <a:cubicBezTo>
                  <a:pt x="189" y="236"/>
                  <a:pt x="189" y="236"/>
                  <a:pt x="189" y="236"/>
                </a:cubicBezTo>
                <a:cubicBezTo>
                  <a:pt x="190" y="236"/>
                  <a:pt x="190" y="236"/>
                  <a:pt x="190" y="236"/>
                </a:cubicBezTo>
                <a:cubicBezTo>
                  <a:pt x="210" y="241"/>
                  <a:pt x="210" y="241"/>
                  <a:pt x="210" y="241"/>
                </a:cubicBezTo>
                <a:cubicBezTo>
                  <a:pt x="219" y="234"/>
                  <a:pt x="219" y="234"/>
                  <a:pt x="219" y="234"/>
                </a:cubicBezTo>
                <a:cubicBezTo>
                  <a:pt x="219" y="233"/>
                  <a:pt x="219" y="233"/>
                  <a:pt x="219" y="233"/>
                </a:cubicBezTo>
                <a:cubicBezTo>
                  <a:pt x="220" y="233"/>
                  <a:pt x="220" y="233"/>
                  <a:pt x="220" y="233"/>
                </a:cubicBezTo>
                <a:cubicBezTo>
                  <a:pt x="220" y="233"/>
                  <a:pt x="220" y="233"/>
                  <a:pt x="220" y="233"/>
                </a:cubicBezTo>
                <a:cubicBezTo>
                  <a:pt x="220" y="233"/>
                  <a:pt x="220" y="233"/>
                  <a:pt x="220" y="233"/>
                </a:cubicBezTo>
                <a:cubicBezTo>
                  <a:pt x="229" y="235"/>
                  <a:pt x="229" y="235"/>
                  <a:pt x="229" y="235"/>
                </a:cubicBezTo>
                <a:cubicBezTo>
                  <a:pt x="256" y="211"/>
                  <a:pt x="256" y="211"/>
                  <a:pt x="256" y="211"/>
                </a:cubicBezTo>
                <a:cubicBezTo>
                  <a:pt x="264" y="213"/>
                  <a:pt x="264" y="213"/>
                  <a:pt x="264" y="213"/>
                </a:cubicBezTo>
                <a:cubicBezTo>
                  <a:pt x="264" y="213"/>
                  <a:pt x="264" y="213"/>
                  <a:pt x="264" y="213"/>
                </a:cubicBezTo>
                <a:cubicBezTo>
                  <a:pt x="265" y="214"/>
                  <a:pt x="265" y="214"/>
                  <a:pt x="265" y="214"/>
                </a:cubicBezTo>
                <a:cubicBezTo>
                  <a:pt x="265" y="214"/>
                  <a:pt x="265" y="214"/>
                  <a:pt x="265" y="214"/>
                </a:cubicBezTo>
                <a:cubicBezTo>
                  <a:pt x="266" y="214"/>
                  <a:pt x="266" y="214"/>
                  <a:pt x="266" y="214"/>
                </a:cubicBezTo>
                <a:cubicBezTo>
                  <a:pt x="268" y="218"/>
                  <a:pt x="268" y="218"/>
                  <a:pt x="268" y="218"/>
                </a:cubicBezTo>
                <a:cubicBezTo>
                  <a:pt x="270" y="216"/>
                  <a:pt x="270" y="216"/>
                  <a:pt x="270" y="216"/>
                </a:cubicBezTo>
                <a:cubicBezTo>
                  <a:pt x="270" y="216"/>
                  <a:pt x="270" y="216"/>
                  <a:pt x="270" y="216"/>
                </a:cubicBezTo>
                <a:cubicBezTo>
                  <a:pt x="270" y="215"/>
                  <a:pt x="270" y="215"/>
                  <a:pt x="270" y="215"/>
                </a:cubicBezTo>
                <a:cubicBezTo>
                  <a:pt x="270" y="215"/>
                  <a:pt x="270" y="215"/>
                  <a:pt x="270" y="215"/>
                </a:cubicBezTo>
                <a:cubicBezTo>
                  <a:pt x="278" y="211"/>
                  <a:pt x="278" y="211"/>
                  <a:pt x="278" y="211"/>
                </a:cubicBezTo>
                <a:cubicBezTo>
                  <a:pt x="284" y="205"/>
                  <a:pt x="284" y="205"/>
                  <a:pt x="284" y="205"/>
                </a:cubicBezTo>
                <a:cubicBezTo>
                  <a:pt x="283" y="193"/>
                  <a:pt x="283" y="193"/>
                  <a:pt x="283" y="193"/>
                </a:cubicBezTo>
                <a:cubicBezTo>
                  <a:pt x="282" y="191"/>
                  <a:pt x="282" y="191"/>
                  <a:pt x="282" y="191"/>
                </a:cubicBezTo>
                <a:cubicBezTo>
                  <a:pt x="274" y="194"/>
                  <a:pt x="274" y="194"/>
                  <a:pt x="274" y="194"/>
                </a:cubicBezTo>
                <a:cubicBezTo>
                  <a:pt x="274" y="194"/>
                  <a:pt x="274" y="194"/>
                  <a:pt x="274" y="194"/>
                </a:cubicBezTo>
                <a:cubicBezTo>
                  <a:pt x="272" y="195"/>
                  <a:pt x="270" y="196"/>
                  <a:pt x="267" y="196"/>
                </a:cubicBezTo>
                <a:cubicBezTo>
                  <a:pt x="258" y="196"/>
                  <a:pt x="258" y="196"/>
                  <a:pt x="258" y="196"/>
                </a:cubicBezTo>
                <a:cubicBezTo>
                  <a:pt x="255" y="196"/>
                  <a:pt x="254" y="195"/>
                  <a:pt x="252" y="193"/>
                </a:cubicBezTo>
                <a:cubicBezTo>
                  <a:pt x="252" y="180"/>
                  <a:pt x="252" y="180"/>
                  <a:pt x="252" y="180"/>
                </a:cubicBezTo>
                <a:cubicBezTo>
                  <a:pt x="249" y="179"/>
                  <a:pt x="248" y="178"/>
                  <a:pt x="246" y="178"/>
                </a:cubicBezTo>
                <a:cubicBezTo>
                  <a:pt x="244" y="179"/>
                  <a:pt x="244" y="179"/>
                  <a:pt x="244" y="179"/>
                </a:cubicBezTo>
                <a:cubicBezTo>
                  <a:pt x="242" y="180"/>
                  <a:pt x="242" y="180"/>
                  <a:pt x="242" y="180"/>
                </a:cubicBezTo>
                <a:cubicBezTo>
                  <a:pt x="236" y="182"/>
                  <a:pt x="236" y="182"/>
                  <a:pt x="236" y="182"/>
                </a:cubicBezTo>
                <a:cubicBezTo>
                  <a:pt x="234" y="182"/>
                  <a:pt x="234" y="182"/>
                  <a:pt x="234" y="182"/>
                </a:cubicBezTo>
                <a:cubicBezTo>
                  <a:pt x="234" y="181"/>
                  <a:pt x="234" y="181"/>
                  <a:pt x="234" y="181"/>
                </a:cubicBezTo>
                <a:cubicBezTo>
                  <a:pt x="231" y="175"/>
                  <a:pt x="231" y="175"/>
                  <a:pt x="231" y="175"/>
                </a:cubicBezTo>
                <a:cubicBezTo>
                  <a:pt x="230" y="170"/>
                  <a:pt x="230" y="170"/>
                  <a:pt x="230" y="170"/>
                </a:cubicBezTo>
                <a:cubicBezTo>
                  <a:pt x="230" y="170"/>
                  <a:pt x="230" y="170"/>
                  <a:pt x="230" y="170"/>
                </a:cubicBezTo>
                <a:cubicBezTo>
                  <a:pt x="234" y="155"/>
                  <a:pt x="234" y="155"/>
                  <a:pt x="234" y="155"/>
                </a:cubicBezTo>
                <a:cubicBezTo>
                  <a:pt x="234" y="155"/>
                  <a:pt x="234" y="155"/>
                  <a:pt x="234" y="155"/>
                </a:cubicBezTo>
                <a:cubicBezTo>
                  <a:pt x="234" y="155"/>
                  <a:pt x="234" y="155"/>
                  <a:pt x="234" y="155"/>
                </a:cubicBezTo>
                <a:cubicBezTo>
                  <a:pt x="234" y="154"/>
                  <a:pt x="234" y="154"/>
                  <a:pt x="234" y="154"/>
                </a:cubicBezTo>
                <a:cubicBezTo>
                  <a:pt x="238" y="147"/>
                  <a:pt x="238" y="147"/>
                  <a:pt x="238" y="147"/>
                </a:cubicBezTo>
                <a:cubicBezTo>
                  <a:pt x="226" y="137"/>
                  <a:pt x="226" y="137"/>
                  <a:pt x="226" y="137"/>
                </a:cubicBezTo>
                <a:cubicBezTo>
                  <a:pt x="226" y="136"/>
                  <a:pt x="226" y="136"/>
                  <a:pt x="226" y="136"/>
                </a:cubicBezTo>
                <a:cubicBezTo>
                  <a:pt x="226" y="136"/>
                  <a:pt x="226" y="136"/>
                  <a:pt x="226" y="136"/>
                </a:cubicBezTo>
                <a:cubicBezTo>
                  <a:pt x="226" y="124"/>
                  <a:pt x="226" y="124"/>
                  <a:pt x="226" y="124"/>
                </a:cubicBezTo>
                <a:cubicBezTo>
                  <a:pt x="226" y="124"/>
                  <a:pt x="226" y="124"/>
                  <a:pt x="226" y="124"/>
                </a:cubicBezTo>
                <a:cubicBezTo>
                  <a:pt x="232" y="106"/>
                  <a:pt x="232" y="106"/>
                  <a:pt x="232" y="106"/>
                </a:cubicBezTo>
                <a:cubicBezTo>
                  <a:pt x="228" y="96"/>
                  <a:pt x="228" y="96"/>
                  <a:pt x="228" y="96"/>
                </a:cubicBezTo>
                <a:cubicBezTo>
                  <a:pt x="225" y="95"/>
                  <a:pt x="225" y="95"/>
                  <a:pt x="225" y="95"/>
                </a:cubicBezTo>
                <a:cubicBezTo>
                  <a:pt x="220" y="95"/>
                  <a:pt x="220" y="95"/>
                  <a:pt x="220" y="95"/>
                </a:cubicBezTo>
                <a:cubicBezTo>
                  <a:pt x="216" y="102"/>
                  <a:pt x="216" y="102"/>
                  <a:pt x="216" y="102"/>
                </a:cubicBezTo>
                <a:cubicBezTo>
                  <a:pt x="210" y="98"/>
                  <a:pt x="210" y="98"/>
                  <a:pt x="210" y="98"/>
                </a:cubicBezTo>
                <a:cubicBezTo>
                  <a:pt x="205" y="95"/>
                  <a:pt x="205" y="95"/>
                  <a:pt x="205" y="95"/>
                </a:cubicBezTo>
                <a:cubicBezTo>
                  <a:pt x="200" y="84"/>
                  <a:pt x="200" y="84"/>
                  <a:pt x="200" y="84"/>
                </a:cubicBezTo>
                <a:cubicBezTo>
                  <a:pt x="200" y="84"/>
                  <a:pt x="200" y="84"/>
                  <a:pt x="200" y="84"/>
                </a:cubicBezTo>
                <a:cubicBezTo>
                  <a:pt x="200" y="84"/>
                  <a:pt x="200" y="84"/>
                  <a:pt x="200" y="84"/>
                </a:cubicBezTo>
                <a:cubicBezTo>
                  <a:pt x="199" y="76"/>
                  <a:pt x="199" y="76"/>
                  <a:pt x="199" y="76"/>
                </a:cubicBezTo>
                <a:cubicBezTo>
                  <a:pt x="199" y="75"/>
                  <a:pt x="199" y="75"/>
                  <a:pt x="199" y="75"/>
                </a:cubicBezTo>
                <a:cubicBezTo>
                  <a:pt x="198" y="74"/>
                  <a:pt x="198" y="74"/>
                  <a:pt x="198" y="74"/>
                </a:cubicBezTo>
                <a:cubicBezTo>
                  <a:pt x="200" y="74"/>
                  <a:pt x="200" y="74"/>
                  <a:pt x="200" y="74"/>
                </a:cubicBezTo>
                <a:cubicBezTo>
                  <a:pt x="205" y="66"/>
                  <a:pt x="205" y="66"/>
                  <a:pt x="205" y="66"/>
                </a:cubicBezTo>
                <a:cubicBezTo>
                  <a:pt x="206" y="66"/>
                  <a:pt x="206" y="66"/>
                  <a:pt x="206" y="66"/>
                </a:cubicBezTo>
                <a:cubicBezTo>
                  <a:pt x="206" y="66"/>
                  <a:pt x="206" y="66"/>
                  <a:pt x="206" y="66"/>
                </a:cubicBezTo>
                <a:cubicBezTo>
                  <a:pt x="206" y="66"/>
                  <a:pt x="206" y="66"/>
                  <a:pt x="206" y="66"/>
                </a:cubicBezTo>
                <a:cubicBezTo>
                  <a:pt x="210" y="65"/>
                  <a:pt x="210" y="65"/>
                  <a:pt x="210" y="65"/>
                </a:cubicBezTo>
                <a:cubicBezTo>
                  <a:pt x="215" y="64"/>
                  <a:pt x="215" y="64"/>
                  <a:pt x="215" y="64"/>
                </a:cubicBezTo>
                <a:cubicBezTo>
                  <a:pt x="236" y="63"/>
                  <a:pt x="236" y="63"/>
                  <a:pt x="236" y="63"/>
                </a:cubicBezTo>
                <a:cubicBezTo>
                  <a:pt x="236" y="63"/>
                  <a:pt x="236" y="63"/>
                  <a:pt x="236" y="63"/>
                </a:cubicBezTo>
                <a:cubicBezTo>
                  <a:pt x="239" y="64"/>
                  <a:pt x="239" y="64"/>
                  <a:pt x="239" y="64"/>
                </a:cubicBezTo>
                <a:cubicBezTo>
                  <a:pt x="240" y="64"/>
                  <a:pt x="240" y="64"/>
                  <a:pt x="240" y="64"/>
                </a:cubicBezTo>
                <a:cubicBezTo>
                  <a:pt x="243" y="66"/>
                  <a:pt x="243" y="66"/>
                  <a:pt x="243" y="66"/>
                </a:cubicBezTo>
                <a:cubicBezTo>
                  <a:pt x="248" y="63"/>
                  <a:pt x="248" y="63"/>
                  <a:pt x="248" y="63"/>
                </a:cubicBezTo>
                <a:cubicBezTo>
                  <a:pt x="253" y="60"/>
                  <a:pt x="253" y="60"/>
                  <a:pt x="253" y="60"/>
                </a:cubicBezTo>
                <a:cubicBezTo>
                  <a:pt x="256" y="56"/>
                  <a:pt x="256" y="56"/>
                  <a:pt x="256" y="56"/>
                </a:cubicBezTo>
                <a:cubicBezTo>
                  <a:pt x="256" y="54"/>
                  <a:pt x="256" y="54"/>
                  <a:pt x="256" y="54"/>
                </a:cubicBezTo>
                <a:cubicBezTo>
                  <a:pt x="256" y="45"/>
                  <a:pt x="256" y="45"/>
                  <a:pt x="256" y="45"/>
                </a:cubicBezTo>
                <a:cubicBezTo>
                  <a:pt x="251" y="44"/>
                  <a:pt x="251" y="44"/>
                  <a:pt x="251" y="44"/>
                </a:cubicBezTo>
                <a:cubicBezTo>
                  <a:pt x="243" y="47"/>
                  <a:pt x="243" y="47"/>
                  <a:pt x="243" y="47"/>
                </a:cubicBezTo>
                <a:cubicBezTo>
                  <a:pt x="240" y="50"/>
                  <a:pt x="238" y="52"/>
                  <a:pt x="235" y="52"/>
                </a:cubicBezTo>
                <a:cubicBezTo>
                  <a:pt x="232" y="52"/>
                  <a:pt x="230" y="49"/>
                  <a:pt x="227" y="45"/>
                </a:cubicBezTo>
                <a:cubicBezTo>
                  <a:pt x="227" y="45"/>
                  <a:pt x="227" y="45"/>
                  <a:pt x="227" y="45"/>
                </a:cubicBezTo>
                <a:cubicBezTo>
                  <a:pt x="227" y="45"/>
                  <a:pt x="227" y="45"/>
                  <a:pt x="227" y="45"/>
                </a:cubicBezTo>
                <a:cubicBezTo>
                  <a:pt x="227" y="44"/>
                  <a:pt x="227" y="44"/>
                  <a:pt x="227" y="44"/>
                </a:cubicBezTo>
                <a:cubicBezTo>
                  <a:pt x="226" y="39"/>
                  <a:pt x="226" y="39"/>
                  <a:pt x="226" y="39"/>
                </a:cubicBezTo>
                <a:cubicBezTo>
                  <a:pt x="226" y="38"/>
                  <a:pt x="226" y="38"/>
                  <a:pt x="226" y="38"/>
                </a:cubicBezTo>
                <a:cubicBezTo>
                  <a:pt x="227" y="33"/>
                  <a:pt x="227" y="33"/>
                  <a:pt x="227" y="33"/>
                </a:cubicBezTo>
                <a:cubicBezTo>
                  <a:pt x="222" y="22"/>
                  <a:pt x="222" y="22"/>
                  <a:pt x="222" y="22"/>
                </a:cubicBezTo>
                <a:cubicBezTo>
                  <a:pt x="214" y="24"/>
                  <a:pt x="214" y="24"/>
                  <a:pt x="214" y="24"/>
                </a:cubicBezTo>
                <a:cubicBezTo>
                  <a:pt x="210" y="28"/>
                  <a:pt x="210" y="28"/>
                  <a:pt x="210" y="28"/>
                </a:cubicBezTo>
                <a:cubicBezTo>
                  <a:pt x="212" y="40"/>
                  <a:pt x="212" y="40"/>
                  <a:pt x="212" y="40"/>
                </a:cubicBezTo>
                <a:cubicBezTo>
                  <a:pt x="198" y="34"/>
                  <a:pt x="198" y="34"/>
                  <a:pt x="198" y="34"/>
                </a:cubicBezTo>
                <a:cubicBezTo>
                  <a:pt x="202" y="41"/>
                  <a:pt x="202" y="41"/>
                  <a:pt x="202" y="41"/>
                </a:cubicBezTo>
                <a:cubicBezTo>
                  <a:pt x="202" y="41"/>
                  <a:pt x="202" y="41"/>
                  <a:pt x="202" y="41"/>
                </a:cubicBezTo>
                <a:cubicBezTo>
                  <a:pt x="202" y="42"/>
                  <a:pt x="202" y="42"/>
                  <a:pt x="202" y="42"/>
                </a:cubicBezTo>
                <a:cubicBezTo>
                  <a:pt x="201" y="50"/>
                  <a:pt x="201" y="50"/>
                  <a:pt x="201" y="50"/>
                </a:cubicBezTo>
                <a:cubicBezTo>
                  <a:pt x="201" y="51"/>
                  <a:pt x="201" y="51"/>
                  <a:pt x="201" y="51"/>
                </a:cubicBezTo>
                <a:cubicBezTo>
                  <a:pt x="200" y="51"/>
                  <a:pt x="200" y="51"/>
                  <a:pt x="200" y="51"/>
                </a:cubicBezTo>
                <a:cubicBezTo>
                  <a:pt x="193" y="62"/>
                  <a:pt x="193" y="62"/>
                  <a:pt x="193" y="62"/>
                </a:cubicBezTo>
                <a:cubicBezTo>
                  <a:pt x="193" y="62"/>
                  <a:pt x="193" y="62"/>
                  <a:pt x="193" y="62"/>
                </a:cubicBezTo>
                <a:cubicBezTo>
                  <a:pt x="180" y="69"/>
                  <a:pt x="180" y="69"/>
                  <a:pt x="180" y="69"/>
                </a:cubicBezTo>
                <a:cubicBezTo>
                  <a:pt x="179" y="76"/>
                  <a:pt x="179" y="76"/>
                  <a:pt x="179" y="76"/>
                </a:cubicBezTo>
                <a:cubicBezTo>
                  <a:pt x="179" y="78"/>
                  <a:pt x="180" y="81"/>
                  <a:pt x="182" y="85"/>
                </a:cubicBezTo>
                <a:cubicBezTo>
                  <a:pt x="183" y="85"/>
                  <a:pt x="183" y="85"/>
                  <a:pt x="183" y="85"/>
                </a:cubicBezTo>
                <a:cubicBezTo>
                  <a:pt x="183" y="86"/>
                  <a:pt x="183" y="86"/>
                  <a:pt x="183" y="86"/>
                </a:cubicBezTo>
                <a:cubicBezTo>
                  <a:pt x="184" y="96"/>
                  <a:pt x="184" y="96"/>
                  <a:pt x="184" y="96"/>
                </a:cubicBezTo>
                <a:cubicBezTo>
                  <a:pt x="184" y="97"/>
                  <a:pt x="184" y="97"/>
                  <a:pt x="184" y="97"/>
                </a:cubicBezTo>
                <a:cubicBezTo>
                  <a:pt x="183" y="98"/>
                  <a:pt x="183" y="98"/>
                  <a:pt x="183" y="98"/>
                </a:cubicBezTo>
                <a:cubicBezTo>
                  <a:pt x="178" y="104"/>
                  <a:pt x="178" y="104"/>
                  <a:pt x="178" y="104"/>
                </a:cubicBezTo>
                <a:cubicBezTo>
                  <a:pt x="178" y="104"/>
                  <a:pt x="178" y="104"/>
                  <a:pt x="178" y="104"/>
                </a:cubicBezTo>
                <a:cubicBezTo>
                  <a:pt x="178" y="104"/>
                  <a:pt x="178" y="104"/>
                  <a:pt x="178" y="104"/>
                </a:cubicBezTo>
                <a:cubicBezTo>
                  <a:pt x="178" y="104"/>
                  <a:pt x="178" y="104"/>
                  <a:pt x="178" y="104"/>
                </a:cubicBezTo>
                <a:cubicBezTo>
                  <a:pt x="174" y="107"/>
                  <a:pt x="174" y="107"/>
                  <a:pt x="174" y="107"/>
                </a:cubicBezTo>
                <a:cubicBezTo>
                  <a:pt x="174" y="107"/>
                  <a:pt x="174" y="107"/>
                  <a:pt x="174" y="107"/>
                </a:cubicBezTo>
                <a:cubicBezTo>
                  <a:pt x="173" y="107"/>
                  <a:pt x="173" y="107"/>
                  <a:pt x="173" y="107"/>
                </a:cubicBezTo>
                <a:cubicBezTo>
                  <a:pt x="173" y="107"/>
                  <a:pt x="173" y="107"/>
                  <a:pt x="173" y="107"/>
                </a:cubicBezTo>
                <a:cubicBezTo>
                  <a:pt x="172" y="107"/>
                  <a:pt x="172" y="107"/>
                  <a:pt x="172" y="107"/>
                </a:cubicBezTo>
                <a:cubicBezTo>
                  <a:pt x="163" y="105"/>
                  <a:pt x="163" y="105"/>
                  <a:pt x="163" y="105"/>
                </a:cubicBezTo>
                <a:cubicBezTo>
                  <a:pt x="162" y="105"/>
                  <a:pt x="160" y="106"/>
                  <a:pt x="158" y="107"/>
                </a:cubicBezTo>
                <a:cubicBezTo>
                  <a:pt x="154" y="112"/>
                  <a:pt x="154" y="112"/>
                  <a:pt x="154" y="112"/>
                </a:cubicBezTo>
                <a:cubicBezTo>
                  <a:pt x="150" y="116"/>
                  <a:pt x="150" y="116"/>
                  <a:pt x="150" y="116"/>
                </a:cubicBezTo>
                <a:cubicBezTo>
                  <a:pt x="148" y="119"/>
                  <a:pt x="146" y="120"/>
                  <a:pt x="141" y="119"/>
                </a:cubicBezTo>
                <a:cubicBezTo>
                  <a:pt x="138" y="119"/>
                  <a:pt x="138" y="116"/>
                  <a:pt x="138" y="112"/>
                </a:cubicBezTo>
                <a:cubicBezTo>
                  <a:pt x="138" y="110"/>
                  <a:pt x="138" y="110"/>
                  <a:pt x="138" y="110"/>
                </a:cubicBezTo>
                <a:cubicBezTo>
                  <a:pt x="138" y="107"/>
                  <a:pt x="138" y="107"/>
                  <a:pt x="138" y="107"/>
                </a:cubicBezTo>
                <a:cubicBezTo>
                  <a:pt x="136" y="109"/>
                  <a:pt x="136" y="109"/>
                  <a:pt x="136" y="109"/>
                </a:cubicBezTo>
                <a:cubicBezTo>
                  <a:pt x="135" y="110"/>
                  <a:pt x="134" y="111"/>
                  <a:pt x="132" y="111"/>
                </a:cubicBezTo>
                <a:cubicBezTo>
                  <a:pt x="131" y="110"/>
                  <a:pt x="130" y="109"/>
                  <a:pt x="129" y="106"/>
                </a:cubicBezTo>
                <a:cubicBezTo>
                  <a:pt x="129" y="106"/>
                  <a:pt x="129" y="106"/>
                  <a:pt x="129" y="106"/>
                </a:cubicBezTo>
                <a:cubicBezTo>
                  <a:pt x="128" y="96"/>
                  <a:pt x="128" y="96"/>
                  <a:pt x="128" y="96"/>
                </a:cubicBezTo>
                <a:cubicBezTo>
                  <a:pt x="126" y="88"/>
                  <a:pt x="126" y="88"/>
                  <a:pt x="126" y="88"/>
                </a:cubicBezTo>
                <a:cubicBezTo>
                  <a:pt x="122" y="84"/>
                  <a:pt x="122" y="84"/>
                  <a:pt x="122" y="84"/>
                </a:cubicBezTo>
                <a:cubicBezTo>
                  <a:pt x="122" y="84"/>
                  <a:pt x="122" y="84"/>
                  <a:pt x="122" y="84"/>
                </a:cubicBezTo>
                <a:cubicBezTo>
                  <a:pt x="122" y="83"/>
                  <a:pt x="122" y="83"/>
                  <a:pt x="122" y="83"/>
                </a:cubicBezTo>
                <a:cubicBezTo>
                  <a:pt x="113" y="64"/>
                  <a:pt x="113" y="64"/>
                  <a:pt x="113" y="64"/>
                </a:cubicBezTo>
                <a:cubicBezTo>
                  <a:pt x="113" y="64"/>
                  <a:pt x="113" y="64"/>
                  <a:pt x="113" y="64"/>
                </a:cubicBezTo>
                <a:cubicBezTo>
                  <a:pt x="110" y="58"/>
                  <a:pt x="110" y="58"/>
                  <a:pt x="110" y="58"/>
                </a:cubicBezTo>
                <a:cubicBezTo>
                  <a:pt x="110" y="58"/>
                  <a:pt x="110" y="58"/>
                  <a:pt x="110" y="58"/>
                </a:cubicBezTo>
                <a:cubicBezTo>
                  <a:pt x="110" y="58"/>
                  <a:pt x="110" y="58"/>
                  <a:pt x="110" y="58"/>
                </a:cubicBezTo>
                <a:cubicBezTo>
                  <a:pt x="110" y="57"/>
                  <a:pt x="110" y="57"/>
                  <a:pt x="110" y="57"/>
                </a:cubicBezTo>
                <a:cubicBezTo>
                  <a:pt x="108" y="47"/>
                  <a:pt x="108" y="47"/>
                  <a:pt x="108" y="47"/>
                </a:cubicBezTo>
                <a:cubicBezTo>
                  <a:pt x="107" y="45"/>
                  <a:pt x="107" y="45"/>
                  <a:pt x="107" y="45"/>
                </a:cubicBezTo>
                <a:cubicBezTo>
                  <a:pt x="106" y="46"/>
                  <a:pt x="106" y="46"/>
                  <a:pt x="106" y="46"/>
                </a:cubicBezTo>
                <a:cubicBezTo>
                  <a:pt x="103" y="50"/>
                  <a:pt x="101" y="52"/>
                  <a:pt x="100" y="52"/>
                </a:cubicBezTo>
                <a:cubicBezTo>
                  <a:pt x="99" y="52"/>
                  <a:pt x="97" y="50"/>
                  <a:pt x="94" y="48"/>
                </a:cubicBezTo>
                <a:cubicBezTo>
                  <a:pt x="88" y="45"/>
                  <a:pt x="88" y="45"/>
                  <a:pt x="88" y="45"/>
                </a:cubicBezTo>
                <a:cubicBezTo>
                  <a:pt x="87" y="44"/>
                  <a:pt x="87" y="44"/>
                  <a:pt x="87" y="44"/>
                </a:cubicBezTo>
                <a:cubicBezTo>
                  <a:pt x="86" y="44"/>
                  <a:pt x="86" y="44"/>
                  <a:pt x="86" y="44"/>
                </a:cubicBezTo>
                <a:cubicBezTo>
                  <a:pt x="86" y="44"/>
                  <a:pt x="86" y="44"/>
                  <a:pt x="86" y="44"/>
                </a:cubicBezTo>
                <a:cubicBezTo>
                  <a:pt x="86" y="43"/>
                  <a:pt x="86" y="43"/>
                  <a:pt x="86" y="43"/>
                </a:cubicBezTo>
                <a:cubicBezTo>
                  <a:pt x="86" y="35"/>
                  <a:pt x="86" y="35"/>
                  <a:pt x="86" y="35"/>
                </a:cubicBezTo>
                <a:cubicBezTo>
                  <a:pt x="86" y="35"/>
                  <a:pt x="86" y="35"/>
                  <a:pt x="86" y="35"/>
                </a:cubicBezTo>
                <a:cubicBezTo>
                  <a:pt x="84" y="29"/>
                  <a:pt x="84" y="29"/>
                  <a:pt x="84" y="29"/>
                </a:cubicBezTo>
                <a:cubicBezTo>
                  <a:pt x="81" y="21"/>
                  <a:pt x="81" y="21"/>
                  <a:pt x="81" y="21"/>
                </a:cubicBezTo>
                <a:cubicBezTo>
                  <a:pt x="78" y="21"/>
                  <a:pt x="78" y="21"/>
                  <a:pt x="78" y="21"/>
                </a:cubicBezTo>
                <a:cubicBezTo>
                  <a:pt x="78" y="24"/>
                  <a:pt x="78" y="27"/>
                  <a:pt x="77" y="29"/>
                </a:cubicBezTo>
                <a:cubicBezTo>
                  <a:pt x="76" y="31"/>
                  <a:pt x="75" y="33"/>
                  <a:pt x="72" y="35"/>
                </a:cubicBezTo>
                <a:cubicBezTo>
                  <a:pt x="72" y="38"/>
                  <a:pt x="70" y="40"/>
                  <a:pt x="69" y="41"/>
                </a:cubicBezTo>
                <a:cubicBezTo>
                  <a:pt x="66" y="44"/>
                  <a:pt x="64" y="44"/>
                  <a:pt x="62" y="42"/>
                </a:cubicBezTo>
                <a:cubicBezTo>
                  <a:pt x="61" y="42"/>
                  <a:pt x="61" y="42"/>
                  <a:pt x="61" y="42"/>
                </a:cubicBezTo>
                <a:cubicBezTo>
                  <a:pt x="58" y="41"/>
                  <a:pt x="58" y="38"/>
                  <a:pt x="58" y="33"/>
                </a:cubicBezTo>
                <a:cubicBezTo>
                  <a:pt x="58" y="31"/>
                  <a:pt x="58" y="31"/>
                  <a:pt x="58" y="31"/>
                </a:cubicBezTo>
                <a:cubicBezTo>
                  <a:pt x="53" y="28"/>
                  <a:pt x="53" y="28"/>
                  <a:pt x="53" y="28"/>
                </a:cubicBezTo>
                <a:cubicBezTo>
                  <a:pt x="51" y="27"/>
                  <a:pt x="50" y="24"/>
                  <a:pt x="50" y="21"/>
                </a:cubicBezTo>
                <a:cubicBezTo>
                  <a:pt x="52" y="3"/>
                  <a:pt x="52" y="3"/>
                  <a:pt x="52" y="3"/>
                </a:cubicBezTo>
                <a:cubicBezTo>
                  <a:pt x="51" y="0"/>
                  <a:pt x="51" y="0"/>
                  <a:pt x="51" y="0"/>
                </a:cubicBezTo>
                <a:cubicBezTo>
                  <a:pt x="44" y="7"/>
                  <a:pt x="44" y="7"/>
                  <a:pt x="44" y="7"/>
                </a:cubicBezTo>
                <a:cubicBezTo>
                  <a:pt x="40" y="10"/>
                  <a:pt x="40" y="10"/>
                  <a:pt x="40" y="10"/>
                </a:cubicBezTo>
                <a:cubicBezTo>
                  <a:pt x="39" y="13"/>
                  <a:pt x="39" y="13"/>
                  <a:pt x="39" y="13"/>
                </a:cubicBezTo>
                <a:cubicBezTo>
                  <a:pt x="40" y="17"/>
                  <a:pt x="41" y="20"/>
                  <a:pt x="41" y="22"/>
                </a:cubicBezTo>
                <a:cubicBezTo>
                  <a:pt x="41" y="26"/>
                  <a:pt x="39" y="29"/>
                  <a:pt x="36" y="30"/>
                </a:cubicBezTo>
                <a:cubicBezTo>
                  <a:pt x="28" y="33"/>
                  <a:pt x="28" y="33"/>
                  <a:pt x="28" y="33"/>
                </a:cubicBezTo>
                <a:cubicBezTo>
                  <a:pt x="26" y="34"/>
                  <a:pt x="26" y="34"/>
                  <a:pt x="26" y="34"/>
                </a:cubicBezTo>
                <a:cubicBezTo>
                  <a:pt x="26" y="37"/>
                  <a:pt x="26" y="37"/>
                  <a:pt x="26" y="37"/>
                </a:cubicBezTo>
                <a:cubicBezTo>
                  <a:pt x="26" y="48"/>
                  <a:pt x="26" y="48"/>
                  <a:pt x="26" y="48"/>
                </a:cubicBezTo>
                <a:cubicBezTo>
                  <a:pt x="26" y="52"/>
                  <a:pt x="27" y="54"/>
                  <a:pt x="28" y="54"/>
                </a:cubicBezTo>
                <a:cubicBezTo>
                  <a:pt x="30" y="55"/>
                  <a:pt x="33" y="55"/>
                  <a:pt x="36" y="53"/>
                </a:cubicBezTo>
                <a:cubicBezTo>
                  <a:pt x="38" y="52"/>
                  <a:pt x="38" y="52"/>
                  <a:pt x="38" y="52"/>
                </a:cubicBezTo>
                <a:cubicBezTo>
                  <a:pt x="46" y="69"/>
                  <a:pt x="46" y="69"/>
                  <a:pt x="46" y="69"/>
                </a:cubicBezTo>
                <a:cubicBezTo>
                  <a:pt x="46" y="70"/>
                  <a:pt x="46" y="70"/>
                  <a:pt x="46" y="70"/>
                </a:cubicBezTo>
                <a:cubicBezTo>
                  <a:pt x="46" y="70"/>
                  <a:pt x="46" y="70"/>
                  <a:pt x="46" y="70"/>
                </a:cubicBezTo>
                <a:cubicBezTo>
                  <a:pt x="46" y="70"/>
                  <a:pt x="46" y="70"/>
                  <a:pt x="46" y="70"/>
                </a:cubicBezTo>
                <a:cubicBezTo>
                  <a:pt x="43" y="102"/>
                  <a:pt x="40" y="120"/>
                  <a:pt x="36" y="125"/>
                </a:cubicBezTo>
                <a:cubicBezTo>
                  <a:pt x="35" y="126"/>
                  <a:pt x="34" y="127"/>
                  <a:pt x="31" y="128"/>
                </a:cubicBezTo>
                <a:cubicBezTo>
                  <a:pt x="28" y="128"/>
                  <a:pt x="26" y="127"/>
                  <a:pt x="24" y="126"/>
                </a:cubicBezTo>
                <a:cubicBezTo>
                  <a:pt x="13" y="146"/>
                  <a:pt x="6" y="157"/>
                  <a:pt x="3" y="159"/>
                </a:cubicBezTo>
                <a:cubicBezTo>
                  <a:pt x="4" y="159"/>
                  <a:pt x="4" y="159"/>
                  <a:pt x="4" y="159"/>
                </a:cubicBezTo>
                <a:cubicBezTo>
                  <a:pt x="2" y="159"/>
                  <a:pt x="1" y="164"/>
                  <a:pt x="2" y="174"/>
                </a:cubicBezTo>
                <a:cubicBezTo>
                  <a:pt x="4" y="176"/>
                  <a:pt x="4" y="176"/>
                  <a:pt x="4" y="176"/>
                </a:cubicBezTo>
                <a:cubicBezTo>
                  <a:pt x="5" y="176"/>
                  <a:pt x="5" y="176"/>
                  <a:pt x="5" y="176"/>
                </a:cubicBezTo>
                <a:cubicBezTo>
                  <a:pt x="6" y="177"/>
                  <a:pt x="6" y="177"/>
                  <a:pt x="6" y="177"/>
                </a:cubicBezTo>
                <a:lnTo>
                  <a:pt x="2" y="182"/>
                </a:lnTo>
                <a:close/>
              </a:path>
            </a:pathLst>
          </a:custGeom>
          <a:solidFill>
            <a:schemeClr val="accent3"/>
          </a:solidFill>
          <a:ln>
            <a:noFill/>
          </a:ln>
        </p:spPr>
        <p:txBody>
          <a:bodyPr/>
          <a:lstStyle/>
          <a:p>
            <a:endParaRPr lang="zh-CN" altLang="en-US"/>
          </a:p>
        </p:txBody>
      </p:sp>
      <p:sp>
        <p:nvSpPr>
          <p:cNvPr id="21" name="Freeform 13"/>
          <p:cNvSpPr/>
          <p:nvPr/>
        </p:nvSpPr>
        <p:spPr bwMode="auto">
          <a:xfrm>
            <a:off x="3224213" y="4198938"/>
            <a:ext cx="617537" cy="533400"/>
          </a:xfrm>
          <a:custGeom>
            <a:avLst/>
            <a:gdLst>
              <a:gd name="T0" fmla="*/ 2147483646 w 192"/>
              <a:gd name="T1" fmla="*/ 2147483646 h 166"/>
              <a:gd name="T2" fmla="*/ 2147483646 w 192"/>
              <a:gd name="T3" fmla="*/ 2147483646 h 166"/>
              <a:gd name="T4" fmla="*/ 2147483646 w 192"/>
              <a:gd name="T5" fmla="*/ 0 h 166"/>
              <a:gd name="T6" fmla="*/ 2147483646 w 192"/>
              <a:gd name="T7" fmla="*/ 2147483646 h 166"/>
              <a:gd name="T8" fmla="*/ 2147483646 w 192"/>
              <a:gd name="T9" fmla="*/ 2147483646 h 166"/>
              <a:gd name="T10" fmla="*/ 2147483646 w 192"/>
              <a:gd name="T11" fmla="*/ 2147483646 h 166"/>
              <a:gd name="T12" fmla="*/ 2147483646 w 192"/>
              <a:gd name="T13" fmla="*/ 2147483646 h 166"/>
              <a:gd name="T14" fmla="*/ 2147483646 w 192"/>
              <a:gd name="T15" fmla="*/ 2147483646 h 166"/>
              <a:gd name="T16" fmla="*/ 2147483646 w 192"/>
              <a:gd name="T17" fmla="*/ 2147483646 h 166"/>
              <a:gd name="T18" fmla="*/ 2147483646 w 192"/>
              <a:gd name="T19" fmla="*/ 2147483646 h 166"/>
              <a:gd name="T20" fmla="*/ 2147483646 w 192"/>
              <a:gd name="T21" fmla="*/ 2147483646 h 166"/>
              <a:gd name="T22" fmla="*/ 2147483646 w 192"/>
              <a:gd name="T23" fmla="*/ 2147483646 h 166"/>
              <a:gd name="T24" fmla="*/ 2147483646 w 192"/>
              <a:gd name="T25" fmla="*/ 2147483646 h 166"/>
              <a:gd name="T26" fmla="*/ 2147483646 w 192"/>
              <a:gd name="T27" fmla="*/ 2147483646 h 166"/>
              <a:gd name="T28" fmla="*/ 2147483646 w 192"/>
              <a:gd name="T29" fmla="*/ 2147483646 h 166"/>
              <a:gd name="T30" fmla="*/ 2147483646 w 192"/>
              <a:gd name="T31" fmla="*/ 2147483646 h 166"/>
              <a:gd name="T32" fmla="*/ 2147483646 w 192"/>
              <a:gd name="T33" fmla="*/ 2147483646 h 166"/>
              <a:gd name="T34" fmla="*/ 2147483646 w 192"/>
              <a:gd name="T35" fmla="*/ 2147483646 h 166"/>
              <a:gd name="T36" fmla="*/ 2147483646 w 192"/>
              <a:gd name="T37" fmla="*/ 2147483646 h 166"/>
              <a:gd name="T38" fmla="*/ 2147483646 w 192"/>
              <a:gd name="T39" fmla="*/ 2147483646 h 166"/>
              <a:gd name="T40" fmla="*/ 2147483646 w 192"/>
              <a:gd name="T41" fmla="*/ 2147483646 h 166"/>
              <a:gd name="T42" fmla="*/ 2147483646 w 192"/>
              <a:gd name="T43" fmla="*/ 2147483646 h 166"/>
              <a:gd name="T44" fmla="*/ 2147483646 w 192"/>
              <a:gd name="T45" fmla="*/ 2147483646 h 166"/>
              <a:gd name="T46" fmla="*/ 2147483646 w 192"/>
              <a:gd name="T47" fmla="*/ 2147483646 h 166"/>
              <a:gd name="T48" fmla="*/ 2147483646 w 192"/>
              <a:gd name="T49" fmla="*/ 2147483646 h 166"/>
              <a:gd name="T50" fmla="*/ 2147483646 w 192"/>
              <a:gd name="T51" fmla="*/ 2147483646 h 166"/>
              <a:gd name="T52" fmla="*/ 2147483646 w 192"/>
              <a:gd name="T53" fmla="*/ 2147483646 h 166"/>
              <a:gd name="T54" fmla="*/ 2147483646 w 192"/>
              <a:gd name="T55" fmla="*/ 2147483646 h 166"/>
              <a:gd name="T56" fmla="*/ 2147483646 w 192"/>
              <a:gd name="T57" fmla="*/ 2147483646 h 166"/>
              <a:gd name="T58" fmla="*/ 2147483646 w 192"/>
              <a:gd name="T59" fmla="*/ 2147483646 h 166"/>
              <a:gd name="T60" fmla="*/ 2147483646 w 192"/>
              <a:gd name="T61" fmla="*/ 2147483646 h 166"/>
              <a:gd name="T62" fmla="*/ 2147483646 w 192"/>
              <a:gd name="T63" fmla="*/ 2147483646 h 166"/>
              <a:gd name="T64" fmla="*/ 2147483646 w 192"/>
              <a:gd name="T65" fmla="*/ 2147483646 h 166"/>
              <a:gd name="T66" fmla="*/ 2147483646 w 192"/>
              <a:gd name="T67" fmla="*/ 2147483646 h 166"/>
              <a:gd name="T68" fmla="*/ 2147483646 w 192"/>
              <a:gd name="T69" fmla="*/ 2147483646 h 166"/>
              <a:gd name="T70" fmla="*/ 2147483646 w 192"/>
              <a:gd name="T71" fmla="*/ 2147483646 h 166"/>
              <a:gd name="T72" fmla="*/ 2147483646 w 192"/>
              <a:gd name="T73" fmla="*/ 2147483646 h 166"/>
              <a:gd name="T74" fmla="*/ 2147483646 w 192"/>
              <a:gd name="T75" fmla="*/ 2147483646 h 166"/>
              <a:gd name="T76" fmla="*/ 2147483646 w 192"/>
              <a:gd name="T77" fmla="*/ 2147483646 h 166"/>
              <a:gd name="T78" fmla="*/ 2147483646 w 192"/>
              <a:gd name="T79" fmla="*/ 2147483646 h 166"/>
              <a:gd name="T80" fmla="*/ 2147483646 w 192"/>
              <a:gd name="T81" fmla="*/ 2147483646 h 166"/>
              <a:gd name="T82" fmla="*/ 2147483646 w 192"/>
              <a:gd name="T83" fmla="*/ 2147483646 h 166"/>
              <a:gd name="T84" fmla="*/ 2147483646 w 192"/>
              <a:gd name="T85" fmla="*/ 2147483646 h 166"/>
              <a:gd name="T86" fmla="*/ 2147483646 w 192"/>
              <a:gd name="T87" fmla="*/ 2147483646 h 166"/>
              <a:gd name="T88" fmla="*/ 2147483646 w 192"/>
              <a:gd name="T89" fmla="*/ 2147483646 h 166"/>
              <a:gd name="T90" fmla="*/ 2147483646 w 192"/>
              <a:gd name="T91" fmla="*/ 2147483646 h 166"/>
              <a:gd name="T92" fmla="*/ 2147483646 w 192"/>
              <a:gd name="T93" fmla="*/ 2147483646 h 166"/>
              <a:gd name="T94" fmla="*/ 2147483646 w 192"/>
              <a:gd name="T95" fmla="*/ 2147483646 h 166"/>
              <a:gd name="T96" fmla="*/ 2147483646 w 192"/>
              <a:gd name="T97" fmla="*/ 2147483646 h 166"/>
              <a:gd name="T98" fmla="*/ 2147483646 w 192"/>
              <a:gd name="T99" fmla="*/ 2147483646 h 166"/>
              <a:gd name="T100" fmla="*/ 2147483646 w 192"/>
              <a:gd name="T101" fmla="*/ 2147483646 h 166"/>
              <a:gd name="T102" fmla="*/ 2147483646 w 192"/>
              <a:gd name="T103" fmla="*/ 2147483646 h 1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92" h="166">
                <a:moveTo>
                  <a:pt x="150" y="3"/>
                </a:moveTo>
                <a:cubicBezTo>
                  <a:pt x="148" y="2"/>
                  <a:pt x="148" y="2"/>
                  <a:pt x="148" y="2"/>
                </a:cubicBezTo>
                <a:cubicBezTo>
                  <a:pt x="144" y="4"/>
                  <a:pt x="144" y="4"/>
                  <a:pt x="144" y="4"/>
                </a:cubicBezTo>
                <a:cubicBezTo>
                  <a:pt x="142" y="7"/>
                  <a:pt x="142" y="7"/>
                  <a:pt x="142" y="7"/>
                </a:cubicBezTo>
                <a:cubicBezTo>
                  <a:pt x="141" y="11"/>
                  <a:pt x="139" y="13"/>
                  <a:pt x="136" y="13"/>
                </a:cubicBezTo>
                <a:cubicBezTo>
                  <a:pt x="135" y="13"/>
                  <a:pt x="133" y="12"/>
                  <a:pt x="132" y="10"/>
                </a:cubicBezTo>
                <a:cubicBezTo>
                  <a:pt x="131" y="10"/>
                  <a:pt x="131" y="10"/>
                  <a:pt x="131" y="10"/>
                </a:cubicBezTo>
                <a:cubicBezTo>
                  <a:pt x="131" y="10"/>
                  <a:pt x="131" y="10"/>
                  <a:pt x="131" y="10"/>
                </a:cubicBezTo>
                <a:cubicBezTo>
                  <a:pt x="131" y="10"/>
                  <a:pt x="131" y="10"/>
                  <a:pt x="131" y="10"/>
                </a:cubicBezTo>
                <a:cubicBezTo>
                  <a:pt x="130" y="6"/>
                  <a:pt x="130" y="6"/>
                  <a:pt x="130" y="6"/>
                </a:cubicBezTo>
                <a:cubicBezTo>
                  <a:pt x="130" y="5"/>
                  <a:pt x="130" y="5"/>
                  <a:pt x="130" y="5"/>
                </a:cubicBezTo>
                <a:cubicBezTo>
                  <a:pt x="129" y="0"/>
                  <a:pt x="129" y="0"/>
                  <a:pt x="129" y="0"/>
                </a:cubicBezTo>
                <a:cubicBezTo>
                  <a:pt x="127" y="0"/>
                  <a:pt x="127" y="0"/>
                  <a:pt x="127" y="0"/>
                </a:cubicBezTo>
                <a:cubicBezTo>
                  <a:pt x="126" y="0"/>
                  <a:pt x="126" y="0"/>
                  <a:pt x="126" y="0"/>
                </a:cubicBezTo>
                <a:cubicBezTo>
                  <a:pt x="125" y="4"/>
                  <a:pt x="125" y="4"/>
                  <a:pt x="125" y="4"/>
                </a:cubicBezTo>
                <a:cubicBezTo>
                  <a:pt x="125" y="10"/>
                  <a:pt x="125" y="10"/>
                  <a:pt x="125" y="10"/>
                </a:cubicBezTo>
                <a:cubicBezTo>
                  <a:pt x="125" y="10"/>
                  <a:pt x="125" y="10"/>
                  <a:pt x="125" y="10"/>
                </a:cubicBezTo>
                <a:cubicBezTo>
                  <a:pt x="124" y="10"/>
                  <a:pt x="124" y="10"/>
                  <a:pt x="124" y="10"/>
                </a:cubicBezTo>
                <a:cubicBezTo>
                  <a:pt x="120" y="17"/>
                  <a:pt x="120" y="17"/>
                  <a:pt x="120" y="17"/>
                </a:cubicBezTo>
                <a:cubicBezTo>
                  <a:pt x="119" y="18"/>
                  <a:pt x="119" y="18"/>
                  <a:pt x="119" y="18"/>
                </a:cubicBezTo>
                <a:cubicBezTo>
                  <a:pt x="118" y="18"/>
                  <a:pt x="118" y="18"/>
                  <a:pt x="118" y="18"/>
                </a:cubicBezTo>
                <a:cubicBezTo>
                  <a:pt x="108" y="17"/>
                  <a:pt x="108" y="17"/>
                  <a:pt x="108" y="17"/>
                </a:cubicBezTo>
                <a:cubicBezTo>
                  <a:pt x="108" y="17"/>
                  <a:pt x="108" y="17"/>
                  <a:pt x="108" y="17"/>
                </a:cubicBezTo>
                <a:cubicBezTo>
                  <a:pt x="108" y="17"/>
                  <a:pt x="108" y="17"/>
                  <a:pt x="108" y="17"/>
                </a:cubicBezTo>
                <a:cubicBezTo>
                  <a:pt x="108" y="17"/>
                  <a:pt x="108" y="17"/>
                  <a:pt x="108" y="17"/>
                </a:cubicBezTo>
                <a:cubicBezTo>
                  <a:pt x="108" y="18"/>
                  <a:pt x="108" y="18"/>
                  <a:pt x="108" y="18"/>
                </a:cubicBezTo>
                <a:cubicBezTo>
                  <a:pt x="104" y="22"/>
                  <a:pt x="104" y="22"/>
                  <a:pt x="104" y="22"/>
                </a:cubicBezTo>
                <a:cubicBezTo>
                  <a:pt x="106" y="25"/>
                  <a:pt x="106" y="25"/>
                  <a:pt x="106" y="25"/>
                </a:cubicBezTo>
                <a:cubicBezTo>
                  <a:pt x="106" y="25"/>
                  <a:pt x="106" y="25"/>
                  <a:pt x="106" y="25"/>
                </a:cubicBezTo>
                <a:cubicBezTo>
                  <a:pt x="103" y="29"/>
                  <a:pt x="103" y="29"/>
                  <a:pt x="103" y="29"/>
                </a:cubicBezTo>
                <a:cubicBezTo>
                  <a:pt x="94" y="29"/>
                  <a:pt x="94" y="29"/>
                  <a:pt x="94" y="29"/>
                </a:cubicBezTo>
                <a:cubicBezTo>
                  <a:pt x="94" y="28"/>
                  <a:pt x="94" y="28"/>
                  <a:pt x="94" y="28"/>
                </a:cubicBezTo>
                <a:cubicBezTo>
                  <a:pt x="94" y="27"/>
                  <a:pt x="94" y="27"/>
                  <a:pt x="94" y="27"/>
                </a:cubicBezTo>
                <a:cubicBezTo>
                  <a:pt x="92" y="26"/>
                  <a:pt x="92" y="26"/>
                  <a:pt x="92" y="26"/>
                </a:cubicBezTo>
                <a:cubicBezTo>
                  <a:pt x="91" y="29"/>
                  <a:pt x="91" y="29"/>
                  <a:pt x="91" y="29"/>
                </a:cubicBezTo>
                <a:cubicBezTo>
                  <a:pt x="90" y="30"/>
                  <a:pt x="90" y="30"/>
                  <a:pt x="90" y="30"/>
                </a:cubicBezTo>
                <a:cubicBezTo>
                  <a:pt x="84" y="30"/>
                  <a:pt x="84" y="30"/>
                  <a:pt x="84" y="30"/>
                </a:cubicBezTo>
                <a:cubicBezTo>
                  <a:pt x="84" y="30"/>
                  <a:pt x="84" y="30"/>
                  <a:pt x="84" y="30"/>
                </a:cubicBezTo>
                <a:cubicBezTo>
                  <a:pt x="80" y="27"/>
                  <a:pt x="80" y="27"/>
                  <a:pt x="80" y="27"/>
                </a:cubicBezTo>
                <a:cubicBezTo>
                  <a:pt x="80" y="26"/>
                  <a:pt x="80" y="26"/>
                  <a:pt x="80" y="26"/>
                </a:cubicBezTo>
                <a:cubicBezTo>
                  <a:pt x="80" y="26"/>
                  <a:pt x="80" y="26"/>
                  <a:pt x="80" y="26"/>
                </a:cubicBezTo>
                <a:cubicBezTo>
                  <a:pt x="80" y="26"/>
                  <a:pt x="80" y="26"/>
                  <a:pt x="80" y="26"/>
                </a:cubicBezTo>
                <a:cubicBezTo>
                  <a:pt x="80" y="25"/>
                  <a:pt x="80" y="25"/>
                  <a:pt x="80" y="25"/>
                </a:cubicBezTo>
                <a:cubicBezTo>
                  <a:pt x="73" y="24"/>
                  <a:pt x="73" y="24"/>
                  <a:pt x="73" y="24"/>
                </a:cubicBezTo>
                <a:cubicBezTo>
                  <a:pt x="68" y="26"/>
                  <a:pt x="68" y="26"/>
                  <a:pt x="68" y="26"/>
                </a:cubicBezTo>
                <a:cubicBezTo>
                  <a:pt x="66" y="28"/>
                  <a:pt x="66" y="28"/>
                  <a:pt x="66" y="28"/>
                </a:cubicBezTo>
                <a:cubicBezTo>
                  <a:pt x="74" y="37"/>
                  <a:pt x="74" y="37"/>
                  <a:pt x="74" y="37"/>
                </a:cubicBezTo>
                <a:cubicBezTo>
                  <a:pt x="84" y="40"/>
                  <a:pt x="84" y="40"/>
                  <a:pt x="84" y="40"/>
                </a:cubicBezTo>
                <a:cubicBezTo>
                  <a:pt x="84" y="40"/>
                  <a:pt x="84" y="40"/>
                  <a:pt x="84" y="40"/>
                </a:cubicBezTo>
                <a:cubicBezTo>
                  <a:pt x="84" y="40"/>
                  <a:pt x="84" y="40"/>
                  <a:pt x="84" y="40"/>
                </a:cubicBezTo>
                <a:cubicBezTo>
                  <a:pt x="85" y="41"/>
                  <a:pt x="85" y="41"/>
                  <a:pt x="85" y="41"/>
                </a:cubicBezTo>
                <a:cubicBezTo>
                  <a:pt x="90" y="46"/>
                  <a:pt x="90" y="46"/>
                  <a:pt x="90" y="46"/>
                </a:cubicBezTo>
                <a:cubicBezTo>
                  <a:pt x="88" y="54"/>
                  <a:pt x="88" y="54"/>
                  <a:pt x="88" y="54"/>
                </a:cubicBezTo>
                <a:cubicBezTo>
                  <a:pt x="88" y="54"/>
                  <a:pt x="88" y="54"/>
                  <a:pt x="88" y="54"/>
                </a:cubicBezTo>
                <a:cubicBezTo>
                  <a:pt x="88" y="55"/>
                  <a:pt x="88" y="55"/>
                  <a:pt x="88" y="55"/>
                </a:cubicBezTo>
                <a:cubicBezTo>
                  <a:pt x="88" y="55"/>
                  <a:pt x="88" y="55"/>
                  <a:pt x="88" y="55"/>
                </a:cubicBezTo>
                <a:cubicBezTo>
                  <a:pt x="81" y="60"/>
                  <a:pt x="81" y="60"/>
                  <a:pt x="81" y="60"/>
                </a:cubicBezTo>
                <a:cubicBezTo>
                  <a:pt x="81" y="61"/>
                  <a:pt x="81" y="61"/>
                  <a:pt x="81" y="61"/>
                </a:cubicBezTo>
                <a:cubicBezTo>
                  <a:pt x="80" y="61"/>
                  <a:pt x="80" y="61"/>
                  <a:pt x="80" y="61"/>
                </a:cubicBezTo>
                <a:cubicBezTo>
                  <a:pt x="69" y="64"/>
                  <a:pt x="69" y="64"/>
                  <a:pt x="69" y="64"/>
                </a:cubicBezTo>
                <a:cubicBezTo>
                  <a:pt x="69" y="64"/>
                  <a:pt x="69" y="64"/>
                  <a:pt x="69" y="64"/>
                </a:cubicBezTo>
                <a:cubicBezTo>
                  <a:pt x="62" y="65"/>
                  <a:pt x="62" y="65"/>
                  <a:pt x="62" y="65"/>
                </a:cubicBezTo>
                <a:cubicBezTo>
                  <a:pt x="62" y="65"/>
                  <a:pt x="62" y="65"/>
                  <a:pt x="62" y="65"/>
                </a:cubicBezTo>
                <a:cubicBezTo>
                  <a:pt x="62" y="65"/>
                  <a:pt x="62" y="65"/>
                  <a:pt x="62" y="65"/>
                </a:cubicBezTo>
                <a:cubicBezTo>
                  <a:pt x="62" y="65"/>
                  <a:pt x="62" y="65"/>
                  <a:pt x="62" y="65"/>
                </a:cubicBezTo>
                <a:cubicBezTo>
                  <a:pt x="62" y="65"/>
                  <a:pt x="62" y="65"/>
                  <a:pt x="62" y="65"/>
                </a:cubicBezTo>
                <a:cubicBezTo>
                  <a:pt x="57" y="63"/>
                  <a:pt x="57" y="63"/>
                  <a:pt x="57" y="63"/>
                </a:cubicBezTo>
                <a:cubicBezTo>
                  <a:pt x="55" y="63"/>
                  <a:pt x="55" y="63"/>
                  <a:pt x="55" y="63"/>
                </a:cubicBezTo>
                <a:cubicBezTo>
                  <a:pt x="52" y="67"/>
                  <a:pt x="52" y="67"/>
                  <a:pt x="52" y="67"/>
                </a:cubicBezTo>
                <a:cubicBezTo>
                  <a:pt x="52" y="67"/>
                  <a:pt x="52" y="67"/>
                  <a:pt x="52" y="67"/>
                </a:cubicBezTo>
                <a:cubicBezTo>
                  <a:pt x="52" y="67"/>
                  <a:pt x="52" y="67"/>
                  <a:pt x="52" y="67"/>
                </a:cubicBezTo>
                <a:cubicBezTo>
                  <a:pt x="47" y="71"/>
                  <a:pt x="47" y="71"/>
                  <a:pt x="47" y="71"/>
                </a:cubicBezTo>
                <a:cubicBezTo>
                  <a:pt x="46" y="71"/>
                  <a:pt x="46" y="71"/>
                  <a:pt x="46" y="71"/>
                </a:cubicBezTo>
                <a:cubicBezTo>
                  <a:pt x="46" y="71"/>
                  <a:pt x="46" y="71"/>
                  <a:pt x="46" y="71"/>
                </a:cubicBezTo>
                <a:cubicBezTo>
                  <a:pt x="39" y="74"/>
                  <a:pt x="39" y="74"/>
                  <a:pt x="39" y="74"/>
                </a:cubicBezTo>
                <a:cubicBezTo>
                  <a:pt x="39" y="74"/>
                  <a:pt x="39" y="74"/>
                  <a:pt x="39" y="74"/>
                </a:cubicBezTo>
                <a:cubicBezTo>
                  <a:pt x="30" y="71"/>
                  <a:pt x="30" y="71"/>
                  <a:pt x="30" y="71"/>
                </a:cubicBezTo>
                <a:cubicBezTo>
                  <a:pt x="12" y="72"/>
                  <a:pt x="12" y="72"/>
                  <a:pt x="12" y="72"/>
                </a:cubicBezTo>
                <a:cubicBezTo>
                  <a:pt x="8" y="73"/>
                  <a:pt x="8" y="73"/>
                  <a:pt x="8" y="73"/>
                </a:cubicBezTo>
                <a:cubicBezTo>
                  <a:pt x="8" y="74"/>
                  <a:pt x="8" y="74"/>
                  <a:pt x="8" y="74"/>
                </a:cubicBezTo>
                <a:cubicBezTo>
                  <a:pt x="4" y="74"/>
                  <a:pt x="4" y="74"/>
                  <a:pt x="4" y="74"/>
                </a:cubicBezTo>
                <a:cubicBezTo>
                  <a:pt x="0" y="80"/>
                  <a:pt x="0" y="80"/>
                  <a:pt x="0" y="80"/>
                </a:cubicBezTo>
                <a:cubicBezTo>
                  <a:pt x="0" y="86"/>
                  <a:pt x="0" y="86"/>
                  <a:pt x="0" y="86"/>
                </a:cubicBezTo>
                <a:cubicBezTo>
                  <a:pt x="4" y="96"/>
                  <a:pt x="4" y="96"/>
                  <a:pt x="4" y="96"/>
                </a:cubicBezTo>
                <a:cubicBezTo>
                  <a:pt x="9" y="98"/>
                  <a:pt x="9" y="98"/>
                  <a:pt x="9" y="98"/>
                </a:cubicBezTo>
                <a:cubicBezTo>
                  <a:pt x="9" y="98"/>
                  <a:pt x="9" y="98"/>
                  <a:pt x="9" y="98"/>
                </a:cubicBezTo>
                <a:cubicBezTo>
                  <a:pt x="9" y="98"/>
                  <a:pt x="9" y="98"/>
                  <a:pt x="9" y="98"/>
                </a:cubicBezTo>
                <a:cubicBezTo>
                  <a:pt x="11" y="100"/>
                  <a:pt x="11" y="100"/>
                  <a:pt x="11" y="100"/>
                </a:cubicBezTo>
                <a:cubicBezTo>
                  <a:pt x="14" y="96"/>
                  <a:pt x="14" y="96"/>
                  <a:pt x="14" y="96"/>
                </a:cubicBezTo>
                <a:cubicBezTo>
                  <a:pt x="14" y="95"/>
                  <a:pt x="14" y="95"/>
                  <a:pt x="14" y="95"/>
                </a:cubicBezTo>
                <a:cubicBezTo>
                  <a:pt x="14" y="95"/>
                  <a:pt x="14" y="95"/>
                  <a:pt x="14" y="95"/>
                </a:cubicBezTo>
                <a:cubicBezTo>
                  <a:pt x="15" y="95"/>
                  <a:pt x="15" y="95"/>
                  <a:pt x="15" y="95"/>
                </a:cubicBezTo>
                <a:cubicBezTo>
                  <a:pt x="21" y="94"/>
                  <a:pt x="21" y="94"/>
                  <a:pt x="21" y="94"/>
                </a:cubicBezTo>
                <a:cubicBezTo>
                  <a:pt x="22" y="94"/>
                  <a:pt x="22" y="94"/>
                  <a:pt x="22" y="94"/>
                </a:cubicBezTo>
                <a:cubicBezTo>
                  <a:pt x="22" y="94"/>
                  <a:pt x="22" y="94"/>
                  <a:pt x="22" y="94"/>
                </a:cubicBezTo>
                <a:cubicBezTo>
                  <a:pt x="28" y="96"/>
                  <a:pt x="28" y="96"/>
                  <a:pt x="28" y="96"/>
                </a:cubicBezTo>
                <a:cubicBezTo>
                  <a:pt x="34" y="110"/>
                  <a:pt x="34" y="110"/>
                  <a:pt x="34" y="110"/>
                </a:cubicBezTo>
                <a:cubicBezTo>
                  <a:pt x="33" y="110"/>
                  <a:pt x="33" y="110"/>
                  <a:pt x="33" y="110"/>
                </a:cubicBezTo>
                <a:cubicBezTo>
                  <a:pt x="33" y="110"/>
                  <a:pt x="33" y="110"/>
                  <a:pt x="33" y="110"/>
                </a:cubicBezTo>
                <a:cubicBezTo>
                  <a:pt x="31" y="118"/>
                  <a:pt x="31" y="118"/>
                  <a:pt x="31" y="118"/>
                </a:cubicBezTo>
                <a:cubicBezTo>
                  <a:pt x="31" y="118"/>
                  <a:pt x="31" y="118"/>
                  <a:pt x="31" y="118"/>
                </a:cubicBezTo>
                <a:cubicBezTo>
                  <a:pt x="29" y="122"/>
                  <a:pt x="29" y="122"/>
                  <a:pt x="29" y="122"/>
                </a:cubicBezTo>
                <a:cubicBezTo>
                  <a:pt x="29" y="123"/>
                  <a:pt x="29" y="123"/>
                  <a:pt x="29" y="123"/>
                </a:cubicBezTo>
                <a:cubicBezTo>
                  <a:pt x="26" y="130"/>
                  <a:pt x="26" y="130"/>
                  <a:pt x="26" y="130"/>
                </a:cubicBezTo>
                <a:cubicBezTo>
                  <a:pt x="26" y="138"/>
                  <a:pt x="26" y="138"/>
                  <a:pt x="26" y="138"/>
                </a:cubicBezTo>
                <a:cubicBezTo>
                  <a:pt x="31" y="143"/>
                  <a:pt x="31" y="143"/>
                  <a:pt x="31" y="143"/>
                </a:cubicBezTo>
                <a:cubicBezTo>
                  <a:pt x="31" y="143"/>
                  <a:pt x="31" y="143"/>
                  <a:pt x="31" y="143"/>
                </a:cubicBezTo>
                <a:cubicBezTo>
                  <a:pt x="38" y="148"/>
                  <a:pt x="38" y="148"/>
                  <a:pt x="38" y="148"/>
                </a:cubicBezTo>
                <a:cubicBezTo>
                  <a:pt x="38" y="149"/>
                  <a:pt x="38" y="149"/>
                  <a:pt x="38" y="149"/>
                </a:cubicBezTo>
                <a:cubicBezTo>
                  <a:pt x="39" y="149"/>
                  <a:pt x="39" y="149"/>
                  <a:pt x="39" y="149"/>
                </a:cubicBezTo>
                <a:cubicBezTo>
                  <a:pt x="34" y="160"/>
                  <a:pt x="34" y="160"/>
                  <a:pt x="34" y="160"/>
                </a:cubicBezTo>
                <a:cubicBezTo>
                  <a:pt x="33" y="166"/>
                  <a:pt x="33" y="166"/>
                  <a:pt x="33" y="166"/>
                </a:cubicBezTo>
                <a:cubicBezTo>
                  <a:pt x="34" y="165"/>
                  <a:pt x="34" y="165"/>
                  <a:pt x="34" y="165"/>
                </a:cubicBezTo>
                <a:cubicBezTo>
                  <a:pt x="35" y="165"/>
                  <a:pt x="35" y="165"/>
                  <a:pt x="35" y="165"/>
                </a:cubicBezTo>
                <a:cubicBezTo>
                  <a:pt x="39" y="163"/>
                  <a:pt x="39" y="163"/>
                  <a:pt x="39" y="163"/>
                </a:cubicBezTo>
                <a:cubicBezTo>
                  <a:pt x="46" y="159"/>
                  <a:pt x="46" y="159"/>
                  <a:pt x="46" y="159"/>
                </a:cubicBezTo>
                <a:cubicBezTo>
                  <a:pt x="46" y="159"/>
                  <a:pt x="46" y="159"/>
                  <a:pt x="46" y="159"/>
                </a:cubicBezTo>
                <a:cubicBezTo>
                  <a:pt x="54" y="160"/>
                  <a:pt x="54" y="160"/>
                  <a:pt x="54" y="160"/>
                </a:cubicBezTo>
                <a:cubicBezTo>
                  <a:pt x="55" y="160"/>
                  <a:pt x="55" y="160"/>
                  <a:pt x="55" y="160"/>
                </a:cubicBezTo>
                <a:cubicBezTo>
                  <a:pt x="55" y="160"/>
                  <a:pt x="55" y="160"/>
                  <a:pt x="55" y="160"/>
                </a:cubicBezTo>
                <a:cubicBezTo>
                  <a:pt x="67" y="165"/>
                  <a:pt x="67" y="165"/>
                  <a:pt x="67" y="165"/>
                </a:cubicBezTo>
                <a:cubicBezTo>
                  <a:pt x="80" y="165"/>
                  <a:pt x="80" y="165"/>
                  <a:pt x="80" y="165"/>
                </a:cubicBezTo>
                <a:cubicBezTo>
                  <a:pt x="84" y="160"/>
                  <a:pt x="84" y="160"/>
                  <a:pt x="84" y="160"/>
                </a:cubicBezTo>
                <a:cubicBezTo>
                  <a:pt x="84" y="160"/>
                  <a:pt x="84" y="160"/>
                  <a:pt x="84" y="160"/>
                </a:cubicBezTo>
                <a:cubicBezTo>
                  <a:pt x="84" y="160"/>
                  <a:pt x="84" y="160"/>
                  <a:pt x="84" y="160"/>
                </a:cubicBezTo>
                <a:cubicBezTo>
                  <a:pt x="91" y="156"/>
                  <a:pt x="91" y="156"/>
                  <a:pt x="91" y="156"/>
                </a:cubicBezTo>
                <a:cubicBezTo>
                  <a:pt x="98" y="151"/>
                  <a:pt x="98" y="151"/>
                  <a:pt x="98" y="151"/>
                </a:cubicBezTo>
                <a:cubicBezTo>
                  <a:pt x="98" y="150"/>
                  <a:pt x="98" y="150"/>
                  <a:pt x="98" y="150"/>
                </a:cubicBezTo>
                <a:cubicBezTo>
                  <a:pt x="98" y="150"/>
                  <a:pt x="98" y="150"/>
                  <a:pt x="98" y="150"/>
                </a:cubicBezTo>
                <a:cubicBezTo>
                  <a:pt x="103" y="149"/>
                  <a:pt x="103" y="149"/>
                  <a:pt x="103" y="149"/>
                </a:cubicBezTo>
                <a:cubicBezTo>
                  <a:pt x="108" y="145"/>
                  <a:pt x="108" y="145"/>
                  <a:pt x="108" y="145"/>
                </a:cubicBezTo>
                <a:cubicBezTo>
                  <a:pt x="114" y="137"/>
                  <a:pt x="114" y="137"/>
                  <a:pt x="114" y="137"/>
                </a:cubicBezTo>
                <a:cubicBezTo>
                  <a:pt x="123" y="140"/>
                  <a:pt x="123" y="140"/>
                  <a:pt x="123" y="140"/>
                </a:cubicBezTo>
                <a:cubicBezTo>
                  <a:pt x="124" y="140"/>
                  <a:pt x="124" y="140"/>
                  <a:pt x="124" y="140"/>
                </a:cubicBezTo>
                <a:cubicBezTo>
                  <a:pt x="124" y="141"/>
                  <a:pt x="124" y="141"/>
                  <a:pt x="124" y="141"/>
                </a:cubicBezTo>
                <a:cubicBezTo>
                  <a:pt x="124" y="141"/>
                  <a:pt x="124" y="141"/>
                  <a:pt x="124" y="141"/>
                </a:cubicBezTo>
                <a:cubicBezTo>
                  <a:pt x="126" y="144"/>
                  <a:pt x="127" y="146"/>
                  <a:pt x="128" y="146"/>
                </a:cubicBezTo>
                <a:cubicBezTo>
                  <a:pt x="133" y="146"/>
                  <a:pt x="133" y="146"/>
                  <a:pt x="133" y="146"/>
                </a:cubicBezTo>
                <a:cubicBezTo>
                  <a:pt x="134" y="146"/>
                  <a:pt x="134" y="146"/>
                  <a:pt x="134" y="146"/>
                </a:cubicBezTo>
                <a:cubicBezTo>
                  <a:pt x="137" y="146"/>
                  <a:pt x="137" y="146"/>
                  <a:pt x="137" y="146"/>
                </a:cubicBezTo>
                <a:cubicBezTo>
                  <a:pt x="138" y="146"/>
                  <a:pt x="138" y="146"/>
                  <a:pt x="138" y="146"/>
                </a:cubicBezTo>
                <a:cubicBezTo>
                  <a:pt x="138" y="147"/>
                  <a:pt x="138" y="147"/>
                  <a:pt x="138" y="147"/>
                </a:cubicBezTo>
                <a:cubicBezTo>
                  <a:pt x="144" y="149"/>
                  <a:pt x="144" y="149"/>
                  <a:pt x="144" y="149"/>
                </a:cubicBezTo>
                <a:cubicBezTo>
                  <a:pt x="146" y="149"/>
                  <a:pt x="146" y="149"/>
                  <a:pt x="146" y="149"/>
                </a:cubicBezTo>
                <a:cubicBezTo>
                  <a:pt x="147" y="148"/>
                  <a:pt x="147" y="148"/>
                  <a:pt x="147" y="148"/>
                </a:cubicBezTo>
                <a:cubicBezTo>
                  <a:pt x="148" y="145"/>
                  <a:pt x="148" y="145"/>
                  <a:pt x="148" y="145"/>
                </a:cubicBezTo>
                <a:cubicBezTo>
                  <a:pt x="148" y="145"/>
                  <a:pt x="148" y="145"/>
                  <a:pt x="148" y="145"/>
                </a:cubicBezTo>
                <a:cubicBezTo>
                  <a:pt x="148" y="144"/>
                  <a:pt x="148" y="144"/>
                  <a:pt x="148" y="144"/>
                </a:cubicBezTo>
                <a:cubicBezTo>
                  <a:pt x="148" y="144"/>
                  <a:pt x="148" y="144"/>
                  <a:pt x="148" y="144"/>
                </a:cubicBezTo>
                <a:cubicBezTo>
                  <a:pt x="148" y="144"/>
                  <a:pt x="148" y="144"/>
                  <a:pt x="148" y="144"/>
                </a:cubicBezTo>
                <a:cubicBezTo>
                  <a:pt x="151" y="142"/>
                  <a:pt x="151" y="142"/>
                  <a:pt x="151" y="142"/>
                </a:cubicBezTo>
                <a:cubicBezTo>
                  <a:pt x="151" y="142"/>
                  <a:pt x="151" y="142"/>
                  <a:pt x="151" y="142"/>
                </a:cubicBezTo>
                <a:cubicBezTo>
                  <a:pt x="156" y="138"/>
                  <a:pt x="156" y="138"/>
                  <a:pt x="156" y="138"/>
                </a:cubicBezTo>
                <a:cubicBezTo>
                  <a:pt x="156" y="138"/>
                  <a:pt x="156" y="138"/>
                  <a:pt x="156" y="138"/>
                </a:cubicBezTo>
                <a:cubicBezTo>
                  <a:pt x="156" y="138"/>
                  <a:pt x="156" y="138"/>
                  <a:pt x="156" y="138"/>
                </a:cubicBezTo>
                <a:cubicBezTo>
                  <a:pt x="157" y="138"/>
                  <a:pt x="157" y="138"/>
                  <a:pt x="157" y="138"/>
                </a:cubicBezTo>
                <a:cubicBezTo>
                  <a:pt x="161" y="138"/>
                  <a:pt x="161" y="138"/>
                  <a:pt x="161" y="138"/>
                </a:cubicBezTo>
                <a:cubicBezTo>
                  <a:pt x="161" y="136"/>
                  <a:pt x="162" y="133"/>
                  <a:pt x="165" y="131"/>
                </a:cubicBezTo>
                <a:cubicBezTo>
                  <a:pt x="168" y="129"/>
                  <a:pt x="170" y="128"/>
                  <a:pt x="171" y="128"/>
                </a:cubicBezTo>
                <a:cubicBezTo>
                  <a:pt x="173" y="126"/>
                  <a:pt x="173" y="126"/>
                  <a:pt x="173" y="126"/>
                </a:cubicBezTo>
                <a:cubicBezTo>
                  <a:pt x="174" y="126"/>
                  <a:pt x="174" y="126"/>
                  <a:pt x="174" y="126"/>
                </a:cubicBezTo>
                <a:cubicBezTo>
                  <a:pt x="174" y="126"/>
                  <a:pt x="174" y="126"/>
                  <a:pt x="174" y="126"/>
                </a:cubicBezTo>
                <a:cubicBezTo>
                  <a:pt x="176" y="124"/>
                  <a:pt x="176" y="124"/>
                  <a:pt x="176" y="124"/>
                </a:cubicBezTo>
                <a:cubicBezTo>
                  <a:pt x="176" y="124"/>
                  <a:pt x="176" y="124"/>
                  <a:pt x="176" y="124"/>
                </a:cubicBezTo>
                <a:cubicBezTo>
                  <a:pt x="176" y="124"/>
                  <a:pt x="176" y="124"/>
                  <a:pt x="176" y="124"/>
                </a:cubicBezTo>
                <a:cubicBezTo>
                  <a:pt x="176" y="123"/>
                  <a:pt x="176" y="123"/>
                  <a:pt x="176" y="123"/>
                </a:cubicBezTo>
                <a:cubicBezTo>
                  <a:pt x="177" y="123"/>
                  <a:pt x="177" y="123"/>
                  <a:pt x="177" y="123"/>
                </a:cubicBezTo>
                <a:cubicBezTo>
                  <a:pt x="183" y="122"/>
                  <a:pt x="183" y="122"/>
                  <a:pt x="183" y="122"/>
                </a:cubicBezTo>
                <a:cubicBezTo>
                  <a:pt x="187" y="122"/>
                  <a:pt x="187" y="122"/>
                  <a:pt x="187" y="122"/>
                </a:cubicBezTo>
                <a:cubicBezTo>
                  <a:pt x="188" y="120"/>
                  <a:pt x="188" y="120"/>
                  <a:pt x="188" y="120"/>
                </a:cubicBezTo>
                <a:cubicBezTo>
                  <a:pt x="190" y="118"/>
                  <a:pt x="190" y="118"/>
                  <a:pt x="190" y="118"/>
                </a:cubicBezTo>
                <a:cubicBezTo>
                  <a:pt x="190" y="118"/>
                  <a:pt x="190" y="118"/>
                  <a:pt x="190" y="118"/>
                </a:cubicBezTo>
                <a:cubicBezTo>
                  <a:pt x="192" y="114"/>
                  <a:pt x="192" y="114"/>
                  <a:pt x="192" y="114"/>
                </a:cubicBezTo>
                <a:cubicBezTo>
                  <a:pt x="191" y="114"/>
                  <a:pt x="191" y="114"/>
                  <a:pt x="191" y="114"/>
                </a:cubicBezTo>
                <a:cubicBezTo>
                  <a:pt x="188" y="111"/>
                  <a:pt x="187" y="108"/>
                  <a:pt x="186" y="103"/>
                </a:cubicBezTo>
                <a:cubicBezTo>
                  <a:pt x="186" y="103"/>
                  <a:pt x="186" y="103"/>
                  <a:pt x="186" y="103"/>
                </a:cubicBezTo>
                <a:cubicBezTo>
                  <a:pt x="186" y="103"/>
                  <a:pt x="186" y="103"/>
                  <a:pt x="186" y="103"/>
                </a:cubicBezTo>
                <a:cubicBezTo>
                  <a:pt x="186" y="103"/>
                  <a:pt x="186" y="103"/>
                  <a:pt x="186" y="103"/>
                </a:cubicBezTo>
                <a:cubicBezTo>
                  <a:pt x="186" y="102"/>
                  <a:pt x="186" y="102"/>
                  <a:pt x="186" y="102"/>
                </a:cubicBezTo>
                <a:cubicBezTo>
                  <a:pt x="188" y="94"/>
                  <a:pt x="188" y="94"/>
                  <a:pt x="188" y="94"/>
                </a:cubicBezTo>
                <a:cubicBezTo>
                  <a:pt x="188" y="91"/>
                  <a:pt x="188" y="89"/>
                  <a:pt x="190" y="87"/>
                </a:cubicBezTo>
                <a:cubicBezTo>
                  <a:pt x="190" y="80"/>
                  <a:pt x="190" y="80"/>
                  <a:pt x="190" y="80"/>
                </a:cubicBezTo>
                <a:cubicBezTo>
                  <a:pt x="189" y="79"/>
                  <a:pt x="188" y="78"/>
                  <a:pt x="186" y="78"/>
                </a:cubicBezTo>
                <a:cubicBezTo>
                  <a:pt x="174" y="83"/>
                  <a:pt x="174" y="83"/>
                  <a:pt x="174" y="83"/>
                </a:cubicBezTo>
                <a:cubicBezTo>
                  <a:pt x="174" y="70"/>
                  <a:pt x="174" y="70"/>
                  <a:pt x="174" y="70"/>
                </a:cubicBezTo>
                <a:cubicBezTo>
                  <a:pt x="175" y="68"/>
                  <a:pt x="179" y="64"/>
                  <a:pt x="186" y="60"/>
                </a:cubicBezTo>
                <a:cubicBezTo>
                  <a:pt x="183" y="46"/>
                  <a:pt x="183" y="46"/>
                  <a:pt x="183" y="46"/>
                </a:cubicBezTo>
                <a:cubicBezTo>
                  <a:pt x="182" y="41"/>
                  <a:pt x="183" y="37"/>
                  <a:pt x="186" y="34"/>
                </a:cubicBezTo>
                <a:cubicBezTo>
                  <a:pt x="186" y="32"/>
                  <a:pt x="186" y="32"/>
                  <a:pt x="186" y="32"/>
                </a:cubicBezTo>
                <a:cubicBezTo>
                  <a:pt x="182" y="32"/>
                  <a:pt x="182" y="32"/>
                  <a:pt x="182" y="32"/>
                </a:cubicBezTo>
                <a:cubicBezTo>
                  <a:pt x="180" y="32"/>
                  <a:pt x="180" y="32"/>
                  <a:pt x="180" y="32"/>
                </a:cubicBezTo>
                <a:cubicBezTo>
                  <a:pt x="178" y="38"/>
                  <a:pt x="178" y="38"/>
                  <a:pt x="178" y="38"/>
                </a:cubicBezTo>
                <a:cubicBezTo>
                  <a:pt x="177" y="40"/>
                  <a:pt x="175" y="41"/>
                  <a:pt x="174" y="41"/>
                </a:cubicBezTo>
                <a:cubicBezTo>
                  <a:pt x="173" y="41"/>
                  <a:pt x="173" y="41"/>
                  <a:pt x="173" y="41"/>
                </a:cubicBezTo>
                <a:cubicBezTo>
                  <a:pt x="169" y="38"/>
                  <a:pt x="169" y="38"/>
                  <a:pt x="169" y="38"/>
                </a:cubicBezTo>
                <a:cubicBezTo>
                  <a:pt x="168" y="38"/>
                  <a:pt x="168" y="38"/>
                  <a:pt x="168" y="38"/>
                </a:cubicBezTo>
                <a:cubicBezTo>
                  <a:pt x="168" y="38"/>
                  <a:pt x="168" y="38"/>
                  <a:pt x="168" y="38"/>
                </a:cubicBezTo>
                <a:cubicBezTo>
                  <a:pt x="168" y="38"/>
                  <a:pt x="168" y="38"/>
                  <a:pt x="168" y="38"/>
                </a:cubicBezTo>
                <a:cubicBezTo>
                  <a:pt x="168" y="37"/>
                  <a:pt x="168" y="37"/>
                  <a:pt x="168" y="37"/>
                </a:cubicBezTo>
                <a:cubicBezTo>
                  <a:pt x="167" y="34"/>
                  <a:pt x="167" y="34"/>
                  <a:pt x="167" y="34"/>
                </a:cubicBezTo>
                <a:cubicBezTo>
                  <a:pt x="166" y="30"/>
                  <a:pt x="166" y="30"/>
                  <a:pt x="166" y="30"/>
                </a:cubicBezTo>
                <a:cubicBezTo>
                  <a:pt x="166" y="30"/>
                  <a:pt x="166" y="30"/>
                  <a:pt x="166" y="30"/>
                </a:cubicBezTo>
                <a:cubicBezTo>
                  <a:pt x="166" y="30"/>
                  <a:pt x="166" y="30"/>
                  <a:pt x="166" y="30"/>
                </a:cubicBezTo>
                <a:cubicBezTo>
                  <a:pt x="166" y="32"/>
                  <a:pt x="166" y="32"/>
                  <a:pt x="166" y="32"/>
                </a:cubicBezTo>
                <a:cubicBezTo>
                  <a:pt x="158" y="32"/>
                  <a:pt x="158" y="32"/>
                  <a:pt x="158" y="32"/>
                </a:cubicBezTo>
                <a:cubicBezTo>
                  <a:pt x="158" y="30"/>
                  <a:pt x="158" y="30"/>
                  <a:pt x="158" y="30"/>
                </a:cubicBezTo>
                <a:cubicBezTo>
                  <a:pt x="156" y="26"/>
                  <a:pt x="156" y="26"/>
                  <a:pt x="156" y="26"/>
                </a:cubicBezTo>
                <a:cubicBezTo>
                  <a:pt x="156" y="20"/>
                  <a:pt x="156" y="20"/>
                  <a:pt x="156" y="20"/>
                </a:cubicBezTo>
                <a:cubicBezTo>
                  <a:pt x="152" y="12"/>
                  <a:pt x="152" y="12"/>
                  <a:pt x="152" y="12"/>
                </a:cubicBezTo>
                <a:cubicBezTo>
                  <a:pt x="152" y="6"/>
                  <a:pt x="152" y="6"/>
                  <a:pt x="152" y="6"/>
                </a:cubicBezTo>
                <a:lnTo>
                  <a:pt x="150" y="3"/>
                </a:lnTo>
                <a:close/>
              </a:path>
            </a:pathLst>
          </a:custGeom>
          <a:solidFill>
            <a:schemeClr val="accent3"/>
          </a:solidFill>
          <a:ln>
            <a:noFill/>
          </a:ln>
        </p:spPr>
        <p:txBody>
          <a:bodyPr/>
          <a:lstStyle/>
          <a:p>
            <a:endParaRPr lang="zh-CN" altLang="en-US"/>
          </a:p>
        </p:txBody>
      </p:sp>
      <p:sp>
        <p:nvSpPr>
          <p:cNvPr id="22" name="Freeform 14"/>
          <p:cNvSpPr/>
          <p:nvPr/>
        </p:nvSpPr>
        <p:spPr bwMode="auto">
          <a:xfrm>
            <a:off x="3324225" y="4525963"/>
            <a:ext cx="806450" cy="614362"/>
          </a:xfrm>
          <a:custGeom>
            <a:avLst/>
            <a:gdLst>
              <a:gd name="T0" fmla="*/ 2147483646 w 251"/>
              <a:gd name="T1" fmla="*/ 2147483646 h 191"/>
              <a:gd name="T2" fmla="*/ 2147483646 w 251"/>
              <a:gd name="T3" fmla="*/ 2147483646 h 191"/>
              <a:gd name="T4" fmla="*/ 2147483646 w 251"/>
              <a:gd name="T5" fmla="*/ 2147483646 h 191"/>
              <a:gd name="T6" fmla="*/ 2147483646 w 251"/>
              <a:gd name="T7" fmla="*/ 2147483646 h 191"/>
              <a:gd name="T8" fmla="*/ 2147483646 w 251"/>
              <a:gd name="T9" fmla="*/ 2147483646 h 191"/>
              <a:gd name="T10" fmla="*/ 2147483646 w 251"/>
              <a:gd name="T11" fmla="*/ 2147483646 h 191"/>
              <a:gd name="T12" fmla="*/ 2147483646 w 251"/>
              <a:gd name="T13" fmla="*/ 2147483646 h 191"/>
              <a:gd name="T14" fmla="*/ 2147483646 w 251"/>
              <a:gd name="T15" fmla="*/ 2147483646 h 191"/>
              <a:gd name="T16" fmla="*/ 2147483646 w 251"/>
              <a:gd name="T17" fmla="*/ 2147483646 h 191"/>
              <a:gd name="T18" fmla="*/ 2147483646 w 251"/>
              <a:gd name="T19" fmla="*/ 2147483646 h 191"/>
              <a:gd name="T20" fmla="*/ 2147483646 w 251"/>
              <a:gd name="T21" fmla="*/ 2147483646 h 191"/>
              <a:gd name="T22" fmla="*/ 2147483646 w 251"/>
              <a:gd name="T23" fmla="*/ 2147483646 h 191"/>
              <a:gd name="T24" fmla="*/ 2147483646 w 251"/>
              <a:gd name="T25" fmla="*/ 2147483646 h 191"/>
              <a:gd name="T26" fmla="*/ 2147483646 w 251"/>
              <a:gd name="T27" fmla="*/ 2147483646 h 191"/>
              <a:gd name="T28" fmla="*/ 2147483646 w 251"/>
              <a:gd name="T29" fmla="*/ 2147483646 h 191"/>
              <a:gd name="T30" fmla="*/ 2147483646 w 251"/>
              <a:gd name="T31" fmla="*/ 2147483646 h 191"/>
              <a:gd name="T32" fmla="*/ 2147483646 w 251"/>
              <a:gd name="T33" fmla="*/ 2147483646 h 191"/>
              <a:gd name="T34" fmla="*/ 2147483646 w 251"/>
              <a:gd name="T35" fmla="*/ 2147483646 h 191"/>
              <a:gd name="T36" fmla="*/ 2147483646 w 251"/>
              <a:gd name="T37" fmla="*/ 2147483646 h 191"/>
              <a:gd name="T38" fmla="*/ 2147483646 w 251"/>
              <a:gd name="T39" fmla="*/ 2147483646 h 191"/>
              <a:gd name="T40" fmla="*/ 2147483646 w 251"/>
              <a:gd name="T41" fmla="*/ 2147483646 h 191"/>
              <a:gd name="T42" fmla="*/ 2147483646 w 251"/>
              <a:gd name="T43" fmla="*/ 2147483646 h 191"/>
              <a:gd name="T44" fmla="*/ 2147483646 w 251"/>
              <a:gd name="T45" fmla="*/ 2147483646 h 191"/>
              <a:gd name="T46" fmla="*/ 2147483646 w 251"/>
              <a:gd name="T47" fmla="*/ 2147483646 h 191"/>
              <a:gd name="T48" fmla="*/ 2147483646 w 251"/>
              <a:gd name="T49" fmla="*/ 2147483646 h 191"/>
              <a:gd name="T50" fmla="*/ 2147483646 w 251"/>
              <a:gd name="T51" fmla="*/ 2147483646 h 191"/>
              <a:gd name="T52" fmla="*/ 2147483646 w 251"/>
              <a:gd name="T53" fmla="*/ 2147483646 h 191"/>
              <a:gd name="T54" fmla="*/ 2147483646 w 251"/>
              <a:gd name="T55" fmla="*/ 2147483646 h 191"/>
              <a:gd name="T56" fmla="*/ 2147483646 w 251"/>
              <a:gd name="T57" fmla="*/ 2147483646 h 191"/>
              <a:gd name="T58" fmla="*/ 2147483646 w 251"/>
              <a:gd name="T59" fmla="*/ 2147483646 h 191"/>
              <a:gd name="T60" fmla="*/ 2147483646 w 251"/>
              <a:gd name="T61" fmla="*/ 2147483646 h 191"/>
              <a:gd name="T62" fmla="*/ 2147483646 w 251"/>
              <a:gd name="T63" fmla="*/ 2147483646 h 191"/>
              <a:gd name="T64" fmla="*/ 2147483646 w 251"/>
              <a:gd name="T65" fmla="*/ 2147483646 h 191"/>
              <a:gd name="T66" fmla="*/ 2147483646 w 251"/>
              <a:gd name="T67" fmla="*/ 2147483646 h 191"/>
              <a:gd name="T68" fmla="*/ 2147483646 w 251"/>
              <a:gd name="T69" fmla="*/ 2147483646 h 191"/>
              <a:gd name="T70" fmla="*/ 2147483646 w 251"/>
              <a:gd name="T71" fmla="*/ 2147483646 h 191"/>
              <a:gd name="T72" fmla="*/ 2147483646 w 251"/>
              <a:gd name="T73" fmla="*/ 2147483646 h 191"/>
              <a:gd name="T74" fmla="*/ 2147483646 w 251"/>
              <a:gd name="T75" fmla="*/ 2147483646 h 191"/>
              <a:gd name="T76" fmla="*/ 2147483646 w 251"/>
              <a:gd name="T77" fmla="*/ 2147483646 h 191"/>
              <a:gd name="T78" fmla="*/ 2147483646 w 251"/>
              <a:gd name="T79" fmla="*/ 2147483646 h 191"/>
              <a:gd name="T80" fmla="*/ 2147483646 w 251"/>
              <a:gd name="T81" fmla="*/ 2147483646 h 191"/>
              <a:gd name="T82" fmla="*/ 2147483646 w 251"/>
              <a:gd name="T83" fmla="*/ 2147483646 h 191"/>
              <a:gd name="T84" fmla="*/ 2147483646 w 251"/>
              <a:gd name="T85" fmla="*/ 2147483646 h 191"/>
              <a:gd name="T86" fmla="*/ 2147483646 w 251"/>
              <a:gd name="T87" fmla="*/ 2147483646 h 191"/>
              <a:gd name="T88" fmla="*/ 2147483646 w 251"/>
              <a:gd name="T89" fmla="*/ 2147483646 h 191"/>
              <a:gd name="T90" fmla="*/ 2147483646 w 251"/>
              <a:gd name="T91" fmla="*/ 2147483646 h 191"/>
              <a:gd name="T92" fmla="*/ 2147483646 w 251"/>
              <a:gd name="T93" fmla="*/ 2147483646 h 191"/>
              <a:gd name="T94" fmla="*/ 2147483646 w 251"/>
              <a:gd name="T95" fmla="*/ 2147483646 h 191"/>
              <a:gd name="T96" fmla="*/ 2147483646 w 251"/>
              <a:gd name="T97" fmla="*/ 2147483646 h 191"/>
              <a:gd name="T98" fmla="*/ 2147483646 w 251"/>
              <a:gd name="T99" fmla="*/ 2147483646 h 191"/>
              <a:gd name="T100" fmla="*/ 2147483646 w 251"/>
              <a:gd name="T101" fmla="*/ 2147483646 h 191"/>
              <a:gd name="T102" fmla="*/ 2147483646 w 251"/>
              <a:gd name="T103" fmla="*/ 2147483646 h 191"/>
              <a:gd name="T104" fmla="*/ 2147483646 w 251"/>
              <a:gd name="T105" fmla="*/ 2147483646 h 191"/>
              <a:gd name="T106" fmla="*/ 2147483646 w 251"/>
              <a:gd name="T107" fmla="*/ 2147483646 h 191"/>
              <a:gd name="T108" fmla="*/ 2147483646 w 251"/>
              <a:gd name="T109" fmla="*/ 2147483646 h 191"/>
              <a:gd name="T110" fmla="*/ 2147483646 w 251"/>
              <a:gd name="T111" fmla="*/ 2147483646 h 191"/>
              <a:gd name="T112" fmla="*/ 2147483646 w 251"/>
              <a:gd name="T113" fmla="*/ 2147483646 h 191"/>
              <a:gd name="T114" fmla="*/ 2147483646 w 251"/>
              <a:gd name="T115" fmla="*/ 0 h 191"/>
              <a:gd name="T116" fmla="*/ 2147483646 w 251"/>
              <a:gd name="T117" fmla="*/ 2147483646 h 19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51" h="191">
                <a:moveTo>
                  <a:pt x="201" y="4"/>
                </a:moveTo>
                <a:cubicBezTo>
                  <a:pt x="201" y="5"/>
                  <a:pt x="201" y="5"/>
                  <a:pt x="201" y="5"/>
                </a:cubicBezTo>
                <a:cubicBezTo>
                  <a:pt x="202" y="6"/>
                  <a:pt x="202" y="6"/>
                  <a:pt x="202" y="6"/>
                </a:cubicBezTo>
                <a:cubicBezTo>
                  <a:pt x="197" y="14"/>
                  <a:pt x="197" y="14"/>
                  <a:pt x="197" y="14"/>
                </a:cubicBezTo>
                <a:cubicBezTo>
                  <a:pt x="195" y="16"/>
                  <a:pt x="192" y="18"/>
                  <a:pt x="189" y="18"/>
                </a:cubicBezTo>
                <a:cubicBezTo>
                  <a:pt x="188" y="18"/>
                  <a:pt x="188" y="18"/>
                  <a:pt x="188" y="18"/>
                </a:cubicBezTo>
                <a:cubicBezTo>
                  <a:pt x="184" y="15"/>
                  <a:pt x="184" y="15"/>
                  <a:pt x="184" y="15"/>
                </a:cubicBezTo>
                <a:cubicBezTo>
                  <a:pt x="180" y="16"/>
                  <a:pt x="180" y="16"/>
                  <a:pt x="180" y="16"/>
                </a:cubicBezTo>
                <a:cubicBezTo>
                  <a:pt x="172" y="22"/>
                  <a:pt x="172" y="22"/>
                  <a:pt x="172" y="22"/>
                </a:cubicBezTo>
                <a:cubicBezTo>
                  <a:pt x="170" y="22"/>
                  <a:pt x="167" y="20"/>
                  <a:pt x="164" y="16"/>
                </a:cubicBezTo>
                <a:cubicBezTo>
                  <a:pt x="161" y="21"/>
                  <a:pt x="161" y="21"/>
                  <a:pt x="161" y="21"/>
                </a:cubicBezTo>
                <a:cubicBezTo>
                  <a:pt x="161" y="21"/>
                  <a:pt x="161" y="21"/>
                  <a:pt x="161" y="21"/>
                </a:cubicBezTo>
                <a:cubicBezTo>
                  <a:pt x="161" y="21"/>
                  <a:pt x="161" y="21"/>
                  <a:pt x="161" y="21"/>
                </a:cubicBezTo>
                <a:cubicBezTo>
                  <a:pt x="161" y="21"/>
                  <a:pt x="161" y="21"/>
                  <a:pt x="161" y="21"/>
                </a:cubicBezTo>
                <a:cubicBezTo>
                  <a:pt x="161" y="21"/>
                  <a:pt x="161" y="21"/>
                  <a:pt x="161" y="21"/>
                </a:cubicBezTo>
                <a:cubicBezTo>
                  <a:pt x="158" y="24"/>
                  <a:pt x="158" y="24"/>
                  <a:pt x="158" y="24"/>
                </a:cubicBezTo>
                <a:cubicBezTo>
                  <a:pt x="153" y="24"/>
                  <a:pt x="153" y="24"/>
                  <a:pt x="153" y="24"/>
                </a:cubicBezTo>
                <a:cubicBezTo>
                  <a:pt x="147" y="26"/>
                  <a:pt x="147" y="26"/>
                  <a:pt x="147" y="26"/>
                </a:cubicBezTo>
                <a:cubicBezTo>
                  <a:pt x="141" y="30"/>
                  <a:pt x="141" y="30"/>
                  <a:pt x="141" y="30"/>
                </a:cubicBezTo>
                <a:cubicBezTo>
                  <a:pt x="139" y="30"/>
                  <a:pt x="139" y="30"/>
                  <a:pt x="139" y="30"/>
                </a:cubicBezTo>
                <a:cubicBezTo>
                  <a:pt x="137" y="32"/>
                  <a:pt x="137" y="32"/>
                  <a:pt x="137" y="32"/>
                </a:cubicBezTo>
                <a:cubicBezTo>
                  <a:pt x="135" y="34"/>
                  <a:pt x="134" y="36"/>
                  <a:pt x="135" y="37"/>
                </a:cubicBezTo>
                <a:cubicBezTo>
                  <a:pt x="138" y="41"/>
                  <a:pt x="138" y="41"/>
                  <a:pt x="138" y="41"/>
                </a:cubicBezTo>
                <a:cubicBezTo>
                  <a:pt x="127" y="40"/>
                  <a:pt x="127" y="40"/>
                  <a:pt x="127" y="40"/>
                </a:cubicBezTo>
                <a:cubicBezTo>
                  <a:pt x="121" y="45"/>
                  <a:pt x="121" y="45"/>
                  <a:pt x="121" y="45"/>
                </a:cubicBezTo>
                <a:cubicBezTo>
                  <a:pt x="120" y="47"/>
                  <a:pt x="120" y="47"/>
                  <a:pt x="120" y="47"/>
                </a:cubicBezTo>
                <a:cubicBezTo>
                  <a:pt x="120" y="47"/>
                  <a:pt x="120" y="47"/>
                  <a:pt x="120" y="47"/>
                </a:cubicBezTo>
                <a:cubicBezTo>
                  <a:pt x="119" y="50"/>
                  <a:pt x="119" y="50"/>
                  <a:pt x="119" y="50"/>
                </a:cubicBezTo>
                <a:cubicBezTo>
                  <a:pt x="118" y="51"/>
                  <a:pt x="118" y="51"/>
                  <a:pt x="118" y="51"/>
                </a:cubicBezTo>
                <a:cubicBezTo>
                  <a:pt x="118" y="51"/>
                  <a:pt x="118" y="51"/>
                  <a:pt x="118" y="51"/>
                </a:cubicBezTo>
                <a:cubicBezTo>
                  <a:pt x="112" y="51"/>
                  <a:pt x="112" y="51"/>
                  <a:pt x="112" y="51"/>
                </a:cubicBezTo>
                <a:cubicBezTo>
                  <a:pt x="105" y="48"/>
                  <a:pt x="105" y="48"/>
                  <a:pt x="105" y="48"/>
                </a:cubicBezTo>
                <a:cubicBezTo>
                  <a:pt x="103" y="48"/>
                  <a:pt x="103" y="48"/>
                  <a:pt x="103" y="48"/>
                </a:cubicBezTo>
                <a:cubicBezTo>
                  <a:pt x="97" y="49"/>
                  <a:pt x="97" y="49"/>
                  <a:pt x="97" y="49"/>
                </a:cubicBezTo>
                <a:cubicBezTo>
                  <a:pt x="95" y="49"/>
                  <a:pt x="92" y="46"/>
                  <a:pt x="89" y="42"/>
                </a:cubicBezTo>
                <a:cubicBezTo>
                  <a:pt x="85" y="40"/>
                  <a:pt x="85" y="40"/>
                  <a:pt x="85" y="40"/>
                </a:cubicBezTo>
                <a:cubicBezTo>
                  <a:pt x="81" y="46"/>
                  <a:pt x="81" y="46"/>
                  <a:pt x="81" y="46"/>
                </a:cubicBezTo>
                <a:cubicBezTo>
                  <a:pt x="81" y="46"/>
                  <a:pt x="81" y="46"/>
                  <a:pt x="81" y="46"/>
                </a:cubicBezTo>
                <a:cubicBezTo>
                  <a:pt x="80" y="46"/>
                  <a:pt x="80" y="46"/>
                  <a:pt x="80" y="46"/>
                </a:cubicBezTo>
                <a:cubicBezTo>
                  <a:pt x="75" y="50"/>
                  <a:pt x="75" y="50"/>
                  <a:pt x="75" y="50"/>
                </a:cubicBezTo>
                <a:cubicBezTo>
                  <a:pt x="74" y="50"/>
                  <a:pt x="74" y="50"/>
                  <a:pt x="74" y="50"/>
                </a:cubicBezTo>
                <a:cubicBezTo>
                  <a:pt x="74" y="51"/>
                  <a:pt x="74" y="51"/>
                  <a:pt x="74" y="51"/>
                </a:cubicBezTo>
                <a:cubicBezTo>
                  <a:pt x="73" y="51"/>
                  <a:pt x="73" y="51"/>
                  <a:pt x="73" y="51"/>
                </a:cubicBezTo>
                <a:cubicBezTo>
                  <a:pt x="69" y="52"/>
                  <a:pt x="69" y="52"/>
                  <a:pt x="69" y="52"/>
                </a:cubicBezTo>
                <a:cubicBezTo>
                  <a:pt x="63" y="58"/>
                  <a:pt x="63" y="58"/>
                  <a:pt x="63" y="58"/>
                </a:cubicBezTo>
                <a:cubicBezTo>
                  <a:pt x="63" y="58"/>
                  <a:pt x="63" y="58"/>
                  <a:pt x="63" y="58"/>
                </a:cubicBezTo>
                <a:cubicBezTo>
                  <a:pt x="56" y="61"/>
                  <a:pt x="56" y="61"/>
                  <a:pt x="56" y="61"/>
                </a:cubicBezTo>
                <a:cubicBezTo>
                  <a:pt x="51" y="67"/>
                  <a:pt x="51" y="67"/>
                  <a:pt x="51" y="67"/>
                </a:cubicBezTo>
                <a:cubicBezTo>
                  <a:pt x="35" y="67"/>
                  <a:pt x="35" y="67"/>
                  <a:pt x="35" y="67"/>
                </a:cubicBezTo>
                <a:cubicBezTo>
                  <a:pt x="35" y="67"/>
                  <a:pt x="35" y="67"/>
                  <a:pt x="35" y="67"/>
                </a:cubicBezTo>
                <a:cubicBezTo>
                  <a:pt x="23" y="62"/>
                  <a:pt x="23" y="62"/>
                  <a:pt x="23" y="62"/>
                </a:cubicBezTo>
                <a:cubicBezTo>
                  <a:pt x="16" y="62"/>
                  <a:pt x="16" y="62"/>
                  <a:pt x="16" y="62"/>
                </a:cubicBezTo>
                <a:cubicBezTo>
                  <a:pt x="10" y="65"/>
                  <a:pt x="10" y="65"/>
                  <a:pt x="10" y="65"/>
                </a:cubicBezTo>
                <a:cubicBezTo>
                  <a:pt x="9" y="65"/>
                  <a:pt x="9" y="65"/>
                  <a:pt x="9" y="65"/>
                </a:cubicBezTo>
                <a:cubicBezTo>
                  <a:pt x="9" y="65"/>
                  <a:pt x="9" y="65"/>
                  <a:pt x="9" y="65"/>
                </a:cubicBezTo>
                <a:cubicBezTo>
                  <a:pt x="5" y="66"/>
                  <a:pt x="5" y="66"/>
                  <a:pt x="5" y="66"/>
                </a:cubicBezTo>
                <a:cubicBezTo>
                  <a:pt x="3" y="67"/>
                  <a:pt x="2" y="68"/>
                  <a:pt x="1" y="69"/>
                </a:cubicBezTo>
                <a:cubicBezTo>
                  <a:pt x="0" y="71"/>
                  <a:pt x="0" y="71"/>
                  <a:pt x="0" y="71"/>
                </a:cubicBezTo>
                <a:cubicBezTo>
                  <a:pt x="0" y="76"/>
                  <a:pt x="0" y="76"/>
                  <a:pt x="0" y="76"/>
                </a:cubicBezTo>
                <a:cubicBezTo>
                  <a:pt x="2" y="79"/>
                  <a:pt x="2" y="79"/>
                  <a:pt x="2" y="79"/>
                </a:cubicBezTo>
                <a:cubicBezTo>
                  <a:pt x="11" y="76"/>
                  <a:pt x="11" y="76"/>
                  <a:pt x="11" y="76"/>
                </a:cubicBezTo>
                <a:cubicBezTo>
                  <a:pt x="13" y="76"/>
                  <a:pt x="16" y="77"/>
                  <a:pt x="20" y="79"/>
                </a:cubicBezTo>
                <a:cubicBezTo>
                  <a:pt x="21" y="79"/>
                  <a:pt x="21" y="79"/>
                  <a:pt x="21" y="79"/>
                </a:cubicBezTo>
                <a:cubicBezTo>
                  <a:pt x="21" y="80"/>
                  <a:pt x="21" y="80"/>
                  <a:pt x="21" y="80"/>
                </a:cubicBezTo>
                <a:cubicBezTo>
                  <a:pt x="21" y="93"/>
                  <a:pt x="21" y="93"/>
                  <a:pt x="21" y="93"/>
                </a:cubicBezTo>
                <a:cubicBezTo>
                  <a:pt x="23" y="94"/>
                  <a:pt x="23" y="94"/>
                  <a:pt x="23" y="94"/>
                </a:cubicBezTo>
                <a:cubicBezTo>
                  <a:pt x="32" y="94"/>
                  <a:pt x="32" y="94"/>
                  <a:pt x="32" y="94"/>
                </a:cubicBezTo>
                <a:cubicBezTo>
                  <a:pt x="37" y="92"/>
                  <a:pt x="37" y="92"/>
                  <a:pt x="37" y="92"/>
                </a:cubicBezTo>
                <a:cubicBezTo>
                  <a:pt x="38" y="92"/>
                  <a:pt x="38" y="92"/>
                  <a:pt x="38" y="92"/>
                </a:cubicBezTo>
                <a:cubicBezTo>
                  <a:pt x="41" y="90"/>
                  <a:pt x="44" y="89"/>
                  <a:pt x="47" y="88"/>
                </a:cubicBezTo>
                <a:cubicBezTo>
                  <a:pt x="49" y="88"/>
                  <a:pt x="49" y="88"/>
                  <a:pt x="49" y="88"/>
                </a:cubicBezTo>
                <a:cubicBezTo>
                  <a:pt x="50" y="89"/>
                  <a:pt x="50" y="89"/>
                  <a:pt x="50" y="89"/>
                </a:cubicBezTo>
                <a:cubicBezTo>
                  <a:pt x="52" y="94"/>
                  <a:pt x="52" y="94"/>
                  <a:pt x="52" y="94"/>
                </a:cubicBezTo>
                <a:cubicBezTo>
                  <a:pt x="52" y="94"/>
                  <a:pt x="52" y="94"/>
                  <a:pt x="52" y="94"/>
                </a:cubicBezTo>
                <a:cubicBezTo>
                  <a:pt x="53" y="108"/>
                  <a:pt x="53" y="108"/>
                  <a:pt x="53" y="108"/>
                </a:cubicBezTo>
                <a:cubicBezTo>
                  <a:pt x="53" y="109"/>
                  <a:pt x="53" y="109"/>
                  <a:pt x="53" y="109"/>
                </a:cubicBezTo>
                <a:cubicBezTo>
                  <a:pt x="46" y="116"/>
                  <a:pt x="46" y="116"/>
                  <a:pt x="46" y="116"/>
                </a:cubicBezTo>
                <a:cubicBezTo>
                  <a:pt x="46" y="116"/>
                  <a:pt x="46" y="116"/>
                  <a:pt x="46" y="116"/>
                </a:cubicBezTo>
                <a:cubicBezTo>
                  <a:pt x="46" y="117"/>
                  <a:pt x="46" y="117"/>
                  <a:pt x="46" y="117"/>
                </a:cubicBezTo>
                <a:cubicBezTo>
                  <a:pt x="37" y="121"/>
                  <a:pt x="37" y="121"/>
                  <a:pt x="37" y="121"/>
                </a:cubicBezTo>
                <a:cubicBezTo>
                  <a:pt x="35" y="124"/>
                  <a:pt x="35" y="124"/>
                  <a:pt x="35" y="124"/>
                </a:cubicBezTo>
                <a:cubicBezTo>
                  <a:pt x="36" y="126"/>
                  <a:pt x="36" y="126"/>
                  <a:pt x="36" y="126"/>
                </a:cubicBezTo>
                <a:cubicBezTo>
                  <a:pt x="53" y="128"/>
                  <a:pt x="53" y="128"/>
                  <a:pt x="53" y="128"/>
                </a:cubicBezTo>
                <a:cubicBezTo>
                  <a:pt x="53" y="128"/>
                  <a:pt x="53" y="128"/>
                  <a:pt x="53" y="128"/>
                </a:cubicBezTo>
                <a:cubicBezTo>
                  <a:pt x="53" y="128"/>
                  <a:pt x="53" y="128"/>
                  <a:pt x="53" y="128"/>
                </a:cubicBezTo>
                <a:cubicBezTo>
                  <a:pt x="54" y="129"/>
                  <a:pt x="54" y="129"/>
                  <a:pt x="54" y="129"/>
                </a:cubicBezTo>
                <a:cubicBezTo>
                  <a:pt x="61" y="133"/>
                  <a:pt x="61" y="133"/>
                  <a:pt x="61" y="133"/>
                </a:cubicBezTo>
                <a:cubicBezTo>
                  <a:pt x="76" y="132"/>
                  <a:pt x="76" y="132"/>
                  <a:pt x="76" y="132"/>
                </a:cubicBezTo>
                <a:cubicBezTo>
                  <a:pt x="76" y="134"/>
                  <a:pt x="76" y="134"/>
                  <a:pt x="76" y="134"/>
                </a:cubicBezTo>
                <a:cubicBezTo>
                  <a:pt x="77" y="142"/>
                  <a:pt x="77" y="142"/>
                  <a:pt x="77" y="142"/>
                </a:cubicBezTo>
                <a:cubicBezTo>
                  <a:pt x="77" y="143"/>
                  <a:pt x="77" y="143"/>
                  <a:pt x="77" y="143"/>
                </a:cubicBezTo>
                <a:cubicBezTo>
                  <a:pt x="77" y="143"/>
                  <a:pt x="77" y="143"/>
                  <a:pt x="77" y="143"/>
                </a:cubicBezTo>
                <a:cubicBezTo>
                  <a:pt x="70" y="150"/>
                  <a:pt x="70" y="150"/>
                  <a:pt x="70" y="150"/>
                </a:cubicBezTo>
                <a:cubicBezTo>
                  <a:pt x="69" y="158"/>
                  <a:pt x="71" y="164"/>
                  <a:pt x="75" y="165"/>
                </a:cubicBezTo>
                <a:cubicBezTo>
                  <a:pt x="87" y="172"/>
                  <a:pt x="87" y="172"/>
                  <a:pt x="87" y="172"/>
                </a:cubicBezTo>
                <a:cubicBezTo>
                  <a:pt x="97" y="178"/>
                  <a:pt x="97" y="178"/>
                  <a:pt x="97" y="178"/>
                </a:cubicBezTo>
                <a:cubicBezTo>
                  <a:pt x="106" y="174"/>
                  <a:pt x="106" y="174"/>
                  <a:pt x="106" y="174"/>
                </a:cubicBezTo>
                <a:cubicBezTo>
                  <a:pt x="107" y="174"/>
                  <a:pt x="107" y="174"/>
                  <a:pt x="107" y="174"/>
                </a:cubicBezTo>
                <a:cubicBezTo>
                  <a:pt x="107" y="174"/>
                  <a:pt x="107" y="174"/>
                  <a:pt x="107" y="174"/>
                </a:cubicBezTo>
                <a:cubicBezTo>
                  <a:pt x="108" y="174"/>
                  <a:pt x="108" y="174"/>
                  <a:pt x="108" y="174"/>
                </a:cubicBezTo>
                <a:cubicBezTo>
                  <a:pt x="121" y="184"/>
                  <a:pt x="121" y="184"/>
                  <a:pt x="121" y="184"/>
                </a:cubicBezTo>
                <a:cubicBezTo>
                  <a:pt x="123" y="184"/>
                  <a:pt x="123" y="184"/>
                  <a:pt x="123" y="184"/>
                </a:cubicBezTo>
                <a:cubicBezTo>
                  <a:pt x="126" y="180"/>
                  <a:pt x="126" y="180"/>
                  <a:pt x="126" y="180"/>
                </a:cubicBezTo>
                <a:cubicBezTo>
                  <a:pt x="127" y="180"/>
                  <a:pt x="127" y="180"/>
                  <a:pt x="127" y="180"/>
                </a:cubicBezTo>
                <a:cubicBezTo>
                  <a:pt x="127" y="179"/>
                  <a:pt x="127" y="179"/>
                  <a:pt x="127" y="179"/>
                </a:cubicBezTo>
                <a:cubicBezTo>
                  <a:pt x="127" y="179"/>
                  <a:pt x="127" y="179"/>
                  <a:pt x="127" y="179"/>
                </a:cubicBezTo>
                <a:cubicBezTo>
                  <a:pt x="128" y="179"/>
                  <a:pt x="128" y="179"/>
                  <a:pt x="128" y="179"/>
                </a:cubicBezTo>
                <a:cubicBezTo>
                  <a:pt x="135" y="180"/>
                  <a:pt x="135" y="180"/>
                  <a:pt x="135" y="180"/>
                </a:cubicBezTo>
                <a:cubicBezTo>
                  <a:pt x="137" y="167"/>
                  <a:pt x="137" y="167"/>
                  <a:pt x="137" y="167"/>
                </a:cubicBezTo>
                <a:cubicBezTo>
                  <a:pt x="147" y="184"/>
                  <a:pt x="147" y="184"/>
                  <a:pt x="147" y="184"/>
                </a:cubicBezTo>
                <a:cubicBezTo>
                  <a:pt x="155" y="185"/>
                  <a:pt x="155" y="185"/>
                  <a:pt x="155" y="185"/>
                </a:cubicBezTo>
                <a:cubicBezTo>
                  <a:pt x="156" y="185"/>
                  <a:pt x="156" y="185"/>
                  <a:pt x="156" y="185"/>
                </a:cubicBezTo>
                <a:cubicBezTo>
                  <a:pt x="157" y="185"/>
                  <a:pt x="157" y="185"/>
                  <a:pt x="157" y="185"/>
                </a:cubicBezTo>
                <a:cubicBezTo>
                  <a:pt x="157" y="186"/>
                  <a:pt x="157" y="186"/>
                  <a:pt x="157" y="186"/>
                </a:cubicBezTo>
                <a:cubicBezTo>
                  <a:pt x="157" y="191"/>
                  <a:pt x="157" y="191"/>
                  <a:pt x="157" y="191"/>
                </a:cubicBezTo>
                <a:cubicBezTo>
                  <a:pt x="160" y="190"/>
                  <a:pt x="160" y="190"/>
                  <a:pt x="160" y="190"/>
                </a:cubicBezTo>
                <a:cubicBezTo>
                  <a:pt x="173" y="173"/>
                  <a:pt x="173" y="173"/>
                  <a:pt x="173" y="173"/>
                </a:cubicBezTo>
                <a:cubicBezTo>
                  <a:pt x="179" y="181"/>
                  <a:pt x="179" y="181"/>
                  <a:pt x="179" y="181"/>
                </a:cubicBezTo>
                <a:cubicBezTo>
                  <a:pt x="179" y="178"/>
                  <a:pt x="179" y="178"/>
                  <a:pt x="179" y="178"/>
                </a:cubicBezTo>
                <a:cubicBezTo>
                  <a:pt x="179" y="178"/>
                  <a:pt x="179" y="178"/>
                  <a:pt x="179" y="178"/>
                </a:cubicBezTo>
                <a:cubicBezTo>
                  <a:pt x="179" y="178"/>
                  <a:pt x="179" y="178"/>
                  <a:pt x="179" y="178"/>
                </a:cubicBezTo>
                <a:cubicBezTo>
                  <a:pt x="179" y="178"/>
                  <a:pt x="179" y="178"/>
                  <a:pt x="179" y="178"/>
                </a:cubicBezTo>
                <a:cubicBezTo>
                  <a:pt x="183" y="170"/>
                  <a:pt x="183" y="170"/>
                  <a:pt x="183" y="170"/>
                </a:cubicBezTo>
                <a:cubicBezTo>
                  <a:pt x="186" y="164"/>
                  <a:pt x="186" y="164"/>
                  <a:pt x="186" y="164"/>
                </a:cubicBezTo>
                <a:cubicBezTo>
                  <a:pt x="196" y="164"/>
                  <a:pt x="196" y="164"/>
                  <a:pt x="196" y="164"/>
                </a:cubicBezTo>
                <a:cubicBezTo>
                  <a:pt x="198" y="152"/>
                  <a:pt x="198" y="152"/>
                  <a:pt x="198" y="152"/>
                </a:cubicBezTo>
                <a:cubicBezTo>
                  <a:pt x="199" y="152"/>
                  <a:pt x="199" y="152"/>
                  <a:pt x="199" y="152"/>
                </a:cubicBezTo>
                <a:cubicBezTo>
                  <a:pt x="200" y="153"/>
                  <a:pt x="200" y="153"/>
                  <a:pt x="200" y="153"/>
                </a:cubicBezTo>
                <a:cubicBezTo>
                  <a:pt x="207" y="154"/>
                  <a:pt x="207" y="154"/>
                  <a:pt x="207" y="154"/>
                </a:cubicBezTo>
                <a:cubicBezTo>
                  <a:pt x="208" y="150"/>
                  <a:pt x="208" y="150"/>
                  <a:pt x="208" y="150"/>
                </a:cubicBezTo>
                <a:cubicBezTo>
                  <a:pt x="205" y="144"/>
                  <a:pt x="205" y="144"/>
                  <a:pt x="205" y="144"/>
                </a:cubicBezTo>
                <a:cubicBezTo>
                  <a:pt x="205" y="143"/>
                  <a:pt x="205" y="143"/>
                  <a:pt x="205" y="143"/>
                </a:cubicBezTo>
                <a:cubicBezTo>
                  <a:pt x="207" y="138"/>
                  <a:pt x="207" y="138"/>
                  <a:pt x="207" y="138"/>
                </a:cubicBezTo>
                <a:cubicBezTo>
                  <a:pt x="207" y="138"/>
                  <a:pt x="207" y="138"/>
                  <a:pt x="207" y="138"/>
                </a:cubicBezTo>
                <a:cubicBezTo>
                  <a:pt x="207" y="137"/>
                  <a:pt x="207" y="137"/>
                  <a:pt x="207" y="137"/>
                </a:cubicBezTo>
                <a:cubicBezTo>
                  <a:pt x="208" y="137"/>
                  <a:pt x="208" y="137"/>
                  <a:pt x="208" y="137"/>
                </a:cubicBezTo>
                <a:cubicBezTo>
                  <a:pt x="208" y="137"/>
                  <a:pt x="208" y="137"/>
                  <a:pt x="208" y="137"/>
                </a:cubicBezTo>
                <a:cubicBezTo>
                  <a:pt x="229" y="126"/>
                  <a:pt x="229" y="126"/>
                  <a:pt x="229" y="126"/>
                </a:cubicBezTo>
                <a:cubicBezTo>
                  <a:pt x="228" y="115"/>
                  <a:pt x="228" y="115"/>
                  <a:pt x="228" y="115"/>
                </a:cubicBezTo>
                <a:cubicBezTo>
                  <a:pt x="228" y="115"/>
                  <a:pt x="228" y="115"/>
                  <a:pt x="228" y="115"/>
                </a:cubicBezTo>
                <a:cubicBezTo>
                  <a:pt x="228" y="114"/>
                  <a:pt x="228" y="114"/>
                  <a:pt x="228" y="114"/>
                </a:cubicBezTo>
                <a:cubicBezTo>
                  <a:pt x="232" y="106"/>
                  <a:pt x="232" y="106"/>
                  <a:pt x="232" y="106"/>
                </a:cubicBezTo>
                <a:cubicBezTo>
                  <a:pt x="233" y="105"/>
                  <a:pt x="233" y="105"/>
                  <a:pt x="233" y="105"/>
                </a:cubicBezTo>
                <a:cubicBezTo>
                  <a:pt x="233" y="105"/>
                  <a:pt x="233" y="105"/>
                  <a:pt x="233" y="105"/>
                </a:cubicBezTo>
                <a:cubicBezTo>
                  <a:pt x="239" y="90"/>
                  <a:pt x="239" y="90"/>
                  <a:pt x="239" y="90"/>
                </a:cubicBezTo>
                <a:cubicBezTo>
                  <a:pt x="239" y="90"/>
                  <a:pt x="239" y="90"/>
                  <a:pt x="239" y="90"/>
                </a:cubicBezTo>
                <a:cubicBezTo>
                  <a:pt x="239" y="90"/>
                  <a:pt x="239" y="90"/>
                  <a:pt x="239" y="90"/>
                </a:cubicBezTo>
                <a:cubicBezTo>
                  <a:pt x="245" y="84"/>
                  <a:pt x="245" y="84"/>
                  <a:pt x="245" y="84"/>
                </a:cubicBezTo>
                <a:cubicBezTo>
                  <a:pt x="248" y="78"/>
                  <a:pt x="248" y="78"/>
                  <a:pt x="248" y="78"/>
                </a:cubicBezTo>
                <a:cubicBezTo>
                  <a:pt x="248" y="78"/>
                  <a:pt x="248" y="78"/>
                  <a:pt x="248" y="78"/>
                </a:cubicBezTo>
                <a:cubicBezTo>
                  <a:pt x="248" y="78"/>
                  <a:pt x="248" y="78"/>
                  <a:pt x="248" y="78"/>
                </a:cubicBezTo>
                <a:cubicBezTo>
                  <a:pt x="251" y="73"/>
                  <a:pt x="251" y="73"/>
                  <a:pt x="251" y="73"/>
                </a:cubicBezTo>
                <a:cubicBezTo>
                  <a:pt x="248" y="67"/>
                  <a:pt x="248" y="67"/>
                  <a:pt x="248" y="67"/>
                </a:cubicBezTo>
                <a:cubicBezTo>
                  <a:pt x="248" y="66"/>
                  <a:pt x="248" y="66"/>
                  <a:pt x="248" y="66"/>
                </a:cubicBezTo>
                <a:cubicBezTo>
                  <a:pt x="248" y="66"/>
                  <a:pt x="248" y="66"/>
                  <a:pt x="248" y="66"/>
                </a:cubicBezTo>
                <a:cubicBezTo>
                  <a:pt x="248" y="60"/>
                  <a:pt x="248" y="60"/>
                  <a:pt x="248" y="60"/>
                </a:cubicBezTo>
                <a:cubicBezTo>
                  <a:pt x="245" y="60"/>
                  <a:pt x="245" y="60"/>
                  <a:pt x="245" y="60"/>
                </a:cubicBezTo>
                <a:cubicBezTo>
                  <a:pt x="239" y="63"/>
                  <a:pt x="239" y="63"/>
                  <a:pt x="239" y="63"/>
                </a:cubicBezTo>
                <a:cubicBezTo>
                  <a:pt x="236" y="65"/>
                  <a:pt x="232" y="64"/>
                  <a:pt x="227" y="61"/>
                </a:cubicBezTo>
                <a:cubicBezTo>
                  <a:pt x="225" y="59"/>
                  <a:pt x="225" y="55"/>
                  <a:pt x="226" y="49"/>
                </a:cubicBezTo>
                <a:cubicBezTo>
                  <a:pt x="223" y="49"/>
                  <a:pt x="223" y="49"/>
                  <a:pt x="223" y="49"/>
                </a:cubicBezTo>
                <a:cubicBezTo>
                  <a:pt x="221" y="51"/>
                  <a:pt x="221" y="51"/>
                  <a:pt x="221" y="51"/>
                </a:cubicBezTo>
                <a:cubicBezTo>
                  <a:pt x="217" y="55"/>
                  <a:pt x="215" y="57"/>
                  <a:pt x="214" y="57"/>
                </a:cubicBezTo>
                <a:cubicBezTo>
                  <a:pt x="213" y="57"/>
                  <a:pt x="213" y="57"/>
                  <a:pt x="212" y="57"/>
                </a:cubicBezTo>
                <a:cubicBezTo>
                  <a:pt x="211" y="56"/>
                  <a:pt x="211" y="54"/>
                  <a:pt x="211" y="50"/>
                </a:cubicBezTo>
                <a:cubicBezTo>
                  <a:pt x="211" y="47"/>
                  <a:pt x="211" y="44"/>
                  <a:pt x="212" y="44"/>
                </a:cubicBezTo>
                <a:cubicBezTo>
                  <a:pt x="213" y="42"/>
                  <a:pt x="213" y="42"/>
                  <a:pt x="214" y="43"/>
                </a:cubicBezTo>
                <a:cubicBezTo>
                  <a:pt x="222" y="29"/>
                  <a:pt x="222" y="29"/>
                  <a:pt x="222" y="29"/>
                </a:cubicBezTo>
                <a:cubicBezTo>
                  <a:pt x="224" y="24"/>
                  <a:pt x="224" y="24"/>
                  <a:pt x="224" y="24"/>
                </a:cubicBezTo>
                <a:cubicBezTo>
                  <a:pt x="225" y="18"/>
                  <a:pt x="225" y="18"/>
                  <a:pt x="225" y="18"/>
                </a:cubicBezTo>
                <a:cubicBezTo>
                  <a:pt x="221" y="14"/>
                  <a:pt x="221" y="14"/>
                  <a:pt x="221" y="14"/>
                </a:cubicBezTo>
                <a:cubicBezTo>
                  <a:pt x="219" y="13"/>
                  <a:pt x="219" y="10"/>
                  <a:pt x="220" y="6"/>
                </a:cubicBezTo>
                <a:cubicBezTo>
                  <a:pt x="220" y="4"/>
                  <a:pt x="220" y="4"/>
                  <a:pt x="220" y="4"/>
                </a:cubicBezTo>
                <a:cubicBezTo>
                  <a:pt x="220" y="2"/>
                  <a:pt x="219" y="1"/>
                  <a:pt x="217" y="0"/>
                </a:cubicBezTo>
                <a:cubicBezTo>
                  <a:pt x="217" y="0"/>
                  <a:pt x="217" y="0"/>
                  <a:pt x="217" y="0"/>
                </a:cubicBezTo>
                <a:cubicBezTo>
                  <a:pt x="216" y="1"/>
                  <a:pt x="216" y="1"/>
                  <a:pt x="216" y="1"/>
                </a:cubicBezTo>
                <a:cubicBezTo>
                  <a:pt x="215" y="4"/>
                  <a:pt x="212" y="6"/>
                  <a:pt x="208" y="4"/>
                </a:cubicBezTo>
                <a:cubicBezTo>
                  <a:pt x="206" y="4"/>
                  <a:pt x="203" y="4"/>
                  <a:pt x="201" y="4"/>
                </a:cubicBezTo>
                <a:close/>
              </a:path>
            </a:pathLst>
          </a:custGeom>
          <a:solidFill>
            <a:schemeClr val="accent3"/>
          </a:solidFill>
          <a:ln>
            <a:noFill/>
          </a:ln>
        </p:spPr>
        <p:txBody>
          <a:bodyPr/>
          <a:lstStyle/>
          <a:p>
            <a:endParaRPr lang="zh-CN" altLang="en-US"/>
          </a:p>
        </p:txBody>
      </p:sp>
      <p:sp>
        <p:nvSpPr>
          <p:cNvPr id="23" name="Freeform 15"/>
          <p:cNvSpPr/>
          <p:nvPr/>
        </p:nvSpPr>
        <p:spPr bwMode="auto">
          <a:xfrm>
            <a:off x="3435350" y="3851275"/>
            <a:ext cx="457200" cy="461963"/>
          </a:xfrm>
          <a:custGeom>
            <a:avLst/>
            <a:gdLst>
              <a:gd name="T0" fmla="*/ 2147483646 w 142"/>
              <a:gd name="T1" fmla="*/ 2147483646 h 144"/>
              <a:gd name="T2" fmla="*/ 2147483646 w 142"/>
              <a:gd name="T3" fmla="*/ 2147483646 h 144"/>
              <a:gd name="T4" fmla="*/ 2147483646 w 142"/>
              <a:gd name="T5" fmla="*/ 2147483646 h 144"/>
              <a:gd name="T6" fmla="*/ 2147483646 w 142"/>
              <a:gd name="T7" fmla="*/ 2147483646 h 144"/>
              <a:gd name="T8" fmla="*/ 2147483646 w 142"/>
              <a:gd name="T9" fmla="*/ 2147483646 h 144"/>
              <a:gd name="T10" fmla="*/ 2147483646 w 142"/>
              <a:gd name="T11" fmla="*/ 2147483646 h 144"/>
              <a:gd name="T12" fmla="*/ 2147483646 w 142"/>
              <a:gd name="T13" fmla="*/ 2147483646 h 144"/>
              <a:gd name="T14" fmla="*/ 2147483646 w 142"/>
              <a:gd name="T15" fmla="*/ 2147483646 h 144"/>
              <a:gd name="T16" fmla="*/ 2147483646 w 142"/>
              <a:gd name="T17" fmla="*/ 2147483646 h 144"/>
              <a:gd name="T18" fmla="*/ 2147483646 w 142"/>
              <a:gd name="T19" fmla="*/ 2147483646 h 144"/>
              <a:gd name="T20" fmla="*/ 2147483646 w 142"/>
              <a:gd name="T21" fmla="*/ 2147483646 h 144"/>
              <a:gd name="T22" fmla="*/ 2147483646 w 142"/>
              <a:gd name="T23" fmla="*/ 2147483646 h 144"/>
              <a:gd name="T24" fmla="*/ 2147483646 w 142"/>
              <a:gd name="T25" fmla="*/ 2147483646 h 144"/>
              <a:gd name="T26" fmla="*/ 2147483646 w 142"/>
              <a:gd name="T27" fmla="*/ 2147483646 h 144"/>
              <a:gd name="T28" fmla="*/ 0 w 142"/>
              <a:gd name="T29" fmla="*/ 2147483646 h 144"/>
              <a:gd name="T30" fmla="*/ 2147483646 w 142"/>
              <a:gd name="T31" fmla="*/ 2147483646 h 144"/>
              <a:gd name="T32" fmla="*/ 2147483646 w 142"/>
              <a:gd name="T33" fmla="*/ 2147483646 h 144"/>
              <a:gd name="T34" fmla="*/ 2147483646 w 142"/>
              <a:gd name="T35" fmla="*/ 2147483646 h 144"/>
              <a:gd name="T36" fmla="*/ 2147483646 w 142"/>
              <a:gd name="T37" fmla="*/ 2147483646 h 144"/>
              <a:gd name="T38" fmla="*/ 2147483646 w 142"/>
              <a:gd name="T39" fmla="*/ 2147483646 h 144"/>
              <a:gd name="T40" fmla="*/ 2147483646 w 142"/>
              <a:gd name="T41" fmla="*/ 2147483646 h 144"/>
              <a:gd name="T42" fmla="*/ 2147483646 w 142"/>
              <a:gd name="T43" fmla="*/ 2147483646 h 144"/>
              <a:gd name="T44" fmla="*/ 2147483646 w 142"/>
              <a:gd name="T45" fmla="*/ 2147483646 h 144"/>
              <a:gd name="T46" fmla="*/ 2147483646 w 142"/>
              <a:gd name="T47" fmla="*/ 2147483646 h 144"/>
              <a:gd name="T48" fmla="*/ 2147483646 w 142"/>
              <a:gd name="T49" fmla="*/ 2147483646 h 144"/>
              <a:gd name="T50" fmla="*/ 2147483646 w 142"/>
              <a:gd name="T51" fmla="*/ 2147483646 h 144"/>
              <a:gd name="T52" fmla="*/ 2147483646 w 142"/>
              <a:gd name="T53" fmla="*/ 2147483646 h 144"/>
              <a:gd name="T54" fmla="*/ 2147483646 w 142"/>
              <a:gd name="T55" fmla="*/ 2147483646 h 144"/>
              <a:gd name="T56" fmla="*/ 2147483646 w 142"/>
              <a:gd name="T57" fmla="*/ 2147483646 h 144"/>
              <a:gd name="T58" fmla="*/ 2147483646 w 142"/>
              <a:gd name="T59" fmla="*/ 2147483646 h 144"/>
              <a:gd name="T60" fmla="*/ 2147483646 w 142"/>
              <a:gd name="T61" fmla="*/ 2147483646 h 144"/>
              <a:gd name="T62" fmla="*/ 2147483646 w 142"/>
              <a:gd name="T63" fmla="*/ 2147483646 h 144"/>
              <a:gd name="T64" fmla="*/ 2147483646 w 142"/>
              <a:gd name="T65" fmla="*/ 2147483646 h 144"/>
              <a:gd name="T66" fmla="*/ 2147483646 w 142"/>
              <a:gd name="T67" fmla="*/ 2147483646 h 144"/>
              <a:gd name="T68" fmla="*/ 2147483646 w 142"/>
              <a:gd name="T69" fmla="*/ 2147483646 h 144"/>
              <a:gd name="T70" fmla="*/ 2147483646 w 142"/>
              <a:gd name="T71" fmla="*/ 2147483646 h 144"/>
              <a:gd name="T72" fmla="*/ 2147483646 w 142"/>
              <a:gd name="T73" fmla="*/ 2147483646 h 144"/>
              <a:gd name="T74" fmla="*/ 2147483646 w 142"/>
              <a:gd name="T75" fmla="*/ 2147483646 h 144"/>
              <a:gd name="T76" fmla="*/ 2147483646 w 142"/>
              <a:gd name="T77" fmla="*/ 2147483646 h 144"/>
              <a:gd name="T78" fmla="*/ 2147483646 w 142"/>
              <a:gd name="T79" fmla="*/ 2147483646 h 144"/>
              <a:gd name="T80" fmla="*/ 2147483646 w 142"/>
              <a:gd name="T81" fmla="*/ 2147483646 h 144"/>
              <a:gd name="T82" fmla="*/ 2147483646 w 142"/>
              <a:gd name="T83" fmla="*/ 2147483646 h 144"/>
              <a:gd name="T84" fmla="*/ 2147483646 w 142"/>
              <a:gd name="T85" fmla="*/ 2147483646 h 144"/>
              <a:gd name="T86" fmla="*/ 2147483646 w 142"/>
              <a:gd name="T87" fmla="*/ 2147483646 h 144"/>
              <a:gd name="T88" fmla="*/ 2147483646 w 142"/>
              <a:gd name="T89" fmla="*/ 2147483646 h 144"/>
              <a:gd name="T90" fmla="*/ 2147483646 w 142"/>
              <a:gd name="T91" fmla="*/ 2147483646 h 144"/>
              <a:gd name="T92" fmla="*/ 2147483646 w 142"/>
              <a:gd name="T93" fmla="*/ 2147483646 h 14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42" h="144">
                <a:moveTo>
                  <a:pt x="142" y="29"/>
                </a:moveTo>
                <a:cubicBezTo>
                  <a:pt x="139" y="22"/>
                  <a:pt x="139" y="22"/>
                  <a:pt x="139" y="22"/>
                </a:cubicBezTo>
                <a:cubicBezTo>
                  <a:pt x="134" y="16"/>
                  <a:pt x="134" y="16"/>
                  <a:pt x="134" y="16"/>
                </a:cubicBezTo>
                <a:cubicBezTo>
                  <a:pt x="130" y="15"/>
                  <a:pt x="130" y="15"/>
                  <a:pt x="130" y="15"/>
                </a:cubicBezTo>
                <a:cubicBezTo>
                  <a:pt x="129" y="15"/>
                  <a:pt x="129" y="15"/>
                  <a:pt x="129" y="15"/>
                </a:cubicBezTo>
                <a:cubicBezTo>
                  <a:pt x="129" y="14"/>
                  <a:pt x="129" y="14"/>
                  <a:pt x="129" y="14"/>
                </a:cubicBezTo>
                <a:cubicBezTo>
                  <a:pt x="129" y="14"/>
                  <a:pt x="129" y="14"/>
                  <a:pt x="129" y="14"/>
                </a:cubicBezTo>
                <a:cubicBezTo>
                  <a:pt x="125" y="12"/>
                  <a:pt x="125" y="12"/>
                  <a:pt x="125" y="12"/>
                </a:cubicBezTo>
                <a:cubicBezTo>
                  <a:pt x="125" y="12"/>
                  <a:pt x="125" y="12"/>
                  <a:pt x="125" y="12"/>
                </a:cubicBezTo>
                <a:cubicBezTo>
                  <a:pt x="124" y="12"/>
                  <a:pt x="124" y="12"/>
                  <a:pt x="124" y="12"/>
                </a:cubicBezTo>
                <a:cubicBezTo>
                  <a:pt x="122" y="13"/>
                  <a:pt x="122" y="13"/>
                  <a:pt x="122" y="13"/>
                </a:cubicBezTo>
                <a:cubicBezTo>
                  <a:pt x="117" y="14"/>
                  <a:pt x="117" y="14"/>
                  <a:pt x="117" y="14"/>
                </a:cubicBezTo>
                <a:cubicBezTo>
                  <a:pt x="117" y="14"/>
                  <a:pt x="117" y="14"/>
                  <a:pt x="117" y="14"/>
                </a:cubicBezTo>
                <a:cubicBezTo>
                  <a:pt x="116" y="13"/>
                  <a:pt x="116" y="13"/>
                  <a:pt x="116" y="13"/>
                </a:cubicBezTo>
                <a:cubicBezTo>
                  <a:pt x="111" y="11"/>
                  <a:pt x="111" y="11"/>
                  <a:pt x="111" y="11"/>
                </a:cubicBezTo>
                <a:cubicBezTo>
                  <a:pt x="111" y="11"/>
                  <a:pt x="111" y="11"/>
                  <a:pt x="111" y="11"/>
                </a:cubicBezTo>
                <a:cubicBezTo>
                  <a:pt x="110" y="11"/>
                  <a:pt x="110" y="11"/>
                  <a:pt x="110" y="11"/>
                </a:cubicBezTo>
                <a:cubicBezTo>
                  <a:pt x="110" y="10"/>
                  <a:pt x="110" y="10"/>
                  <a:pt x="110" y="10"/>
                </a:cubicBezTo>
                <a:cubicBezTo>
                  <a:pt x="110" y="10"/>
                  <a:pt x="110" y="10"/>
                  <a:pt x="110" y="10"/>
                </a:cubicBezTo>
                <a:cubicBezTo>
                  <a:pt x="106" y="6"/>
                  <a:pt x="106" y="6"/>
                  <a:pt x="106" y="6"/>
                </a:cubicBezTo>
                <a:cubicBezTo>
                  <a:pt x="102" y="2"/>
                  <a:pt x="102" y="2"/>
                  <a:pt x="102" y="2"/>
                </a:cubicBezTo>
                <a:cubicBezTo>
                  <a:pt x="98" y="0"/>
                  <a:pt x="98" y="0"/>
                  <a:pt x="98" y="0"/>
                </a:cubicBezTo>
                <a:cubicBezTo>
                  <a:pt x="94" y="4"/>
                  <a:pt x="94" y="4"/>
                  <a:pt x="94" y="4"/>
                </a:cubicBezTo>
                <a:cubicBezTo>
                  <a:pt x="88" y="8"/>
                  <a:pt x="88" y="8"/>
                  <a:pt x="88" y="8"/>
                </a:cubicBezTo>
                <a:cubicBezTo>
                  <a:pt x="86" y="20"/>
                  <a:pt x="86" y="20"/>
                  <a:pt x="86" y="20"/>
                </a:cubicBezTo>
                <a:cubicBezTo>
                  <a:pt x="86" y="20"/>
                  <a:pt x="86" y="20"/>
                  <a:pt x="86" y="20"/>
                </a:cubicBezTo>
                <a:cubicBezTo>
                  <a:pt x="86" y="20"/>
                  <a:pt x="86" y="20"/>
                  <a:pt x="86" y="20"/>
                </a:cubicBezTo>
                <a:cubicBezTo>
                  <a:pt x="81" y="29"/>
                  <a:pt x="81" y="29"/>
                  <a:pt x="81" y="29"/>
                </a:cubicBezTo>
                <a:cubicBezTo>
                  <a:pt x="81" y="30"/>
                  <a:pt x="81" y="30"/>
                  <a:pt x="81" y="30"/>
                </a:cubicBezTo>
                <a:cubicBezTo>
                  <a:pt x="81" y="30"/>
                  <a:pt x="81" y="30"/>
                  <a:pt x="81" y="30"/>
                </a:cubicBezTo>
                <a:cubicBezTo>
                  <a:pt x="77" y="34"/>
                  <a:pt x="77" y="34"/>
                  <a:pt x="77" y="34"/>
                </a:cubicBezTo>
                <a:cubicBezTo>
                  <a:pt x="72" y="43"/>
                  <a:pt x="72" y="43"/>
                  <a:pt x="72" y="43"/>
                </a:cubicBezTo>
                <a:cubicBezTo>
                  <a:pt x="72" y="43"/>
                  <a:pt x="72" y="43"/>
                  <a:pt x="72" y="43"/>
                </a:cubicBezTo>
                <a:cubicBezTo>
                  <a:pt x="72" y="44"/>
                  <a:pt x="72" y="44"/>
                  <a:pt x="72" y="44"/>
                </a:cubicBezTo>
                <a:cubicBezTo>
                  <a:pt x="68" y="46"/>
                  <a:pt x="65" y="49"/>
                  <a:pt x="62" y="52"/>
                </a:cubicBezTo>
                <a:cubicBezTo>
                  <a:pt x="58" y="59"/>
                  <a:pt x="58" y="59"/>
                  <a:pt x="58" y="59"/>
                </a:cubicBezTo>
                <a:cubicBezTo>
                  <a:pt x="57" y="61"/>
                  <a:pt x="54" y="63"/>
                  <a:pt x="48" y="66"/>
                </a:cubicBezTo>
                <a:cubicBezTo>
                  <a:pt x="44" y="72"/>
                  <a:pt x="44" y="72"/>
                  <a:pt x="44" y="72"/>
                </a:cubicBezTo>
                <a:cubicBezTo>
                  <a:pt x="44" y="72"/>
                  <a:pt x="44" y="72"/>
                  <a:pt x="44" y="72"/>
                </a:cubicBezTo>
                <a:cubicBezTo>
                  <a:pt x="37" y="82"/>
                  <a:pt x="37" y="82"/>
                  <a:pt x="37" y="82"/>
                </a:cubicBezTo>
                <a:cubicBezTo>
                  <a:pt x="36" y="82"/>
                  <a:pt x="36" y="82"/>
                  <a:pt x="36" y="82"/>
                </a:cubicBezTo>
                <a:cubicBezTo>
                  <a:pt x="36" y="82"/>
                  <a:pt x="36" y="82"/>
                  <a:pt x="36" y="82"/>
                </a:cubicBezTo>
                <a:cubicBezTo>
                  <a:pt x="36" y="82"/>
                  <a:pt x="36" y="82"/>
                  <a:pt x="36" y="82"/>
                </a:cubicBezTo>
                <a:cubicBezTo>
                  <a:pt x="4" y="80"/>
                  <a:pt x="4" y="80"/>
                  <a:pt x="4" y="80"/>
                </a:cubicBezTo>
                <a:cubicBezTo>
                  <a:pt x="0" y="84"/>
                  <a:pt x="0" y="84"/>
                  <a:pt x="0" y="84"/>
                </a:cubicBezTo>
                <a:cubicBezTo>
                  <a:pt x="0" y="90"/>
                  <a:pt x="0" y="90"/>
                  <a:pt x="0" y="90"/>
                </a:cubicBezTo>
                <a:cubicBezTo>
                  <a:pt x="3" y="104"/>
                  <a:pt x="3" y="104"/>
                  <a:pt x="3" y="104"/>
                </a:cubicBezTo>
                <a:cubicBezTo>
                  <a:pt x="10" y="113"/>
                  <a:pt x="10" y="113"/>
                  <a:pt x="10" y="113"/>
                </a:cubicBezTo>
                <a:cubicBezTo>
                  <a:pt x="16" y="116"/>
                  <a:pt x="16" y="116"/>
                  <a:pt x="16" y="116"/>
                </a:cubicBezTo>
                <a:cubicBezTo>
                  <a:pt x="16" y="117"/>
                  <a:pt x="16" y="117"/>
                  <a:pt x="16" y="117"/>
                </a:cubicBezTo>
                <a:cubicBezTo>
                  <a:pt x="16" y="117"/>
                  <a:pt x="16" y="117"/>
                  <a:pt x="16" y="117"/>
                </a:cubicBezTo>
                <a:cubicBezTo>
                  <a:pt x="16" y="117"/>
                  <a:pt x="16" y="117"/>
                  <a:pt x="16" y="117"/>
                </a:cubicBezTo>
                <a:cubicBezTo>
                  <a:pt x="19" y="121"/>
                  <a:pt x="21" y="124"/>
                  <a:pt x="21" y="126"/>
                </a:cubicBezTo>
                <a:cubicBezTo>
                  <a:pt x="21" y="131"/>
                  <a:pt x="21" y="131"/>
                  <a:pt x="21" y="131"/>
                </a:cubicBezTo>
                <a:cubicBezTo>
                  <a:pt x="19" y="133"/>
                  <a:pt x="19" y="133"/>
                  <a:pt x="19" y="133"/>
                </a:cubicBezTo>
                <a:cubicBezTo>
                  <a:pt x="20" y="134"/>
                  <a:pt x="20" y="134"/>
                  <a:pt x="20" y="134"/>
                </a:cubicBezTo>
                <a:cubicBezTo>
                  <a:pt x="22" y="134"/>
                  <a:pt x="22" y="134"/>
                  <a:pt x="22" y="134"/>
                </a:cubicBezTo>
                <a:cubicBezTo>
                  <a:pt x="24" y="129"/>
                  <a:pt x="24" y="129"/>
                  <a:pt x="24" y="129"/>
                </a:cubicBezTo>
                <a:cubicBezTo>
                  <a:pt x="25" y="129"/>
                  <a:pt x="25" y="129"/>
                  <a:pt x="25" y="129"/>
                </a:cubicBezTo>
                <a:cubicBezTo>
                  <a:pt x="31" y="131"/>
                  <a:pt x="31" y="131"/>
                  <a:pt x="31" y="131"/>
                </a:cubicBezTo>
                <a:cubicBezTo>
                  <a:pt x="32" y="133"/>
                  <a:pt x="32" y="133"/>
                  <a:pt x="32" y="133"/>
                </a:cubicBezTo>
                <a:cubicBezTo>
                  <a:pt x="35" y="133"/>
                  <a:pt x="35" y="133"/>
                  <a:pt x="35" y="133"/>
                </a:cubicBezTo>
                <a:cubicBezTo>
                  <a:pt x="35" y="133"/>
                  <a:pt x="35" y="133"/>
                  <a:pt x="35" y="133"/>
                </a:cubicBezTo>
                <a:cubicBezTo>
                  <a:pt x="34" y="130"/>
                  <a:pt x="34" y="130"/>
                  <a:pt x="34" y="130"/>
                </a:cubicBezTo>
                <a:cubicBezTo>
                  <a:pt x="34" y="130"/>
                  <a:pt x="34" y="130"/>
                  <a:pt x="34" y="130"/>
                </a:cubicBezTo>
                <a:cubicBezTo>
                  <a:pt x="38" y="123"/>
                  <a:pt x="38" y="123"/>
                  <a:pt x="38" y="123"/>
                </a:cubicBezTo>
                <a:cubicBezTo>
                  <a:pt x="39" y="121"/>
                  <a:pt x="41" y="120"/>
                  <a:pt x="44" y="121"/>
                </a:cubicBezTo>
                <a:cubicBezTo>
                  <a:pt x="51" y="121"/>
                  <a:pt x="51" y="121"/>
                  <a:pt x="51" y="121"/>
                </a:cubicBezTo>
                <a:cubicBezTo>
                  <a:pt x="55" y="116"/>
                  <a:pt x="55" y="116"/>
                  <a:pt x="55" y="116"/>
                </a:cubicBezTo>
                <a:cubicBezTo>
                  <a:pt x="55" y="111"/>
                  <a:pt x="55" y="111"/>
                  <a:pt x="55" y="111"/>
                </a:cubicBezTo>
                <a:cubicBezTo>
                  <a:pt x="56" y="106"/>
                  <a:pt x="56" y="106"/>
                  <a:pt x="56" y="106"/>
                </a:cubicBezTo>
                <a:cubicBezTo>
                  <a:pt x="56" y="106"/>
                  <a:pt x="56" y="106"/>
                  <a:pt x="56" y="106"/>
                </a:cubicBezTo>
                <a:cubicBezTo>
                  <a:pt x="57" y="105"/>
                  <a:pt x="57" y="105"/>
                  <a:pt x="57" y="105"/>
                </a:cubicBezTo>
                <a:cubicBezTo>
                  <a:pt x="57" y="105"/>
                  <a:pt x="57" y="105"/>
                  <a:pt x="57" y="105"/>
                </a:cubicBezTo>
                <a:cubicBezTo>
                  <a:pt x="60" y="103"/>
                  <a:pt x="60" y="103"/>
                  <a:pt x="60" y="103"/>
                </a:cubicBezTo>
                <a:cubicBezTo>
                  <a:pt x="60" y="103"/>
                  <a:pt x="60" y="103"/>
                  <a:pt x="60" y="103"/>
                </a:cubicBezTo>
                <a:cubicBezTo>
                  <a:pt x="60" y="103"/>
                  <a:pt x="60" y="103"/>
                  <a:pt x="60" y="103"/>
                </a:cubicBezTo>
                <a:cubicBezTo>
                  <a:pt x="61" y="103"/>
                  <a:pt x="61" y="103"/>
                  <a:pt x="61" y="103"/>
                </a:cubicBezTo>
                <a:cubicBezTo>
                  <a:pt x="67" y="104"/>
                  <a:pt x="67" y="104"/>
                  <a:pt x="67" y="104"/>
                </a:cubicBezTo>
                <a:cubicBezTo>
                  <a:pt x="67" y="105"/>
                  <a:pt x="67" y="105"/>
                  <a:pt x="67" y="105"/>
                </a:cubicBezTo>
                <a:cubicBezTo>
                  <a:pt x="68" y="110"/>
                  <a:pt x="68" y="110"/>
                  <a:pt x="68" y="110"/>
                </a:cubicBezTo>
                <a:cubicBezTo>
                  <a:pt x="68" y="112"/>
                  <a:pt x="68" y="112"/>
                  <a:pt x="68" y="112"/>
                </a:cubicBezTo>
                <a:cubicBezTo>
                  <a:pt x="69" y="116"/>
                  <a:pt x="69" y="116"/>
                  <a:pt x="69" y="116"/>
                </a:cubicBezTo>
                <a:cubicBezTo>
                  <a:pt x="70" y="116"/>
                  <a:pt x="70" y="116"/>
                  <a:pt x="70" y="116"/>
                </a:cubicBezTo>
                <a:cubicBezTo>
                  <a:pt x="72" y="113"/>
                  <a:pt x="72" y="113"/>
                  <a:pt x="72" y="113"/>
                </a:cubicBezTo>
                <a:cubicBezTo>
                  <a:pt x="72" y="113"/>
                  <a:pt x="72" y="113"/>
                  <a:pt x="72" y="113"/>
                </a:cubicBezTo>
                <a:cubicBezTo>
                  <a:pt x="76" y="108"/>
                  <a:pt x="76" y="108"/>
                  <a:pt x="76" y="108"/>
                </a:cubicBezTo>
                <a:cubicBezTo>
                  <a:pt x="76" y="108"/>
                  <a:pt x="76" y="108"/>
                  <a:pt x="76" y="108"/>
                </a:cubicBezTo>
                <a:cubicBezTo>
                  <a:pt x="80" y="106"/>
                  <a:pt x="80" y="106"/>
                  <a:pt x="80" y="106"/>
                </a:cubicBezTo>
                <a:cubicBezTo>
                  <a:pt x="81" y="106"/>
                  <a:pt x="81" y="106"/>
                  <a:pt x="81" y="106"/>
                </a:cubicBezTo>
                <a:cubicBezTo>
                  <a:pt x="81" y="105"/>
                  <a:pt x="81" y="105"/>
                  <a:pt x="81" y="105"/>
                </a:cubicBezTo>
                <a:cubicBezTo>
                  <a:pt x="86" y="107"/>
                  <a:pt x="86" y="107"/>
                  <a:pt x="86" y="107"/>
                </a:cubicBezTo>
                <a:cubicBezTo>
                  <a:pt x="87" y="107"/>
                  <a:pt x="87" y="107"/>
                  <a:pt x="87" y="107"/>
                </a:cubicBezTo>
                <a:cubicBezTo>
                  <a:pt x="88" y="107"/>
                  <a:pt x="88" y="107"/>
                  <a:pt x="88" y="107"/>
                </a:cubicBezTo>
                <a:cubicBezTo>
                  <a:pt x="90" y="113"/>
                  <a:pt x="90" y="113"/>
                  <a:pt x="90" y="113"/>
                </a:cubicBezTo>
                <a:cubicBezTo>
                  <a:pt x="90" y="118"/>
                  <a:pt x="90" y="118"/>
                  <a:pt x="90" y="118"/>
                </a:cubicBezTo>
                <a:cubicBezTo>
                  <a:pt x="94" y="126"/>
                  <a:pt x="94" y="126"/>
                  <a:pt x="94" y="126"/>
                </a:cubicBezTo>
                <a:cubicBezTo>
                  <a:pt x="94" y="126"/>
                  <a:pt x="94" y="126"/>
                  <a:pt x="94" y="126"/>
                </a:cubicBezTo>
                <a:cubicBezTo>
                  <a:pt x="94" y="127"/>
                  <a:pt x="94" y="127"/>
                  <a:pt x="94" y="127"/>
                </a:cubicBezTo>
                <a:cubicBezTo>
                  <a:pt x="94" y="132"/>
                  <a:pt x="94" y="132"/>
                  <a:pt x="94" y="132"/>
                </a:cubicBezTo>
                <a:cubicBezTo>
                  <a:pt x="96" y="135"/>
                  <a:pt x="96" y="135"/>
                  <a:pt x="96" y="135"/>
                </a:cubicBezTo>
                <a:cubicBezTo>
                  <a:pt x="97" y="135"/>
                  <a:pt x="97" y="135"/>
                  <a:pt x="97" y="135"/>
                </a:cubicBezTo>
                <a:cubicBezTo>
                  <a:pt x="98" y="133"/>
                  <a:pt x="98" y="133"/>
                  <a:pt x="98" y="133"/>
                </a:cubicBezTo>
                <a:cubicBezTo>
                  <a:pt x="99" y="132"/>
                  <a:pt x="99" y="132"/>
                  <a:pt x="99" y="132"/>
                </a:cubicBezTo>
                <a:cubicBezTo>
                  <a:pt x="104" y="135"/>
                  <a:pt x="104" y="135"/>
                  <a:pt x="104" y="135"/>
                </a:cubicBezTo>
                <a:cubicBezTo>
                  <a:pt x="104" y="135"/>
                  <a:pt x="104" y="135"/>
                  <a:pt x="104" y="135"/>
                </a:cubicBezTo>
                <a:cubicBezTo>
                  <a:pt x="104" y="135"/>
                  <a:pt x="104" y="135"/>
                  <a:pt x="104" y="135"/>
                </a:cubicBezTo>
                <a:cubicBezTo>
                  <a:pt x="104" y="136"/>
                  <a:pt x="104" y="136"/>
                  <a:pt x="104" y="136"/>
                </a:cubicBezTo>
                <a:cubicBezTo>
                  <a:pt x="104" y="136"/>
                  <a:pt x="104" y="136"/>
                  <a:pt x="104" y="136"/>
                </a:cubicBezTo>
                <a:cubicBezTo>
                  <a:pt x="106" y="143"/>
                  <a:pt x="106" y="143"/>
                  <a:pt x="106" y="143"/>
                </a:cubicBezTo>
                <a:cubicBezTo>
                  <a:pt x="108" y="144"/>
                  <a:pt x="108" y="144"/>
                  <a:pt x="108" y="144"/>
                </a:cubicBezTo>
                <a:cubicBezTo>
                  <a:pt x="108" y="143"/>
                  <a:pt x="108" y="143"/>
                  <a:pt x="108" y="143"/>
                </a:cubicBezTo>
                <a:cubicBezTo>
                  <a:pt x="110" y="138"/>
                  <a:pt x="110" y="138"/>
                  <a:pt x="110" y="138"/>
                </a:cubicBezTo>
                <a:cubicBezTo>
                  <a:pt x="110" y="138"/>
                  <a:pt x="110" y="138"/>
                  <a:pt x="110" y="138"/>
                </a:cubicBezTo>
                <a:cubicBezTo>
                  <a:pt x="111" y="137"/>
                  <a:pt x="111" y="137"/>
                  <a:pt x="111" y="137"/>
                </a:cubicBezTo>
                <a:cubicBezTo>
                  <a:pt x="111" y="137"/>
                  <a:pt x="111" y="137"/>
                  <a:pt x="111" y="137"/>
                </a:cubicBezTo>
                <a:cubicBezTo>
                  <a:pt x="112" y="137"/>
                  <a:pt x="112" y="137"/>
                  <a:pt x="112" y="137"/>
                </a:cubicBezTo>
                <a:cubicBezTo>
                  <a:pt x="114" y="135"/>
                  <a:pt x="114" y="135"/>
                  <a:pt x="114" y="135"/>
                </a:cubicBezTo>
                <a:cubicBezTo>
                  <a:pt x="115" y="135"/>
                  <a:pt x="115" y="135"/>
                  <a:pt x="115" y="135"/>
                </a:cubicBezTo>
                <a:cubicBezTo>
                  <a:pt x="115" y="135"/>
                  <a:pt x="115" y="135"/>
                  <a:pt x="115" y="135"/>
                </a:cubicBezTo>
                <a:cubicBezTo>
                  <a:pt x="118" y="135"/>
                  <a:pt x="118" y="135"/>
                  <a:pt x="118" y="135"/>
                </a:cubicBezTo>
                <a:cubicBezTo>
                  <a:pt x="118" y="133"/>
                  <a:pt x="118" y="133"/>
                  <a:pt x="118" y="133"/>
                </a:cubicBezTo>
                <a:cubicBezTo>
                  <a:pt x="118" y="132"/>
                  <a:pt x="118" y="132"/>
                  <a:pt x="118" y="132"/>
                </a:cubicBezTo>
                <a:cubicBezTo>
                  <a:pt x="116" y="113"/>
                  <a:pt x="116" y="113"/>
                  <a:pt x="116" y="113"/>
                </a:cubicBezTo>
                <a:cubicBezTo>
                  <a:pt x="108" y="101"/>
                  <a:pt x="108" y="101"/>
                  <a:pt x="108" y="101"/>
                </a:cubicBezTo>
                <a:cubicBezTo>
                  <a:pt x="94" y="84"/>
                  <a:pt x="94" y="84"/>
                  <a:pt x="94" y="84"/>
                </a:cubicBezTo>
                <a:cubicBezTo>
                  <a:pt x="93" y="84"/>
                  <a:pt x="93" y="84"/>
                  <a:pt x="93" y="84"/>
                </a:cubicBezTo>
                <a:cubicBezTo>
                  <a:pt x="92" y="73"/>
                  <a:pt x="92" y="73"/>
                  <a:pt x="92" y="73"/>
                </a:cubicBezTo>
                <a:cubicBezTo>
                  <a:pt x="88" y="64"/>
                  <a:pt x="88" y="64"/>
                  <a:pt x="88" y="64"/>
                </a:cubicBezTo>
                <a:cubicBezTo>
                  <a:pt x="88" y="64"/>
                  <a:pt x="88" y="64"/>
                  <a:pt x="88" y="64"/>
                </a:cubicBezTo>
                <a:cubicBezTo>
                  <a:pt x="87" y="64"/>
                  <a:pt x="87" y="64"/>
                  <a:pt x="87" y="64"/>
                </a:cubicBezTo>
                <a:cubicBezTo>
                  <a:pt x="87" y="64"/>
                  <a:pt x="87" y="64"/>
                  <a:pt x="87" y="64"/>
                </a:cubicBezTo>
                <a:cubicBezTo>
                  <a:pt x="88" y="63"/>
                  <a:pt x="88" y="63"/>
                  <a:pt x="88" y="63"/>
                </a:cubicBezTo>
                <a:cubicBezTo>
                  <a:pt x="90" y="52"/>
                  <a:pt x="90" y="52"/>
                  <a:pt x="90" y="52"/>
                </a:cubicBezTo>
                <a:cubicBezTo>
                  <a:pt x="91" y="52"/>
                  <a:pt x="91" y="52"/>
                  <a:pt x="91" y="52"/>
                </a:cubicBezTo>
                <a:cubicBezTo>
                  <a:pt x="92" y="52"/>
                  <a:pt x="92" y="52"/>
                  <a:pt x="92" y="52"/>
                </a:cubicBezTo>
                <a:cubicBezTo>
                  <a:pt x="117" y="51"/>
                  <a:pt x="117" y="51"/>
                  <a:pt x="117" y="51"/>
                </a:cubicBezTo>
                <a:cubicBezTo>
                  <a:pt x="130" y="44"/>
                  <a:pt x="130" y="44"/>
                  <a:pt x="130" y="44"/>
                </a:cubicBezTo>
                <a:cubicBezTo>
                  <a:pt x="130" y="44"/>
                  <a:pt x="130" y="44"/>
                  <a:pt x="130" y="44"/>
                </a:cubicBezTo>
                <a:cubicBezTo>
                  <a:pt x="131" y="43"/>
                  <a:pt x="131" y="43"/>
                  <a:pt x="131" y="43"/>
                </a:cubicBezTo>
                <a:cubicBezTo>
                  <a:pt x="136" y="42"/>
                  <a:pt x="139" y="40"/>
                  <a:pt x="140" y="38"/>
                </a:cubicBezTo>
                <a:cubicBezTo>
                  <a:pt x="141" y="36"/>
                  <a:pt x="142" y="33"/>
                  <a:pt x="142" y="29"/>
                </a:cubicBezTo>
                <a:close/>
              </a:path>
            </a:pathLst>
          </a:custGeom>
          <a:solidFill>
            <a:schemeClr val="accent3"/>
          </a:solidFill>
          <a:ln>
            <a:noFill/>
          </a:ln>
        </p:spPr>
        <p:txBody>
          <a:bodyPr/>
          <a:lstStyle/>
          <a:p>
            <a:endParaRPr lang="zh-CN" altLang="en-US"/>
          </a:p>
        </p:txBody>
      </p:sp>
      <p:sp>
        <p:nvSpPr>
          <p:cNvPr id="24" name="Freeform 16"/>
          <p:cNvSpPr/>
          <p:nvPr/>
        </p:nvSpPr>
        <p:spPr bwMode="auto">
          <a:xfrm>
            <a:off x="3435350" y="2951163"/>
            <a:ext cx="520700" cy="930275"/>
          </a:xfrm>
          <a:custGeom>
            <a:avLst/>
            <a:gdLst>
              <a:gd name="T0" fmla="*/ 2147483646 w 162"/>
              <a:gd name="T1" fmla="*/ 2147483646 h 289"/>
              <a:gd name="T2" fmla="*/ 2147483646 w 162"/>
              <a:gd name="T3" fmla="*/ 2147483646 h 289"/>
              <a:gd name="T4" fmla="*/ 2147483646 w 162"/>
              <a:gd name="T5" fmla="*/ 2147483646 h 289"/>
              <a:gd name="T6" fmla="*/ 2147483646 w 162"/>
              <a:gd name="T7" fmla="*/ 2147483646 h 289"/>
              <a:gd name="T8" fmla="*/ 2147483646 w 162"/>
              <a:gd name="T9" fmla="*/ 2147483646 h 289"/>
              <a:gd name="T10" fmla="*/ 2147483646 w 162"/>
              <a:gd name="T11" fmla="*/ 2147483646 h 289"/>
              <a:gd name="T12" fmla="*/ 2147483646 w 162"/>
              <a:gd name="T13" fmla="*/ 2147483646 h 289"/>
              <a:gd name="T14" fmla="*/ 2147483646 w 162"/>
              <a:gd name="T15" fmla="*/ 2147483646 h 289"/>
              <a:gd name="T16" fmla="*/ 2147483646 w 162"/>
              <a:gd name="T17" fmla="*/ 2147483646 h 289"/>
              <a:gd name="T18" fmla="*/ 2147483646 w 162"/>
              <a:gd name="T19" fmla="*/ 2147483646 h 289"/>
              <a:gd name="T20" fmla="*/ 2147483646 w 162"/>
              <a:gd name="T21" fmla="*/ 2147483646 h 289"/>
              <a:gd name="T22" fmla="*/ 2147483646 w 162"/>
              <a:gd name="T23" fmla="*/ 2147483646 h 289"/>
              <a:gd name="T24" fmla="*/ 2147483646 w 162"/>
              <a:gd name="T25" fmla="*/ 2147483646 h 289"/>
              <a:gd name="T26" fmla="*/ 2147483646 w 162"/>
              <a:gd name="T27" fmla="*/ 2147483646 h 289"/>
              <a:gd name="T28" fmla="*/ 2147483646 w 162"/>
              <a:gd name="T29" fmla="*/ 2147483646 h 289"/>
              <a:gd name="T30" fmla="*/ 2147483646 w 162"/>
              <a:gd name="T31" fmla="*/ 2147483646 h 289"/>
              <a:gd name="T32" fmla="*/ 2147483646 w 162"/>
              <a:gd name="T33" fmla="*/ 2147483646 h 289"/>
              <a:gd name="T34" fmla="*/ 2147483646 w 162"/>
              <a:gd name="T35" fmla="*/ 2147483646 h 289"/>
              <a:gd name="T36" fmla="*/ 2147483646 w 162"/>
              <a:gd name="T37" fmla="*/ 2147483646 h 289"/>
              <a:gd name="T38" fmla="*/ 2147483646 w 162"/>
              <a:gd name="T39" fmla="*/ 2147483646 h 289"/>
              <a:gd name="T40" fmla="*/ 2147483646 w 162"/>
              <a:gd name="T41" fmla="*/ 2147483646 h 289"/>
              <a:gd name="T42" fmla="*/ 2147483646 w 162"/>
              <a:gd name="T43" fmla="*/ 2147483646 h 289"/>
              <a:gd name="T44" fmla="*/ 2147483646 w 162"/>
              <a:gd name="T45" fmla="*/ 2147483646 h 289"/>
              <a:gd name="T46" fmla="*/ 2147483646 w 162"/>
              <a:gd name="T47" fmla="*/ 2147483646 h 289"/>
              <a:gd name="T48" fmla="*/ 2147483646 w 162"/>
              <a:gd name="T49" fmla="*/ 2147483646 h 289"/>
              <a:gd name="T50" fmla="*/ 2147483646 w 162"/>
              <a:gd name="T51" fmla="*/ 2147483646 h 289"/>
              <a:gd name="T52" fmla="*/ 2147483646 w 162"/>
              <a:gd name="T53" fmla="*/ 2147483646 h 289"/>
              <a:gd name="T54" fmla="*/ 2147483646 w 162"/>
              <a:gd name="T55" fmla="*/ 2147483646 h 289"/>
              <a:gd name="T56" fmla="*/ 2147483646 w 162"/>
              <a:gd name="T57" fmla="*/ 2147483646 h 289"/>
              <a:gd name="T58" fmla="*/ 2147483646 w 162"/>
              <a:gd name="T59" fmla="*/ 2147483646 h 289"/>
              <a:gd name="T60" fmla="*/ 2147483646 w 162"/>
              <a:gd name="T61" fmla="*/ 2147483646 h 289"/>
              <a:gd name="T62" fmla="*/ 2147483646 w 162"/>
              <a:gd name="T63" fmla="*/ 2147483646 h 289"/>
              <a:gd name="T64" fmla="*/ 2147483646 w 162"/>
              <a:gd name="T65" fmla="*/ 2147483646 h 289"/>
              <a:gd name="T66" fmla="*/ 2147483646 w 162"/>
              <a:gd name="T67" fmla="*/ 2147483646 h 289"/>
              <a:gd name="T68" fmla="*/ 2147483646 w 162"/>
              <a:gd name="T69" fmla="*/ 2147483646 h 289"/>
              <a:gd name="T70" fmla="*/ 2147483646 w 162"/>
              <a:gd name="T71" fmla="*/ 2147483646 h 289"/>
              <a:gd name="T72" fmla="*/ 2147483646 w 162"/>
              <a:gd name="T73" fmla="*/ 2147483646 h 289"/>
              <a:gd name="T74" fmla="*/ 2147483646 w 162"/>
              <a:gd name="T75" fmla="*/ 2147483646 h 289"/>
              <a:gd name="T76" fmla="*/ 2147483646 w 162"/>
              <a:gd name="T77" fmla="*/ 2147483646 h 289"/>
              <a:gd name="T78" fmla="*/ 2147483646 w 162"/>
              <a:gd name="T79" fmla="*/ 2147483646 h 289"/>
              <a:gd name="T80" fmla="*/ 2147483646 w 162"/>
              <a:gd name="T81" fmla="*/ 2147483646 h 289"/>
              <a:gd name="T82" fmla="*/ 2147483646 w 162"/>
              <a:gd name="T83" fmla="*/ 2147483646 h 289"/>
              <a:gd name="T84" fmla="*/ 2147483646 w 162"/>
              <a:gd name="T85" fmla="*/ 2147483646 h 289"/>
              <a:gd name="T86" fmla="*/ 2147483646 w 162"/>
              <a:gd name="T87" fmla="*/ 2147483646 h 289"/>
              <a:gd name="T88" fmla="*/ 2147483646 w 162"/>
              <a:gd name="T89" fmla="*/ 2147483646 h 289"/>
              <a:gd name="T90" fmla="*/ 2147483646 w 162"/>
              <a:gd name="T91" fmla="*/ 2147483646 h 289"/>
              <a:gd name="T92" fmla="*/ 2147483646 w 162"/>
              <a:gd name="T93" fmla="*/ 2147483646 h 289"/>
              <a:gd name="T94" fmla="*/ 2147483646 w 162"/>
              <a:gd name="T95" fmla="*/ 2147483646 h 289"/>
              <a:gd name="T96" fmla="*/ 2147483646 w 162"/>
              <a:gd name="T97" fmla="*/ 2147483646 h 289"/>
              <a:gd name="T98" fmla="*/ 2147483646 w 162"/>
              <a:gd name="T99" fmla="*/ 2147483646 h 289"/>
              <a:gd name="T100" fmla="*/ 2147483646 w 162"/>
              <a:gd name="T101" fmla="*/ 2147483646 h 289"/>
              <a:gd name="T102" fmla="*/ 2147483646 w 162"/>
              <a:gd name="T103" fmla="*/ 0 h 289"/>
              <a:gd name="T104" fmla="*/ 2147483646 w 162"/>
              <a:gd name="T105" fmla="*/ 2147483646 h 289"/>
              <a:gd name="T106" fmla="*/ 2147483646 w 162"/>
              <a:gd name="T107" fmla="*/ 2147483646 h 289"/>
              <a:gd name="T108" fmla="*/ 2147483646 w 162"/>
              <a:gd name="T109" fmla="*/ 2147483646 h 289"/>
              <a:gd name="T110" fmla="*/ 2147483646 w 162"/>
              <a:gd name="T111" fmla="*/ 2147483646 h 289"/>
              <a:gd name="T112" fmla="*/ 2147483646 w 162"/>
              <a:gd name="T113" fmla="*/ 2147483646 h 289"/>
              <a:gd name="T114" fmla="*/ 2147483646 w 162"/>
              <a:gd name="T115" fmla="*/ 2147483646 h 289"/>
              <a:gd name="T116" fmla="*/ 2147483646 w 162"/>
              <a:gd name="T117" fmla="*/ 2147483646 h 289"/>
              <a:gd name="T118" fmla="*/ 2147483646 w 162"/>
              <a:gd name="T119" fmla="*/ 2147483646 h 289"/>
              <a:gd name="T120" fmla="*/ 2147483646 w 162"/>
              <a:gd name="T121" fmla="*/ 2147483646 h 289"/>
              <a:gd name="T122" fmla="*/ 2147483646 w 162"/>
              <a:gd name="T123" fmla="*/ 2147483646 h 289"/>
              <a:gd name="T124" fmla="*/ 2147483646 w 162"/>
              <a:gd name="T125" fmla="*/ 2147483646 h 28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62" h="289">
                <a:moveTo>
                  <a:pt x="54" y="66"/>
                </a:moveTo>
                <a:cubicBezTo>
                  <a:pt x="52" y="65"/>
                  <a:pt x="52" y="65"/>
                  <a:pt x="52" y="65"/>
                </a:cubicBezTo>
                <a:cubicBezTo>
                  <a:pt x="48" y="90"/>
                  <a:pt x="48" y="90"/>
                  <a:pt x="48" y="90"/>
                </a:cubicBezTo>
                <a:cubicBezTo>
                  <a:pt x="54" y="98"/>
                  <a:pt x="54" y="98"/>
                  <a:pt x="54" y="98"/>
                </a:cubicBezTo>
                <a:cubicBezTo>
                  <a:pt x="61" y="100"/>
                  <a:pt x="61" y="100"/>
                  <a:pt x="61" y="100"/>
                </a:cubicBezTo>
                <a:cubicBezTo>
                  <a:pt x="61" y="100"/>
                  <a:pt x="61" y="100"/>
                  <a:pt x="61" y="100"/>
                </a:cubicBezTo>
                <a:cubicBezTo>
                  <a:pt x="61" y="100"/>
                  <a:pt x="61" y="100"/>
                  <a:pt x="61" y="100"/>
                </a:cubicBezTo>
                <a:cubicBezTo>
                  <a:pt x="62" y="101"/>
                  <a:pt x="62" y="101"/>
                  <a:pt x="62" y="101"/>
                </a:cubicBezTo>
                <a:cubicBezTo>
                  <a:pt x="70" y="108"/>
                  <a:pt x="70" y="108"/>
                  <a:pt x="70" y="108"/>
                </a:cubicBezTo>
                <a:cubicBezTo>
                  <a:pt x="82" y="110"/>
                  <a:pt x="82" y="110"/>
                  <a:pt x="82" y="110"/>
                </a:cubicBezTo>
                <a:cubicBezTo>
                  <a:pt x="82" y="110"/>
                  <a:pt x="82" y="110"/>
                  <a:pt x="82" y="110"/>
                </a:cubicBezTo>
                <a:cubicBezTo>
                  <a:pt x="88" y="114"/>
                  <a:pt x="88" y="114"/>
                  <a:pt x="88" y="114"/>
                </a:cubicBezTo>
                <a:cubicBezTo>
                  <a:pt x="88" y="114"/>
                  <a:pt x="88" y="114"/>
                  <a:pt x="88" y="114"/>
                </a:cubicBezTo>
                <a:cubicBezTo>
                  <a:pt x="88" y="114"/>
                  <a:pt x="88" y="114"/>
                  <a:pt x="88" y="114"/>
                </a:cubicBezTo>
                <a:cubicBezTo>
                  <a:pt x="88" y="115"/>
                  <a:pt x="88" y="115"/>
                  <a:pt x="88" y="115"/>
                </a:cubicBezTo>
                <a:cubicBezTo>
                  <a:pt x="93" y="122"/>
                  <a:pt x="93" y="122"/>
                  <a:pt x="93" y="122"/>
                </a:cubicBezTo>
                <a:cubicBezTo>
                  <a:pt x="94" y="122"/>
                  <a:pt x="94" y="122"/>
                  <a:pt x="94" y="122"/>
                </a:cubicBezTo>
                <a:cubicBezTo>
                  <a:pt x="93" y="123"/>
                  <a:pt x="93" y="123"/>
                  <a:pt x="93" y="123"/>
                </a:cubicBezTo>
                <a:cubicBezTo>
                  <a:pt x="89" y="130"/>
                  <a:pt x="89" y="130"/>
                  <a:pt x="89" y="130"/>
                </a:cubicBezTo>
                <a:cubicBezTo>
                  <a:pt x="88" y="130"/>
                  <a:pt x="88" y="132"/>
                  <a:pt x="88" y="136"/>
                </a:cubicBezTo>
                <a:cubicBezTo>
                  <a:pt x="89" y="136"/>
                  <a:pt x="89" y="136"/>
                  <a:pt x="89" y="136"/>
                </a:cubicBezTo>
                <a:cubicBezTo>
                  <a:pt x="89" y="143"/>
                  <a:pt x="89" y="143"/>
                  <a:pt x="89" y="143"/>
                </a:cubicBezTo>
                <a:cubicBezTo>
                  <a:pt x="88" y="144"/>
                  <a:pt x="88" y="144"/>
                  <a:pt x="88" y="144"/>
                </a:cubicBezTo>
                <a:cubicBezTo>
                  <a:pt x="88" y="144"/>
                  <a:pt x="88" y="144"/>
                  <a:pt x="88" y="144"/>
                </a:cubicBezTo>
                <a:cubicBezTo>
                  <a:pt x="85" y="156"/>
                  <a:pt x="85" y="156"/>
                  <a:pt x="85" y="156"/>
                </a:cubicBezTo>
                <a:cubicBezTo>
                  <a:pt x="84" y="158"/>
                  <a:pt x="84" y="158"/>
                  <a:pt x="84" y="158"/>
                </a:cubicBezTo>
                <a:cubicBezTo>
                  <a:pt x="84" y="158"/>
                  <a:pt x="84" y="158"/>
                  <a:pt x="84" y="158"/>
                </a:cubicBezTo>
                <a:cubicBezTo>
                  <a:pt x="82" y="157"/>
                  <a:pt x="82" y="157"/>
                  <a:pt x="82" y="157"/>
                </a:cubicBezTo>
                <a:cubicBezTo>
                  <a:pt x="77" y="156"/>
                  <a:pt x="77" y="156"/>
                  <a:pt x="77" y="156"/>
                </a:cubicBezTo>
                <a:cubicBezTo>
                  <a:pt x="70" y="156"/>
                  <a:pt x="70" y="156"/>
                  <a:pt x="70" y="156"/>
                </a:cubicBezTo>
                <a:cubicBezTo>
                  <a:pt x="64" y="158"/>
                  <a:pt x="64" y="158"/>
                  <a:pt x="64" y="158"/>
                </a:cubicBezTo>
                <a:cubicBezTo>
                  <a:pt x="58" y="164"/>
                  <a:pt x="58" y="164"/>
                  <a:pt x="58" y="164"/>
                </a:cubicBezTo>
                <a:cubicBezTo>
                  <a:pt x="56" y="166"/>
                  <a:pt x="56" y="166"/>
                  <a:pt x="56" y="166"/>
                </a:cubicBezTo>
                <a:cubicBezTo>
                  <a:pt x="65" y="170"/>
                  <a:pt x="65" y="170"/>
                  <a:pt x="65" y="170"/>
                </a:cubicBezTo>
                <a:cubicBezTo>
                  <a:pt x="64" y="172"/>
                  <a:pt x="64" y="172"/>
                  <a:pt x="64" y="172"/>
                </a:cubicBezTo>
                <a:cubicBezTo>
                  <a:pt x="64" y="174"/>
                  <a:pt x="62" y="176"/>
                  <a:pt x="58" y="177"/>
                </a:cubicBezTo>
                <a:cubicBezTo>
                  <a:pt x="53" y="177"/>
                  <a:pt x="53" y="177"/>
                  <a:pt x="53" y="177"/>
                </a:cubicBezTo>
                <a:cubicBezTo>
                  <a:pt x="44" y="174"/>
                  <a:pt x="44" y="174"/>
                  <a:pt x="44" y="174"/>
                </a:cubicBezTo>
                <a:cubicBezTo>
                  <a:pt x="44" y="174"/>
                  <a:pt x="44" y="174"/>
                  <a:pt x="44" y="174"/>
                </a:cubicBezTo>
                <a:cubicBezTo>
                  <a:pt x="44" y="174"/>
                  <a:pt x="44" y="174"/>
                  <a:pt x="44" y="174"/>
                </a:cubicBezTo>
                <a:cubicBezTo>
                  <a:pt x="35" y="169"/>
                  <a:pt x="35" y="169"/>
                  <a:pt x="35" y="169"/>
                </a:cubicBezTo>
                <a:cubicBezTo>
                  <a:pt x="32" y="169"/>
                  <a:pt x="32" y="169"/>
                  <a:pt x="32" y="169"/>
                </a:cubicBezTo>
                <a:cubicBezTo>
                  <a:pt x="22" y="183"/>
                  <a:pt x="22" y="183"/>
                  <a:pt x="22" y="183"/>
                </a:cubicBezTo>
                <a:cubicBezTo>
                  <a:pt x="20" y="188"/>
                  <a:pt x="20" y="188"/>
                  <a:pt x="20" y="188"/>
                </a:cubicBezTo>
                <a:cubicBezTo>
                  <a:pt x="20" y="196"/>
                  <a:pt x="20" y="196"/>
                  <a:pt x="20" y="196"/>
                </a:cubicBezTo>
                <a:cubicBezTo>
                  <a:pt x="24" y="203"/>
                  <a:pt x="24" y="203"/>
                  <a:pt x="24" y="203"/>
                </a:cubicBezTo>
                <a:cubicBezTo>
                  <a:pt x="24" y="204"/>
                  <a:pt x="24" y="204"/>
                  <a:pt x="24" y="204"/>
                </a:cubicBezTo>
                <a:cubicBezTo>
                  <a:pt x="24" y="204"/>
                  <a:pt x="24" y="204"/>
                  <a:pt x="24" y="204"/>
                </a:cubicBezTo>
                <a:cubicBezTo>
                  <a:pt x="24" y="204"/>
                  <a:pt x="24" y="204"/>
                  <a:pt x="24" y="204"/>
                </a:cubicBezTo>
                <a:cubicBezTo>
                  <a:pt x="26" y="210"/>
                  <a:pt x="26" y="210"/>
                  <a:pt x="26" y="210"/>
                </a:cubicBezTo>
                <a:cubicBezTo>
                  <a:pt x="26" y="211"/>
                  <a:pt x="26" y="211"/>
                  <a:pt x="26" y="211"/>
                </a:cubicBezTo>
                <a:cubicBezTo>
                  <a:pt x="26" y="220"/>
                  <a:pt x="26" y="220"/>
                  <a:pt x="26" y="220"/>
                </a:cubicBezTo>
                <a:cubicBezTo>
                  <a:pt x="26" y="221"/>
                  <a:pt x="26" y="221"/>
                  <a:pt x="26" y="221"/>
                </a:cubicBezTo>
                <a:cubicBezTo>
                  <a:pt x="27" y="222"/>
                  <a:pt x="27" y="222"/>
                  <a:pt x="27" y="222"/>
                </a:cubicBezTo>
                <a:cubicBezTo>
                  <a:pt x="20" y="223"/>
                  <a:pt x="20" y="223"/>
                  <a:pt x="20" y="223"/>
                </a:cubicBezTo>
                <a:cubicBezTo>
                  <a:pt x="8" y="223"/>
                  <a:pt x="8" y="223"/>
                  <a:pt x="8" y="223"/>
                </a:cubicBezTo>
                <a:cubicBezTo>
                  <a:pt x="3" y="227"/>
                  <a:pt x="3" y="227"/>
                  <a:pt x="3" y="227"/>
                </a:cubicBezTo>
                <a:cubicBezTo>
                  <a:pt x="0" y="231"/>
                  <a:pt x="0" y="231"/>
                  <a:pt x="0" y="231"/>
                </a:cubicBezTo>
                <a:cubicBezTo>
                  <a:pt x="1" y="231"/>
                  <a:pt x="1" y="231"/>
                  <a:pt x="1" y="231"/>
                </a:cubicBezTo>
                <a:cubicBezTo>
                  <a:pt x="3" y="243"/>
                  <a:pt x="3" y="243"/>
                  <a:pt x="3" y="243"/>
                </a:cubicBezTo>
                <a:cubicBezTo>
                  <a:pt x="4" y="243"/>
                  <a:pt x="4" y="243"/>
                  <a:pt x="4" y="243"/>
                </a:cubicBezTo>
                <a:cubicBezTo>
                  <a:pt x="4" y="248"/>
                  <a:pt x="4" y="248"/>
                  <a:pt x="4" y="248"/>
                </a:cubicBezTo>
                <a:cubicBezTo>
                  <a:pt x="6" y="254"/>
                  <a:pt x="6" y="254"/>
                  <a:pt x="6" y="254"/>
                </a:cubicBezTo>
                <a:cubicBezTo>
                  <a:pt x="15" y="259"/>
                  <a:pt x="15" y="259"/>
                  <a:pt x="15" y="259"/>
                </a:cubicBezTo>
                <a:cubicBezTo>
                  <a:pt x="27" y="256"/>
                  <a:pt x="27" y="256"/>
                  <a:pt x="27" y="256"/>
                </a:cubicBezTo>
                <a:cubicBezTo>
                  <a:pt x="33" y="252"/>
                  <a:pt x="33" y="252"/>
                  <a:pt x="33" y="252"/>
                </a:cubicBezTo>
                <a:cubicBezTo>
                  <a:pt x="34" y="252"/>
                  <a:pt x="34" y="252"/>
                  <a:pt x="34" y="252"/>
                </a:cubicBezTo>
                <a:cubicBezTo>
                  <a:pt x="40" y="252"/>
                  <a:pt x="40" y="252"/>
                  <a:pt x="40" y="252"/>
                </a:cubicBezTo>
                <a:cubicBezTo>
                  <a:pt x="43" y="260"/>
                  <a:pt x="43" y="260"/>
                  <a:pt x="43" y="260"/>
                </a:cubicBezTo>
                <a:cubicBezTo>
                  <a:pt x="45" y="262"/>
                  <a:pt x="46" y="264"/>
                  <a:pt x="47" y="266"/>
                </a:cubicBezTo>
                <a:cubicBezTo>
                  <a:pt x="50" y="266"/>
                  <a:pt x="50" y="266"/>
                  <a:pt x="50" y="266"/>
                </a:cubicBezTo>
                <a:cubicBezTo>
                  <a:pt x="51" y="266"/>
                  <a:pt x="51" y="266"/>
                  <a:pt x="51" y="266"/>
                </a:cubicBezTo>
                <a:cubicBezTo>
                  <a:pt x="52" y="266"/>
                  <a:pt x="52" y="266"/>
                  <a:pt x="52" y="266"/>
                </a:cubicBezTo>
                <a:cubicBezTo>
                  <a:pt x="52" y="265"/>
                  <a:pt x="52" y="265"/>
                  <a:pt x="52" y="265"/>
                </a:cubicBezTo>
                <a:cubicBezTo>
                  <a:pt x="58" y="260"/>
                  <a:pt x="58" y="260"/>
                  <a:pt x="58" y="260"/>
                </a:cubicBezTo>
                <a:cubicBezTo>
                  <a:pt x="63" y="270"/>
                  <a:pt x="63" y="270"/>
                  <a:pt x="63" y="270"/>
                </a:cubicBezTo>
                <a:cubicBezTo>
                  <a:pt x="68" y="273"/>
                  <a:pt x="68" y="273"/>
                  <a:pt x="68" y="273"/>
                </a:cubicBezTo>
                <a:cubicBezTo>
                  <a:pt x="76" y="273"/>
                  <a:pt x="76" y="273"/>
                  <a:pt x="76" y="273"/>
                </a:cubicBezTo>
                <a:cubicBezTo>
                  <a:pt x="82" y="272"/>
                  <a:pt x="82" y="272"/>
                  <a:pt x="82" y="272"/>
                </a:cubicBezTo>
                <a:cubicBezTo>
                  <a:pt x="84" y="272"/>
                  <a:pt x="84" y="272"/>
                  <a:pt x="84" y="272"/>
                </a:cubicBezTo>
                <a:cubicBezTo>
                  <a:pt x="98" y="274"/>
                  <a:pt x="98" y="274"/>
                  <a:pt x="98" y="274"/>
                </a:cubicBezTo>
                <a:cubicBezTo>
                  <a:pt x="98" y="274"/>
                  <a:pt x="98" y="274"/>
                  <a:pt x="98" y="274"/>
                </a:cubicBezTo>
                <a:cubicBezTo>
                  <a:pt x="98" y="275"/>
                  <a:pt x="98" y="275"/>
                  <a:pt x="98" y="275"/>
                </a:cubicBezTo>
                <a:cubicBezTo>
                  <a:pt x="104" y="278"/>
                  <a:pt x="104" y="278"/>
                  <a:pt x="104" y="278"/>
                </a:cubicBezTo>
                <a:cubicBezTo>
                  <a:pt x="104" y="278"/>
                  <a:pt x="104" y="278"/>
                  <a:pt x="104" y="278"/>
                </a:cubicBezTo>
                <a:cubicBezTo>
                  <a:pt x="104" y="278"/>
                  <a:pt x="104" y="278"/>
                  <a:pt x="104" y="278"/>
                </a:cubicBezTo>
                <a:cubicBezTo>
                  <a:pt x="104" y="279"/>
                  <a:pt x="104" y="279"/>
                  <a:pt x="104" y="279"/>
                </a:cubicBezTo>
                <a:cubicBezTo>
                  <a:pt x="110" y="283"/>
                  <a:pt x="110" y="283"/>
                  <a:pt x="110" y="283"/>
                </a:cubicBezTo>
                <a:cubicBezTo>
                  <a:pt x="110" y="283"/>
                  <a:pt x="110" y="283"/>
                  <a:pt x="110" y="283"/>
                </a:cubicBezTo>
                <a:cubicBezTo>
                  <a:pt x="113" y="287"/>
                  <a:pt x="113" y="287"/>
                  <a:pt x="113" y="287"/>
                </a:cubicBezTo>
                <a:cubicBezTo>
                  <a:pt x="117" y="289"/>
                  <a:pt x="117" y="289"/>
                  <a:pt x="117" y="289"/>
                </a:cubicBezTo>
                <a:cubicBezTo>
                  <a:pt x="124" y="288"/>
                  <a:pt x="124" y="288"/>
                  <a:pt x="124" y="288"/>
                </a:cubicBezTo>
                <a:cubicBezTo>
                  <a:pt x="124" y="280"/>
                  <a:pt x="124" y="280"/>
                  <a:pt x="124" y="280"/>
                </a:cubicBezTo>
                <a:cubicBezTo>
                  <a:pt x="120" y="274"/>
                  <a:pt x="120" y="274"/>
                  <a:pt x="120" y="274"/>
                </a:cubicBezTo>
                <a:cubicBezTo>
                  <a:pt x="120" y="274"/>
                  <a:pt x="120" y="274"/>
                  <a:pt x="120" y="274"/>
                </a:cubicBezTo>
                <a:cubicBezTo>
                  <a:pt x="120" y="274"/>
                  <a:pt x="120" y="274"/>
                  <a:pt x="120" y="274"/>
                </a:cubicBezTo>
                <a:cubicBezTo>
                  <a:pt x="118" y="263"/>
                  <a:pt x="118" y="263"/>
                  <a:pt x="118" y="263"/>
                </a:cubicBezTo>
                <a:cubicBezTo>
                  <a:pt x="123" y="258"/>
                  <a:pt x="123" y="258"/>
                  <a:pt x="123" y="258"/>
                </a:cubicBezTo>
                <a:cubicBezTo>
                  <a:pt x="124" y="257"/>
                  <a:pt x="124" y="257"/>
                  <a:pt x="124" y="257"/>
                </a:cubicBezTo>
                <a:cubicBezTo>
                  <a:pt x="124" y="257"/>
                  <a:pt x="124" y="257"/>
                  <a:pt x="124" y="257"/>
                </a:cubicBezTo>
                <a:cubicBezTo>
                  <a:pt x="129" y="256"/>
                  <a:pt x="129" y="256"/>
                  <a:pt x="129" y="256"/>
                </a:cubicBezTo>
                <a:cubicBezTo>
                  <a:pt x="134" y="256"/>
                  <a:pt x="134" y="256"/>
                  <a:pt x="134" y="256"/>
                </a:cubicBezTo>
                <a:cubicBezTo>
                  <a:pt x="136" y="254"/>
                  <a:pt x="136" y="254"/>
                  <a:pt x="136" y="254"/>
                </a:cubicBezTo>
                <a:cubicBezTo>
                  <a:pt x="132" y="250"/>
                  <a:pt x="132" y="250"/>
                  <a:pt x="132" y="250"/>
                </a:cubicBezTo>
                <a:cubicBezTo>
                  <a:pt x="121" y="242"/>
                  <a:pt x="121" y="242"/>
                  <a:pt x="121" y="242"/>
                </a:cubicBezTo>
                <a:cubicBezTo>
                  <a:pt x="118" y="238"/>
                  <a:pt x="118" y="238"/>
                  <a:pt x="118" y="238"/>
                </a:cubicBezTo>
                <a:cubicBezTo>
                  <a:pt x="118" y="238"/>
                  <a:pt x="118" y="238"/>
                  <a:pt x="118" y="238"/>
                </a:cubicBezTo>
                <a:cubicBezTo>
                  <a:pt x="117" y="237"/>
                  <a:pt x="117" y="237"/>
                  <a:pt x="117" y="237"/>
                </a:cubicBezTo>
                <a:cubicBezTo>
                  <a:pt x="118" y="236"/>
                  <a:pt x="118" y="236"/>
                  <a:pt x="118" y="236"/>
                </a:cubicBezTo>
                <a:cubicBezTo>
                  <a:pt x="121" y="230"/>
                  <a:pt x="121" y="230"/>
                  <a:pt x="121" y="230"/>
                </a:cubicBezTo>
                <a:cubicBezTo>
                  <a:pt x="122" y="231"/>
                  <a:pt x="122" y="231"/>
                  <a:pt x="122" y="231"/>
                </a:cubicBezTo>
                <a:cubicBezTo>
                  <a:pt x="130" y="233"/>
                  <a:pt x="130" y="233"/>
                  <a:pt x="130" y="233"/>
                </a:cubicBezTo>
                <a:cubicBezTo>
                  <a:pt x="151" y="232"/>
                  <a:pt x="151" y="232"/>
                  <a:pt x="151" y="232"/>
                </a:cubicBezTo>
                <a:cubicBezTo>
                  <a:pt x="151" y="233"/>
                  <a:pt x="151" y="233"/>
                  <a:pt x="151" y="233"/>
                </a:cubicBezTo>
                <a:cubicBezTo>
                  <a:pt x="152" y="233"/>
                  <a:pt x="152" y="233"/>
                  <a:pt x="152" y="233"/>
                </a:cubicBezTo>
                <a:cubicBezTo>
                  <a:pt x="158" y="235"/>
                  <a:pt x="158" y="235"/>
                  <a:pt x="158" y="235"/>
                </a:cubicBezTo>
                <a:cubicBezTo>
                  <a:pt x="162" y="231"/>
                  <a:pt x="162" y="231"/>
                  <a:pt x="162" y="231"/>
                </a:cubicBezTo>
                <a:cubicBezTo>
                  <a:pt x="160" y="219"/>
                  <a:pt x="160" y="219"/>
                  <a:pt x="160" y="219"/>
                </a:cubicBezTo>
                <a:cubicBezTo>
                  <a:pt x="152" y="214"/>
                  <a:pt x="152" y="214"/>
                  <a:pt x="152" y="214"/>
                </a:cubicBezTo>
                <a:cubicBezTo>
                  <a:pt x="146" y="210"/>
                  <a:pt x="144" y="202"/>
                  <a:pt x="145" y="187"/>
                </a:cubicBezTo>
                <a:cubicBezTo>
                  <a:pt x="138" y="184"/>
                  <a:pt x="138" y="184"/>
                  <a:pt x="138" y="184"/>
                </a:cubicBezTo>
                <a:cubicBezTo>
                  <a:pt x="138" y="184"/>
                  <a:pt x="138" y="184"/>
                  <a:pt x="138" y="184"/>
                </a:cubicBezTo>
                <a:cubicBezTo>
                  <a:pt x="137" y="184"/>
                  <a:pt x="137" y="184"/>
                  <a:pt x="137" y="184"/>
                </a:cubicBezTo>
                <a:cubicBezTo>
                  <a:pt x="137" y="183"/>
                  <a:pt x="137" y="183"/>
                  <a:pt x="137" y="183"/>
                </a:cubicBezTo>
                <a:cubicBezTo>
                  <a:pt x="137" y="182"/>
                  <a:pt x="137" y="182"/>
                  <a:pt x="137" y="182"/>
                </a:cubicBezTo>
                <a:cubicBezTo>
                  <a:pt x="136" y="172"/>
                  <a:pt x="136" y="172"/>
                  <a:pt x="136" y="172"/>
                </a:cubicBezTo>
                <a:cubicBezTo>
                  <a:pt x="144" y="131"/>
                  <a:pt x="144" y="131"/>
                  <a:pt x="144" y="131"/>
                </a:cubicBezTo>
                <a:cubicBezTo>
                  <a:pt x="141" y="119"/>
                  <a:pt x="139" y="111"/>
                  <a:pt x="139" y="107"/>
                </a:cubicBezTo>
                <a:cubicBezTo>
                  <a:pt x="138" y="95"/>
                  <a:pt x="138" y="95"/>
                  <a:pt x="138" y="95"/>
                </a:cubicBezTo>
                <a:cubicBezTo>
                  <a:pt x="139" y="82"/>
                  <a:pt x="139" y="82"/>
                  <a:pt x="139" y="82"/>
                </a:cubicBezTo>
                <a:cubicBezTo>
                  <a:pt x="139" y="81"/>
                  <a:pt x="139" y="81"/>
                  <a:pt x="139" y="81"/>
                </a:cubicBezTo>
                <a:cubicBezTo>
                  <a:pt x="140" y="80"/>
                  <a:pt x="140" y="80"/>
                  <a:pt x="140" y="80"/>
                </a:cubicBezTo>
                <a:cubicBezTo>
                  <a:pt x="140" y="80"/>
                  <a:pt x="140" y="80"/>
                  <a:pt x="140" y="80"/>
                </a:cubicBezTo>
                <a:cubicBezTo>
                  <a:pt x="148" y="74"/>
                  <a:pt x="148" y="74"/>
                  <a:pt x="148" y="74"/>
                </a:cubicBezTo>
                <a:cubicBezTo>
                  <a:pt x="148" y="68"/>
                  <a:pt x="148" y="68"/>
                  <a:pt x="148" y="68"/>
                </a:cubicBezTo>
                <a:cubicBezTo>
                  <a:pt x="148" y="66"/>
                  <a:pt x="147" y="64"/>
                  <a:pt x="145" y="61"/>
                </a:cubicBezTo>
                <a:cubicBezTo>
                  <a:pt x="140" y="55"/>
                  <a:pt x="140" y="55"/>
                  <a:pt x="140" y="55"/>
                </a:cubicBezTo>
                <a:cubicBezTo>
                  <a:pt x="139" y="55"/>
                  <a:pt x="139" y="55"/>
                  <a:pt x="139" y="55"/>
                </a:cubicBezTo>
                <a:cubicBezTo>
                  <a:pt x="139" y="54"/>
                  <a:pt x="139" y="54"/>
                  <a:pt x="139" y="54"/>
                </a:cubicBezTo>
                <a:cubicBezTo>
                  <a:pt x="138" y="44"/>
                  <a:pt x="138" y="44"/>
                  <a:pt x="138" y="44"/>
                </a:cubicBezTo>
                <a:cubicBezTo>
                  <a:pt x="138" y="44"/>
                  <a:pt x="138" y="44"/>
                  <a:pt x="138" y="44"/>
                </a:cubicBezTo>
                <a:cubicBezTo>
                  <a:pt x="138" y="44"/>
                  <a:pt x="138" y="44"/>
                  <a:pt x="138" y="44"/>
                </a:cubicBezTo>
                <a:cubicBezTo>
                  <a:pt x="138" y="43"/>
                  <a:pt x="138" y="43"/>
                  <a:pt x="138" y="43"/>
                </a:cubicBezTo>
                <a:cubicBezTo>
                  <a:pt x="138" y="43"/>
                  <a:pt x="138" y="43"/>
                  <a:pt x="138" y="43"/>
                </a:cubicBezTo>
                <a:cubicBezTo>
                  <a:pt x="149" y="30"/>
                  <a:pt x="149" y="30"/>
                  <a:pt x="149" y="30"/>
                </a:cubicBezTo>
                <a:cubicBezTo>
                  <a:pt x="149" y="24"/>
                  <a:pt x="149" y="24"/>
                  <a:pt x="149" y="24"/>
                </a:cubicBezTo>
                <a:cubicBezTo>
                  <a:pt x="146" y="18"/>
                  <a:pt x="146" y="18"/>
                  <a:pt x="146" y="18"/>
                </a:cubicBezTo>
                <a:cubicBezTo>
                  <a:pt x="146" y="18"/>
                  <a:pt x="146" y="18"/>
                  <a:pt x="146" y="18"/>
                </a:cubicBezTo>
                <a:cubicBezTo>
                  <a:pt x="145" y="17"/>
                  <a:pt x="145" y="17"/>
                  <a:pt x="145" y="17"/>
                </a:cubicBezTo>
                <a:cubicBezTo>
                  <a:pt x="150" y="10"/>
                  <a:pt x="150" y="10"/>
                  <a:pt x="150" y="10"/>
                </a:cubicBezTo>
                <a:cubicBezTo>
                  <a:pt x="150" y="10"/>
                  <a:pt x="150" y="10"/>
                  <a:pt x="150" y="10"/>
                </a:cubicBezTo>
                <a:cubicBezTo>
                  <a:pt x="151" y="10"/>
                  <a:pt x="151" y="10"/>
                  <a:pt x="151" y="10"/>
                </a:cubicBezTo>
                <a:cubicBezTo>
                  <a:pt x="156" y="6"/>
                  <a:pt x="156" y="6"/>
                  <a:pt x="156" y="6"/>
                </a:cubicBezTo>
                <a:cubicBezTo>
                  <a:pt x="156" y="0"/>
                  <a:pt x="156" y="0"/>
                  <a:pt x="156" y="0"/>
                </a:cubicBezTo>
                <a:cubicBezTo>
                  <a:pt x="153" y="0"/>
                  <a:pt x="153" y="0"/>
                  <a:pt x="153" y="0"/>
                </a:cubicBezTo>
                <a:cubicBezTo>
                  <a:pt x="148" y="0"/>
                  <a:pt x="148" y="0"/>
                  <a:pt x="148" y="0"/>
                </a:cubicBezTo>
                <a:cubicBezTo>
                  <a:pt x="146" y="9"/>
                  <a:pt x="146" y="9"/>
                  <a:pt x="146" y="9"/>
                </a:cubicBezTo>
                <a:cubicBezTo>
                  <a:pt x="145" y="9"/>
                  <a:pt x="145" y="9"/>
                  <a:pt x="145" y="9"/>
                </a:cubicBezTo>
                <a:cubicBezTo>
                  <a:pt x="134" y="5"/>
                  <a:pt x="134" y="5"/>
                  <a:pt x="134" y="5"/>
                </a:cubicBezTo>
                <a:cubicBezTo>
                  <a:pt x="128" y="4"/>
                  <a:pt x="128" y="4"/>
                  <a:pt x="128" y="4"/>
                </a:cubicBezTo>
                <a:cubicBezTo>
                  <a:pt x="130" y="14"/>
                  <a:pt x="130" y="14"/>
                  <a:pt x="130" y="14"/>
                </a:cubicBezTo>
                <a:cubicBezTo>
                  <a:pt x="122" y="16"/>
                  <a:pt x="122" y="16"/>
                  <a:pt x="122" y="16"/>
                </a:cubicBezTo>
                <a:cubicBezTo>
                  <a:pt x="109" y="23"/>
                  <a:pt x="109" y="23"/>
                  <a:pt x="109" y="23"/>
                </a:cubicBezTo>
                <a:cubicBezTo>
                  <a:pt x="105" y="28"/>
                  <a:pt x="105" y="28"/>
                  <a:pt x="105" y="28"/>
                </a:cubicBezTo>
                <a:cubicBezTo>
                  <a:pt x="105" y="28"/>
                  <a:pt x="105" y="28"/>
                  <a:pt x="105" y="28"/>
                </a:cubicBezTo>
                <a:cubicBezTo>
                  <a:pt x="105" y="29"/>
                  <a:pt x="105" y="29"/>
                  <a:pt x="105" y="29"/>
                </a:cubicBezTo>
                <a:cubicBezTo>
                  <a:pt x="104" y="29"/>
                  <a:pt x="104" y="29"/>
                  <a:pt x="104" y="29"/>
                </a:cubicBezTo>
                <a:cubicBezTo>
                  <a:pt x="98" y="35"/>
                  <a:pt x="98" y="35"/>
                  <a:pt x="98" y="35"/>
                </a:cubicBezTo>
                <a:cubicBezTo>
                  <a:pt x="96" y="44"/>
                  <a:pt x="96" y="44"/>
                  <a:pt x="96" y="44"/>
                </a:cubicBezTo>
                <a:cubicBezTo>
                  <a:pt x="96" y="45"/>
                  <a:pt x="96" y="45"/>
                  <a:pt x="96" y="45"/>
                </a:cubicBezTo>
                <a:cubicBezTo>
                  <a:pt x="93" y="59"/>
                  <a:pt x="93" y="59"/>
                  <a:pt x="93" y="59"/>
                </a:cubicBezTo>
                <a:cubicBezTo>
                  <a:pt x="93" y="59"/>
                  <a:pt x="93" y="59"/>
                  <a:pt x="93" y="59"/>
                </a:cubicBezTo>
                <a:cubicBezTo>
                  <a:pt x="92" y="65"/>
                  <a:pt x="92" y="65"/>
                  <a:pt x="92" y="65"/>
                </a:cubicBezTo>
                <a:cubicBezTo>
                  <a:pt x="92" y="66"/>
                  <a:pt x="92" y="66"/>
                  <a:pt x="92" y="66"/>
                </a:cubicBezTo>
                <a:cubicBezTo>
                  <a:pt x="92" y="66"/>
                  <a:pt x="92" y="66"/>
                  <a:pt x="92" y="66"/>
                </a:cubicBezTo>
                <a:cubicBezTo>
                  <a:pt x="91" y="66"/>
                  <a:pt x="91" y="66"/>
                  <a:pt x="91" y="66"/>
                </a:cubicBezTo>
                <a:cubicBezTo>
                  <a:pt x="87" y="72"/>
                  <a:pt x="87" y="72"/>
                  <a:pt x="87" y="72"/>
                </a:cubicBezTo>
                <a:cubicBezTo>
                  <a:pt x="86" y="72"/>
                  <a:pt x="86" y="72"/>
                  <a:pt x="86" y="72"/>
                </a:cubicBezTo>
                <a:cubicBezTo>
                  <a:pt x="86" y="72"/>
                  <a:pt x="86" y="72"/>
                  <a:pt x="86" y="72"/>
                </a:cubicBezTo>
                <a:cubicBezTo>
                  <a:pt x="86" y="73"/>
                  <a:pt x="86" y="73"/>
                  <a:pt x="86" y="73"/>
                </a:cubicBezTo>
                <a:cubicBezTo>
                  <a:pt x="86" y="73"/>
                  <a:pt x="86" y="73"/>
                  <a:pt x="86" y="73"/>
                </a:cubicBezTo>
                <a:cubicBezTo>
                  <a:pt x="76" y="74"/>
                  <a:pt x="76" y="74"/>
                  <a:pt x="76" y="74"/>
                </a:cubicBezTo>
                <a:cubicBezTo>
                  <a:pt x="76" y="74"/>
                  <a:pt x="76" y="74"/>
                  <a:pt x="76" y="74"/>
                </a:cubicBezTo>
                <a:cubicBezTo>
                  <a:pt x="76" y="74"/>
                  <a:pt x="76" y="74"/>
                  <a:pt x="76" y="74"/>
                </a:cubicBezTo>
                <a:cubicBezTo>
                  <a:pt x="76" y="74"/>
                  <a:pt x="76" y="74"/>
                  <a:pt x="76" y="74"/>
                </a:cubicBezTo>
                <a:cubicBezTo>
                  <a:pt x="76" y="74"/>
                  <a:pt x="76" y="74"/>
                  <a:pt x="76" y="74"/>
                </a:cubicBezTo>
                <a:cubicBezTo>
                  <a:pt x="61" y="69"/>
                  <a:pt x="61" y="69"/>
                  <a:pt x="61" y="69"/>
                </a:cubicBezTo>
                <a:cubicBezTo>
                  <a:pt x="61" y="69"/>
                  <a:pt x="61" y="69"/>
                  <a:pt x="61" y="69"/>
                </a:cubicBezTo>
                <a:lnTo>
                  <a:pt x="54" y="66"/>
                </a:lnTo>
                <a:close/>
              </a:path>
            </a:pathLst>
          </a:custGeom>
          <a:solidFill>
            <a:schemeClr val="accent3"/>
          </a:solidFill>
          <a:ln>
            <a:noFill/>
          </a:ln>
        </p:spPr>
        <p:txBody>
          <a:bodyPr/>
          <a:lstStyle/>
          <a:p>
            <a:endParaRPr lang="zh-CN" altLang="en-US"/>
          </a:p>
        </p:txBody>
      </p:sp>
      <p:sp>
        <p:nvSpPr>
          <p:cNvPr id="25" name="Freeform 17"/>
          <p:cNvSpPr/>
          <p:nvPr/>
        </p:nvSpPr>
        <p:spPr bwMode="auto">
          <a:xfrm>
            <a:off x="3886200" y="2778125"/>
            <a:ext cx="347663" cy="762000"/>
          </a:xfrm>
          <a:custGeom>
            <a:avLst/>
            <a:gdLst>
              <a:gd name="T0" fmla="*/ 2147483646 w 108"/>
              <a:gd name="T1" fmla="*/ 2147483646 h 237"/>
              <a:gd name="T2" fmla="*/ 2147483646 w 108"/>
              <a:gd name="T3" fmla="*/ 2147483646 h 237"/>
              <a:gd name="T4" fmla="*/ 2147483646 w 108"/>
              <a:gd name="T5" fmla="*/ 2147483646 h 237"/>
              <a:gd name="T6" fmla="*/ 2147483646 w 108"/>
              <a:gd name="T7" fmla="*/ 2147483646 h 237"/>
              <a:gd name="T8" fmla="*/ 2147483646 w 108"/>
              <a:gd name="T9" fmla="*/ 2147483646 h 237"/>
              <a:gd name="T10" fmla="*/ 2147483646 w 108"/>
              <a:gd name="T11" fmla="*/ 2147483646 h 237"/>
              <a:gd name="T12" fmla="*/ 2147483646 w 108"/>
              <a:gd name="T13" fmla="*/ 2147483646 h 237"/>
              <a:gd name="T14" fmla="*/ 2147483646 w 108"/>
              <a:gd name="T15" fmla="*/ 2147483646 h 237"/>
              <a:gd name="T16" fmla="*/ 2147483646 w 108"/>
              <a:gd name="T17" fmla="*/ 2147483646 h 237"/>
              <a:gd name="T18" fmla="*/ 2147483646 w 108"/>
              <a:gd name="T19" fmla="*/ 2147483646 h 237"/>
              <a:gd name="T20" fmla="*/ 2147483646 w 108"/>
              <a:gd name="T21" fmla="*/ 2147483646 h 237"/>
              <a:gd name="T22" fmla="*/ 2147483646 w 108"/>
              <a:gd name="T23" fmla="*/ 2147483646 h 237"/>
              <a:gd name="T24" fmla="*/ 2147483646 w 108"/>
              <a:gd name="T25" fmla="*/ 2147483646 h 237"/>
              <a:gd name="T26" fmla="*/ 2147483646 w 108"/>
              <a:gd name="T27" fmla="*/ 2147483646 h 237"/>
              <a:gd name="T28" fmla="*/ 2147483646 w 108"/>
              <a:gd name="T29" fmla="*/ 2147483646 h 237"/>
              <a:gd name="T30" fmla="*/ 2147483646 w 108"/>
              <a:gd name="T31" fmla="*/ 2147483646 h 237"/>
              <a:gd name="T32" fmla="*/ 2147483646 w 108"/>
              <a:gd name="T33" fmla="*/ 2147483646 h 237"/>
              <a:gd name="T34" fmla="*/ 2147483646 w 108"/>
              <a:gd name="T35" fmla="*/ 2147483646 h 237"/>
              <a:gd name="T36" fmla="*/ 2147483646 w 108"/>
              <a:gd name="T37" fmla="*/ 2147483646 h 237"/>
              <a:gd name="T38" fmla="*/ 2147483646 w 108"/>
              <a:gd name="T39" fmla="*/ 2147483646 h 237"/>
              <a:gd name="T40" fmla="*/ 2147483646 w 108"/>
              <a:gd name="T41" fmla="*/ 2147483646 h 237"/>
              <a:gd name="T42" fmla="*/ 2147483646 w 108"/>
              <a:gd name="T43" fmla="*/ 2147483646 h 237"/>
              <a:gd name="T44" fmla="*/ 2147483646 w 108"/>
              <a:gd name="T45" fmla="*/ 2147483646 h 237"/>
              <a:gd name="T46" fmla="*/ 2147483646 w 108"/>
              <a:gd name="T47" fmla="*/ 2147483646 h 237"/>
              <a:gd name="T48" fmla="*/ 2147483646 w 108"/>
              <a:gd name="T49" fmla="*/ 2147483646 h 237"/>
              <a:gd name="T50" fmla="*/ 2147483646 w 108"/>
              <a:gd name="T51" fmla="*/ 2147483646 h 237"/>
              <a:gd name="T52" fmla="*/ 2147483646 w 108"/>
              <a:gd name="T53" fmla="*/ 2147483646 h 237"/>
              <a:gd name="T54" fmla="*/ 2147483646 w 108"/>
              <a:gd name="T55" fmla="*/ 2147483646 h 237"/>
              <a:gd name="T56" fmla="*/ 2147483646 w 108"/>
              <a:gd name="T57" fmla="*/ 2147483646 h 237"/>
              <a:gd name="T58" fmla="*/ 2147483646 w 108"/>
              <a:gd name="T59" fmla="*/ 2147483646 h 237"/>
              <a:gd name="T60" fmla="*/ 2147483646 w 108"/>
              <a:gd name="T61" fmla="*/ 2147483646 h 237"/>
              <a:gd name="T62" fmla="*/ 2147483646 w 108"/>
              <a:gd name="T63" fmla="*/ 2147483646 h 237"/>
              <a:gd name="T64" fmla="*/ 2147483646 w 108"/>
              <a:gd name="T65" fmla="*/ 2147483646 h 237"/>
              <a:gd name="T66" fmla="*/ 2147483646 w 108"/>
              <a:gd name="T67" fmla="*/ 2147483646 h 237"/>
              <a:gd name="T68" fmla="*/ 2147483646 w 108"/>
              <a:gd name="T69" fmla="*/ 2147483646 h 237"/>
              <a:gd name="T70" fmla="*/ 2147483646 w 108"/>
              <a:gd name="T71" fmla="*/ 2147483646 h 237"/>
              <a:gd name="T72" fmla="*/ 2147483646 w 108"/>
              <a:gd name="T73" fmla="*/ 2147483646 h 237"/>
              <a:gd name="T74" fmla="*/ 2147483646 w 108"/>
              <a:gd name="T75" fmla="*/ 2147483646 h 237"/>
              <a:gd name="T76" fmla="*/ 2147483646 w 108"/>
              <a:gd name="T77" fmla="*/ 2147483646 h 237"/>
              <a:gd name="T78" fmla="*/ 2147483646 w 108"/>
              <a:gd name="T79" fmla="*/ 2147483646 h 237"/>
              <a:gd name="T80" fmla="*/ 2147483646 w 108"/>
              <a:gd name="T81" fmla="*/ 2147483646 h 237"/>
              <a:gd name="T82" fmla="*/ 2147483646 w 108"/>
              <a:gd name="T83" fmla="*/ 2147483646 h 23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8" h="237">
                <a:moveTo>
                  <a:pt x="101" y="12"/>
                </a:moveTo>
                <a:cubicBezTo>
                  <a:pt x="102" y="10"/>
                  <a:pt x="102" y="10"/>
                  <a:pt x="102" y="10"/>
                </a:cubicBezTo>
                <a:cubicBezTo>
                  <a:pt x="100" y="4"/>
                  <a:pt x="100" y="4"/>
                  <a:pt x="100" y="4"/>
                </a:cubicBezTo>
                <a:cubicBezTo>
                  <a:pt x="97" y="0"/>
                  <a:pt x="97" y="0"/>
                  <a:pt x="97" y="0"/>
                </a:cubicBezTo>
                <a:cubicBezTo>
                  <a:pt x="94" y="6"/>
                  <a:pt x="94" y="6"/>
                  <a:pt x="94" y="6"/>
                </a:cubicBezTo>
                <a:cubicBezTo>
                  <a:pt x="94" y="6"/>
                  <a:pt x="94" y="6"/>
                  <a:pt x="94" y="6"/>
                </a:cubicBezTo>
                <a:cubicBezTo>
                  <a:pt x="94" y="6"/>
                  <a:pt x="94" y="6"/>
                  <a:pt x="94" y="6"/>
                </a:cubicBezTo>
                <a:cubicBezTo>
                  <a:pt x="94" y="6"/>
                  <a:pt x="94" y="6"/>
                  <a:pt x="94" y="6"/>
                </a:cubicBezTo>
                <a:cubicBezTo>
                  <a:pt x="88" y="12"/>
                  <a:pt x="88" y="12"/>
                  <a:pt x="88" y="12"/>
                </a:cubicBezTo>
                <a:cubicBezTo>
                  <a:pt x="88" y="12"/>
                  <a:pt x="88" y="12"/>
                  <a:pt x="88" y="12"/>
                </a:cubicBezTo>
                <a:cubicBezTo>
                  <a:pt x="88" y="12"/>
                  <a:pt x="88" y="12"/>
                  <a:pt x="88" y="12"/>
                </a:cubicBezTo>
                <a:cubicBezTo>
                  <a:pt x="87" y="12"/>
                  <a:pt x="87" y="12"/>
                  <a:pt x="87" y="12"/>
                </a:cubicBezTo>
                <a:cubicBezTo>
                  <a:pt x="78" y="15"/>
                  <a:pt x="78" y="15"/>
                  <a:pt x="78" y="15"/>
                </a:cubicBezTo>
                <a:cubicBezTo>
                  <a:pt x="77" y="15"/>
                  <a:pt x="77" y="15"/>
                  <a:pt x="77" y="15"/>
                </a:cubicBezTo>
                <a:cubicBezTo>
                  <a:pt x="68" y="14"/>
                  <a:pt x="68" y="14"/>
                  <a:pt x="68" y="14"/>
                </a:cubicBezTo>
                <a:cubicBezTo>
                  <a:pt x="62" y="15"/>
                  <a:pt x="62" y="15"/>
                  <a:pt x="62" y="15"/>
                </a:cubicBezTo>
                <a:cubicBezTo>
                  <a:pt x="61" y="20"/>
                  <a:pt x="61" y="20"/>
                  <a:pt x="61" y="20"/>
                </a:cubicBezTo>
                <a:cubicBezTo>
                  <a:pt x="61" y="20"/>
                  <a:pt x="61" y="20"/>
                  <a:pt x="61" y="20"/>
                </a:cubicBezTo>
                <a:cubicBezTo>
                  <a:pt x="61" y="20"/>
                  <a:pt x="61" y="20"/>
                  <a:pt x="61" y="20"/>
                </a:cubicBezTo>
                <a:cubicBezTo>
                  <a:pt x="56" y="23"/>
                  <a:pt x="56" y="23"/>
                  <a:pt x="56" y="23"/>
                </a:cubicBezTo>
                <a:cubicBezTo>
                  <a:pt x="56" y="24"/>
                  <a:pt x="56" y="24"/>
                  <a:pt x="56" y="24"/>
                </a:cubicBezTo>
                <a:cubicBezTo>
                  <a:pt x="55" y="24"/>
                  <a:pt x="55" y="24"/>
                  <a:pt x="55" y="24"/>
                </a:cubicBezTo>
                <a:cubicBezTo>
                  <a:pt x="47" y="23"/>
                  <a:pt x="47" y="23"/>
                  <a:pt x="47" y="23"/>
                </a:cubicBezTo>
                <a:cubicBezTo>
                  <a:pt x="46" y="24"/>
                  <a:pt x="46" y="24"/>
                  <a:pt x="46" y="24"/>
                </a:cubicBezTo>
                <a:cubicBezTo>
                  <a:pt x="46" y="32"/>
                  <a:pt x="46" y="32"/>
                  <a:pt x="46" y="32"/>
                </a:cubicBezTo>
                <a:cubicBezTo>
                  <a:pt x="46" y="32"/>
                  <a:pt x="46" y="32"/>
                  <a:pt x="46" y="32"/>
                </a:cubicBezTo>
                <a:cubicBezTo>
                  <a:pt x="42" y="38"/>
                  <a:pt x="42" y="38"/>
                  <a:pt x="42" y="38"/>
                </a:cubicBezTo>
                <a:cubicBezTo>
                  <a:pt x="42" y="38"/>
                  <a:pt x="42" y="38"/>
                  <a:pt x="42" y="38"/>
                </a:cubicBezTo>
                <a:cubicBezTo>
                  <a:pt x="42" y="38"/>
                  <a:pt x="42" y="38"/>
                  <a:pt x="42" y="38"/>
                </a:cubicBezTo>
                <a:cubicBezTo>
                  <a:pt x="41" y="38"/>
                  <a:pt x="41" y="38"/>
                  <a:pt x="41" y="38"/>
                </a:cubicBezTo>
                <a:cubicBezTo>
                  <a:pt x="34" y="46"/>
                  <a:pt x="34" y="46"/>
                  <a:pt x="34" y="46"/>
                </a:cubicBezTo>
                <a:cubicBezTo>
                  <a:pt x="33" y="46"/>
                  <a:pt x="33" y="46"/>
                  <a:pt x="33" y="46"/>
                </a:cubicBezTo>
                <a:cubicBezTo>
                  <a:pt x="33" y="46"/>
                  <a:pt x="33" y="46"/>
                  <a:pt x="33" y="46"/>
                </a:cubicBezTo>
                <a:cubicBezTo>
                  <a:pt x="25" y="48"/>
                  <a:pt x="25" y="48"/>
                  <a:pt x="25" y="48"/>
                </a:cubicBezTo>
                <a:cubicBezTo>
                  <a:pt x="20" y="53"/>
                  <a:pt x="20" y="53"/>
                  <a:pt x="20" y="53"/>
                </a:cubicBezTo>
                <a:cubicBezTo>
                  <a:pt x="21" y="60"/>
                  <a:pt x="21" y="60"/>
                  <a:pt x="21" y="60"/>
                </a:cubicBezTo>
                <a:cubicBezTo>
                  <a:pt x="21" y="62"/>
                  <a:pt x="21" y="62"/>
                  <a:pt x="21" y="62"/>
                </a:cubicBezTo>
                <a:cubicBezTo>
                  <a:pt x="20" y="62"/>
                  <a:pt x="20" y="62"/>
                  <a:pt x="20" y="62"/>
                </a:cubicBezTo>
                <a:cubicBezTo>
                  <a:pt x="14" y="68"/>
                  <a:pt x="14" y="68"/>
                  <a:pt x="14" y="68"/>
                </a:cubicBezTo>
                <a:cubicBezTo>
                  <a:pt x="10" y="72"/>
                  <a:pt x="10" y="72"/>
                  <a:pt x="10" y="72"/>
                </a:cubicBezTo>
                <a:cubicBezTo>
                  <a:pt x="13" y="77"/>
                  <a:pt x="13" y="77"/>
                  <a:pt x="13" y="77"/>
                </a:cubicBezTo>
                <a:cubicBezTo>
                  <a:pt x="13" y="77"/>
                  <a:pt x="13" y="77"/>
                  <a:pt x="13" y="77"/>
                </a:cubicBezTo>
                <a:cubicBezTo>
                  <a:pt x="13" y="78"/>
                  <a:pt x="13" y="78"/>
                  <a:pt x="13" y="78"/>
                </a:cubicBezTo>
                <a:cubicBezTo>
                  <a:pt x="13" y="85"/>
                  <a:pt x="13" y="85"/>
                  <a:pt x="13" y="85"/>
                </a:cubicBezTo>
                <a:cubicBezTo>
                  <a:pt x="13" y="85"/>
                  <a:pt x="13" y="85"/>
                  <a:pt x="13" y="85"/>
                </a:cubicBezTo>
                <a:cubicBezTo>
                  <a:pt x="13" y="86"/>
                  <a:pt x="13" y="86"/>
                  <a:pt x="13" y="86"/>
                </a:cubicBezTo>
                <a:cubicBezTo>
                  <a:pt x="8" y="92"/>
                  <a:pt x="8" y="92"/>
                  <a:pt x="8" y="92"/>
                </a:cubicBezTo>
                <a:cubicBezTo>
                  <a:pt x="8" y="92"/>
                  <a:pt x="8" y="92"/>
                  <a:pt x="8" y="92"/>
                </a:cubicBezTo>
                <a:cubicBezTo>
                  <a:pt x="2" y="99"/>
                  <a:pt x="2" y="99"/>
                  <a:pt x="2" y="99"/>
                </a:cubicBezTo>
                <a:cubicBezTo>
                  <a:pt x="3" y="107"/>
                  <a:pt x="3" y="107"/>
                  <a:pt x="3" y="107"/>
                </a:cubicBezTo>
                <a:cubicBezTo>
                  <a:pt x="8" y="112"/>
                  <a:pt x="8" y="112"/>
                  <a:pt x="8" y="112"/>
                </a:cubicBezTo>
                <a:cubicBezTo>
                  <a:pt x="8" y="112"/>
                  <a:pt x="8" y="112"/>
                  <a:pt x="8" y="112"/>
                </a:cubicBezTo>
                <a:cubicBezTo>
                  <a:pt x="8" y="112"/>
                  <a:pt x="8" y="112"/>
                  <a:pt x="8" y="112"/>
                </a:cubicBezTo>
                <a:cubicBezTo>
                  <a:pt x="11" y="116"/>
                  <a:pt x="12" y="120"/>
                  <a:pt x="12" y="122"/>
                </a:cubicBezTo>
                <a:cubicBezTo>
                  <a:pt x="12" y="131"/>
                  <a:pt x="12" y="131"/>
                  <a:pt x="12" y="131"/>
                </a:cubicBezTo>
                <a:cubicBezTo>
                  <a:pt x="12" y="131"/>
                  <a:pt x="12" y="131"/>
                  <a:pt x="12" y="131"/>
                </a:cubicBezTo>
                <a:cubicBezTo>
                  <a:pt x="11" y="132"/>
                  <a:pt x="11" y="132"/>
                  <a:pt x="11" y="132"/>
                </a:cubicBezTo>
                <a:cubicBezTo>
                  <a:pt x="3" y="138"/>
                  <a:pt x="3" y="138"/>
                  <a:pt x="3" y="138"/>
                </a:cubicBezTo>
                <a:cubicBezTo>
                  <a:pt x="2" y="150"/>
                  <a:pt x="2" y="150"/>
                  <a:pt x="2" y="150"/>
                </a:cubicBezTo>
                <a:cubicBezTo>
                  <a:pt x="3" y="162"/>
                  <a:pt x="3" y="162"/>
                  <a:pt x="3" y="162"/>
                </a:cubicBezTo>
                <a:cubicBezTo>
                  <a:pt x="3" y="166"/>
                  <a:pt x="5" y="173"/>
                  <a:pt x="9" y="184"/>
                </a:cubicBezTo>
                <a:cubicBezTo>
                  <a:pt x="9" y="185"/>
                  <a:pt x="9" y="185"/>
                  <a:pt x="9" y="185"/>
                </a:cubicBezTo>
                <a:cubicBezTo>
                  <a:pt x="9" y="186"/>
                  <a:pt x="9" y="186"/>
                  <a:pt x="9" y="186"/>
                </a:cubicBezTo>
                <a:cubicBezTo>
                  <a:pt x="0" y="226"/>
                  <a:pt x="0" y="226"/>
                  <a:pt x="0" y="226"/>
                </a:cubicBezTo>
                <a:cubicBezTo>
                  <a:pt x="1" y="234"/>
                  <a:pt x="1" y="234"/>
                  <a:pt x="1" y="234"/>
                </a:cubicBezTo>
                <a:cubicBezTo>
                  <a:pt x="7" y="237"/>
                  <a:pt x="7" y="237"/>
                  <a:pt x="7" y="237"/>
                </a:cubicBezTo>
                <a:cubicBezTo>
                  <a:pt x="16" y="228"/>
                  <a:pt x="16" y="228"/>
                  <a:pt x="16" y="228"/>
                </a:cubicBezTo>
                <a:cubicBezTo>
                  <a:pt x="16" y="228"/>
                  <a:pt x="16" y="228"/>
                  <a:pt x="16" y="228"/>
                </a:cubicBezTo>
                <a:cubicBezTo>
                  <a:pt x="17" y="228"/>
                  <a:pt x="17" y="228"/>
                  <a:pt x="17" y="228"/>
                </a:cubicBezTo>
                <a:cubicBezTo>
                  <a:pt x="48" y="216"/>
                  <a:pt x="48" y="216"/>
                  <a:pt x="48" y="216"/>
                </a:cubicBezTo>
                <a:cubicBezTo>
                  <a:pt x="56" y="208"/>
                  <a:pt x="56" y="208"/>
                  <a:pt x="56" y="208"/>
                </a:cubicBezTo>
                <a:cubicBezTo>
                  <a:pt x="56" y="208"/>
                  <a:pt x="56" y="208"/>
                  <a:pt x="56" y="208"/>
                </a:cubicBezTo>
                <a:cubicBezTo>
                  <a:pt x="57" y="208"/>
                  <a:pt x="57" y="208"/>
                  <a:pt x="57" y="208"/>
                </a:cubicBezTo>
                <a:cubicBezTo>
                  <a:pt x="58" y="208"/>
                  <a:pt x="58" y="208"/>
                  <a:pt x="58" y="208"/>
                </a:cubicBezTo>
                <a:cubicBezTo>
                  <a:pt x="75" y="210"/>
                  <a:pt x="75" y="210"/>
                  <a:pt x="75" y="210"/>
                </a:cubicBezTo>
                <a:cubicBezTo>
                  <a:pt x="78" y="210"/>
                  <a:pt x="83" y="208"/>
                  <a:pt x="90" y="204"/>
                </a:cubicBezTo>
                <a:cubicBezTo>
                  <a:pt x="90" y="196"/>
                  <a:pt x="90" y="196"/>
                  <a:pt x="90" y="196"/>
                </a:cubicBezTo>
                <a:cubicBezTo>
                  <a:pt x="91" y="196"/>
                  <a:pt x="91" y="196"/>
                  <a:pt x="91" y="196"/>
                </a:cubicBezTo>
                <a:cubicBezTo>
                  <a:pt x="91" y="196"/>
                  <a:pt x="91" y="196"/>
                  <a:pt x="91" y="196"/>
                </a:cubicBezTo>
                <a:cubicBezTo>
                  <a:pt x="96" y="191"/>
                  <a:pt x="96" y="191"/>
                  <a:pt x="96" y="191"/>
                </a:cubicBezTo>
                <a:cubicBezTo>
                  <a:pt x="95" y="186"/>
                  <a:pt x="95" y="186"/>
                  <a:pt x="95" y="186"/>
                </a:cubicBezTo>
                <a:cubicBezTo>
                  <a:pt x="95" y="186"/>
                  <a:pt x="95" y="186"/>
                  <a:pt x="95" y="186"/>
                </a:cubicBezTo>
                <a:cubicBezTo>
                  <a:pt x="95" y="185"/>
                  <a:pt x="95" y="185"/>
                  <a:pt x="95" y="185"/>
                </a:cubicBezTo>
                <a:cubicBezTo>
                  <a:pt x="95" y="184"/>
                  <a:pt x="95" y="184"/>
                  <a:pt x="95" y="184"/>
                </a:cubicBezTo>
                <a:cubicBezTo>
                  <a:pt x="95" y="184"/>
                  <a:pt x="95" y="184"/>
                  <a:pt x="95" y="184"/>
                </a:cubicBezTo>
                <a:cubicBezTo>
                  <a:pt x="97" y="182"/>
                  <a:pt x="97" y="181"/>
                  <a:pt x="96" y="180"/>
                </a:cubicBezTo>
                <a:cubicBezTo>
                  <a:pt x="94" y="177"/>
                  <a:pt x="95" y="174"/>
                  <a:pt x="97" y="170"/>
                </a:cubicBezTo>
                <a:cubicBezTo>
                  <a:pt x="99" y="168"/>
                  <a:pt x="99" y="168"/>
                  <a:pt x="99" y="168"/>
                </a:cubicBezTo>
                <a:cubicBezTo>
                  <a:pt x="99" y="168"/>
                  <a:pt x="99" y="168"/>
                  <a:pt x="99" y="168"/>
                </a:cubicBezTo>
                <a:cubicBezTo>
                  <a:pt x="98" y="162"/>
                  <a:pt x="98" y="162"/>
                  <a:pt x="98" y="162"/>
                </a:cubicBezTo>
                <a:cubicBezTo>
                  <a:pt x="92" y="155"/>
                  <a:pt x="92" y="155"/>
                  <a:pt x="92" y="155"/>
                </a:cubicBezTo>
                <a:cubicBezTo>
                  <a:pt x="90" y="153"/>
                  <a:pt x="89" y="150"/>
                  <a:pt x="91" y="147"/>
                </a:cubicBezTo>
                <a:cubicBezTo>
                  <a:pt x="92" y="145"/>
                  <a:pt x="93" y="142"/>
                  <a:pt x="95" y="140"/>
                </a:cubicBezTo>
                <a:cubicBezTo>
                  <a:pt x="96" y="134"/>
                  <a:pt x="96" y="134"/>
                  <a:pt x="96" y="134"/>
                </a:cubicBezTo>
                <a:cubicBezTo>
                  <a:pt x="96" y="134"/>
                  <a:pt x="96" y="134"/>
                  <a:pt x="96" y="134"/>
                </a:cubicBezTo>
                <a:cubicBezTo>
                  <a:pt x="96" y="134"/>
                  <a:pt x="96" y="134"/>
                  <a:pt x="96" y="134"/>
                </a:cubicBezTo>
                <a:cubicBezTo>
                  <a:pt x="101" y="124"/>
                  <a:pt x="101" y="124"/>
                  <a:pt x="101" y="124"/>
                </a:cubicBezTo>
                <a:cubicBezTo>
                  <a:pt x="102" y="120"/>
                  <a:pt x="102" y="120"/>
                  <a:pt x="102" y="120"/>
                </a:cubicBezTo>
                <a:cubicBezTo>
                  <a:pt x="108" y="108"/>
                  <a:pt x="108" y="108"/>
                  <a:pt x="108" y="108"/>
                </a:cubicBezTo>
                <a:cubicBezTo>
                  <a:pt x="104" y="100"/>
                  <a:pt x="104" y="100"/>
                  <a:pt x="104" y="100"/>
                </a:cubicBezTo>
                <a:cubicBezTo>
                  <a:pt x="92" y="92"/>
                  <a:pt x="92" y="92"/>
                  <a:pt x="92" y="92"/>
                </a:cubicBezTo>
                <a:cubicBezTo>
                  <a:pt x="91" y="92"/>
                  <a:pt x="91" y="92"/>
                  <a:pt x="91" y="92"/>
                </a:cubicBezTo>
                <a:cubicBezTo>
                  <a:pt x="91" y="92"/>
                  <a:pt x="91" y="92"/>
                  <a:pt x="91" y="92"/>
                </a:cubicBezTo>
                <a:cubicBezTo>
                  <a:pt x="91" y="92"/>
                  <a:pt x="91" y="92"/>
                  <a:pt x="91" y="92"/>
                </a:cubicBezTo>
                <a:cubicBezTo>
                  <a:pt x="88" y="85"/>
                  <a:pt x="88" y="85"/>
                  <a:pt x="88" y="85"/>
                </a:cubicBezTo>
                <a:cubicBezTo>
                  <a:pt x="88" y="85"/>
                  <a:pt x="88" y="85"/>
                  <a:pt x="88" y="85"/>
                </a:cubicBezTo>
                <a:cubicBezTo>
                  <a:pt x="88" y="84"/>
                  <a:pt x="88" y="84"/>
                  <a:pt x="88" y="84"/>
                </a:cubicBezTo>
                <a:cubicBezTo>
                  <a:pt x="90" y="73"/>
                  <a:pt x="90" y="73"/>
                  <a:pt x="90" y="73"/>
                </a:cubicBezTo>
                <a:cubicBezTo>
                  <a:pt x="90" y="73"/>
                  <a:pt x="90" y="73"/>
                  <a:pt x="90" y="73"/>
                </a:cubicBezTo>
                <a:cubicBezTo>
                  <a:pt x="90" y="73"/>
                  <a:pt x="90" y="73"/>
                  <a:pt x="90" y="73"/>
                </a:cubicBezTo>
                <a:cubicBezTo>
                  <a:pt x="92" y="65"/>
                  <a:pt x="92" y="65"/>
                  <a:pt x="92" y="65"/>
                </a:cubicBezTo>
                <a:cubicBezTo>
                  <a:pt x="92" y="62"/>
                  <a:pt x="92" y="60"/>
                  <a:pt x="94" y="58"/>
                </a:cubicBezTo>
                <a:cubicBezTo>
                  <a:pt x="94" y="58"/>
                  <a:pt x="96" y="57"/>
                  <a:pt x="97" y="57"/>
                </a:cubicBezTo>
                <a:cubicBezTo>
                  <a:pt x="104" y="56"/>
                  <a:pt x="104" y="56"/>
                  <a:pt x="104" y="56"/>
                </a:cubicBezTo>
                <a:cubicBezTo>
                  <a:pt x="106" y="51"/>
                  <a:pt x="106" y="51"/>
                  <a:pt x="106" y="51"/>
                </a:cubicBezTo>
                <a:cubicBezTo>
                  <a:pt x="108" y="38"/>
                  <a:pt x="108" y="38"/>
                  <a:pt x="108" y="38"/>
                </a:cubicBezTo>
                <a:cubicBezTo>
                  <a:pt x="107" y="33"/>
                  <a:pt x="107" y="33"/>
                  <a:pt x="107" y="33"/>
                </a:cubicBezTo>
                <a:cubicBezTo>
                  <a:pt x="100" y="32"/>
                  <a:pt x="100" y="32"/>
                  <a:pt x="100" y="32"/>
                </a:cubicBezTo>
                <a:cubicBezTo>
                  <a:pt x="100" y="32"/>
                  <a:pt x="100" y="32"/>
                  <a:pt x="100" y="32"/>
                </a:cubicBezTo>
                <a:cubicBezTo>
                  <a:pt x="100" y="32"/>
                  <a:pt x="100" y="32"/>
                  <a:pt x="100" y="32"/>
                </a:cubicBezTo>
                <a:cubicBezTo>
                  <a:pt x="92" y="28"/>
                  <a:pt x="92" y="28"/>
                  <a:pt x="92" y="28"/>
                </a:cubicBezTo>
                <a:cubicBezTo>
                  <a:pt x="91" y="27"/>
                  <a:pt x="91" y="27"/>
                  <a:pt x="91" y="27"/>
                </a:cubicBezTo>
                <a:cubicBezTo>
                  <a:pt x="91" y="26"/>
                  <a:pt x="91" y="26"/>
                  <a:pt x="91" y="26"/>
                </a:cubicBezTo>
                <a:cubicBezTo>
                  <a:pt x="91" y="26"/>
                  <a:pt x="91" y="26"/>
                  <a:pt x="91" y="26"/>
                </a:cubicBezTo>
                <a:cubicBezTo>
                  <a:pt x="90" y="16"/>
                  <a:pt x="90" y="16"/>
                  <a:pt x="90" y="16"/>
                </a:cubicBezTo>
                <a:cubicBezTo>
                  <a:pt x="90" y="16"/>
                  <a:pt x="90" y="16"/>
                  <a:pt x="90" y="16"/>
                </a:cubicBezTo>
                <a:cubicBezTo>
                  <a:pt x="90" y="14"/>
                  <a:pt x="90" y="14"/>
                  <a:pt x="90" y="14"/>
                </a:cubicBezTo>
                <a:lnTo>
                  <a:pt x="101" y="12"/>
                </a:lnTo>
                <a:close/>
              </a:path>
            </a:pathLst>
          </a:custGeom>
          <a:solidFill>
            <a:schemeClr val="accent3"/>
          </a:solidFill>
          <a:ln>
            <a:noFill/>
          </a:ln>
        </p:spPr>
        <p:txBody>
          <a:bodyPr/>
          <a:lstStyle/>
          <a:p>
            <a:endParaRPr lang="zh-CN" altLang="en-US"/>
          </a:p>
        </p:txBody>
      </p:sp>
      <p:sp>
        <p:nvSpPr>
          <p:cNvPr id="26" name="Freeform 18"/>
          <p:cNvSpPr/>
          <p:nvPr/>
        </p:nvSpPr>
        <p:spPr bwMode="auto">
          <a:xfrm>
            <a:off x="3797300" y="4076700"/>
            <a:ext cx="554038" cy="641350"/>
          </a:xfrm>
          <a:custGeom>
            <a:avLst/>
            <a:gdLst>
              <a:gd name="T0" fmla="*/ 2147483646 w 173"/>
              <a:gd name="T1" fmla="*/ 2147483646 h 200"/>
              <a:gd name="T2" fmla="*/ 2147483646 w 173"/>
              <a:gd name="T3" fmla="*/ 2147483646 h 200"/>
              <a:gd name="T4" fmla="*/ 2147483646 w 173"/>
              <a:gd name="T5" fmla="*/ 2147483646 h 200"/>
              <a:gd name="T6" fmla="*/ 2147483646 w 173"/>
              <a:gd name="T7" fmla="*/ 2147483646 h 200"/>
              <a:gd name="T8" fmla="*/ 2147483646 w 173"/>
              <a:gd name="T9" fmla="*/ 2147483646 h 200"/>
              <a:gd name="T10" fmla="*/ 2147483646 w 173"/>
              <a:gd name="T11" fmla="*/ 2147483646 h 200"/>
              <a:gd name="T12" fmla="*/ 2147483646 w 173"/>
              <a:gd name="T13" fmla="*/ 2147483646 h 200"/>
              <a:gd name="T14" fmla="*/ 2147483646 w 173"/>
              <a:gd name="T15" fmla="*/ 2147483646 h 200"/>
              <a:gd name="T16" fmla="*/ 2147483646 w 173"/>
              <a:gd name="T17" fmla="*/ 2147483646 h 200"/>
              <a:gd name="T18" fmla="*/ 2147483646 w 173"/>
              <a:gd name="T19" fmla="*/ 2147483646 h 200"/>
              <a:gd name="T20" fmla="*/ 2147483646 w 173"/>
              <a:gd name="T21" fmla="*/ 2147483646 h 200"/>
              <a:gd name="T22" fmla="*/ 2147483646 w 173"/>
              <a:gd name="T23" fmla="*/ 2147483646 h 200"/>
              <a:gd name="T24" fmla="*/ 2147483646 w 173"/>
              <a:gd name="T25" fmla="*/ 2147483646 h 200"/>
              <a:gd name="T26" fmla="*/ 2147483646 w 173"/>
              <a:gd name="T27" fmla="*/ 0 h 200"/>
              <a:gd name="T28" fmla="*/ 2147483646 w 173"/>
              <a:gd name="T29" fmla="*/ 2147483646 h 200"/>
              <a:gd name="T30" fmla="*/ 2147483646 w 173"/>
              <a:gd name="T31" fmla="*/ 2147483646 h 200"/>
              <a:gd name="T32" fmla="*/ 2147483646 w 173"/>
              <a:gd name="T33" fmla="*/ 2147483646 h 200"/>
              <a:gd name="T34" fmla="*/ 2147483646 w 173"/>
              <a:gd name="T35" fmla="*/ 2147483646 h 200"/>
              <a:gd name="T36" fmla="*/ 2147483646 w 173"/>
              <a:gd name="T37" fmla="*/ 2147483646 h 200"/>
              <a:gd name="T38" fmla="*/ 2147483646 w 173"/>
              <a:gd name="T39" fmla="*/ 2147483646 h 200"/>
              <a:gd name="T40" fmla="*/ 2147483646 w 173"/>
              <a:gd name="T41" fmla="*/ 2147483646 h 200"/>
              <a:gd name="T42" fmla="*/ 2147483646 w 173"/>
              <a:gd name="T43" fmla="*/ 2147483646 h 200"/>
              <a:gd name="T44" fmla="*/ 2147483646 w 173"/>
              <a:gd name="T45" fmla="*/ 2147483646 h 200"/>
              <a:gd name="T46" fmla="*/ 2147483646 w 173"/>
              <a:gd name="T47" fmla="*/ 2147483646 h 200"/>
              <a:gd name="T48" fmla="*/ 2147483646 w 173"/>
              <a:gd name="T49" fmla="*/ 2147483646 h 200"/>
              <a:gd name="T50" fmla="*/ 2147483646 w 173"/>
              <a:gd name="T51" fmla="*/ 2147483646 h 200"/>
              <a:gd name="T52" fmla="*/ 2147483646 w 173"/>
              <a:gd name="T53" fmla="*/ 2147483646 h 200"/>
              <a:gd name="T54" fmla="*/ 2147483646 w 173"/>
              <a:gd name="T55" fmla="*/ 2147483646 h 200"/>
              <a:gd name="T56" fmla="*/ 2147483646 w 173"/>
              <a:gd name="T57" fmla="*/ 2147483646 h 200"/>
              <a:gd name="T58" fmla="*/ 2147483646 w 173"/>
              <a:gd name="T59" fmla="*/ 2147483646 h 200"/>
              <a:gd name="T60" fmla="*/ 2147483646 w 173"/>
              <a:gd name="T61" fmla="*/ 2147483646 h 200"/>
              <a:gd name="T62" fmla="*/ 2147483646 w 173"/>
              <a:gd name="T63" fmla="*/ 2147483646 h 200"/>
              <a:gd name="T64" fmla="*/ 2147483646 w 173"/>
              <a:gd name="T65" fmla="*/ 2147483646 h 200"/>
              <a:gd name="T66" fmla="*/ 2147483646 w 173"/>
              <a:gd name="T67" fmla="*/ 2147483646 h 200"/>
              <a:gd name="T68" fmla="*/ 2147483646 w 173"/>
              <a:gd name="T69" fmla="*/ 2147483646 h 200"/>
              <a:gd name="T70" fmla="*/ 2147483646 w 173"/>
              <a:gd name="T71" fmla="*/ 2147483646 h 200"/>
              <a:gd name="T72" fmla="*/ 2147483646 w 173"/>
              <a:gd name="T73" fmla="*/ 2147483646 h 200"/>
              <a:gd name="T74" fmla="*/ 2147483646 w 173"/>
              <a:gd name="T75" fmla="*/ 2147483646 h 200"/>
              <a:gd name="T76" fmla="*/ 2147483646 w 173"/>
              <a:gd name="T77" fmla="*/ 2147483646 h 200"/>
              <a:gd name="T78" fmla="*/ 2147483646 w 173"/>
              <a:gd name="T79" fmla="*/ 2147483646 h 200"/>
              <a:gd name="T80" fmla="*/ 2147483646 w 173"/>
              <a:gd name="T81" fmla="*/ 2147483646 h 200"/>
              <a:gd name="T82" fmla="*/ 2147483646 w 173"/>
              <a:gd name="T83" fmla="*/ 2147483646 h 200"/>
              <a:gd name="T84" fmla="*/ 2147483646 w 173"/>
              <a:gd name="T85" fmla="*/ 2147483646 h 200"/>
              <a:gd name="T86" fmla="*/ 2147483646 w 173"/>
              <a:gd name="T87" fmla="*/ 2147483646 h 200"/>
              <a:gd name="T88" fmla="*/ 2147483646 w 173"/>
              <a:gd name="T89" fmla="*/ 2147483646 h 200"/>
              <a:gd name="T90" fmla="*/ 2147483646 w 173"/>
              <a:gd name="T91" fmla="*/ 2147483646 h 200"/>
              <a:gd name="T92" fmla="*/ 2147483646 w 173"/>
              <a:gd name="T93" fmla="*/ 2147483646 h 200"/>
              <a:gd name="T94" fmla="*/ 2147483646 w 173"/>
              <a:gd name="T95" fmla="*/ 2147483646 h 200"/>
              <a:gd name="T96" fmla="*/ 2147483646 w 173"/>
              <a:gd name="T97" fmla="*/ 2147483646 h 2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73" h="200">
                <a:moveTo>
                  <a:pt x="150" y="34"/>
                </a:moveTo>
                <a:cubicBezTo>
                  <a:pt x="150" y="34"/>
                  <a:pt x="150" y="34"/>
                  <a:pt x="150" y="34"/>
                </a:cubicBezTo>
                <a:cubicBezTo>
                  <a:pt x="150" y="34"/>
                  <a:pt x="150" y="34"/>
                  <a:pt x="150" y="34"/>
                </a:cubicBezTo>
                <a:cubicBezTo>
                  <a:pt x="150" y="33"/>
                  <a:pt x="150" y="33"/>
                  <a:pt x="150" y="33"/>
                </a:cubicBezTo>
                <a:cubicBezTo>
                  <a:pt x="146" y="27"/>
                  <a:pt x="146" y="27"/>
                  <a:pt x="146" y="27"/>
                </a:cubicBezTo>
                <a:cubicBezTo>
                  <a:pt x="146" y="26"/>
                  <a:pt x="146" y="26"/>
                  <a:pt x="146" y="26"/>
                </a:cubicBezTo>
                <a:cubicBezTo>
                  <a:pt x="146" y="26"/>
                  <a:pt x="146" y="26"/>
                  <a:pt x="146" y="26"/>
                </a:cubicBezTo>
                <a:cubicBezTo>
                  <a:pt x="147" y="16"/>
                  <a:pt x="147" y="16"/>
                  <a:pt x="147" y="16"/>
                </a:cubicBezTo>
                <a:cubicBezTo>
                  <a:pt x="147" y="15"/>
                  <a:pt x="146" y="14"/>
                  <a:pt x="143" y="12"/>
                </a:cubicBezTo>
                <a:cubicBezTo>
                  <a:pt x="141" y="12"/>
                  <a:pt x="141" y="12"/>
                  <a:pt x="141" y="12"/>
                </a:cubicBezTo>
                <a:cubicBezTo>
                  <a:pt x="137" y="17"/>
                  <a:pt x="137" y="17"/>
                  <a:pt x="137" y="17"/>
                </a:cubicBezTo>
                <a:cubicBezTo>
                  <a:pt x="136" y="17"/>
                  <a:pt x="136" y="17"/>
                  <a:pt x="136" y="17"/>
                </a:cubicBezTo>
                <a:cubicBezTo>
                  <a:pt x="136" y="17"/>
                  <a:pt x="136" y="17"/>
                  <a:pt x="136" y="17"/>
                </a:cubicBezTo>
                <a:cubicBezTo>
                  <a:pt x="126" y="22"/>
                  <a:pt x="126" y="22"/>
                  <a:pt x="126" y="22"/>
                </a:cubicBezTo>
                <a:cubicBezTo>
                  <a:pt x="125" y="15"/>
                  <a:pt x="125" y="15"/>
                  <a:pt x="125" y="15"/>
                </a:cubicBezTo>
                <a:cubicBezTo>
                  <a:pt x="125" y="14"/>
                  <a:pt x="125" y="14"/>
                  <a:pt x="125" y="14"/>
                </a:cubicBezTo>
                <a:cubicBezTo>
                  <a:pt x="126" y="11"/>
                  <a:pt x="126" y="11"/>
                  <a:pt x="126" y="11"/>
                </a:cubicBezTo>
                <a:cubicBezTo>
                  <a:pt x="125" y="7"/>
                  <a:pt x="125" y="7"/>
                  <a:pt x="125" y="7"/>
                </a:cubicBezTo>
                <a:cubicBezTo>
                  <a:pt x="124" y="6"/>
                  <a:pt x="124" y="6"/>
                  <a:pt x="124" y="6"/>
                </a:cubicBezTo>
                <a:cubicBezTo>
                  <a:pt x="122" y="10"/>
                  <a:pt x="122" y="10"/>
                  <a:pt x="122" y="10"/>
                </a:cubicBezTo>
                <a:cubicBezTo>
                  <a:pt x="122" y="10"/>
                  <a:pt x="122" y="10"/>
                  <a:pt x="122" y="10"/>
                </a:cubicBezTo>
                <a:cubicBezTo>
                  <a:pt x="122" y="10"/>
                  <a:pt x="122" y="10"/>
                  <a:pt x="122" y="10"/>
                </a:cubicBezTo>
                <a:cubicBezTo>
                  <a:pt x="109" y="21"/>
                  <a:pt x="109" y="21"/>
                  <a:pt x="109" y="21"/>
                </a:cubicBezTo>
                <a:cubicBezTo>
                  <a:pt x="109" y="22"/>
                  <a:pt x="109" y="22"/>
                  <a:pt x="109" y="22"/>
                </a:cubicBezTo>
                <a:cubicBezTo>
                  <a:pt x="108" y="22"/>
                  <a:pt x="108" y="22"/>
                  <a:pt x="108" y="22"/>
                </a:cubicBezTo>
                <a:cubicBezTo>
                  <a:pt x="108" y="22"/>
                  <a:pt x="108" y="22"/>
                  <a:pt x="108" y="22"/>
                </a:cubicBezTo>
                <a:cubicBezTo>
                  <a:pt x="107" y="22"/>
                  <a:pt x="107" y="22"/>
                  <a:pt x="107" y="22"/>
                </a:cubicBezTo>
                <a:cubicBezTo>
                  <a:pt x="103" y="20"/>
                  <a:pt x="103" y="20"/>
                  <a:pt x="103" y="20"/>
                </a:cubicBezTo>
                <a:cubicBezTo>
                  <a:pt x="103" y="20"/>
                  <a:pt x="103" y="20"/>
                  <a:pt x="103" y="20"/>
                </a:cubicBezTo>
                <a:cubicBezTo>
                  <a:pt x="99" y="16"/>
                  <a:pt x="99" y="16"/>
                  <a:pt x="99" y="16"/>
                </a:cubicBezTo>
                <a:cubicBezTo>
                  <a:pt x="92" y="14"/>
                  <a:pt x="92" y="14"/>
                  <a:pt x="92" y="14"/>
                </a:cubicBezTo>
                <a:cubicBezTo>
                  <a:pt x="92" y="14"/>
                  <a:pt x="92" y="14"/>
                  <a:pt x="92" y="14"/>
                </a:cubicBezTo>
                <a:cubicBezTo>
                  <a:pt x="92" y="13"/>
                  <a:pt x="92" y="13"/>
                  <a:pt x="92" y="13"/>
                </a:cubicBezTo>
                <a:cubicBezTo>
                  <a:pt x="88" y="10"/>
                  <a:pt x="88" y="10"/>
                  <a:pt x="88" y="10"/>
                </a:cubicBezTo>
                <a:cubicBezTo>
                  <a:pt x="75" y="8"/>
                  <a:pt x="75" y="8"/>
                  <a:pt x="75" y="8"/>
                </a:cubicBezTo>
                <a:cubicBezTo>
                  <a:pt x="75" y="8"/>
                  <a:pt x="75" y="8"/>
                  <a:pt x="75" y="8"/>
                </a:cubicBezTo>
                <a:cubicBezTo>
                  <a:pt x="74" y="8"/>
                  <a:pt x="74" y="8"/>
                  <a:pt x="74" y="8"/>
                </a:cubicBezTo>
                <a:cubicBezTo>
                  <a:pt x="66" y="3"/>
                  <a:pt x="66" y="3"/>
                  <a:pt x="66" y="3"/>
                </a:cubicBezTo>
                <a:cubicBezTo>
                  <a:pt x="66" y="4"/>
                  <a:pt x="66" y="4"/>
                  <a:pt x="66" y="4"/>
                </a:cubicBezTo>
                <a:cubicBezTo>
                  <a:pt x="59" y="0"/>
                  <a:pt x="59" y="0"/>
                  <a:pt x="59" y="0"/>
                </a:cubicBezTo>
                <a:cubicBezTo>
                  <a:pt x="50" y="0"/>
                  <a:pt x="50" y="0"/>
                  <a:pt x="50" y="0"/>
                </a:cubicBezTo>
                <a:cubicBezTo>
                  <a:pt x="47" y="0"/>
                  <a:pt x="47" y="0"/>
                  <a:pt x="47" y="0"/>
                </a:cubicBezTo>
                <a:cubicBezTo>
                  <a:pt x="50" y="15"/>
                  <a:pt x="50" y="15"/>
                  <a:pt x="50" y="15"/>
                </a:cubicBezTo>
                <a:cubicBezTo>
                  <a:pt x="48" y="15"/>
                  <a:pt x="48" y="15"/>
                  <a:pt x="48" y="15"/>
                </a:cubicBezTo>
                <a:cubicBezTo>
                  <a:pt x="40" y="16"/>
                  <a:pt x="40" y="16"/>
                  <a:pt x="40" y="16"/>
                </a:cubicBezTo>
                <a:cubicBezTo>
                  <a:pt x="35" y="16"/>
                  <a:pt x="35" y="16"/>
                  <a:pt x="35" y="16"/>
                </a:cubicBezTo>
                <a:cubicBezTo>
                  <a:pt x="34" y="16"/>
                  <a:pt x="34" y="16"/>
                  <a:pt x="34" y="16"/>
                </a:cubicBezTo>
                <a:cubicBezTo>
                  <a:pt x="34" y="16"/>
                  <a:pt x="34" y="16"/>
                  <a:pt x="34" y="16"/>
                </a:cubicBezTo>
                <a:cubicBezTo>
                  <a:pt x="30" y="12"/>
                  <a:pt x="30" y="12"/>
                  <a:pt x="30" y="12"/>
                </a:cubicBezTo>
                <a:cubicBezTo>
                  <a:pt x="22" y="16"/>
                  <a:pt x="22" y="16"/>
                  <a:pt x="22" y="16"/>
                </a:cubicBezTo>
                <a:cubicBezTo>
                  <a:pt x="14" y="26"/>
                  <a:pt x="14" y="26"/>
                  <a:pt x="14" y="26"/>
                </a:cubicBezTo>
                <a:cubicBezTo>
                  <a:pt x="8" y="43"/>
                  <a:pt x="8" y="43"/>
                  <a:pt x="8" y="43"/>
                </a:cubicBezTo>
                <a:cubicBezTo>
                  <a:pt x="10" y="62"/>
                  <a:pt x="10" y="62"/>
                  <a:pt x="10" y="62"/>
                </a:cubicBezTo>
                <a:cubicBezTo>
                  <a:pt x="13" y="72"/>
                  <a:pt x="13" y="72"/>
                  <a:pt x="13" y="72"/>
                </a:cubicBezTo>
                <a:cubicBezTo>
                  <a:pt x="13" y="74"/>
                  <a:pt x="13" y="74"/>
                  <a:pt x="13" y="74"/>
                </a:cubicBezTo>
                <a:cubicBezTo>
                  <a:pt x="12" y="75"/>
                  <a:pt x="12" y="75"/>
                  <a:pt x="12" y="75"/>
                </a:cubicBezTo>
                <a:cubicBezTo>
                  <a:pt x="10" y="76"/>
                  <a:pt x="9" y="79"/>
                  <a:pt x="9" y="83"/>
                </a:cubicBezTo>
                <a:cubicBezTo>
                  <a:pt x="13" y="99"/>
                  <a:pt x="13" y="99"/>
                  <a:pt x="13" y="99"/>
                </a:cubicBezTo>
                <a:cubicBezTo>
                  <a:pt x="12" y="100"/>
                  <a:pt x="12" y="100"/>
                  <a:pt x="12" y="100"/>
                </a:cubicBezTo>
                <a:cubicBezTo>
                  <a:pt x="5" y="104"/>
                  <a:pt x="1" y="107"/>
                  <a:pt x="1" y="109"/>
                </a:cubicBezTo>
                <a:cubicBezTo>
                  <a:pt x="0" y="114"/>
                  <a:pt x="0" y="114"/>
                  <a:pt x="0" y="114"/>
                </a:cubicBezTo>
                <a:cubicBezTo>
                  <a:pt x="7" y="112"/>
                  <a:pt x="7" y="112"/>
                  <a:pt x="7" y="112"/>
                </a:cubicBezTo>
                <a:cubicBezTo>
                  <a:pt x="7" y="111"/>
                  <a:pt x="7" y="111"/>
                  <a:pt x="7" y="111"/>
                </a:cubicBezTo>
                <a:cubicBezTo>
                  <a:pt x="8" y="111"/>
                  <a:pt x="8" y="111"/>
                  <a:pt x="8" y="111"/>
                </a:cubicBezTo>
                <a:cubicBezTo>
                  <a:pt x="12" y="111"/>
                  <a:pt x="15" y="113"/>
                  <a:pt x="16" y="117"/>
                </a:cubicBezTo>
                <a:cubicBezTo>
                  <a:pt x="17" y="126"/>
                  <a:pt x="17" y="126"/>
                  <a:pt x="17" y="126"/>
                </a:cubicBezTo>
                <a:cubicBezTo>
                  <a:pt x="16" y="127"/>
                  <a:pt x="16" y="127"/>
                  <a:pt x="16" y="127"/>
                </a:cubicBezTo>
                <a:cubicBezTo>
                  <a:pt x="16" y="128"/>
                  <a:pt x="16" y="128"/>
                  <a:pt x="16" y="128"/>
                </a:cubicBezTo>
                <a:cubicBezTo>
                  <a:pt x="14" y="129"/>
                  <a:pt x="14" y="130"/>
                  <a:pt x="14" y="132"/>
                </a:cubicBezTo>
                <a:cubicBezTo>
                  <a:pt x="12" y="141"/>
                  <a:pt x="12" y="141"/>
                  <a:pt x="12" y="141"/>
                </a:cubicBezTo>
                <a:cubicBezTo>
                  <a:pt x="13" y="144"/>
                  <a:pt x="14" y="146"/>
                  <a:pt x="16" y="148"/>
                </a:cubicBezTo>
                <a:cubicBezTo>
                  <a:pt x="24" y="158"/>
                  <a:pt x="24" y="158"/>
                  <a:pt x="24" y="158"/>
                </a:cubicBezTo>
                <a:cubicBezTo>
                  <a:pt x="32" y="152"/>
                  <a:pt x="32" y="152"/>
                  <a:pt x="32" y="152"/>
                </a:cubicBezTo>
                <a:cubicBezTo>
                  <a:pt x="38" y="151"/>
                  <a:pt x="38" y="151"/>
                  <a:pt x="38" y="151"/>
                </a:cubicBezTo>
                <a:cubicBezTo>
                  <a:pt x="38" y="151"/>
                  <a:pt x="38" y="151"/>
                  <a:pt x="38" y="151"/>
                </a:cubicBezTo>
                <a:cubicBezTo>
                  <a:pt x="38" y="152"/>
                  <a:pt x="38" y="152"/>
                  <a:pt x="38" y="152"/>
                </a:cubicBezTo>
                <a:cubicBezTo>
                  <a:pt x="42" y="153"/>
                  <a:pt x="42" y="153"/>
                  <a:pt x="42" y="153"/>
                </a:cubicBezTo>
                <a:cubicBezTo>
                  <a:pt x="44" y="153"/>
                  <a:pt x="45" y="152"/>
                  <a:pt x="46" y="151"/>
                </a:cubicBezTo>
                <a:cubicBezTo>
                  <a:pt x="50" y="146"/>
                  <a:pt x="50" y="146"/>
                  <a:pt x="50" y="146"/>
                </a:cubicBezTo>
                <a:cubicBezTo>
                  <a:pt x="49" y="143"/>
                  <a:pt x="49" y="143"/>
                  <a:pt x="49" y="143"/>
                </a:cubicBezTo>
                <a:cubicBezTo>
                  <a:pt x="50" y="142"/>
                  <a:pt x="51" y="141"/>
                  <a:pt x="52" y="140"/>
                </a:cubicBezTo>
                <a:cubicBezTo>
                  <a:pt x="62" y="140"/>
                  <a:pt x="62" y="140"/>
                  <a:pt x="62" y="140"/>
                </a:cubicBezTo>
                <a:cubicBezTo>
                  <a:pt x="64" y="141"/>
                  <a:pt x="65" y="140"/>
                  <a:pt x="65" y="140"/>
                </a:cubicBezTo>
                <a:cubicBezTo>
                  <a:pt x="66" y="137"/>
                  <a:pt x="67" y="136"/>
                  <a:pt x="68" y="135"/>
                </a:cubicBezTo>
                <a:cubicBezTo>
                  <a:pt x="70" y="135"/>
                  <a:pt x="72" y="135"/>
                  <a:pt x="73" y="136"/>
                </a:cubicBezTo>
                <a:cubicBezTo>
                  <a:pt x="76" y="139"/>
                  <a:pt x="78" y="141"/>
                  <a:pt x="78" y="144"/>
                </a:cubicBezTo>
                <a:cubicBezTo>
                  <a:pt x="77" y="151"/>
                  <a:pt x="77" y="151"/>
                  <a:pt x="77" y="151"/>
                </a:cubicBezTo>
                <a:cubicBezTo>
                  <a:pt x="78" y="152"/>
                  <a:pt x="78" y="152"/>
                  <a:pt x="78" y="152"/>
                </a:cubicBezTo>
                <a:cubicBezTo>
                  <a:pt x="81" y="154"/>
                  <a:pt x="82" y="156"/>
                  <a:pt x="82" y="158"/>
                </a:cubicBezTo>
                <a:cubicBezTo>
                  <a:pt x="81" y="165"/>
                  <a:pt x="81" y="165"/>
                  <a:pt x="81" y="165"/>
                </a:cubicBezTo>
                <a:cubicBezTo>
                  <a:pt x="80" y="169"/>
                  <a:pt x="78" y="172"/>
                  <a:pt x="77" y="172"/>
                </a:cubicBezTo>
                <a:cubicBezTo>
                  <a:pt x="77" y="172"/>
                  <a:pt x="77" y="172"/>
                  <a:pt x="77" y="172"/>
                </a:cubicBezTo>
                <a:cubicBezTo>
                  <a:pt x="71" y="185"/>
                  <a:pt x="71" y="185"/>
                  <a:pt x="71" y="185"/>
                </a:cubicBezTo>
                <a:cubicBezTo>
                  <a:pt x="73" y="186"/>
                  <a:pt x="73" y="186"/>
                  <a:pt x="73" y="186"/>
                </a:cubicBezTo>
                <a:cubicBezTo>
                  <a:pt x="82" y="186"/>
                  <a:pt x="82" y="186"/>
                  <a:pt x="82" y="186"/>
                </a:cubicBezTo>
                <a:cubicBezTo>
                  <a:pt x="84" y="187"/>
                  <a:pt x="84" y="187"/>
                  <a:pt x="84" y="187"/>
                </a:cubicBezTo>
                <a:cubicBezTo>
                  <a:pt x="84" y="188"/>
                  <a:pt x="84" y="188"/>
                  <a:pt x="84" y="188"/>
                </a:cubicBezTo>
                <a:cubicBezTo>
                  <a:pt x="82" y="192"/>
                  <a:pt x="82" y="195"/>
                  <a:pt x="82" y="197"/>
                </a:cubicBezTo>
                <a:cubicBezTo>
                  <a:pt x="86" y="199"/>
                  <a:pt x="88" y="200"/>
                  <a:pt x="89" y="199"/>
                </a:cubicBezTo>
                <a:cubicBezTo>
                  <a:pt x="94" y="197"/>
                  <a:pt x="94" y="197"/>
                  <a:pt x="94" y="197"/>
                </a:cubicBezTo>
                <a:cubicBezTo>
                  <a:pt x="97" y="196"/>
                  <a:pt x="97" y="196"/>
                  <a:pt x="97" y="196"/>
                </a:cubicBezTo>
                <a:cubicBezTo>
                  <a:pt x="102" y="196"/>
                  <a:pt x="102" y="196"/>
                  <a:pt x="102" y="196"/>
                </a:cubicBezTo>
                <a:cubicBezTo>
                  <a:pt x="108" y="190"/>
                  <a:pt x="108" y="190"/>
                  <a:pt x="108" y="190"/>
                </a:cubicBezTo>
                <a:cubicBezTo>
                  <a:pt x="108" y="183"/>
                  <a:pt x="108" y="183"/>
                  <a:pt x="108" y="183"/>
                </a:cubicBezTo>
                <a:cubicBezTo>
                  <a:pt x="107" y="181"/>
                  <a:pt x="108" y="179"/>
                  <a:pt x="108" y="178"/>
                </a:cubicBezTo>
                <a:cubicBezTo>
                  <a:pt x="110" y="177"/>
                  <a:pt x="113" y="177"/>
                  <a:pt x="118" y="180"/>
                </a:cubicBezTo>
                <a:cubicBezTo>
                  <a:pt x="128" y="186"/>
                  <a:pt x="128" y="186"/>
                  <a:pt x="128" y="186"/>
                </a:cubicBezTo>
                <a:cubicBezTo>
                  <a:pt x="131" y="188"/>
                  <a:pt x="133" y="189"/>
                  <a:pt x="135" y="189"/>
                </a:cubicBezTo>
                <a:cubicBezTo>
                  <a:pt x="135" y="188"/>
                  <a:pt x="135" y="188"/>
                  <a:pt x="135" y="188"/>
                </a:cubicBezTo>
                <a:cubicBezTo>
                  <a:pt x="136" y="187"/>
                  <a:pt x="135" y="184"/>
                  <a:pt x="133" y="180"/>
                </a:cubicBezTo>
                <a:cubicBezTo>
                  <a:pt x="128" y="172"/>
                  <a:pt x="128" y="172"/>
                  <a:pt x="128" y="172"/>
                </a:cubicBezTo>
                <a:cubicBezTo>
                  <a:pt x="128" y="171"/>
                  <a:pt x="128" y="171"/>
                  <a:pt x="128" y="171"/>
                </a:cubicBezTo>
                <a:cubicBezTo>
                  <a:pt x="128" y="171"/>
                  <a:pt x="128" y="171"/>
                  <a:pt x="128" y="171"/>
                </a:cubicBezTo>
                <a:cubicBezTo>
                  <a:pt x="128" y="170"/>
                  <a:pt x="128" y="170"/>
                  <a:pt x="128" y="170"/>
                </a:cubicBezTo>
                <a:cubicBezTo>
                  <a:pt x="134" y="163"/>
                  <a:pt x="139" y="160"/>
                  <a:pt x="146" y="163"/>
                </a:cubicBezTo>
                <a:cubicBezTo>
                  <a:pt x="160" y="170"/>
                  <a:pt x="160" y="170"/>
                  <a:pt x="160" y="170"/>
                </a:cubicBezTo>
                <a:cubicBezTo>
                  <a:pt x="166" y="166"/>
                  <a:pt x="166" y="166"/>
                  <a:pt x="166" y="166"/>
                </a:cubicBezTo>
                <a:cubicBezTo>
                  <a:pt x="167" y="166"/>
                  <a:pt x="167" y="166"/>
                  <a:pt x="167" y="166"/>
                </a:cubicBezTo>
                <a:cubicBezTo>
                  <a:pt x="167" y="165"/>
                  <a:pt x="167" y="165"/>
                  <a:pt x="167" y="165"/>
                </a:cubicBezTo>
                <a:cubicBezTo>
                  <a:pt x="167" y="165"/>
                  <a:pt x="167" y="165"/>
                  <a:pt x="167" y="165"/>
                </a:cubicBezTo>
                <a:cubicBezTo>
                  <a:pt x="166" y="164"/>
                  <a:pt x="166" y="164"/>
                  <a:pt x="166" y="164"/>
                </a:cubicBezTo>
                <a:cubicBezTo>
                  <a:pt x="166" y="164"/>
                  <a:pt x="166" y="164"/>
                  <a:pt x="166" y="164"/>
                </a:cubicBezTo>
                <a:cubicBezTo>
                  <a:pt x="167" y="163"/>
                  <a:pt x="167" y="163"/>
                  <a:pt x="167" y="163"/>
                </a:cubicBezTo>
                <a:cubicBezTo>
                  <a:pt x="172" y="155"/>
                  <a:pt x="173" y="149"/>
                  <a:pt x="172" y="146"/>
                </a:cubicBezTo>
                <a:cubicBezTo>
                  <a:pt x="170" y="143"/>
                  <a:pt x="168" y="142"/>
                  <a:pt x="167" y="142"/>
                </a:cubicBezTo>
                <a:cubicBezTo>
                  <a:pt x="166" y="142"/>
                  <a:pt x="166" y="142"/>
                  <a:pt x="166" y="142"/>
                </a:cubicBezTo>
                <a:cubicBezTo>
                  <a:pt x="165" y="138"/>
                  <a:pt x="165" y="138"/>
                  <a:pt x="165" y="138"/>
                </a:cubicBezTo>
                <a:cubicBezTo>
                  <a:pt x="166" y="138"/>
                  <a:pt x="166" y="138"/>
                  <a:pt x="166" y="138"/>
                </a:cubicBezTo>
                <a:cubicBezTo>
                  <a:pt x="168" y="136"/>
                  <a:pt x="170" y="135"/>
                  <a:pt x="170" y="134"/>
                </a:cubicBezTo>
                <a:cubicBezTo>
                  <a:pt x="169" y="132"/>
                  <a:pt x="169" y="132"/>
                  <a:pt x="169" y="132"/>
                </a:cubicBezTo>
                <a:cubicBezTo>
                  <a:pt x="163" y="126"/>
                  <a:pt x="163" y="126"/>
                  <a:pt x="163" y="126"/>
                </a:cubicBezTo>
                <a:cubicBezTo>
                  <a:pt x="163" y="126"/>
                  <a:pt x="163" y="126"/>
                  <a:pt x="163" y="126"/>
                </a:cubicBezTo>
                <a:cubicBezTo>
                  <a:pt x="163" y="125"/>
                  <a:pt x="163" y="125"/>
                  <a:pt x="163" y="125"/>
                </a:cubicBezTo>
                <a:cubicBezTo>
                  <a:pt x="160" y="116"/>
                  <a:pt x="160" y="116"/>
                  <a:pt x="160" y="116"/>
                </a:cubicBezTo>
                <a:cubicBezTo>
                  <a:pt x="158" y="110"/>
                  <a:pt x="158" y="104"/>
                  <a:pt x="158" y="98"/>
                </a:cubicBezTo>
                <a:cubicBezTo>
                  <a:pt x="158" y="94"/>
                  <a:pt x="158" y="94"/>
                  <a:pt x="158" y="94"/>
                </a:cubicBezTo>
                <a:cubicBezTo>
                  <a:pt x="154" y="98"/>
                  <a:pt x="154" y="98"/>
                  <a:pt x="154" y="98"/>
                </a:cubicBezTo>
                <a:cubicBezTo>
                  <a:pt x="151" y="102"/>
                  <a:pt x="151" y="102"/>
                  <a:pt x="151" y="102"/>
                </a:cubicBezTo>
                <a:cubicBezTo>
                  <a:pt x="150" y="85"/>
                  <a:pt x="150" y="85"/>
                  <a:pt x="150" y="85"/>
                </a:cubicBezTo>
                <a:cubicBezTo>
                  <a:pt x="150" y="85"/>
                  <a:pt x="150" y="85"/>
                  <a:pt x="150" y="85"/>
                </a:cubicBezTo>
                <a:cubicBezTo>
                  <a:pt x="150" y="84"/>
                  <a:pt x="150" y="84"/>
                  <a:pt x="150" y="84"/>
                </a:cubicBezTo>
                <a:cubicBezTo>
                  <a:pt x="150" y="84"/>
                  <a:pt x="150" y="84"/>
                  <a:pt x="150" y="84"/>
                </a:cubicBezTo>
                <a:cubicBezTo>
                  <a:pt x="159" y="71"/>
                  <a:pt x="165" y="64"/>
                  <a:pt x="167" y="62"/>
                </a:cubicBezTo>
                <a:cubicBezTo>
                  <a:pt x="163" y="50"/>
                  <a:pt x="163" y="50"/>
                  <a:pt x="163" y="50"/>
                </a:cubicBezTo>
                <a:cubicBezTo>
                  <a:pt x="162" y="44"/>
                  <a:pt x="161" y="40"/>
                  <a:pt x="161" y="38"/>
                </a:cubicBezTo>
                <a:cubicBezTo>
                  <a:pt x="154" y="35"/>
                  <a:pt x="154" y="35"/>
                  <a:pt x="154" y="35"/>
                </a:cubicBezTo>
                <a:lnTo>
                  <a:pt x="150" y="34"/>
                </a:lnTo>
                <a:close/>
              </a:path>
            </a:pathLst>
          </a:custGeom>
          <a:solidFill>
            <a:schemeClr val="accent3"/>
          </a:solidFill>
          <a:ln>
            <a:noFill/>
          </a:ln>
        </p:spPr>
        <p:txBody>
          <a:bodyPr/>
          <a:lstStyle/>
          <a:p>
            <a:endParaRPr lang="zh-CN" altLang="en-US"/>
          </a:p>
        </p:txBody>
      </p:sp>
      <p:sp>
        <p:nvSpPr>
          <p:cNvPr id="27" name="Freeform 19"/>
          <p:cNvSpPr/>
          <p:nvPr/>
        </p:nvSpPr>
        <p:spPr bwMode="auto">
          <a:xfrm>
            <a:off x="3732213" y="3706813"/>
            <a:ext cx="784225" cy="492125"/>
          </a:xfrm>
          <a:custGeom>
            <a:avLst/>
            <a:gdLst>
              <a:gd name="T0" fmla="*/ 2147483646 w 244"/>
              <a:gd name="T1" fmla="*/ 2147483646 h 153"/>
              <a:gd name="T2" fmla="*/ 2147483646 w 244"/>
              <a:gd name="T3" fmla="*/ 2147483646 h 153"/>
              <a:gd name="T4" fmla="*/ 2147483646 w 244"/>
              <a:gd name="T5" fmla="*/ 2147483646 h 153"/>
              <a:gd name="T6" fmla="*/ 2147483646 w 244"/>
              <a:gd name="T7" fmla="*/ 2147483646 h 153"/>
              <a:gd name="T8" fmla="*/ 2147483646 w 244"/>
              <a:gd name="T9" fmla="*/ 2147483646 h 153"/>
              <a:gd name="T10" fmla="*/ 2147483646 w 244"/>
              <a:gd name="T11" fmla="*/ 2147483646 h 153"/>
              <a:gd name="T12" fmla="*/ 2147483646 w 244"/>
              <a:gd name="T13" fmla="*/ 2147483646 h 153"/>
              <a:gd name="T14" fmla="*/ 2147483646 w 244"/>
              <a:gd name="T15" fmla="*/ 2147483646 h 153"/>
              <a:gd name="T16" fmla="*/ 2147483646 w 244"/>
              <a:gd name="T17" fmla="*/ 2147483646 h 153"/>
              <a:gd name="T18" fmla="*/ 2147483646 w 244"/>
              <a:gd name="T19" fmla="*/ 2147483646 h 153"/>
              <a:gd name="T20" fmla="*/ 2147483646 w 244"/>
              <a:gd name="T21" fmla="*/ 2147483646 h 153"/>
              <a:gd name="T22" fmla="*/ 2147483646 w 244"/>
              <a:gd name="T23" fmla="*/ 2147483646 h 153"/>
              <a:gd name="T24" fmla="*/ 2147483646 w 244"/>
              <a:gd name="T25" fmla="*/ 2147483646 h 153"/>
              <a:gd name="T26" fmla="*/ 2147483646 w 244"/>
              <a:gd name="T27" fmla="*/ 2147483646 h 153"/>
              <a:gd name="T28" fmla="*/ 2147483646 w 244"/>
              <a:gd name="T29" fmla="*/ 2147483646 h 153"/>
              <a:gd name="T30" fmla="*/ 2147483646 w 244"/>
              <a:gd name="T31" fmla="*/ 2147483646 h 153"/>
              <a:gd name="T32" fmla="*/ 2147483646 w 244"/>
              <a:gd name="T33" fmla="*/ 2147483646 h 153"/>
              <a:gd name="T34" fmla="*/ 2147483646 w 244"/>
              <a:gd name="T35" fmla="*/ 2147483646 h 153"/>
              <a:gd name="T36" fmla="*/ 2147483646 w 244"/>
              <a:gd name="T37" fmla="*/ 2147483646 h 153"/>
              <a:gd name="T38" fmla="*/ 2147483646 w 244"/>
              <a:gd name="T39" fmla="*/ 2147483646 h 153"/>
              <a:gd name="T40" fmla="*/ 2147483646 w 244"/>
              <a:gd name="T41" fmla="*/ 2147483646 h 153"/>
              <a:gd name="T42" fmla="*/ 2147483646 w 244"/>
              <a:gd name="T43" fmla="*/ 2147483646 h 153"/>
              <a:gd name="T44" fmla="*/ 2147483646 w 244"/>
              <a:gd name="T45" fmla="*/ 2147483646 h 153"/>
              <a:gd name="T46" fmla="*/ 2147483646 w 244"/>
              <a:gd name="T47" fmla="*/ 2147483646 h 153"/>
              <a:gd name="T48" fmla="*/ 2147483646 w 244"/>
              <a:gd name="T49" fmla="*/ 2147483646 h 153"/>
              <a:gd name="T50" fmla="*/ 2147483646 w 244"/>
              <a:gd name="T51" fmla="*/ 2147483646 h 153"/>
              <a:gd name="T52" fmla="*/ 2147483646 w 244"/>
              <a:gd name="T53" fmla="*/ 2147483646 h 153"/>
              <a:gd name="T54" fmla="*/ 2147483646 w 244"/>
              <a:gd name="T55" fmla="*/ 2147483646 h 153"/>
              <a:gd name="T56" fmla="*/ 2147483646 w 244"/>
              <a:gd name="T57" fmla="*/ 2147483646 h 153"/>
              <a:gd name="T58" fmla="*/ 2147483646 w 244"/>
              <a:gd name="T59" fmla="*/ 2147483646 h 153"/>
              <a:gd name="T60" fmla="*/ 2147483646 w 244"/>
              <a:gd name="T61" fmla="*/ 2147483646 h 153"/>
              <a:gd name="T62" fmla="*/ 2147483646 w 244"/>
              <a:gd name="T63" fmla="*/ 2147483646 h 153"/>
              <a:gd name="T64" fmla="*/ 2147483646 w 244"/>
              <a:gd name="T65" fmla="*/ 2147483646 h 153"/>
              <a:gd name="T66" fmla="*/ 2147483646 w 244"/>
              <a:gd name="T67" fmla="*/ 2147483646 h 153"/>
              <a:gd name="T68" fmla="*/ 2147483646 w 244"/>
              <a:gd name="T69" fmla="*/ 2147483646 h 153"/>
              <a:gd name="T70" fmla="*/ 2147483646 w 244"/>
              <a:gd name="T71" fmla="*/ 2147483646 h 153"/>
              <a:gd name="T72" fmla="*/ 2147483646 w 244"/>
              <a:gd name="T73" fmla="*/ 2147483646 h 153"/>
              <a:gd name="T74" fmla="*/ 2147483646 w 244"/>
              <a:gd name="T75" fmla="*/ 2147483646 h 153"/>
              <a:gd name="T76" fmla="*/ 2147483646 w 244"/>
              <a:gd name="T77" fmla="*/ 2147483646 h 153"/>
              <a:gd name="T78" fmla="*/ 2147483646 w 244"/>
              <a:gd name="T79" fmla="*/ 2147483646 h 153"/>
              <a:gd name="T80" fmla="*/ 2147483646 w 244"/>
              <a:gd name="T81" fmla="*/ 2147483646 h 153"/>
              <a:gd name="T82" fmla="*/ 2147483646 w 244"/>
              <a:gd name="T83" fmla="*/ 2147483646 h 153"/>
              <a:gd name="T84" fmla="*/ 2147483646 w 244"/>
              <a:gd name="T85" fmla="*/ 2147483646 h 153"/>
              <a:gd name="T86" fmla="*/ 2147483646 w 244"/>
              <a:gd name="T87" fmla="*/ 2147483646 h 153"/>
              <a:gd name="T88" fmla="*/ 2147483646 w 244"/>
              <a:gd name="T89" fmla="*/ 2147483646 h 153"/>
              <a:gd name="T90" fmla="*/ 2147483646 w 244"/>
              <a:gd name="T91" fmla="*/ 0 h 153"/>
              <a:gd name="T92" fmla="*/ 2147483646 w 244"/>
              <a:gd name="T93" fmla="*/ 2147483646 h 153"/>
              <a:gd name="T94" fmla="*/ 2147483646 w 244"/>
              <a:gd name="T95" fmla="*/ 2147483646 h 15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44" h="153">
                <a:moveTo>
                  <a:pt x="31" y="1"/>
                </a:moveTo>
                <a:cubicBezTo>
                  <a:pt x="30" y="2"/>
                  <a:pt x="30" y="2"/>
                  <a:pt x="30" y="2"/>
                </a:cubicBezTo>
                <a:cubicBezTo>
                  <a:pt x="32" y="5"/>
                  <a:pt x="32" y="5"/>
                  <a:pt x="32" y="5"/>
                </a:cubicBezTo>
                <a:cubicBezTo>
                  <a:pt x="43" y="12"/>
                  <a:pt x="43" y="12"/>
                  <a:pt x="43" y="12"/>
                </a:cubicBezTo>
                <a:cubicBezTo>
                  <a:pt x="43" y="12"/>
                  <a:pt x="43" y="12"/>
                  <a:pt x="43" y="12"/>
                </a:cubicBezTo>
                <a:cubicBezTo>
                  <a:pt x="43" y="12"/>
                  <a:pt x="43" y="12"/>
                  <a:pt x="43" y="12"/>
                </a:cubicBezTo>
                <a:cubicBezTo>
                  <a:pt x="43" y="12"/>
                  <a:pt x="43" y="12"/>
                  <a:pt x="43" y="12"/>
                </a:cubicBezTo>
                <a:cubicBezTo>
                  <a:pt x="50" y="19"/>
                  <a:pt x="50" y="19"/>
                  <a:pt x="50" y="19"/>
                </a:cubicBezTo>
                <a:cubicBezTo>
                  <a:pt x="49" y="20"/>
                  <a:pt x="49" y="20"/>
                  <a:pt x="49" y="20"/>
                </a:cubicBezTo>
                <a:cubicBezTo>
                  <a:pt x="45" y="25"/>
                  <a:pt x="45" y="25"/>
                  <a:pt x="45" y="25"/>
                </a:cubicBezTo>
                <a:cubicBezTo>
                  <a:pt x="44" y="25"/>
                  <a:pt x="44" y="25"/>
                  <a:pt x="44" y="25"/>
                </a:cubicBezTo>
                <a:cubicBezTo>
                  <a:pt x="44" y="26"/>
                  <a:pt x="44" y="26"/>
                  <a:pt x="44" y="26"/>
                </a:cubicBezTo>
                <a:cubicBezTo>
                  <a:pt x="37" y="26"/>
                  <a:pt x="37" y="26"/>
                  <a:pt x="37" y="26"/>
                </a:cubicBezTo>
                <a:cubicBezTo>
                  <a:pt x="33" y="27"/>
                  <a:pt x="33" y="27"/>
                  <a:pt x="33" y="27"/>
                </a:cubicBezTo>
                <a:cubicBezTo>
                  <a:pt x="30" y="29"/>
                  <a:pt x="30" y="29"/>
                  <a:pt x="30" y="29"/>
                </a:cubicBezTo>
                <a:cubicBezTo>
                  <a:pt x="32" y="33"/>
                  <a:pt x="32" y="33"/>
                  <a:pt x="32" y="33"/>
                </a:cubicBezTo>
                <a:cubicBezTo>
                  <a:pt x="32" y="33"/>
                  <a:pt x="32" y="33"/>
                  <a:pt x="32" y="33"/>
                </a:cubicBezTo>
                <a:cubicBezTo>
                  <a:pt x="32" y="37"/>
                  <a:pt x="32" y="37"/>
                  <a:pt x="32" y="37"/>
                </a:cubicBezTo>
                <a:cubicBezTo>
                  <a:pt x="36" y="43"/>
                  <a:pt x="36" y="43"/>
                  <a:pt x="36" y="43"/>
                </a:cubicBezTo>
                <a:cubicBezTo>
                  <a:pt x="36" y="43"/>
                  <a:pt x="36" y="43"/>
                  <a:pt x="36" y="43"/>
                </a:cubicBezTo>
                <a:cubicBezTo>
                  <a:pt x="36" y="54"/>
                  <a:pt x="36" y="54"/>
                  <a:pt x="36" y="54"/>
                </a:cubicBezTo>
                <a:cubicBezTo>
                  <a:pt x="39" y="55"/>
                  <a:pt x="39" y="55"/>
                  <a:pt x="39" y="55"/>
                </a:cubicBezTo>
                <a:cubicBezTo>
                  <a:pt x="44" y="57"/>
                  <a:pt x="44" y="57"/>
                  <a:pt x="44" y="57"/>
                </a:cubicBezTo>
                <a:cubicBezTo>
                  <a:pt x="45" y="57"/>
                  <a:pt x="45" y="57"/>
                  <a:pt x="45" y="57"/>
                </a:cubicBezTo>
                <a:cubicBezTo>
                  <a:pt x="45" y="57"/>
                  <a:pt x="45" y="57"/>
                  <a:pt x="45" y="57"/>
                </a:cubicBezTo>
                <a:cubicBezTo>
                  <a:pt x="45" y="57"/>
                  <a:pt x="45" y="57"/>
                  <a:pt x="45" y="57"/>
                </a:cubicBezTo>
                <a:cubicBezTo>
                  <a:pt x="46" y="58"/>
                  <a:pt x="46" y="58"/>
                  <a:pt x="46" y="58"/>
                </a:cubicBezTo>
                <a:cubicBezTo>
                  <a:pt x="51" y="65"/>
                  <a:pt x="51" y="65"/>
                  <a:pt x="51" y="65"/>
                </a:cubicBezTo>
                <a:cubicBezTo>
                  <a:pt x="51" y="65"/>
                  <a:pt x="51" y="65"/>
                  <a:pt x="51" y="65"/>
                </a:cubicBezTo>
                <a:cubicBezTo>
                  <a:pt x="51" y="65"/>
                  <a:pt x="51" y="65"/>
                  <a:pt x="51" y="65"/>
                </a:cubicBezTo>
                <a:cubicBezTo>
                  <a:pt x="54" y="73"/>
                  <a:pt x="54" y="73"/>
                  <a:pt x="54" y="73"/>
                </a:cubicBezTo>
                <a:cubicBezTo>
                  <a:pt x="54" y="73"/>
                  <a:pt x="54" y="73"/>
                  <a:pt x="54" y="73"/>
                </a:cubicBezTo>
                <a:cubicBezTo>
                  <a:pt x="54" y="73"/>
                  <a:pt x="54" y="73"/>
                  <a:pt x="54" y="73"/>
                </a:cubicBezTo>
                <a:cubicBezTo>
                  <a:pt x="54" y="78"/>
                  <a:pt x="54" y="78"/>
                  <a:pt x="54" y="78"/>
                </a:cubicBezTo>
                <a:cubicBezTo>
                  <a:pt x="53" y="81"/>
                  <a:pt x="52" y="83"/>
                  <a:pt x="52" y="85"/>
                </a:cubicBezTo>
                <a:cubicBezTo>
                  <a:pt x="50" y="87"/>
                  <a:pt x="46" y="90"/>
                  <a:pt x="40" y="92"/>
                </a:cubicBezTo>
                <a:cubicBezTo>
                  <a:pt x="27" y="100"/>
                  <a:pt x="27" y="100"/>
                  <a:pt x="27" y="100"/>
                </a:cubicBezTo>
                <a:cubicBezTo>
                  <a:pt x="26" y="100"/>
                  <a:pt x="26" y="100"/>
                  <a:pt x="26" y="100"/>
                </a:cubicBezTo>
                <a:cubicBezTo>
                  <a:pt x="2" y="102"/>
                  <a:pt x="2" y="102"/>
                  <a:pt x="2" y="102"/>
                </a:cubicBezTo>
                <a:cubicBezTo>
                  <a:pt x="0" y="108"/>
                  <a:pt x="0" y="108"/>
                  <a:pt x="0" y="108"/>
                </a:cubicBezTo>
                <a:cubicBezTo>
                  <a:pt x="4" y="116"/>
                  <a:pt x="4" y="116"/>
                  <a:pt x="4" y="116"/>
                </a:cubicBezTo>
                <a:cubicBezTo>
                  <a:pt x="4" y="116"/>
                  <a:pt x="4" y="116"/>
                  <a:pt x="4" y="116"/>
                </a:cubicBezTo>
                <a:cubicBezTo>
                  <a:pt x="4" y="117"/>
                  <a:pt x="4" y="117"/>
                  <a:pt x="4" y="117"/>
                </a:cubicBezTo>
                <a:cubicBezTo>
                  <a:pt x="6" y="127"/>
                  <a:pt x="6" y="127"/>
                  <a:pt x="6" y="127"/>
                </a:cubicBezTo>
                <a:cubicBezTo>
                  <a:pt x="19" y="143"/>
                  <a:pt x="19" y="143"/>
                  <a:pt x="19" y="143"/>
                </a:cubicBezTo>
                <a:cubicBezTo>
                  <a:pt x="20" y="143"/>
                  <a:pt x="20" y="143"/>
                  <a:pt x="20" y="143"/>
                </a:cubicBezTo>
                <a:cubicBezTo>
                  <a:pt x="20" y="143"/>
                  <a:pt x="20" y="143"/>
                  <a:pt x="20" y="143"/>
                </a:cubicBezTo>
                <a:cubicBezTo>
                  <a:pt x="20" y="143"/>
                  <a:pt x="20" y="143"/>
                  <a:pt x="20" y="143"/>
                </a:cubicBezTo>
                <a:cubicBezTo>
                  <a:pt x="25" y="153"/>
                  <a:pt x="25" y="153"/>
                  <a:pt x="25" y="153"/>
                </a:cubicBezTo>
                <a:cubicBezTo>
                  <a:pt x="26" y="151"/>
                  <a:pt x="26" y="151"/>
                  <a:pt x="26" y="151"/>
                </a:cubicBezTo>
                <a:cubicBezTo>
                  <a:pt x="26" y="151"/>
                  <a:pt x="26" y="151"/>
                  <a:pt x="26" y="151"/>
                </a:cubicBezTo>
                <a:cubicBezTo>
                  <a:pt x="30" y="139"/>
                  <a:pt x="30" y="139"/>
                  <a:pt x="30" y="139"/>
                </a:cubicBezTo>
                <a:cubicBezTo>
                  <a:pt x="30" y="139"/>
                  <a:pt x="30" y="139"/>
                  <a:pt x="30" y="139"/>
                </a:cubicBezTo>
                <a:cubicBezTo>
                  <a:pt x="30" y="138"/>
                  <a:pt x="30" y="138"/>
                  <a:pt x="30" y="138"/>
                </a:cubicBezTo>
                <a:cubicBezTo>
                  <a:pt x="30" y="138"/>
                  <a:pt x="30" y="138"/>
                  <a:pt x="30" y="138"/>
                </a:cubicBezTo>
                <a:cubicBezTo>
                  <a:pt x="38" y="128"/>
                  <a:pt x="38" y="128"/>
                  <a:pt x="38" y="128"/>
                </a:cubicBezTo>
                <a:cubicBezTo>
                  <a:pt x="39" y="127"/>
                  <a:pt x="39" y="127"/>
                  <a:pt x="39" y="127"/>
                </a:cubicBezTo>
                <a:cubicBezTo>
                  <a:pt x="49" y="123"/>
                  <a:pt x="49" y="123"/>
                  <a:pt x="49" y="123"/>
                </a:cubicBezTo>
                <a:cubicBezTo>
                  <a:pt x="50" y="123"/>
                  <a:pt x="50" y="123"/>
                  <a:pt x="50" y="123"/>
                </a:cubicBezTo>
                <a:cubicBezTo>
                  <a:pt x="56" y="127"/>
                  <a:pt x="56" y="127"/>
                  <a:pt x="56" y="127"/>
                </a:cubicBezTo>
                <a:cubicBezTo>
                  <a:pt x="64" y="126"/>
                  <a:pt x="64" y="126"/>
                  <a:pt x="64" y="126"/>
                </a:cubicBezTo>
                <a:cubicBezTo>
                  <a:pt x="62" y="112"/>
                  <a:pt x="62" y="112"/>
                  <a:pt x="62" y="112"/>
                </a:cubicBezTo>
                <a:cubicBezTo>
                  <a:pt x="63" y="111"/>
                  <a:pt x="63" y="111"/>
                  <a:pt x="63" y="111"/>
                </a:cubicBezTo>
                <a:cubicBezTo>
                  <a:pt x="71" y="111"/>
                  <a:pt x="71" y="111"/>
                  <a:pt x="71" y="111"/>
                </a:cubicBezTo>
                <a:cubicBezTo>
                  <a:pt x="79" y="111"/>
                  <a:pt x="79" y="111"/>
                  <a:pt x="79" y="111"/>
                </a:cubicBezTo>
                <a:cubicBezTo>
                  <a:pt x="80" y="111"/>
                  <a:pt x="80" y="111"/>
                  <a:pt x="80" y="111"/>
                </a:cubicBezTo>
                <a:cubicBezTo>
                  <a:pt x="80" y="111"/>
                  <a:pt x="80" y="111"/>
                  <a:pt x="80" y="111"/>
                </a:cubicBezTo>
                <a:cubicBezTo>
                  <a:pt x="96" y="119"/>
                  <a:pt x="96" y="119"/>
                  <a:pt x="96" y="119"/>
                </a:cubicBezTo>
                <a:cubicBezTo>
                  <a:pt x="109" y="121"/>
                  <a:pt x="109" y="121"/>
                  <a:pt x="109" y="121"/>
                </a:cubicBezTo>
                <a:cubicBezTo>
                  <a:pt x="110" y="121"/>
                  <a:pt x="110" y="121"/>
                  <a:pt x="110" y="121"/>
                </a:cubicBezTo>
                <a:cubicBezTo>
                  <a:pt x="110" y="121"/>
                  <a:pt x="110" y="121"/>
                  <a:pt x="110" y="121"/>
                </a:cubicBezTo>
                <a:cubicBezTo>
                  <a:pt x="110" y="121"/>
                  <a:pt x="110" y="121"/>
                  <a:pt x="110" y="121"/>
                </a:cubicBezTo>
                <a:cubicBezTo>
                  <a:pt x="114" y="125"/>
                  <a:pt x="114" y="125"/>
                  <a:pt x="114" y="125"/>
                </a:cubicBezTo>
                <a:cubicBezTo>
                  <a:pt x="121" y="127"/>
                  <a:pt x="121" y="127"/>
                  <a:pt x="121" y="127"/>
                </a:cubicBezTo>
                <a:cubicBezTo>
                  <a:pt x="121" y="127"/>
                  <a:pt x="121" y="127"/>
                  <a:pt x="121" y="127"/>
                </a:cubicBezTo>
                <a:cubicBezTo>
                  <a:pt x="121" y="127"/>
                  <a:pt x="121" y="127"/>
                  <a:pt x="121" y="127"/>
                </a:cubicBezTo>
                <a:cubicBezTo>
                  <a:pt x="121" y="127"/>
                  <a:pt x="121" y="127"/>
                  <a:pt x="121" y="127"/>
                </a:cubicBezTo>
                <a:cubicBezTo>
                  <a:pt x="121" y="127"/>
                  <a:pt x="121" y="127"/>
                  <a:pt x="121" y="127"/>
                </a:cubicBezTo>
                <a:cubicBezTo>
                  <a:pt x="125" y="131"/>
                  <a:pt x="125" y="131"/>
                  <a:pt x="125" y="131"/>
                </a:cubicBezTo>
                <a:cubicBezTo>
                  <a:pt x="127" y="132"/>
                  <a:pt x="127" y="132"/>
                  <a:pt x="127" y="132"/>
                </a:cubicBezTo>
                <a:cubicBezTo>
                  <a:pt x="132" y="128"/>
                  <a:pt x="132" y="128"/>
                  <a:pt x="132" y="128"/>
                </a:cubicBezTo>
                <a:cubicBezTo>
                  <a:pt x="132" y="127"/>
                  <a:pt x="132" y="127"/>
                  <a:pt x="132" y="127"/>
                </a:cubicBezTo>
                <a:cubicBezTo>
                  <a:pt x="138" y="122"/>
                  <a:pt x="138" y="122"/>
                  <a:pt x="138" y="122"/>
                </a:cubicBezTo>
                <a:cubicBezTo>
                  <a:pt x="142" y="115"/>
                  <a:pt x="142" y="115"/>
                  <a:pt x="142" y="115"/>
                </a:cubicBezTo>
                <a:cubicBezTo>
                  <a:pt x="148" y="119"/>
                  <a:pt x="148" y="119"/>
                  <a:pt x="148" y="119"/>
                </a:cubicBezTo>
                <a:cubicBezTo>
                  <a:pt x="148" y="119"/>
                  <a:pt x="148" y="119"/>
                  <a:pt x="148" y="119"/>
                </a:cubicBezTo>
                <a:cubicBezTo>
                  <a:pt x="148" y="120"/>
                  <a:pt x="148" y="120"/>
                  <a:pt x="148" y="120"/>
                </a:cubicBezTo>
                <a:cubicBezTo>
                  <a:pt x="150" y="125"/>
                  <a:pt x="150" y="125"/>
                  <a:pt x="150" y="125"/>
                </a:cubicBezTo>
                <a:cubicBezTo>
                  <a:pt x="150" y="126"/>
                  <a:pt x="150" y="126"/>
                  <a:pt x="150" y="126"/>
                </a:cubicBezTo>
                <a:cubicBezTo>
                  <a:pt x="149" y="129"/>
                  <a:pt x="149" y="129"/>
                  <a:pt x="149" y="129"/>
                </a:cubicBezTo>
                <a:cubicBezTo>
                  <a:pt x="150" y="130"/>
                  <a:pt x="150" y="130"/>
                  <a:pt x="150" y="130"/>
                </a:cubicBezTo>
                <a:cubicBezTo>
                  <a:pt x="154" y="128"/>
                  <a:pt x="154" y="128"/>
                  <a:pt x="154" y="128"/>
                </a:cubicBezTo>
                <a:cubicBezTo>
                  <a:pt x="159" y="123"/>
                  <a:pt x="159" y="123"/>
                  <a:pt x="159" y="123"/>
                </a:cubicBezTo>
                <a:cubicBezTo>
                  <a:pt x="164" y="123"/>
                  <a:pt x="164" y="123"/>
                  <a:pt x="164" y="123"/>
                </a:cubicBezTo>
                <a:cubicBezTo>
                  <a:pt x="164" y="123"/>
                  <a:pt x="164" y="123"/>
                  <a:pt x="164" y="123"/>
                </a:cubicBezTo>
                <a:cubicBezTo>
                  <a:pt x="165" y="123"/>
                  <a:pt x="165" y="123"/>
                  <a:pt x="165" y="123"/>
                </a:cubicBezTo>
                <a:cubicBezTo>
                  <a:pt x="168" y="125"/>
                  <a:pt x="168" y="125"/>
                  <a:pt x="168" y="125"/>
                </a:cubicBezTo>
                <a:cubicBezTo>
                  <a:pt x="171" y="128"/>
                  <a:pt x="172" y="130"/>
                  <a:pt x="171" y="132"/>
                </a:cubicBezTo>
                <a:cubicBezTo>
                  <a:pt x="170" y="141"/>
                  <a:pt x="170" y="141"/>
                  <a:pt x="170" y="141"/>
                </a:cubicBezTo>
                <a:cubicBezTo>
                  <a:pt x="173" y="145"/>
                  <a:pt x="173" y="145"/>
                  <a:pt x="173" y="145"/>
                </a:cubicBezTo>
                <a:cubicBezTo>
                  <a:pt x="174" y="145"/>
                  <a:pt x="174" y="145"/>
                  <a:pt x="174" y="145"/>
                </a:cubicBezTo>
                <a:cubicBezTo>
                  <a:pt x="183" y="135"/>
                  <a:pt x="190" y="130"/>
                  <a:pt x="194" y="130"/>
                </a:cubicBezTo>
                <a:cubicBezTo>
                  <a:pt x="204" y="130"/>
                  <a:pt x="204" y="130"/>
                  <a:pt x="204" y="130"/>
                </a:cubicBezTo>
                <a:cubicBezTo>
                  <a:pt x="207" y="125"/>
                  <a:pt x="207" y="125"/>
                  <a:pt x="207" y="125"/>
                </a:cubicBezTo>
                <a:cubicBezTo>
                  <a:pt x="215" y="121"/>
                  <a:pt x="215" y="121"/>
                  <a:pt x="215" y="121"/>
                </a:cubicBezTo>
                <a:cubicBezTo>
                  <a:pt x="216" y="121"/>
                  <a:pt x="216" y="121"/>
                  <a:pt x="216" y="121"/>
                </a:cubicBezTo>
                <a:cubicBezTo>
                  <a:pt x="226" y="120"/>
                  <a:pt x="226" y="120"/>
                  <a:pt x="226" y="120"/>
                </a:cubicBezTo>
                <a:cubicBezTo>
                  <a:pt x="237" y="114"/>
                  <a:pt x="237" y="114"/>
                  <a:pt x="237" y="114"/>
                </a:cubicBezTo>
                <a:cubicBezTo>
                  <a:pt x="237" y="114"/>
                  <a:pt x="237" y="114"/>
                  <a:pt x="237" y="114"/>
                </a:cubicBezTo>
                <a:cubicBezTo>
                  <a:pt x="244" y="114"/>
                  <a:pt x="244" y="114"/>
                  <a:pt x="244" y="114"/>
                </a:cubicBezTo>
                <a:cubicBezTo>
                  <a:pt x="242" y="111"/>
                  <a:pt x="242" y="111"/>
                  <a:pt x="242" y="111"/>
                </a:cubicBezTo>
                <a:cubicBezTo>
                  <a:pt x="243" y="110"/>
                  <a:pt x="243" y="110"/>
                  <a:pt x="243" y="110"/>
                </a:cubicBezTo>
                <a:cubicBezTo>
                  <a:pt x="244" y="108"/>
                  <a:pt x="244" y="108"/>
                  <a:pt x="244" y="108"/>
                </a:cubicBezTo>
                <a:cubicBezTo>
                  <a:pt x="230" y="77"/>
                  <a:pt x="230" y="77"/>
                  <a:pt x="230" y="77"/>
                </a:cubicBezTo>
                <a:cubicBezTo>
                  <a:pt x="230" y="76"/>
                  <a:pt x="230" y="76"/>
                  <a:pt x="230" y="76"/>
                </a:cubicBezTo>
                <a:cubicBezTo>
                  <a:pt x="229" y="75"/>
                  <a:pt x="229" y="75"/>
                  <a:pt x="229" y="75"/>
                </a:cubicBezTo>
                <a:cubicBezTo>
                  <a:pt x="236" y="67"/>
                  <a:pt x="236" y="67"/>
                  <a:pt x="236" y="67"/>
                </a:cubicBezTo>
                <a:cubicBezTo>
                  <a:pt x="234" y="65"/>
                  <a:pt x="234" y="65"/>
                  <a:pt x="234" y="65"/>
                </a:cubicBezTo>
                <a:cubicBezTo>
                  <a:pt x="223" y="63"/>
                  <a:pt x="223" y="63"/>
                  <a:pt x="223" y="63"/>
                </a:cubicBezTo>
                <a:cubicBezTo>
                  <a:pt x="222" y="63"/>
                  <a:pt x="222" y="63"/>
                  <a:pt x="222" y="63"/>
                </a:cubicBezTo>
                <a:cubicBezTo>
                  <a:pt x="222" y="63"/>
                  <a:pt x="222" y="63"/>
                  <a:pt x="222" y="63"/>
                </a:cubicBezTo>
                <a:cubicBezTo>
                  <a:pt x="222" y="62"/>
                  <a:pt x="222" y="62"/>
                  <a:pt x="222" y="62"/>
                </a:cubicBezTo>
                <a:cubicBezTo>
                  <a:pt x="215" y="55"/>
                  <a:pt x="215" y="55"/>
                  <a:pt x="215" y="55"/>
                </a:cubicBezTo>
                <a:cubicBezTo>
                  <a:pt x="215" y="53"/>
                  <a:pt x="215" y="53"/>
                  <a:pt x="215" y="53"/>
                </a:cubicBezTo>
                <a:cubicBezTo>
                  <a:pt x="215" y="53"/>
                  <a:pt x="215" y="53"/>
                  <a:pt x="215" y="53"/>
                </a:cubicBezTo>
                <a:cubicBezTo>
                  <a:pt x="214" y="54"/>
                  <a:pt x="214" y="54"/>
                  <a:pt x="214" y="54"/>
                </a:cubicBezTo>
                <a:cubicBezTo>
                  <a:pt x="208" y="50"/>
                  <a:pt x="208" y="50"/>
                  <a:pt x="208" y="50"/>
                </a:cubicBezTo>
                <a:cubicBezTo>
                  <a:pt x="206" y="53"/>
                  <a:pt x="203" y="56"/>
                  <a:pt x="200" y="57"/>
                </a:cubicBezTo>
                <a:cubicBezTo>
                  <a:pt x="197" y="58"/>
                  <a:pt x="192" y="55"/>
                  <a:pt x="186" y="47"/>
                </a:cubicBezTo>
                <a:cubicBezTo>
                  <a:pt x="183" y="43"/>
                  <a:pt x="183" y="43"/>
                  <a:pt x="183" y="43"/>
                </a:cubicBezTo>
                <a:cubicBezTo>
                  <a:pt x="183" y="43"/>
                  <a:pt x="180" y="43"/>
                  <a:pt x="176" y="45"/>
                </a:cubicBezTo>
                <a:cubicBezTo>
                  <a:pt x="169" y="47"/>
                  <a:pt x="164" y="48"/>
                  <a:pt x="162" y="47"/>
                </a:cubicBezTo>
                <a:cubicBezTo>
                  <a:pt x="160" y="45"/>
                  <a:pt x="160" y="41"/>
                  <a:pt x="160" y="35"/>
                </a:cubicBezTo>
                <a:cubicBezTo>
                  <a:pt x="161" y="31"/>
                  <a:pt x="160" y="29"/>
                  <a:pt x="160" y="27"/>
                </a:cubicBezTo>
                <a:cubicBezTo>
                  <a:pt x="108" y="25"/>
                  <a:pt x="108" y="25"/>
                  <a:pt x="108" y="25"/>
                </a:cubicBezTo>
                <a:cubicBezTo>
                  <a:pt x="103" y="23"/>
                  <a:pt x="99" y="21"/>
                  <a:pt x="97" y="19"/>
                </a:cubicBezTo>
                <a:cubicBezTo>
                  <a:pt x="89" y="17"/>
                  <a:pt x="89" y="17"/>
                  <a:pt x="89" y="17"/>
                </a:cubicBezTo>
                <a:cubicBezTo>
                  <a:pt x="86" y="15"/>
                  <a:pt x="80" y="10"/>
                  <a:pt x="72" y="0"/>
                </a:cubicBezTo>
                <a:cubicBezTo>
                  <a:pt x="66" y="5"/>
                  <a:pt x="66" y="5"/>
                  <a:pt x="66" y="5"/>
                </a:cubicBezTo>
                <a:cubicBezTo>
                  <a:pt x="58" y="2"/>
                  <a:pt x="58" y="2"/>
                  <a:pt x="58" y="2"/>
                </a:cubicBezTo>
                <a:cubicBezTo>
                  <a:pt x="37" y="3"/>
                  <a:pt x="37" y="3"/>
                  <a:pt x="37" y="3"/>
                </a:cubicBezTo>
                <a:cubicBezTo>
                  <a:pt x="37" y="3"/>
                  <a:pt x="37" y="3"/>
                  <a:pt x="37" y="3"/>
                </a:cubicBezTo>
                <a:cubicBezTo>
                  <a:pt x="37" y="3"/>
                  <a:pt x="37" y="3"/>
                  <a:pt x="37" y="3"/>
                </a:cubicBezTo>
                <a:lnTo>
                  <a:pt x="31" y="1"/>
                </a:lnTo>
                <a:close/>
              </a:path>
            </a:pathLst>
          </a:custGeom>
          <a:solidFill>
            <a:schemeClr val="accent4"/>
          </a:solidFill>
          <a:ln>
            <a:noFill/>
          </a:ln>
        </p:spPr>
        <p:txBody>
          <a:bodyPr/>
          <a:lstStyle/>
          <a:p>
            <a:endParaRPr lang="zh-CN" altLang="en-US"/>
          </a:p>
        </p:txBody>
      </p:sp>
      <p:sp>
        <p:nvSpPr>
          <p:cNvPr id="28" name="Freeform 20"/>
          <p:cNvSpPr/>
          <p:nvPr/>
        </p:nvSpPr>
        <p:spPr bwMode="auto">
          <a:xfrm>
            <a:off x="3905250" y="4610100"/>
            <a:ext cx="815975" cy="644525"/>
          </a:xfrm>
          <a:custGeom>
            <a:avLst/>
            <a:gdLst>
              <a:gd name="T0" fmla="*/ 2147483646 w 254"/>
              <a:gd name="T1" fmla="*/ 2147483646 h 201"/>
              <a:gd name="T2" fmla="*/ 2147483646 w 254"/>
              <a:gd name="T3" fmla="*/ 2147483646 h 201"/>
              <a:gd name="T4" fmla="*/ 2147483646 w 254"/>
              <a:gd name="T5" fmla="*/ 2147483646 h 201"/>
              <a:gd name="T6" fmla="*/ 2147483646 w 254"/>
              <a:gd name="T7" fmla="*/ 2147483646 h 201"/>
              <a:gd name="T8" fmla="*/ 2147483646 w 254"/>
              <a:gd name="T9" fmla="*/ 2147483646 h 201"/>
              <a:gd name="T10" fmla="*/ 2147483646 w 254"/>
              <a:gd name="T11" fmla="*/ 2147483646 h 201"/>
              <a:gd name="T12" fmla="*/ 2147483646 w 254"/>
              <a:gd name="T13" fmla="*/ 2147483646 h 201"/>
              <a:gd name="T14" fmla="*/ 2147483646 w 254"/>
              <a:gd name="T15" fmla="*/ 2147483646 h 201"/>
              <a:gd name="T16" fmla="*/ 2147483646 w 254"/>
              <a:gd name="T17" fmla="*/ 2147483646 h 201"/>
              <a:gd name="T18" fmla="*/ 2147483646 w 254"/>
              <a:gd name="T19" fmla="*/ 2147483646 h 201"/>
              <a:gd name="T20" fmla="*/ 2147483646 w 254"/>
              <a:gd name="T21" fmla="*/ 2147483646 h 201"/>
              <a:gd name="T22" fmla="*/ 2147483646 w 254"/>
              <a:gd name="T23" fmla="*/ 2147483646 h 201"/>
              <a:gd name="T24" fmla="*/ 2147483646 w 254"/>
              <a:gd name="T25" fmla="*/ 2147483646 h 201"/>
              <a:gd name="T26" fmla="*/ 2147483646 w 254"/>
              <a:gd name="T27" fmla="*/ 2147483646 h 201"/>
              <a:gd name="T28" fmla="*/ 2147483646 w 254"/>
              <a:gd name="T29" fmla="*/ 2147483646 h 201"/>
              <a:gd name="T30" fmla="*/ 2147483646 w 254"/>
              <a:gd name="T31" fmla="*/ 2147483646 h 201"/>
              <a:gd name="T32" fmla="*/ 2147483646 w 254"/>
              <a:gd name="T33" fmla="*/ 2147483646 h 201"/>
              <a:gd name="T34" fmla="*/ 2147483646 w 254"/>
              <a:gd name="T35" fmla="*/ 2147483646 h 201"/>
              <a:gd name="T36" fmla="*/ 2147483646 w 254"/>
              <a:gd name="T37" fmla="*/ 2147483646 h 201"/>
              <a:gd name="T38" fmla="*/ 2147483646 w 254"/>
              <a:gd name="T39" fmla="*/ 2147483646 h 201"/>
              <a:gd name="T40" fmla="*/ 2147483646 w 254"/>
              <a:gd name="T41" fmla="*/ 2147483646 h 201"/>
              <a:gd name="T42" fmla="*/ 2147483646 w 254"/>
              <a:gd name="T43" fmla="*/ 2147483646 h 201"/>
              <a:gd name="T44" fmla="*/ 2147483646 w 254"/>
              <a:gd name="T45" fmla="*/ 2147483646 h 201"/>
              <a:gd name="T46" fmla="*/ 2147483646 w 254"/>
              <a:gd name="T47" fmla="*/ 2147483646 h 201"/>
              <a:gd name="T48" fmla="*/ 2147483646 w 254"/>
              <a:gd name="T49" fmla="*/ 2147483646 h 201"/>
              <a:gd name="T50" fmla="*/ 2147483646 w 254"/>
              <a:gd name="T51" fmla="*/ 2147483646 h 201"/>
              <a:gd name="T52" fmla="*/ 2147483646 w 254"/>
              <a:gd name="T53" fmla="*/ 2147483646 h 201"/>
              <a:gd name="T54" fmla="*/ 2147483646 w 254"/>
              <a:gd name="T55" fmla="*/ 2147483646 h 201"/>
              <a:gd name="T56" fmla="*/ 2147483646 w 254"/>
              <a:gd name="T57" fmla="*/ 2147483646 h 201"/>
              <a:gd name="T58" fmla="*/ 2147483646 w 254"/>
              <a:gd name="T59" fmla="*/ 2147483646 h 201"/>
              <a:gd name="T60" fmla="*/ 2147483646 w 254"/>
              <a:gd name="T61" fmla="*/ 2147483646 h 201"/>
              <a:gd name="T62" fmla="*/ 2147483646 w 254"/>
              <a:gd name="T63" fmla="*/ 2147483646 h 201"/>
              <a:gd name="T64" fmla="*/ 2147483646 w 254"/>
              <a:gd name="T65" fmla="*/ 2147483646 h 201"/>
              <a:gd name="T66" fmla="*/ 2147483646 w 254"/>
              <a:gd name="T67" fmla="*/ 2147483646 h 201"/>
              <a:gd name="T68" fmla="*/ 2147483646 w 254"/>
              <a:gd name="T69" fmla="*/ 2147483646 h 201"/>
              <a:gd name="T70" fmla="*/ 2147483646 w 254"/>
              <a:gd name="T71" fmla="*/ 2147483646 h 201"/>
              <a:gd name="T72" fmla="*/ 2147483646 w 254"/>
              <a:gd name="T73" fmla="*/ 2147483646 h 201"/>
              <a:gd name="T74" fmla="*/ 2147483646 w 254"/>
              <a:gd name="T75" fmla="*/ 2147483646 h 201"/>
              <a:gd name="T76" fmla="*/ 2147483646 w 254"/>
              <a:gd name="T77" fmla="*/ 2147483646 h 201"/>
              <a:gd name="T78" fmla="*/ 2147483646 w 254"/>
              <a:gd name="T79" fmla="*/ 2147483646 h 201"/>
              <a:gd name="T80" fmla="*/ 2147483646 w 254"/>
              <a:gd name="T81" fmla="*/ 2147483646 h 201"/>
              <a:gd name="T82" fmla="*/ 2147483646 w 254"/>
              <a:gd name="T83" fmla="*/ 2147483646 h 201"/>
              <a:gd name="T84" fmla="*/ 2147483646 w 254"/>
              <a:gd name="T85" fmla="*/ 2147483646 h 201"/>
              <a:gd name="T86" fmla="*/ 2147483646 w 254"/>
              <a:gd name="T87" fmla="*/ 2147483646 h 201"/>
              <a:gd name="T88" fmla="*/ 2147483646 w 254"/>
              <a:gd name="T89" fmla="*/ 2147483646 h 201"/>
              <a:gd name="T90" fmla="*/ 2147483646 w 254"/>
              <a:gd name="T91" fmla="*/ 2147483646 h 201"/>
              <a:gd name="T92" fmla="*/ 2147483646 w 254"/>
              <a:gd name="T93" fmla="*/ 2147483646 h 201"/>
              <a:gd name="T94" fmla="*/ 2147483646 w 254"/>
              <a:gd name="T95" fmla="*/ 2147483646 h 201"/>
              <a:gd name="T96" fmla="*/ 2147483646 w 254"/>
              <a:gd name="T97" fmla="*/ 2147483646 h 20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54" h="201">
                <a:moveTo>
                  <a:pt x="238" y="69"/>
                </a:moveTo>
                <a:cubicBezTo>
                  <a:pt x="242" y="68"/>
                  <a:pt x="244" y="67"/>
                  <a:pt x="244" y="65"/>
                </a:cubicBezTo>
                <a:cubicBezTo>
                  <a:pt x="244" y="64"/>
                  <a:pt x="244" y="64"/>
                  <a:pt x="244" y="64"/>
                </a:cubicBezTo>
                <a:cubicBezTo>
                  <a:pt x="245" y="63"/>
                  <a:pt x="245" y="63"/>
                  <a:pt x="245" y="63"/>
                </a:cubicBezTo>
                <a:cubicBezTo>
                  <a:pt x="246" y="63"/>
                  <a:pt x="246" y="63"/>
                  <a:pt x="246" y="63"/>
                </a:cubicBezTo>
                <a:cubicBezTo>
                  <a:pt x="254" y="63"/>
                  <a:pt x="254" y="63"/>
                  <a:pt x="254" y="63"/>
                </a:cubicBezTo>
                <a:cubicBezTo>
                  <a:pt x="254" y="58"/>
                  <a:pt x="254" y="58"/>
                  <a:pt x="254" y="58"/>
                </a:cubicBezTo>
                <a:cubicBezTo>
                  <a:pt x="252" y="58"/>
                  <a:pt x="250" y="57"/>
                  <a:pt x="248" y="55"/>
                </a:cubicBezTo>
                <a:cubicBezTo>
                  <a:pt x="236" y="44"/>
                  <a:pt x="236" y="44"/>
                  <a:pt x="236" y="44"/>
                </a:cubicBezTo>
                <a:cubicBezTo>
                  <a:pt x="236" y="44"/>
                  <a:pt x="236" y="44"/>
                  <a:pt x="236" y="44"/>
                </a:cubicBezTo>
                <a:cubicBezTo>
                  <a:pt x="230" y="29"/>
                  <a:pt x="230" y="29"/>
                  <a:pt x="230" y="29"/>
                </a:cubicBezTo>
                <a:cubicBezTo>
                  <a:pt x="223" y="22"/>
                  <a:pt x="223" y="22"/>
                  <a:pt x="223" y="22"/>
                </a:cubicBezTo>
                <a:cubicBezTo>
                  <a:pt x="214" y="21"/>
                  <a:pt x="208" y="21"/>
                  <a:pt x="203" y="22"/>
                </a:cubicBezTo>
                <a:cubicBezTo>
                  <a:pt x="201" y="22"/>
                  <a:pt x="201" y="22"/>
                  <a:pt x="201" y="22"/>
                </a:cubicBezTo>
                <a:cubicBezTo>
                  <a:pt x="202" y="27"/>
                  <a:pt x="202" y="27"/>
                  <a:pt x="202" y="27"/>
                </a:cubicBezTo>
                <a:cubicBezTo>
                  <a:pt x="202" y="28"/>
                  <a:pt x="202" y="28"/>
                  <a:pt x="202" y="28"/>
                </a:cubicBezTo>
                <a:cubicBezTo>
                  <a:pt x="202" y="29"/>
                  <a:pt x="202" y="29"/>
                  <a:pt x="202" y="29"/>
                </a:cubicBezTo>
                <a:cubicBezTo>
                  <a:pt x="200" y="29"/>
                  <a:pt x="200" y="29"/>
                  <a:pt x="200" y="29"/>
                </a:cubicBezTo>
                <a:cubicBezTo>
                  <a:pt x="194" y="32"/>
                  <a:pt x="194" y="32"/>
                  <a:pt x="194" y="32"/>
                </a:cubicBezTo>
                <a:cubicBezTo>
                  <a:pt x="193" y="31"/>
                  <a:pt x="193" y="31"/>
                  <a:pt x="193" y="31"/>
                </a:cubicBezTo>
                <a:cubicBezTo>
                  <a:pt x="188" y="26"/>
                  <a:pt x="184" y="24"/>
                  <a:pt x="182" y="25"/>
                </a:cubicBezTo>
                <a:cubicBezTo>
                  <a:pt x="168" y="32"/>
                  <a:pt x="160" y="35"/>
                  <a:pt x="158" y="33"/>
                </a:cubicBezTo>
                <a:cubicBezTo>
                  <a:pt x="156" y="34"/>
                  <a:pt x="154" y="35"/>
                  <a:pt x="152" y="38"/>
                </a:cubicBezTo>
                <a:cubicBezTo>
                  <a:pt x="150" y="40"/>
                  <a:pt x="150" y="40"/>
                  <a:pt x="150" y="40"/>
                </a:cubicBezTo>
                <a:cubicBezTo>
                  <a:pt x="149" y="38"/>
                  <a:pt x="149" y="38"/>
                  <a:pt x="149" y="38"/>
                </a:cubicBezTo>
                <a:cubicBezTo>
                  <a:pt x="145" y="34"/>
                  <a:pt x="143" y="31"/>
                  <a:pt x="143" y="29"/>
                </a:cubicBezTo>
                <a:cubicBezTo>
                  <a:pt x="143" y="27"/>
                  <a:pt x="146" y="24"/>
                  <a:pt x="150" y="19"/>
                </a:cubicBezTo>
                <a:cubicBezTo>
                  <a:pt x="156" y="12"/>
                  <a:pt x="159" y="9"/>
                  <a:pt x="159" y="8"/>
                </a:cubicBezTo>
                <a:cubicBezTo>
                  <a:pt x="158" y="6"/>
                  <a:pt x="158" y="6"/>
                  <a:pt x="158" y="6"/>
                </a:cubicBezTo>
                <a:cubicBezTo>
                  <a:pt x="156" y="5"/>
                  <a:pt x="153" y="7"/>
                  <a:pt x="149" y="10"/>
                </a:cubicBezTo>
                <a:cubicBezTo>
                  <a:pt x="145" y="13"/>
                  <a:pt x="142" y="14"/>
                  <a:pt x="141" y="14"/>
                </a:cubicBezTo>
                <a:cubicBezTo>
                  <a:pt x="140" y="14"/>
                  <a:pt x="139" y="12"/>
                  <a:pt x="139" y="10"/>
                </a:cubicBezTo>
                <a:cubicBezTo>
                  <a:pt x="138" y="10"/>
                  <a:pt x="138" y="10"/>
                  <a:pt x="138" y="10"/>
                </a:cubicBezTo>
                <a:cubicBezTo>
                  <a:pt x="135" y="3"/>
                  <a:pt x="135" y="3"/>
                  <a:pt x="135" y="3"/>
                </a:cubicBezTo>
                <a:cubicBezTo>
                  <a:pt x="127" y="8"/>
                  <a:pt x="127" y="8"/>
                  <a:pt x="127" y="8"/>
                </a:cubicBezTo>
                <a:cubicBezTo>
                  <a:pt x="126" y="9"/>
                  <a:pt x="126" y="9"/>
                  <a:pt x="126" y="9"/>
                </a:cubicBezTo>
                <a:cubicBezTo>
                  <a:pt x="126" y="8"/>
                  <a:pt x="126" y="8"/>
                  <a:pt x="126" y="8"/>
                </a:cubicBezTo>
                <a:cubicBezTo>
                  <a:pt x="126" y="8"/>
                  <a:pt x="126" y="8"/>
                  <a:pt x="126" y="8"/>
                </a:cubicBezTo>
                <a:cubicBezTo>
                  <a:pt x="120" y="5"/>
                  <a:pt x="115" y="3"/>
                  <a:pt x="110" y="1"/>
                </a:cubicBezTo>
                <a:cubicBezTo>
                  <a:pt x="106" y="0"/>
                  <a:pt x="102" y="1"/>
                  <a:pt x="99" y="6"/>
                </a:cubicBezTo>
                <a:cubicBezTo>
                  <a:pt x="102" y="12"/>
                  <a:pt x="102" y="12"/>
                  <a:pt x="102" y="12"/>
                </a:cubicBezTo>
                <a:cubicBezTo>
                  <a:pt x="105" y="18"/>
                  <a:pt x="106" y="22"/>
                  <a:pt x="105" y="24"/>
                </a:cubicBezTo>
                <a:cubicBezTo>
                  <a:pt x="104" y="26"/>
                  <a:pt x="103" y="27"/>
                  <a:pt x="102" y="27"/>
                </a:cubicBezTo>
                <a:cubicBezTo>
                  <a:pt x="99" y="28"/>
                  <a:pt x="96" y="27"/>
                  <a:pt x="91" y="23"/>
                </a:cubicBezTo>
                <a:cubicBezTo>
                  <a:pt x="88" y="21"/>
                  <a:pt x="85" y="19"/>
                  <a:pt x="82" y="18"/>
                </a:cubicBezTo>
                <a:cubicBezTo>
                  <a:pt x="78" y="16"/>
                  <a:pt x="78" y="16"/>
                  <a:pt x="78" y="16"/>
                </a:cubicBezTo>
                <a:cubicBezTo>
                  <a:pt x="78" y="16"/>
                  <a:pt x="78" y="16"/>
                  <a:pt x="78" y="16"/>
                </a:cubicBezTo>
                <a:cubicBezTo>
                  <a:pt x="78" y="16"/>
                  <a:pt x="78" y="16"/>
                  <a:pt x="78" y="16"/>
                </a:cubicBezTo>
                <a:cubicBezTo>
                  <a:pt x="78" y="17"/>
                  <a:pt x="78" y="17"/>
                  <a:pt x="78" y="17"/>
                </a:cubicBezTo>
                <a:cubicBezTo>
                  <a:pt x="78" y="26"/>
                  <a:pt x="78" y="26"/>
                  <a:pt x="78" y="26"/>
                </a:cubicBezTo>
                <a:cubicBezTo>
                  <a:pt x="72" y="33"/>
                  <a:pt x="72" y="33"/>
                  <a:pt x="72" y="33"/>
                </a:cubicBezTo>
                <a:cubicBezTo>
                  <a:pt x="72" y="40"/>
                  <a:pt x="72" y="40"/>
                  <a:pt x="72" y="40"/>
                </a:cubicBezTo>
                <a:cubicBezTo>
                  <a:pt x="74" y="47"/>
                  <a:pt x="74" y="47"/>
                  <a:pt x="74" y="47"/>
                </a:cubicBezTo>
                <a:cubicBezTo>
                  <a:pt x="75" y="47"/>
                  <a:pt x="75" y="47"/>
                  <a:pt x="75" y="47"/>
                </a:cubicBezTo>
                <a:cubicBezTo>
                  <a:pt x="70" y="54"/>
                  <a:pt x="70" y="54"/>
                  <a:pt x="70" y="54"/>
                </a:cubicBezTo>
                <a:cubicBezTo>
                  <a:pt x="68" y="60"/>
                  <a:pt x="68" y="60"/>
                  <a:pt x="68" y="60"/>
                </a:cubicBezTo>
                <a:cubicBezTo>
                  <a:pt x="68" y="61"/>
                  <a:pt x="68" y="61"/>
                  <a:pt x="68" y="61"/>
                </a:cubicBezTo>
                <a:cubicBezTo>
                  <a:pt x="62" y="67"/>
                  <a:pt x="62" y="67"/>
                  <a:pt x="62" y="67"/>
                </a:cubicBezTo>
                <a:cubicBezTo>
                  <a:pt x="52" y="90"/>
                  <a:pt x="52" y="90"/>
                  <a:pt x="52" y="90"/>
                </a:cubicBezTo>
                <a:cubicBezTo>
                  <a:pt x="52" y="102"/>
                  <a:pt x="52" y="102"/>
                  <a:pt x="52" y="102"/>
                </a:cubicBezTo>
                <a:cubicBezTo>
                  <a:pt x="52" y="102"/>
                  <a:pt x="52" y="102"/>
                  <a:pt x="52" y="102"/>
                </a:cubicBezTo>
                <a:cubicBezTo>
                  <a:pt x="30" y="115"/>
                  <a:pt x="30" y="115"/>
                  <a:pt x="30" y="115"/>
                </a:cubicBezTo>
                <a:cubicBezTo>
                  <a:pt x="29" y="117"/>
                  <a:pt x="29" y="117"/>
                  <a:pt x="29" y="117"/>
                </a:cubicBezTo>
                <a:cubicBezTo>
                  <a:pt x="32" y="124"/>
                  <a:pt x="32" y="124"/>
                  <a:pt x="32" y="124"/>
                </a:cubicBezTo>
                <a:cubicBezTo>
                  <a:pt x="32" y="124"/>
                  <a:pt x="32" y="124"/>
                  <a:pt x="32" y="124"/>
                </a:cubicBezTo>
                <a:cubicBezTo>
                  <a:pt x="32" y="124"/>
                  <a:pt x="32" y="124"/>
                  <a:pt x="32" y="124"/>
                </a:cubicBezTo>
                <a:cubicBezTo>
                  <a:pt x="30" y="133"/>
                  <a:pt x="30" y="133"/>
                  <a:pt x="30" y="133"/>
                </a:cubicBezTo>
                <a:cubicBezTo>
                  <a:pt x="21" y="132"/>
                  <a:pt x="21" y="132"/>
                  <a:pt x="21" y="132"/>
                </a:cubicBezTo>
                <a:cubicBezTo>
                  <a:pt x="19" y="142"/>
                  <a:pt x="19" y="142"/>
                  <a:pt x="19" y="142"/>
                </a:cubicBezTo>
                <a:cubicBezTo>
                  <a:pt x="8" y="142"/>
                  <a:pt x="8" y="142"/>
                  <a:pt x="8" y="142"/>
                </a:cubicBezTo>
                <a:cubicBezTo>
                  <a:pt x="5" y="146"/>
                  <a:pt x="5" y="146"/>
                  <a:pt x="5" y="146"/>
                </a:cubicBezTo>
                <a:cubicBezTo>
                  <a:pt x="5" y="146"/>
                  <a:pt x="5" y="146"/>
                  <a:pt x="5" y="146"/>
                </a:cubicBezTo>
                <a:cubicBezTo>
                  <a:pt x="2" y="153"/>
                  <a:pt x="2" y="153"/>
                  <a:pt x="2" y="153"/>
                </a:cubicBezTo>
                <a:cubicBezTo>
                  <a:pt x="0" y="178"/>
                  <a:pt x="0" y="178"/>
                  <a:pt x="0" y="178"/>
                </a:cubicBezTo>
                <a:cubicBezTo>
                  <a:pt x="2" y="184"/>
                  <a:pt x="2" y="184"/>
                  <a:pt x="2" y="184"/>
                </a:cubicBezTo>
                <a:cubicBezTo>
                  <a:pt x="3" y="184"/>
                  <a:pt x="3" y="184"/>
                  <a:pt x="3" y="184"/>
                </a:cubicBezTo>
                <a:cubicBezTo>
                  <a:pt x="3" y="190"/>
                  <a:pt x="3" y="190"/>
                  <a:pt x="3" y="190"/>
                </a:cubicBezTo>
                <a:cubicBezTo>
                  <a:pt x="8" y="196"/>
                  <a:pt x="8" y="196"/>
                  <a:pt x="8" y="196"/>
                </a:cubicBezTo>
                <a:cubicBezTo>
                  <a:pt x="8" y="196"/>
                  <a:pt x="8" y="196"/>
                  <a:pt x="8" y="196"/>
                </a:cubicBezTo>
                <a:cubicBezTo>
                  <a:pt x="8" y="201"/>
                  <a:pt x="8" y="201"/>
                  <a:pt x="8" y="201"/>
                </a:cubicBezTo>
                <a:cubicBezTo>
                  <a:pt x="21" y="200"/>
                  <a:pt x="21" y="200"/>
                  <a:pt x="21" y="200"/>
                </a:cubicBezTo>
                <a:cubicBezTo>
                  <a:pt x="22" y="199"/>
                  <a:pt x="22" y="199"/>
                  <a:pt x="22" y="199"/>
                </a:cubicBezTo>
                <a:cubicBezTo>
                  <a:pt x="22" y="199"/>
                  <a:pt x="22" y="199"/>
                  <a:pt x="22" y="199"/>
                </a:cubicBezTo>
                <a:cubicBezTo>
                  <a:pt x="22" y="199"/>
                  <a:pt x="22" y="199"/>
                  <a:pt x="22" y="199"/>
                </a:cubicBezTo>
                <a:cubicBezTo>
                  <a:pt x="22" y="198"/>
                  <a:pt x="22" y="198"/>
                  <a:pt x="22" y="198"/>
                </a:cubicBezTo>
                <a:cubicBezTo>
                  <a:pt x="26" y="194"/>
                  <a:pt x="26" y="194"/>
                  <a:pt x="26" y="194"/>
                </a:cubicBezTo>
                <a:cubicBezTo>
                  <a:pt x="18" y="186"/>
                  <a:pt x="18" y="186"/>
                  <a:pt x="18" y="186"/>
                </a:cubicBezTo>
                <a:cubicBezTo>
                  <a:pt x="17" y="186"/>
                  <a:pt x="17" y="186"/>
                  <a:pt x="17" y="186"/>
                </a:cubicBezTo>
                <a:cubicBezTo>
                  <a:pt x="12" y="182"/>
                  <a:pt x="12" y="182"/>
                  <a:pt x="12" y="182"/>
                </a:cubicBezTo>
                <a:cubicBezTo>
                  <a:pt x="12" y="182"/>
                  <a:pt x="12" y="182"/>
                  <a:pt x="12" y="182"/>
                </a:cubicBezTo>
                <a:cubicBezTo>
                  <a:pt x="12" y="181"/>
                  <a:pt x="12" y="181"/>
                  <a:pt x="12" y="181"/>
                </a:cubicBezTo>
                <a:cubicBezTo>
                  <a:pt x="12" y="173"/>
                  <a:pt x="12" y="173"/>
                  <a:pt x="12" y="173"/>
                </a:cubicBezTo>
                <a:cubicBezTo>
                  <a:pt x="18" y="173"/>
                  <a:pt x="18" y="173"/>
                  <a:pt x="18" y="173"/>
                </a:cubicBezTo>
                <a:cubicBezTo>
                  <a:pt x="19" y="170"/>
                  <a:pt x="19" y="170"/>
                  <a:pt x="19" y="170"/>
                </a:cubicBezTo>
                <a:cubicBezTo>
                  <a:pt x="16" y="162"/>
                  <a:pt x="16" y="162"/>
                  <a:pt x="16" y="162"/>
                </a:cubicBezTo>
                <a:cubicBezTo>
                  <a:pt x="32" y="162"/>
                  <a:pt x="32" y="162"/>
                  <a:pt x="32" y="162"/>
                </a:cubicBezTo>
                <a:cubicBezTo>
                  <a:pt x="60" y="149"/>
                  <a:pt x="60" y="149"/>
                  <a:pt x="60" y="149"/>
                </a:cubicBezTo>
                <a:cubicBezTo>
                  <a:pt x="63" y="143"/>
                  <a:pt x="63" y="143"/>
                  <a:pt x="63" y="143"/>
                </a:cubicBezTo>
                <a:cubicBezTo>
                  <a:pt x="64" y="141"/>
                  <a:pt x="64" y="141"/>
                  <a:pt x="64" y="141"/>
                </a:cubicBezTo>
                <a:cubicBezTo>
                  <a:pt x="70" y="144"/>
                  <a:pt x="70" y="144"/>
                  <a:pt x="70" y="144"/>
                </a:cubicBezTo>
                <a:cubicBezTo>
                  <a:pt x="70" y="144"/>
                  <a:pt x="70" y="144"/>
                  <a:pt x="70" y="144"/>
                </a:cubicBezTo>
                <a:cubicBezTo>
                  <a:pt x="70" y="145"/>
                  <a:pt x="70" y="145"/>
                  <a:pt x="70" y="145"/>
                </a:cubicBezTo>
                <a:cubicBezTo>
                  <a:pt x="73" y="148"/>
                  <a:pt x="73" y="148"/>
                  <a:pt x="73" y="148"/>
                </a:cubicBezTo>
                <a:cubicBezTo>
                  <a:pt x="76" y="147"/>
                  <a:pt x="76" y="147"/>
                  <a:pt x="76" y="147"/>
                </a:cubicBezTo>
                <a:cubicBezTo>
                  <a:pt x="75" y="141"/>
                  <a:pt x="75" y="141"/>
                  <a:pt x="75" y="141"/>
                </a:cubicBezTo>
                <a:cubicBezTo>
                  <a:pt x="84" y="141"/>
                  <a:pt x="84" y="141"/>
                  <a:pt x="84" y="141"/>
                </a:cubicBezTo>
                <a:cubicBezTo>
                  <a:pt x="93" y="143"/>
                  <a:pt x="93" y="143"/>
                  <a:pt x="93" y="143"/>
                </a:cubicBezTo>
                <a:cubicBezTo>
                  <a:pt x="96" y="137"/>
                  <a:pt x="96" y="137"/>
                  <a:pt x="96" y="137"/>
                </a:cubicBezTo>
                <a:cubicBezTo>
                  <a:pt x="97" y="136"/>
                  <a:pt x="97" y="136"/>
                  <a:pt x="97" y="136"/>
                </a:cubicBezTo>
                <a:cubicBezTo>
                  <a:pt x="97" y="136"/>
                  <a:pt x="97" y="136"/>
                  <a:pt x="97" y="136"/>
                </a:cubicBezTo>
                <a:cubicBezTo>
                  <a:pt x="98" y="136"/>
                  <a:pt x="98" y="136"/>
                  <a:pt x="98" y="136"/>
                </a:cubicBezTo>
                <a:cubicBezTo>
                  <a:pt x="107" y="133"/>
                  <a:pt x="107" y="133"/>
                  <a:pt x="107" y="133"/>
                </a:cubicBezTo>
                <a:cubicBezTo>
                  <a:pt x="109" y="119"/>
                  <a:pt x="109" y="119"/>
                  <a:pt x="109" y="119"/>
                </a:cubicBezTo>
                <a:cubicBezTo>
                  <a:pt x="119" y="128"/>
                  <a:pt x="119" y="128"/>
                  <a:pt x="119" y="128"/>
                </a:cubicBezTo>
                <a:cubicBezTo>
                  <a:pt x="123" y="128"/>
                  <a:pt x="123" y="128"/>
                  <a:pt x="123" y="128"/>
                </a:cubicBezTo>
                <a:cubicBezTo>
                  <a:pt x="125" y="126"/>
                  <a:pt x="125" y="126"/>
                  <a:pt x="125" y="126"/>
                </a:cubicBezTo>
                <a:cubicBezTo>
                  <a:pt x="124" y="96"/>
                  <a:pt x="124" y="96"/>
                  <a:pt x="124" y="96"/>
                </a:cubicBezTo>
                <a:cubicBezTo>
                  <a:pt x="124" y="95"/>
                  <a:pt x="124" y="95"/>
                  <a:pt x="124" y="95"/>
                </a:cubicBezTo>
                <a:cubicBezTo>
                  <a:pt x="124" y="93"/>
                  <a:pt x="124" y="93"/>
                  <a:pt x="124" y="93"/>
                </a:cubicBezTo>
                <a:cubicBezTo>
                  <a:pt x="130" y="94"/>
                  <a:pt x="130" y="94"/>
                  <a:pt x="130" y="94"/>
                </a:cubicBezTo>
                <a:cubicBezTo>
                  <a:pt x="131" y="94"/>
                  <a:pt x="131" y="94"/>
                  <a:pt x="131" y="94"/>
                </a:cubicBezTo>
                <a:cubicBezTo>
                  <a:pt x="132" y="95"/>
                  <a:pt x="132" y="95"/>
                  <a:pt x="132" y="95"/>
                </a:cubicBezTo>
                <a:cubicBezTo>
                  <a:pt x="132" y="95"/>
                  <a:pt x="132" y="95"/>
                  <a:pt x="132" y="95"/>
                </a:cubicBezTo>
                <a:cubicBezTo>
                  <a:pt x="143" y="115"/>
                  <a:pt x="143" y="115"/>
                  <a:pt x="143" y="115"/>
                </a:cubicBezTo>
                <a:cubicBezTo>
                  <a:pt x="156" y="113"/>
                  <a:pt x="156" y="113"/>
                  <a:pt x="156" y="113"/>
                </a:cubicBezTo>
                <a:cubicBezTo>
                  <a:pt x="159" y="112"/>
                  <a:pt x="159" y="112"/>
                  <a:pt x="159" y="112"/>
                </a:cubicBezTo>
                <a:cubicBezTo>
                  <a:pt x="161" y="108"/>
                  <a:pt x="161" y="108"/>
                  <a:pt x="161" y="108"/>
                </a:cubicBezTo>
                <a:cubicBezTo>
                  <a:pt x="157" y="104"/>
                  <a:pt x="157" y="104"/>
                  <a:pt x="157" y="104"/>
                </a:cubicBezTo>
                <a:cubicBezTo>
                  <a:pt x="156" y="103"/>
                  <a:pt x="156" y="103"/>
                  <a:pt x="156" y="103"/>
                </a:cubicBezTo>
                <a:cubicBezTo>
                  <a:pt x="165" y="100"/>
                  <a:pt x="165" y="100"/>
                  <a:pt x="165" y="100"/>
                </a:cubicBezTo>
                <a:cubicBezTo>
                  <a:pt x="166" y="99"/>
                  <a:pt x="166" y="99"/>
                  <a:pt x="166" y="99"/>
                </a:cubicBezTo>
                <a:cubicBezTo>
                  <a:pt x="166" y="99"/>
                  <a:pt x="166" y="99"/>
                  <a:pt x="166" y="99"/>
                </a:cubicBezTo>
                <a:cubicBezTo>
                  <a:pt x="170" y="103"/>
                  <a:pt x="170" y="103"/>
                  <a:pt x="170" y="103"/>
                </a:cubicBezTo>
                <a:cubicBezTo>
                  <a:pt x="173" y="101"/>
                  <a:pt x="173" y="101"/>
                  <a:pt x="173" y="101"/>
                </a:cubicBezTo>
                <a:cubicBezTo>
                  <a:pt x="173" y="95"/>
                  <a:pt x="173" y="95"/>
                  <a:pt x="173" y="95"/>
                </a:cubicBezTo>
                <a:cubicBezTo>
                  <a:pt x="175" y="95"/>
                  <a:pt x="175" y="95"/>
                  <a:pt x="175" y="95"/>
                </a:cubicBezTo>
                <a:cubicBezTo>
                  <a:pt x="182" y="95"/>
                  <a:pt x="182" y="95"/>
                  <a:pt x="182" y="95"/>
                </a:cubicBezTo>
                <a:cubicBezTo>
                  <a:pt x="186" y="95"/>
                  <a:pt x="190" y="98"/>
                  <a:pt x="193" y="101"/>
                </a:cubicBezTo>
                <a:cubicBezTo>
                  <a:pt x="194" y="103"/>
                  <a:pt x="194" y="103"/>
                  <a:pt x="194" y="103"/>
                </a:cubicBezTo>
                <a:cubicBezTo>
                  <a:pt x="196" y="93"/>
                  <a:pt x="196" y="93"/>
                  <a:pt x="196" y="93"/>
                </a:cubicBezTo>
                <a:cubicBezTo>
                  <a:pt x="198" y="91"/>
                  <a:pt x="201" y="90"/>
                  <a:pt x="206" y="92"/>
                </a:cubicBezTo>
                <a:cubicBezTo>
                  <a:pt x="207" y="93"/>
                  <a:pt x="207" y="93"/>
                  <a:pt x="207" y="93"/>
                </a:cubicBezTo>
                <a:cubicBezTo>
                  <a:pt x="207" y="93"/>
                  <a:pt x="207" y="93"/>
                  <a:pt x="207" y="93"/>
                </a:cubicBezTo>
                <a:cubicBezTo>
                  <a:pt x="207" y="94"/>
                  <a:pt x="207" y="94"/>
                  <a:pt x="207" y="94"/>
                </a:cubicBezTo>
                <a:cubicBezTo>
                  <a:pt x="208" y="94"/>
                  <a:pt x="208" y="94"/>
                  <a:pt x="209" y="94"/>
                </a:cubicBezTo>
                <a:cubicBezTo>
                  <a:pt x="211" y="94"/>
                  <a:pt x="218" y="89"/>
                  <a:pt x="230" y="80"/>
                </a:cubicBezTo>
                <a:cubicBezTo>
                  <a:pt x="230" y="74"/>
                  <a:pt x="233" y="70"/>
                  <a:pt x="238" y="69"/>
                </a:cubicBezTo>
                <a:close/>
              </a:path>
            </a:pathLst>
          </a:custGeom>
          <a:solidFill>
            <a:schemeClr val="accent3"/>
          </a:solidFill>
          <a:ln>
            <a:noFill/>
          </a:ln>
        </p:spPr>
        <p:txBody>
          <a:bodyPr/>
          <a:lstStyle/>
          <a:p>
            <a:endParaRPr lang="zh-CN" altLang="en-US"/>
          </a:p>
        </p:txBody>
      </p:sp>
      <p:sp>
        <p:nvSpPr>
          <p:cNvPr id="29" name="Freeform 21"/>
          <p:cNvSpPr/>
          <p:nvPr/>
        </p:nvSpPr>
        <p:spPr bwMode="auto">
          <a:xfrm>
            <a:off x="4291013" y="4051300"/>
            <a:ext cx="487362" cy="663575"/>
          </a:xfrm>
          <a:custGeom>
            <a:avLst/>
            <a:gdLst>
              <a:gd name="T0" fmla="*/ 2147483646 w 152"/>
              <a:gd name="T1" fmla="*/ 2147483646 h 207"/>
              <a:gd name="T2" fmla="*/ 2147483646 w 152"/>
              <a:gd name="T3" fmla="*/ 2147483646 h 207"/>
              <a:gd name="T4" fmla="*/ 2147483646 w 152"/>
              <a:gd name="T5" fmla="*/ 2147483646 h 207"/>
              <a:gd name="T6" fmla="*/ 2147483646 w 152"/>
              <a:gd name="T7" fmla="*/ 2147483646 h 207"/>
              <a:gd name="T8" fmla="*/ 2147483646 w 152"/>
              <a:gd name="T9" fmla="*/ 2147483646 h 207"/>
              <a:gd name="T10" fmla="*/ 2147483646 w 152"/>
              <a:gd name="T11" fmla="*/ 2147483646 h 207"/>
              <a:gd name="T12" fmla="*/ 2147483646 w 152"/>
              <a:gd name="T13" fmla="*/ 2147483646 h 207"/>
              <a:gd name="T14" fmla="*/ 2147483646 w 152"/>
              <a:gd name="T15" fmla="*/ 2147483646 h 207"/>
              <a:gd name="T16" fmla="*/ 2147483646 w 152"/>
              <a:gd name="T17" fmla="*/ 2147483646 h 207"/>
              <a:gd name="T18" fmla="*/ 2147483646 w 152"/>
              <a:gd name="T19" fmla="*/ 2147483646 h 207"/>
              <a:gd name="T20" fmla="*/ 2147483646 w 152"/>
              <a:gd name="T21" fmla="*/ 2147483646 h 207"/>
              <a:gd name="T22" fmla="*/ 2147483646 w 152"/>
              <a:gd name="T23" fmla="*/ 2147483646 h 207"/>
              <a:gd name="T24" fmla="*/ 2147483646 w 152"/>
              <a:gd name="T25" fmla="*/ 2147483646 h 207"/>
              <a:gd name="T26" fmla="*/ 2147483646 w 152"/>
              <a:gd name="T27" fmla="*/ 2147483646 h 207"/>
              <a:gd name="T28" fmla="*/ 0 w 152"/>
              <a:gd name="T29" fmla="*/ 2147483646 h 207"/>
              <a:gd name="T30" fmla="*/ 2147483646 w 152"/>
              <a:gd name="T31" fmla="*/ 2147483646 h 207"/>
              <a:gd name="T32" fmla="*/ 2147483646 w 152"/>
              <a:gd name="T33" fmla="*/ 2147483646 h 207"/>
              <a:gd name="T34" fmla="*/ 2147483646 w 152"/>
              <a:gd name="T35" fmla="*/ 2147483646 h 207"/>
              <a:gd name="T36" fmla="*/ 2147483646 w 152"/>
              <a:gd name="T37" fmla="*/ 2147483646 h 207"/>
              <a:gd name="T38" fmla="*/ 2147483646 w 152"/>
              <a:gd name="T39" fmla="*/ 2147483646 h 207"/>
              <a:gd name="T40" fmla="*/ 2147483646 w 152"/>
              <a:gd name="T41" fmla="*/ 2147483646 h 207"/>
              <a:gd name="T42" fmla="*/ 2147483646 w 152"/>
              <a:gd name="T43" fmla="*/ 2147483646 h 207"/>
              <a:gd name="T44" fmla="*/ 2147483646 w 152"/>
              <a:gd name="T45" fmla="*/ 2147483646 h 207"/>
              <a:gd name="T46" fmla="*/ 2147483646 w 152"/>
              <a:gd name="T47" fmla="*/ 2147483646 h 207"/>
              <a:gd name="T48" fmla="*/ 2147483646 w 152"/>
              <a:gd name="T49" fmla="*/ 2147483646 h 207"/>
              <a:gd name="T50" fmla="*/ 2147483646 w 152"/>
              <a:gd name="T51" fmla="*/ 2147483646 h 207"/>
              <a:gd name="T52" fmla="*/ 2147483646 w 152"/>
              <a:gd name="T53" fmla="*/ 2147483646 h 207"/>
              <a:gd name="T54" fmla="*/ 2147483646 w 152"/>
              <a:gd name="T55" fmla="*/ 2147483646 h 207"/>
              <a:gd name="T56" fmla="*/ 2147483646 w 152"/>
              <a:gd name="T57" fmla="*/ 2147483646 h 207"/>
              <a:gd name="T58" fmla="*/ 2147483646 w 152"/>
              <a:gd name="T59" fmla="*/ 2147483646 h 207"/>
              <a:gd name="T60" fmla="*/ 2147483646 w 152"/>
              <a:gd name="T61" fmla="*/ 2147483646 h 207"/>
              <a:gd name="T62" fmla="*/ 2147483646 w 152"/>
              <a:gd name="T63" fmla="*/ 2147483646 h 207"/>
              <a:gd name="T64" fmla="*/ 2147483646 w 152"/>
              <a:gd name="T65" fmla="*/ 2147483646 h 207"/>
              <a:gd name="T66" fmla="*/ 2147483646 w 152"/>
              <a:gd name="T67" fmla="*/ 2147483646 h 207"/>
              <a:gd name="T68" fmla="*/ 2147483646 w 152"/>
              <a:gd name="T69" fmla="*/ 2147483646 h 207"/>
              <a:gd name="T70" fmla="*/ 2147483646 w 152"/>
              <a:gd name="T71" fmla="*/ 2147483646 h 207"/>
              <a:gd name="T72" fmla="*/ 2147483646 w 152"/>
              <a:gd name="T73" fmla="*/ 2147483646 h 207"/>
              <a:gd name="T74" fmla="*/ 2147483646 w 152"/>
              <a:gd name="T75" fmla="*/ 2147483646 h 207"/>
              <a:gd name="T76" fmla="*/ 2147483646 w 152"/>
              <a:gd name="T77" fmla="*/ 2147483646 h 207"/>
              <a:gd name="T78" fmla="*/ 2147483646 w 152"/>
              <a:gd name="T79" fmla="*/ 2147483646 h 207"/>
              <a:gd name="T80" fmla="*/ 2147483646 w 152"/>
              <a:gd name="T81" fmla="*/ 2147483646 h 207"/>
              <a:gd name="T82" fmla="*/ 2147483646 w 152"/>
              <a:gd name="T83" fmla="*/ 2147483646 h 207"/>
              <a:gd name="T84" fmla="*/ 2147483646 w 152"/>
              <a:gd name="T85" fmla="*/ 2147483646 h 207"/>
              <a:gd name="T86" fmla="*/ 2147483646 w 152"/>
              <a:gd name="T87" fmla="*/ 2147483646 h 207"/>
              <a:gd name="T88" fmla="*/ 2147483646 w 152"/>
              <a:gd name="T89" fmla="*/ 2147483646 h 207"/>
              <a:gd name="T90" fmla="*/ 2147483646 w 152"/>
              <a:gd name="T91" fmla="*/ 2147483646 h 207"/>
              <a:gd name="T92" fmla="*/ 2147483646 w 152"/>
              <a:gd name="T93" fmla="*/ 2147483646 h 207"/>
              <a:gd name="T94" fmla="*/ 2147483646 w 152"/>
              <a:gd name="T95" fmla="*/ 2147483646 h 207"/>
              <a:gd name="T96" fmla="*/ 2147483646 w 152"/>
              <a:gd name="T97" fmla="*/ 2147483646 h 20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52" h="207">
                <a:moveTo>
                  <a:pt x="120" y="8"/>
                </a:moveTo>
                <a:cubicBezTo>
                  <a:pt x="119" y="8"/>
                  <a:pt x="119" y="8"/>
                  <a:pt x="119" y="8"/>
                </a:cubicBezTo>
                <a:cubicBezTo>
                  <a:pt x="110" y="0"/>
                  <a:pt x="110" y="0"/>
                  <a:pt x="110" y="0"/>
                </a:cubicBezTo>
                <a:cubicBezTo>
                  <a:pt x="106" y="3"/>
                  <a:pt x="106" y="3"/>
                  <a:pt x="106" y="3"/>
                </a:cubicBezTo>
                <a:cubicBezTo>
                  <a:pt x="102" y="10"/>
                  <a:pt x="98" y="14"/>
                  <a:pt x="92" y="16"/>
                </a:cubicBezTo>
                <a:cubicBezTo>
                  <a:pt x="91" y="17"/>
                  <a:pt x="89" y="17"/>
                  <a:pt x="88" y="16"/>
                </a:cubicBezTo>
                <a:cubicBezTo>
                  <a:pt x="86" y="14"/>
                  <a:pt x="87" y="9"/>
                  <a:pt x="90" y="2"/>
                </a:cubicBezTo>
                <a:cubicBezTo>
                  <a:pt x="76" y="11"/>
                  <a:pt x="76" y="11"/>
                  <a:pt x="76" y="11"/>
                </a:cubicBezTo>
                <a:cubicBezTo>
                  <a:pt x="76" y="12"/>
                  <a:pt x="76" y="12"/>
                  <a:pt x="76" y="12"/>
                </a:cubicBezTo>
                <a:cubicBezTo>
                  <a:pt x="76" y="12"/>
                  <a:pt x="76" y="12"/>
                  <a:pt x="76" y="12"/>
                </a:cubicBezTo>
                <a:cubicBezTo>
                  <a:pt x="64" y="12"/>
                  <a:pt x="64" y="12"/>
                  <a:pt x="64" y="12"/>
                </a:cubicBezTo>
                <a:cubicBezTo>
                  <a:pt x="54" y="17"/>
                  <a:pt x="54" y="17"/>
                  <a:pt x="54" y="17"/>
                </a:cubicBezTo>
                <a:cubicBezTo>
                  <a:pt x="54" y="18"/>
                  <a:pt x="54" y="18"/>
                  <a:pt x="54" y="18"/>
                </a:cubicBezTo>
                <a:cubicBezTo>
                  <a:pt x="42" y="18"/>
                  <a:pt x="42" y="18"/>
                  <a:pt x="42" y="18"/>
                </a:cubicBezTo>
                <a:cubicBezTo>
                  <a:pt x="36" y="21"/>
                  <a:pt x="36" y="21"/>
                  <a:pt x="36" y="21"/>
                </a:cubicBezTo>
                <a:cubicBezTo>
                  <a:pt x="34" y="27"/>
                  <a:pt x="34" y="27"/>
                  <a:pt x="34" y="27"/>
                </a:cubicBezTo>
                <a:cubicBezTo>
                  <a:pt x="33" y="28"/>
                  <a:pt x="33" y="28"/>
                  <a:pt x="33" y="28"/>
                </a:cubicBezTo>
                <a:cubicBezTo>
                  <a:pt x="20" y="28"/>
                  <a:pt x="20" y="28"/>
                  <a:pt x="20" y="28"/>
                </a:cubicBezTo>
                <a:cubicBezTo>
                  <a:pt x="17" y="28"/>
                  <a:pt x="12" y="32"/>
                  <a:pt x="4" y="40"/>
                </a:cubicBezTo>
                <a:cubicBezTo>
                  <a:pt x="8" y="42"/>
                  <a:pt x="10" y="43"/>
                  <a:pt x="10" y="44"/>
                </a:cubicBezTo>
                <a:cubicBezTo>
                  <a:pt x="11" y="47"/>
                  <a:pt x="11" y="47"/>
                  <a:pt x="11" y="47"/>
                </a:cubicBezTo>
                <a:cubicBezTo>
                  <a:pt x="11" y="46"/>
                  <a:pt x="11" y="46"/>
                  <a:pt x="11" y="46"/>
                </a:cubicBezTo>
                <a:cubicBezTo>
                  <a:pt x="17" y="69"/>
                  <a:pt x="17" y="69"/>
                  <a:pt x="17" y="69"/>
                </a:cubicBezTo>
                <a:cubicBezTo>
                  <a:pt x="17" y="69"/>
                  <a:pt x="17" y="69"/>
                  <a:pt x="17" y="69"/>
                </a:cubicBezTo>
                <a:cubicBezTo>
                  <a:pt x="17" y="70"/>
                  <a:pt x="17" y="70"/>
                  <a:pt x="17" y="70"/>
                </a:cubicBezTo>
                <a:cubicBezTo>
                  <a:pt x="17" y="72"/>
                  <a:pt x="17" y="72"/>
                  <a:pt x="17" y="72"/>
                </a:cubicBezTo>
                <a:cubicBezTo>
                  <a:pt x="17" y="72"/>
                  <a:pt x="17" y="72"/>
                  <a:pt x="17" y="72"/>
                </a:cubicBezTo>
                <a:cubicBezTo>
                  <a:pt x="16" y="72"/>
                  <a:pt x="16" y="72"/>
                  <a:pt x="16" y="72"/>
                </a:cubicBezTo>
                <a:cubicBezTo>
                  <a:pt x="16" y="72"/>
                  <a:pt x="16" y="72"/>
                  <a:pt x="16" y="72"/>
                </a:cubicBezTo>
                <a:cubicBezTo>
                  <a:pt x="0" y="94"/>
                  <a:pt x="0" y="94"/>
                  <a:pt x="0" y="94"/>
                </a:cubicBezTo>
                <a:cubicBezTo>
                  <a:pt x="0" y="100"/>
                  <a:pt x="0" y="100"/>
                  <a:pt x="0" y="100"/>
                </a:cubicBezTo>
                <a:cubicBezTo>
                  <a:pt x="3" y="98"/>
                  <a:pt x="5" y="97"/>
                  <a:pt x="6" y="98"/>
                </a:cubicBezTo>
                <a:cubicBezTo>
                  <a:pt x="8" y="99"/>
                  <a:pt x="9" y="102"/>
                  <a:pt x="8" y="107"/>
                </a:cubicBezTo>
                <a:cubicBezTo>
                  <a:pt x="8" y="114"/>
                  <a:pt x="9" y="123"/>
                  <a:pt x="12" y="131"/>
                </a:cubicBezTo>
                <a:cubicBezTo>
                  <a:pt x="18" y="137"/>
                  <a:pt x="18" y="137"/>
                  <a:pt x="18" y="137"/>
                </a:cubicBezTo>
                <a:cubicBezTo>
                  <a:pt x="20" y="139"/>
                  <a:pt x="21" y="141"/>
                  <a:pt x="20" y="143"/>
                </a:cubicBezTo>
                <a:cubicBezTo>
                  <a:pt x="18" y="147"/>
                  <a:pt x="18" y="147"/>
                  <a:pt x="18" y="147"/>
                </a:cubicBezTo>
                <a:cubicBezTo>
                  <a:pt x="21" y="152"/>
                  <a:pt x="21" y="152"/>
                  <a:pt x="21" y="152"/>
                </a:cubicBezTo>
                <a:cubicBezTo>
                  <a:pt x="23" y="156"/>
                  <a:pt x="22" y="162"/>
                  <a:pt x="17" y="172"/>
                </a:cubicBezTo>
                <a:cubicBezTo>
                  <a:pt x="22" y="181"/>
                  <a:pt x="22" y="181"/>
                  <a:pt x="22" y="181"/>
                </a:cubicBezTo>
                <a:cubicBezTo>
                  <a:pt x="23" y="183"/>
                  <a:pt x="23" y="183"/>
                  <a:pt x="23" y="183"/>
                </a:cubicBezTo>
                <a:cubicBezTo>
                  <a:pt x="26" y="181"/>
                  <a:pt x="26" y="181"/>
                  <a:pt x="26" y="181"/>
                </a:cubicBezTo>
                <a:cubicBezTo>
                  <a:pt x="31" y="176"/>
                  <a:pt x="36" y="175"/>
                  <a:pt x="39" y="176"/>
                </a:cubicBezTo>
                <a:cubicBezTo>
                  <a:pt x="42" y="177"/>
                  <a:pt x="43" y="179"/>
                  <a:pt x="43" y="181"/>
                </a:cubicBezTo>
                <a:cubicBezTo>
                  <a:pt x="44" y="184"/>
                  <a:pt x="40" y="188"/>
                  <a:pt x="33" y="196"/>
                </a:cubicBezTo>
                <a:cubicBezTo>
                  <a:pt x="28" y="203"/>
                  <a:pt x="28" y="203"/>
                  <a:pt x="28" y="203"/>
                </a:cubicBezTo>
                <a:cubicBezTo>
                  <a:pt x="30" y="207"/>
                  <a:pt x="30" y="207"/>
                  <a:pt x="30" y="207"/>
                </a:cubicBezTo>
                <a:cubicBezTo>
                  <a:pt x="34" y="204"/>
                  <a:pt x="38" y="202"/>
                  <a:pt x="40" y="203"/>
                </a:cubicBezTo>
                <a:cubicBezTo>
                  <a:pt x="42" y="203"/>
                  <a:pt x="49" y="201"/>
                  <a:pt x="60" y="195"/>
                </a:cubicBezTo>
                <a:cubicBezTo>
                  <a:pt x="64" y="193"/>
                  <a:pt x="69" y="195"/>
                  <a:pt x="75" y="201"/>
                </a:cubicBezTo>
                <a:cubicBezTo>
                  <a:pt x="77" y="200"/>
                  <a:pt x="77" y="200"/>
                  <a:pt x="77" y="200"/>
                </a:cubicBezTo>
                <a:cubicBezTo>
                  <a:pt x="77" y="195"/>
                  <a:pt x="77" y="195"/>
                  <a:pt x="77" y="195"/>
                </a:cubicBezTo>
                <a:cubicBezTo>
                  <a:pt x="76" y="194"/>
                  <a:pt x="76" y="194"/>
                  <a:pt x="76" y="194"/>
                </a:cubicBezTo>
                <a:cubicBezTo>
                  <a:pt x="75" y="193"/>
                  <a:pt x="76" y="192"/>
                  <a:pt x="77" y="190"/>
                </a:cubicBezTo>
                <a:cubicBezTo>
                  <a:pt x="75" y="183"/>
                  <a:pt x="75" y="183"/>
                  <a:pt x="75" y="183"/>
                </a:cubicBezTo>
                <a:cubicBezTo>
                  <a:pt x="74" y="182"/>
                  <a:pt x="74" y="180"/>
                  <a:pt x="75" y="179"/>
                </a:cubicBezTo>
                <a:cubicBezTo>
                  <a:pt x="76" y="178"/>
                  <a:pt x="78" y="177"/>
                  <a:pt x="79" y="176"/>
                </a:cubicBezTo>
                <a:cubicBezTo>
                  <a:pt x="83" y="173"/>
                  <a:pt x="83" y="173"/>
                  <a:pt x="83" y="173"/>
                </a:cubicBezTo>
                <a:cubicBezTo>
                  <a:pt x="81" y="168"/>
                  <a:pt x="81" y="168"/>
                  <a:pt x="81" y="168"/>
                </a:cubicBezTo>
                <a:cubicBezTo>
                  <a:pt x="81" y="168"/>
                  <a:pt x="81" y="168"/>
                  <a:pt x="81" y="168"/>
                </a:cubicBezTo>
                <a:cubicBezTo>
                  <a:pt x="81" y="168"/>
                  <a:pt x="81" y="168"/>
                  <a:pt x="81" y="168"/>
                </a:cubicBezTo>
                <a:cubicBezTo>
                  <a:pt x="81" y="167"/>
                  <a:pt x="81" y="167"/>
                  <a:pt x="81" y="167"/>
                </a:cubicBezTo>
                <a:cubicBezTo>
                  <a:pt x="83" y="165"/>
                  <a:pt x="83" y="163"/>
                  <a:pt x="82" y="162"/>
                </a:cubicBezTo>
                <a:cubicBezTo>
                  <a:pt x="81" y="159"/>
                  <a:pt x="82" y="157"/>
                  <a:pt x="85" y="154"/>
                </a:cubicBezTo>
                <a:cubicBezTo>
                  <a:pt x="90" y="150"/>
                  <a:pt x="90" y="150"/>
                  <a:pt x="90" y="150"/>
                </a:cubicBezTo>
                <a:cubicBezTo>
                  <a:pt x="89" y="149"/>
                  <a:pt x="89" y="149"/>
                  <a:pt x="89" y="149"/>
                </a:cubicBezTo>
                <a:cubicBezTo>
                  <a:pt x="88" y="148"/>
                  <a:pt x="88" y="148"/>
                  <a:pt x="88" y="148"/>
                </a:cubicBezTo>
                <a:cubicBezTo>
                  <a:pt x="93" y="146"/>
                  <a:pt x="93" y="146"/>
                  <a:pt x="93" y="146"/>
                </a:cubicBezTo>
                <a:cubicBezTo>
                  <a:pt x="93" y="139"/>
                  <a:pt x="93" y="139"/>
                  <a:pt x="93" y="139"/>
                </a:cubicBezTo>
                <a:cubicBezTo>
                  <a:pt x="93" y="137"/>
                  <a:pt x="95" y="134"/>
                  <a:pt x="100" y="130"/>
                </a:cubicBezTo>
                <a:cubicBezTo>
                  <a:pt x="103" y="128"/>
                  <a:pt x="103" y="128"/>
                  <a:pt x="103" y="128"/>
                </a:cubicBezTo>
                <a:cubicBezTo>
                  <a:pt x="103" y="128"/>
                  <a:pt x="103" y="128"/>
                  <a:pt x="103" y="128"/>
                </a:cubicBezTo>
                <a:cubicBezTo>
                  <a:pt x="97" y="121"/>
                  <a:pt x="97" y="121"/>
                  <a:pt x="97" y="121"/>
                </a:cubicBezTo>
                <a:cubicBezTo>
                  <a:pt x="95" y="118"/>
                  <a:pt x="96" y="114"/>
                  <a:pt x="99" y="111"/>
                </a:cubicBezTo>
                <a:cubicBezTo>
                  <a:pt x="99" y="110"/>
                  <a:pt x="99" y="110"/>
                  <a:pt x="99" y="110"/>
                </a:cubicBezTo>
                <a:cubicBezTo>
                  <a:pt x="112" y="100"/>
                  <a:pt x="112" y="100"/>
                  <a:pt x="112" y="100"/>
                </a:cubicBezTo>
                <a:cubicBezTo>
                  <a:pt x="112" y="97"/>
                  <a:pt x="112" y="97"/>
                  <a:pt x="112" y="97"/>
                </a:cubicBezTo>
                <a:cubicBezTo>
                  <a:pt x="110" y="96"/>
                  <a:pt x="109" y="92"/>
                  <a:pt x="110" y="85"/>
                </a:cubicBezTo>
                <a:cubicBezTo>
                  <a:pt x="112" y="74"/>
                  <a:pt x="116" y="69"/>
                  <a:pt x="125" y="68"/>
                </a:cubicBezTo>
                <a:cubicBezTo>
                  <a:pt x="125" y="68"/>
                  <a:pt x="125" y="68"/>
                  <a:pt x="125" y="68"/>
                </a:cubicBezTo>
                <a:cubicBezTo>
                  <a:pt x="126" y="68"/>
                  <a:pt x="126" y="68"/>
                  <a:pt x="126" y="68"/>
                </a:cubicBezTo>
                <a:cubicBezTo>
                  <a:pt x="131" y="70"/>
                  <a:pt x="131" y="70"/>
                  <a:pt x="131" y="70"/>
                </a:cubicBezTo>
                <a:cubicBezTo>
                  <a:pt x="136" y="70"/>
                  <a:pt x="136" y="70"/>
                  <a:pt x="136" y="70"/>
                </a:cubicBezTo>
                <a:cubicBezTo>
                  <a:pt x="142" y="64"/>
                  <a:pt x="142" y="64"/>
                  <a:pt x="142" y="64"/>
                </a:cubicBezTo>
                <a:cubicBezTo>
                  <a:pt x="142" y="64"/>
                  <a:pt x="142" y="64"/>
                  <a:pt x="142" y="64"/>
                </a:cubicBezTo>
                <a:cubicBezTo>
                  <a:pt x="142" y="64"/>
                  <a:pt x="142" y="64"/>
                  <a:pt x="142" y="64"/>
                </a:cubicBezTo>
                <a:cubicBezTo>
                  <a:pt x="142" y="64"/>
                  <a:pt x="142" y="64"/>
                  <a:pt x="142" y="64"/>
                </a:cubicBezTo>
                <a:cubicBezTo>
                  <a:pt x="148" y="60"/>
                  <a:pt x="148" y="60"/>
                  <a:pt x="148" y="60"/>
                </a:cubicBezTo>
                <a:cubicBezTo>
                  <a:pt x="148" y="54"/>
                  <a:pt x="148" y="54"/>
                  <a:pt x="148" y="54"/>
                </a:cubicBezTo>
                <a:cubicBezTo>
                  <a:pt x="148" y="53"/>
                  <a:pt x="148" y="53"/>
                  <a:pt x="148" y="53"/>
                </a:cubicBezTo>
                <a:cubicBezTo>
                  <a:pt x="148" y="52"/>
                  <a:pt x="148" y="52"/>
                  <a:pt x="148" y="52"/>
                </a:cubicBezTo>
                <a:cubicBezTo>
                  <a:pt x="150" y="51"/>
                  <a:pt x="150" y="51"/>
                  <a:pt x="150" y="51"/>
                </a:cubicBezTo>
                <a:cubicBezTo>
                  <a:pt x="152" y="49"/>
                  <a:pt x="152" y="49"/>
                  <a:pt x="152" y="49"/>
                </a:cubicBezTo>
                <a:cubicBezTo>
                  <a:pt x="152" y="48"/>
                  <a:pt x="152" y="48"/>
                  <a:pt x="152" y="48"/>
                </a:cubicBezTo>
                <a:cubicBezTo>
                  <a:pt x="148" y="42"/>
                  <a:pt x="148" y="42"/>
                  <a:pt x="148" y="42"/>
                </a:cubicBezTo>
                <a:cubicBezTo>
                  <a:pt x="144" y="36"/>
                  <a:pt x="141" y="32"/>
                  <a:pt x="138" y="26"/>
                </a:cubicBezTo>
                <a:cubicBezTo>
                  <a:pt x="136" y="22"/>
                  <a:pt x="137" y="18"/>
                  <a:pt x="140" y="14"/>
                </a:cubicBezTo>
                <a:cubicBezTo>
                  <a:pt x="132" y="10"/>
                  <a:pt x="132" y="10"/>
                  <a:pt x="132" y="10"/>
                </a:cubicBezTo>
                <a:lnTo>
                  <a:pt x="120" y="8"/>
                </a:lnTo>
                <a:close/>
              </a:path>
            </a:pathLst>
          </a:custGeom>
          <a:solidFill>
            <a:schemeClr val="accent3"/>
          </a:solidFill>
          <a:ln>
            <a:noFill/>
          </a:ln>
        </p:spPr>
        <p:txBody>
          <a:bodyPr/>
          <a:lstStyle/>
          <a:p>
            <a:endParaRPr lang="zh-CN" altLang="en-US"/>
          </a:p>
        </p:txBody>
      </p:sp>
      <p:sp>
        <p:nvSpPr>
          <p:cNvPr id="30" name="Freeform 22"/>
          <p:cNvSpPr/>
          <p:nvPr/>
        </p:nvSpPr>
        <p:spPr bwMode="auto">
          <a:xfrm>
            <a:off x="4543425" y="4224338"/>
            <a:ext cx="454025" cy="554037"/>
          </a:xfrm>
          <a:custGeom>
            <a:avLst/>
            <a:gdLst>
              <a:gd name="T0" fmla="*/ 2147483646 w 141"/>
              <a:gd name="T1" fmla="*/ 2147483646 h 173"/>
              <a:gd name="T2" fmla="*/ 2147483646 w 141"/>
              <a:gd name="T3" fmla="*/ 2147483646 h 173"/>
              <a:gd name="T4" fmla="*/ 2147483646 w 141"/>
              <a:gd name="T5" fmla="*/ 2147483646 h 173"/>
              <a:gd name="T6" fmla="*/ 2147483646 w 141"/>
              <a:gd name="T7" fmla="*/ 2147483646 h 173"/>
              <a:gd name="T8" fmla="*/ 2147483646 w 141"/>
              <a:gd name="T9" fmla="*/ 2147483646 h 173"/>
              <a:gd name="T10" fmla="*/ 2147483646 w 141"/>
              <a:gd name="T11" fmla="*/ 2147483646 h 173"/>
              <a:gd name="T12" fmla="*/ 2147483646 w 141"/>
              <a:gd name="T13" fmla="*/ 2147483646 h 173"/>
              <a:gd name="T14" fmla="*/ 2147483646 w 141"/>
              <a:gd name="T15" fmla="*/ 2147483646 h 173"/>
              <a:gd name="T16" fmla="*/ 2147483646 w 141"/>
              <a:gd name="T17" fmla="*/ 2147483646 h 173"/>
              <a:gd name="T18" fmla="*/ 2147483646 w 141"/>
              <a:gd name="T19" fmla="*/ 2147483646 h 173"/>
              <a:gd name="T20" fmla="*/ 2147483646 w 141"/>
              <a:gd name="T21" fmla="*/ 2147483646 h 173"/>
              <a:gd name="T22" fmla="*/ 2147483646 w 141"/>
              <a:gd name="T23" fmla="*/ 2147483646 h 173"/>
              <a:gd name="T24" fmla="*/ 2147483646 w 141"/>
              <a:gd name="T25" fmla="*/ 2147483646 h 173"/>
              <a:gd name="T26" fmla="*/ 2147483646 w 141"/>
              <a:gd name="T27" fmla="*/ 2147483646 h 173"/>
              <a:gd name="T28" fmla="*/ 2147483646 w 141"/>
              <a:gd name="T29" fmla="*/ 2147483646 h 173"/>
              <a:gd name="T30" fmla="*/ 2147483646 w 141"/>
              <a:gd name="T31" fmla="*/ 2147483646 h 173"/>
              <a:gd name="T32" fmla="*/ 0 w 141"/>
              <a:gd name="T33" fmla="*/ 2147483646 h 173"/>
              <a:gd name="T34" fmla="*/ 2147483646 w 141"/>
              <a:gd name="T35" fmla="*/ 2147483646 h 173"/>
              <a:gd name="T36" fmla="*/ 2147483646 w 141"/>
              <a:gd name="T37" fmla="*/ 2147483646 h 173"/>
              <a:gd name="T38" fmla="*/ 2147483646 w 141"/>
              <a:gd name="T39" fmla="*/ 2147483646 h 173"/>
              <a:gd name="T40" fmla="*/ 2147483646 w 141"/>
              <a:gd name="T41" fmla="*/ 2147483646 h 173"/>
              <a:gd name="T42" fmla="*/ 2147483646 w 141"/>
              <a:gd name="T43" fmla="*/ 2147483646 h 173"/>
              <a:gd name="T44" fmla="*/ 2147483646 w 141"/>
              <a:gd name="T45" fmla="*/ 2147483646 h 173"/>
              <a:gd name="T46" fmla="*/ 2147483646 w 141"/>
              <a:gd name="T47" fmla="*/ 2147483646 h 173"/>
              <a:gd name="T48" fmla="*/ 2147483646 w 141"/>
              <a:gd name="T49" fmla="*/ 2147483646 h 173"/>
              <a:gd name="T50" fmla="*/ 2147483646 w 141"/>
              <a:gd name="T51" fmla="*/ 2147483646 h 173"/>
              <a:gd name="T52" fmla="*/ 2147483646 w 141"/>
              <a:gd name="T53" fmla="*/ 2147483646 h 173"/>
              <a:gd name="T54" fmla="*/ 2147483646 w 141"/>
              <a:gd name="T55" fmla="*/ 2147483646 h 173"/>
              <a:gd name="T56" fmla="*/ 2147483646 w 141"/>
              <a:gd name="T57" fmla="*/ 2147483646 h 173"/>
              <a:gd name="T58" fmla="*/ 2147483646 w 141"/>
              <a:gd name="T59" fmla="*/ 2147483646 h 173"/>
              <a:gd name="T60" fmla="*/ 2147483646 w 141"/>
              <a:gd name="T61" fmla="*/ 2147483646 h 173"/>
              <a:gd name="T62" fmla="*/ 2147483646 w 141"/>
              <a:gd name="T63" fmla="*/ 2147483646 h 173"/>
              <a:gd name="T64" fmla="*/ 2147483646 w 141"/>
              <a:gd name="T65" fmla="*/ 2147483646 h 173"/>
              <a:gd name="T66" fmla="*/ 2147483646 w 141"/>
              <a:gd name="T67" fmla="*/ 2147483646 h 173"/>
              <a:gd name="T68" fmla="*/ 2147483646 w 141"/>
              <a:gd name="T69" fmla="*/ 2147483646 h 173"/>
              <a:gd name="T70" fmla="*/ 2147483646 w 141"/>
              <a:gd name="T71" fmla="*/ 2147483646 h 173"/>
              <a:gd name="T72" fmla="*/ 2147483646 w 141"/>
              <a:gd name="T73" fmla="*/ 2147483646 h 173"/>
              <a:gd name="T74" fmla="*/ 2147483646 w 141"/>
              <a:gd name="T75" fmla="*/ 2147483646 h 173"/>
              <a:gd name="T76" fmla="*/ 2147483646 w 141"/>
              <a:gd name="T77" fmla="*/ 2147483646 h 173"/>
              <a:gd name="T78" fmla="*/ 2147483646 w 141"/>
              <a:gd name="T79" fmla="*/ 2147483646 h 173"/>
              <a:gd name="T80" fmla="*/ 2147483646 w 141"/>
              <a:gd name="T81" fmla="*/ 2147483646 h 173"/>
              <a:gd name="T82" fmla="*/ 2147483646 w 141"/>
              <a:gd name="T83" fmla="*/ 2147483646 h 173"/>
              <a:gd name="T84" fmla="*/ 2147483646 w 141"/>
              <a:gd name="T85" fmla="*/ 2147483646 h 173"/>
              <a:gd name="T86" fmla="*/ 2147483646 w 141"/>
              <a:gd name="T87" fmla="*/ 2147483646 h 173"/>
              <a:gd name="T88" fmla="*/ 2147483646 w 141"/>
              <a:gd name="T89" fmla="*/ 2147483646 h 173"/>
              <a:gd name="T90" fmla="*/ 2147483646 w 141"/>
              <a:gd name="T91" fmla="*/ 2147483646 h 173"/>
              <a:gd name="T92" fmla="*/ 2147483646 w 141"/>
              <a:gd name="T93" fmla="*/ 2147483646 h 173"/>
              <a:gd name="T94" fmla="*/ 2147483646 w 141"/>
              <a:gd name="T95" fmla="*/ 2147483646 h 173"/>
              <a:gd name="T96" fmla="*/ 2147483646 w 141"/>
              <a:gd name="T97" fmla="*/ 2147483646 h 173"/>
              <a:gd name="T98" fmla="*/ 2147483646 w 141"/>
              <a:gd name="T99" fmla="*/ 2147483646 h 173"/>
              <a:gd name="T100" fmla="*/ 2147483646 w 141"/>
              <a:gd name="T101" fmla="*/ 2147483646 h 173"/>
              <a:gd name="T102" fmla="*/ 2147483646 w 141"/>
              <a:gd name="T103" fmla="*/ 2147483646 h 173"/>
              <a:gd name="T104" fmla="*/ 2147483646 w 141"/>
              <a:gd name="T105" fmla="*/ 2147483646 h 17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41" h="173">
                <a:moveTo>
                  <a:pt x="73" y="8"/>
                </a:moveTo>
                <a:cubicBezTo>
                  <a:pt x="73" y="8"/>
                  <a:pt x="73" y="8"/>
                  <a:pt x="73" y="8"/>
                </a:cubicBezTo>
                <a:cubicBezTo>
                  <a:pt x="66" y="13"/>
                  <a:pt x="66" y="13"/>
                  <a:pt x="66" y="13"/>
                </a:cubicBezTo>
                <a:cubicBezTo>
                  <a:pt x="60" y="20"/>
                  <a:pt x="60" y="20"/>
                  <a:pt x="60" y="20"/>
                </a:cubicBezTo>
                <a:cubicBezTo>
                  <a:pt x="59" y="20"/>
                  <a:pt x="59" y="20"/>
                  <a:pt x="59" y="20"/>
                </a:cubicBezTo>
                <a:cubicBezTo>
                  <a:pt x="59" y="21"/>
                  <a:pt x="59" y="21"/>
                  <a:pt x="59" y="21"/>
                </a:cubicBezTo>
                <a:cubicBezTo>
                  <a:pt x="51" y="21"/>
                  <a:pt x="51" y="21"/>
                  <a:pt x="51" y="21"/>
                </a:cubicBezTo>
                <a:cubicBezTo>
                  <a:pt x="51" y="21"/>
                  <a:pt x="51" y="21"/>
                  <a:pt x="51" y="21"/>
                </a:cubicBezTo>
                <a:cubicBezTo>
                  <a:pt x="46" y="18"/>
                  <a:pt x="46" y="18"/>
                  <a:pt x="46" y="18"/>
                </a:cubicBezTo>
                <a:cubicBezTo>
                  <a:pt x="40" y="20"/>
                  <a:pt x="37" y="24"/>
                  <a:pt x="35" y="31"/>
                </a:cubicBezTo>
                <a:cubicBezTo>
                  <a:pt x="35" y="38"/>
                  <a:pt x="35" y="38"/>
                  <a:pt x="35" y="38"/>
                </a:cubicBezTo>
                <a:cubicBezTo>
                  <a:pt x="40" y="34"/>
                  <a:pt x="40" y="34"/>
                  <a:pt x="40" y="34"/>
                </a:cubicBezTo>
                <a:cubicBezTo>
                  <a:pt x="37" y="47"/>
                  <a:pt x="37" y="47"/>
                  <a:pt x="37" y="47"/>
                </a:cubicBezTo>
                <a:cubicBezTo>
                  <a:pt x="37" y="47"/>
                  <a:pt x="37" y="47"/>
                  <a:pt x="37" y="47"/>
                </a:cubicBezTo>
                <a:cubicBezTo>
                  <a:pt x="37" y="48"/>
                  <a:pt x="37" y="48"/>
                  <a:pt x="37" y="48"/>
                </a:cubicBezTo>
                <a:cubicBezTo>
                  <a:pt x="23" y="59"/>
                  <a:pt x="23" y="59"/>
                  <a:pt x="23" y="59"/>
                </a:cubicBezTo>
                <a:cubicBezTo>
                  <a:pt x="21" y="62"/>
                  <a:pt x="21" y="64"/>
                  <a:pt x="21" y="65"/>
                </a:cubicBezTo>
                <a:cubicBezTo>
                  <a:pt x="24" y="68"/>
                  <a:pt x="24" y="68"/>
                  <a:pt x="24" y="68"/>
                </a:cubicBezTo>
                <a:cubicBezTo>
                  <a:pt x="27" y="70"/>
                  <a:pt x="28" y="72"/>
                  <a:pt x="28" y="74"/>
                </a:cubicBezTo>
                <a:cubicBezTo>
                  <a:pt x="28" y="75"/>
                  <a:pt x="27" y="76"/>
                  <a:pt x="27" y="77"/>
                </a:cubicBezTo>
                <a:cubicBezTo>
                  <a:pt x="18" y="84"/>
                  <a:pt x="18" y="84"/>
                  <a:pt x="18" y="84"/>
                </a:cubicBezTo>
                <a:cubicBezTo>
                  <a:pt x="19" y="86"/>
                  <a:pt x="19" y="89"/>
                  <a:pt x="18" y="93"/>
                </a:cubicBezTo>
                <a:cubicBezTo>
                  <a:pt x="18" y="94"/>
                  <a:pt x="18" y="94"/>
                  <a:pt x="18" y="94"/>
                </a:cubicBezTo>
                <a:cubicBezTo>
                  <a:pt x="18" y="94"/>
                  <a:pt x="18" y="94"/>
                  <a:pt x="18" y="94"/>
                </a:cubicBezTo>
                <a:cubicBezTo>
                  <a:pt x="15" y="96"/>
                  <a:pt x="15" y="96"/>
                  <a:pt x="15" y="96"/>
                </a:cubicBezTo>
                <a:cubicBezTo>
                  <a:pt x="15" y="98"/>
                  <a:pt x="14" y="99"/>
                  <a:pt x="12" y="101"/>
                </a:cubicBezTo>
                <a:cubicBezTo>
                  <a:pt x="7" y="105"/>
                  <a:pt x="7" y="105"/>
                  <a:pt x="7" y="105"/>
                </a:cubicBezTo>
                <a:cubicBezTo>
                  <a:pt x="7" y="106"/>
                  <a:pt x="7" y="106"/>
                  <a:pt x="7" y="106"/>
                </a:cubicBezTo>
                <a:cubicBezTo>
                  <a:pt x="8" y="108"/>
                  <a:pt x="8" y="110"/>
                  <a:pt x="7" y="114"/>
                </a:cubicBezTo>
                <a:cubicBezTo>
                  <a:pt x="9" y="118"/>
                  <a:pt x="9" y="120"/>
                  <a:pt x="7" y="122"/>
                </a:cubicBezTo>
                <a:cubicBezTo>
                  <a:pt x="3" y="126"/>
                  <a:pt x="3" y="126"/>
                  <a:pt x="3" y="126"/>
                </a:cubicBezTo>
                <a:cubicBezTo>
                  <a:pt x="2" y="126"/>
                  <a:pt x="2" y="126"/>
                  <a:pt x="2" y="126"/>
                </a:cubicBezTo>
                <a:cubicBezTo>
                  <a:pt x="0" y="127"/>
                  <a:pt x="0" y="127"/>
                  <a:pt x="0" y="127"/>
                </a:cubicBezTo>
                <a:cubicBezTo>
                  <a:pt x="0" y="128"/>
                  <a:pt x="0" y="128"/>
                  <a:pt x="0" y="128"/>
                </a:cubicBezTo>
                <a:cubicBezTo>
                  <a:pt x="3" y="137"/>
                  <a:pt x="3" y="137"/>
                  <a:pt x="3" y="137"/>
                </a:cubicBezTo>
                <a:cubicBezTo>
                  <a:pt x="3" y="137"/>
                  <a:pt x="3" y="137"/>
                  <a:pt x="3" y="137"/>
                </a:cubicBezTo>
                <a:cubicBezTo>
                  <a:pt x="10" y="136"/>
                  <a:pt x="17" y="136"/>
                  <a:pt x="25" y="137"/>
                </a:cubicBezTo>
                <a:cubicBezTo>
                  <a:pt x="26" y="137"/>
                  <a:pt x="26" y="137"/>
                  <a:pt x="26" y="137"/>
                </a:cubicBezTo>
                <a:cubicBezTo>
                  <a:pt x="26" y="138"/>
                  <a:pt x="26" y="138"/>
                  <a:pt x="26" y="138"/>
                </a:cubicBezTo>
                <a:cubicBezTo>
                  <a:pt x="35" y="146"/>
                  <a:pt x="35" y="146"/>
                  <a:pt x="35" y="146"/>
                </a:cubicBezTo>
                <a:cubicBezTo>
                  <a:pt x="35" y="147"/>
                  <a:pt x="35" y="147"/>
                  <a:pt x="35" y="147"/>
                </a:cubicBezTo>
                <a:cubicBezTo>
                  <a:pt x="35" y="147"/>
                  <a:pt x="35" y="147"/>
                  <a:pt x="35" y="147"/>
                </a:cubicBezTo>
                <a:cubicBezTo>
                  <a:pt x="41" y="162"/>
                  <a:pt x="41" y="162"/>
                  <a:pt x="41" y="162"/>
                </a:cubicBezTo>
                <a:cubicBezTo>
                  <a:pt x="51" y="172"/>
                  <a:pt x="51" y="172"/>
                  <a:pt x="51" y="172"/>
                </a:cubicBezTo>
                <a:cubicBezTo>
                  <a:pt x="56" y="173"/>
                  <a:pt x="56" y="173"/>
                  <a:pt x="56" y="173"/>
                </a:cubicBezTo>
                <a:cubicBezTo>
                  <a:pt x="56" y="161"/>
                  <a:pt x="56" y="161"/>
                  <a:pt x="56" y="161"/>
                </a:cubicBezTo>
                <a:cubicBezTo>
                  <a:pt x="66" y="171"/>
                  <a:pt x="66" y="171"/>
                  <a:pt x="66" y="171"/>
                </a:cubicBezTo>
                <a:cubicBezTo>
                  <a:pt x="68" y="169"/>
                  <a:pt x="68" y="169"/>
                  <a:pt x="68" y="169"/>
                </a:cubicBezTo>
                <a:cubicBezTo>
                  <a:pt x="75" y="154"/>
                  <a:pt x="75" y="154"/>
                  <a:pt x="75" y="154"/>
                </a:cubicBezTo>
                <a:cubicBezTo>
                  <a:pt x="76" y="146"/>
                  <a:pt x="76" y="146"/>
                  <a:pt x="76" y="146"/>
                </a:cubicBezTo>
                <a:cubicBezTo>
                  <a:pt x="77" y="146"/>
                  <a:pt x="77" y="146"/>
                  <a:pt x="77" y="146"/>
                </a:cubicBezTo>
                <a:cubicBezTo>
                  <a:pt x="78" y="146"/>
                  <a:pt x="78" y="146"/>
                  <a:pt x="78" y="146"/>
                </a:cubicBezTo>
                <a:cubicBezTo>
                  <a:pt x="86" y="147"/>
                  <a:pt x="86" y="147"/>
                  <a:pt x="86" y="147"/>
                </a:cubicBezTo>
                <a:cubicBezTo>
                  <a:pt x="85" y="141"/>
                  <a:pt x="85" y="141"/>
                  <a:pt x="85" y="141"/>
                </a:cubicBezTo>
                <a:cubicBezTo>
                  <a:pt x="85" y="140"/>
                  <a:pt x="85" y="140"/>
                  <a:pt x="85" y="140"/>
                </a:cubicBezTo>
                <a:cubicBezTo>
                  <a:pt x="85" y="139"/>
                  <a:pt x="85" y="139"/>
                  <a:pt x="85" y="139"/>
                </a:cubicBezTo>
                <a:cubicBezTo>
                  <a:pt x="87" y="139"/>
                  <a:pt x="87" y="139"/>
                  <a:pt x="87" y="139"/>
                </a:cubicBezTo>
                <a:cubicBezTo>
                  <a:pt x="97" y="139"/>
                  <a:pt x="97" y="139"/>
                  <a:pt x="97" y="139"/>
                </a:cubicBezTo>
                <a:cubicBezTo>
                  <a:pt x="102" y="134"/>
                  <a:pt x="104" y="130"/>
                  <a:pt x="104" y="126"/>
                </a:cubicBezTo>
                <a:cubicBezTo>
                  <a:pt x="103" y="112"/>
                  <a:pt x="103" y="112"/>
                  <a:pt x="103" y="112"/>
                </a:cubicBezTo>
                <a:cubicBezTo>
                  <a:pt x="111" y="114"/>
                  <a:pt x="111" y="114"/>
                  <a:pt x="111" y="114"/>
                </a:cubicBezTo>
                <a:cubicBezTo>
                  <a:pt x="114" y="110"/>
                  <a:pt x="114" y="110"/>
                  <a:pt x="114" y="110"/>
                </a:cubicBezTo>
                <a:cubicBezTo>
                  <a:pt x="110" y="106"/>
                  <a:pt x="110" y="106"/>
                  <a:pt x="110" y="106"/>
                </a:cubicBezTo>
                <a:cubicBezTo>
                  <a:pt x="109" y="105"/>
                  <a:pt x="109" y="105"/>
                  <a:pt x="109" y="105"/>
                </a:cubicBezTo>
                <a:cubicBezTo>
                  <a:pt x="117" y="97"/>
                  <a:pt x="117" y="97"/>
                  <a:pt x="117" y="97"/>
                </a:cubicBezTo>
                <a:cubicBezTo>
                  <a:pt x="117" y="98"/>
                  <a:pt x="117" y="98"/>
                  <a:pt x="117" y="98"/>
                </a:cubicBezTo>
                <a:cubicBezTo>
                  <a:pt x="118" y="98"/>
                  <a:pt x="118" y="98"/>
                  <a:pt x="118" y="98"/>
                </a:cubicBezTo>
                <a:cubicBezTo>
                  <a:pt x="123" y="100"/>
                  <a:pt x="123" y="100"/>
                  <a:pt x="123" y="100"/>
                </a:cubicBezTo>
                <a:cubicBezTo>
                  <a:pt x="123" y="99"/>
                  <a:pt x="123" y="99"/>
                  <a:pt x="123" y="99"/>
                </a:cubicBezTo>
                <a:cubicBezTo>
                  <a:pt x="119" y="92"/>
                  <a:pt x="119" y="92"/>
                  <a:pt x="119" y="92"/>
                </a:cubicBezTo>
                <a:cubicBezTo>
                  <a:pt x="121" y="91"/>
                  <a:pt x="121" y="91"/>
                  <a:pt x="121" y="91"/>
                </a:cubicBezTo>
                <a:cubicBezTo>
                  <a:pt x="123" y="90"/>
                  <a:pt x="123" y="90"/>
                  <a:pt x="123" y="90"/>
                </a:cubicBezTo>
                <a:cubicBezTo>
                  <a:pt x="122" y="87"/>
                  <a:pt x="122" y="87"/>
                  <a:pt x="122" y="87"/>
                </a:cubicBezTo>
                <a:cubicBezTo>
                  <a:pt x="118" y="79"/>
                  <a:pt x="118" y="79"/>
                  <a:pt x="118" y="79"/>
                </a:cubicBezTo>
                <a:cubicBezTo>
                  <a:pt x="119" y="79"/>
                  <a:pt x="119" y="79"/>
                  <a:pt x="119" y="79"/>
                </a:cubicBezTo>
                <a:cubicBezTo>
                  <a:pt x="119" y="78"/>
                  <a:pt x="119" y="78"/>
                  <a:pt x="119" y="78"/>
                </a:cubicBezTo>
                <a:cubicBezTo>
                  <a:pt x="130" y="72"/>
                  <a:pt x="130" y="72"/>
                  <a:pt x="130" y="72"/>
                </a:cubicBezTo>
                <a:cubicBezTo>
                  <a:pt x="131" y="68"/>
                  <a:pt x="131" y="68"/>
                  <a:pt x="131" y="68"/>
                </a:cubicBezTo>
                <a:cubicBezTo>
                  <a:pt x="121" y="63"/>
                  <a:pt x="117" y="59"/>
                  <a:pt x="117" y="57"/>
                </a:cubicBezTo>
                <a:cubicBezTo>
                  <a:pt x="118" y="55"/>
                  <a:pt x="119" y="55"/>
                  <a:pt x="121" y="55"/>
                </a:cubicBezTo>
                <a:cubicBezTo>
                  <a:pt x="133" y="57"/>
                  <a:pt x="133" y="57"/>
                  <a:pt x="133" y="57"/>
                </a:cubicBezTo>
                <a:cubicBezTo>
                  <a:pt x="133" y="50"/>
                  <a:pt x="133" y="50"/>
                  <a:pt x="133" y="50"/>
                </a:cubicBezTo>
                <a:cubicBezTo>
                  <a:pt x="133" y="49"/>
                  <a:pt x="133" y="49"/>
                  <a:pt x="133" y="49"/>
                </a:cubicBezTo>
                <a:cubicBezTo>
                  <a:pt x="139" y="43"/>
                  <a:pt x="139" y="43"/>
                  <a:pt x="139" y="43"/>
                </a:cubicBezTo>
                <a:cubicBezTo>
                  <a:pt x="141" y="38"/>
                  <a:pt x="141" y="38"/>
                  <a:pt x="141" y="38"/>
                </a:cubicBezTo>
                <a:cubicBezTo>
                  <a:pt x="138" y="38"/>
                  <a:pt x="137" y="36"/>
                  <a:pt x="135" y="34"/>
                </a:cubicBezTo>
                <a:cubicBezTo>
                  <a:pt x="135" y="34"/>
                  <a:pt x="135" y="34"/>
                  <a:pt x="135" y="34"/>
                </a:cubicBezTo>
                <a:cubicBezTo>
                  <a:pt x="135" y="33"/>
                  <a:pt x="135" y="33"/>
                  <a:pt x="135" y="33"/>
                </a:cubicBezTo>
                <a:cubicBezTo>
                  <a:pt x="135" y="31"/>
                  <a:pt x="135" y="31"/>
                  <a:pt x="135" y="31"/>
                </a:cubicBezTo>
                <a:cubicBezTo>
                  <a:pt x="135" y="30"/>
                  <a:pt x="135" y="30"/>
                  <a:pt x="135" y="30"/>
                </a:cubicBezTo>
                <a:cubicBezTo>
                  <a:pt x="134" y="30"/>
                  <a:pt x="134" y="30"/>
                  <a:pt x="134" y="30"/>
                </a:cubicBezTo>
                <a:cubicBezTo>
                  <a:pt x="133" y="30"/>
                  <a:pt x="133" y="30"/>
                  <a:pt x="133" y="30"/>
                </a:cubicBezTo>
                <a:cubicBezTo>
                  <a:pt x="133" y="32"/>
                  <a:pt x="131" y="33"/>
                  <a:pt x="128" y="33"/>
                </a:cubicBezTo>
                <a:cubicBezTo>
                  <a:pt x="123" y="33"/>
                  <a:pt x="120" y="31"/>
                  <a:pt x="117" y="28"/>
                </a:cubicBezTo>
                <a:cubicBezTo>
                  <a:pt x="117" y="28"/>
                  <a:pt x="117" y="28"/>
                  <a:pt x="117" y="28"/>
                </a:cubicBezTo>
                <a:cubicBezTo>
                  <a:pt x="117" y="28"/>
                  <a:pt x="117" y="28"/>
                  <a:pt x="117" y="28"/>
                </a:cubicBezTo>
                <a:cubicBezTo>
                  <a:pt x="113" y="22"/>
                  <a:pt x="113" y="22"/>
                  <a:pt x="113" y="22"/>
                </a:cubicBezTo>
                <a:cubicBezTo>
                  <a:pt x="113" y="23"/>
                  <a:pt x="113" y="23"/>
                  <a:pt x="113" y="23"/>
                </a:cubicBezTo>
                <a:cubicBezTo>
                  <a:pt x="112" y="25"/>
                  <a:pt x="111" y="28"/>
                  <a:pt x="108" y="30"/>
                </a:cubicBezTo>
                <a:cubicBezTo>
                  <a:pt x="103" y="32"/>
                  <a:pt x="98" y="33"/>
                  <a:pt x="93" y="31"/>
                </a:cubicBezTo>
                <a:cubicBezTo>
                  <a:pt x="90" y="30"/>
                  <a:pt x="88" y="27"/>
                  <a:pt x="87" y="24"/>
                </a:cubicBezTo>
                <a:cubicBezTo>
                  <a:pt x="85" y="16"/>
                  <a:pt x="85" y="16"/>
                  <a:pt x="85" y="16"/>
                </a:cubicBezTo>
                <a:cubicBezTo>
                  <a:pt x="84" y="8"/>
                  <a:pt x="83" y="4"/>
                  <a:pt x="80" y="2"/>
                </a:cubicBezTo>
                <a:cubicBezTo>
                  <a:pt x="78" y="1"/>
                  <a:pt x="75" y="0"/>
                  <a:pt x="73" y="1"/>
                </a:cubicBezTo>
                <a:cubicBezTo>
                  <a:pt x="74" y="8"/>
                  <a:pt x="74" y="8"/>
                  <a:pt x="74" y="8"/>
                </a:cubicBezTo>
                <a:lnTo>
                  <a:pt x="73" y="8"/>
                </a:lnTo>
                <a:close/>
              </a:path>
            </a:pathLst>
          </a:custGeom>
          <a:solidFill>
            <a:schemeClr val="accent3"/>
          </a:solidFill>
          <a:ln>
            <a:noFill/>
          </a:ln>
        </p:spPr>
        <p:txBody>
          <a:bodyPr/>
          <a:lstStyle/>
          <a:p>
            <a:endParaRPr lang="zh-CN" altLang="en-US"/>
          </a:p>
        </p:txBody>
      </p:sp>
      <p:sp>
        <p:nvSpPr>
          <p:cNvPr id="31" name="Freeform 23"/>
          <p:cNvSpPr/>
          <p:nvPr/>
        </p:nvSpPr>
        <p:spPr bwMode="auto">
          <a:xfrm>
            <a:off x="4743450" y="3876675"/>
            <a:ext cx="392113" cy="450850"/>
          </a:xfrm>
          <a:custGeom>
            <a:avLst/>
            <a:gdLst>
              <a:gd name="T0" fmla="*/ 2147483646 w 122"/>
              <a:gd name="T1" fmla="*/ 2147483646 h 140"/>
              <a:gd name="T2" fmla="*/ 2147483646 w 122"/>
              <a:gd name="T3" fmla="*/ 2147483646 h 140"/>
              <a:gd name="T4" fmla="*/ 2147483646 w 122"/>
              <a:gd name="T5" fmla="*/ 2147483646 h 140"/>
              <a:gd name="T6" fmla="*/ 2147483646 w 122"/>
              <a:gd name="T7" fmla="*/ 2147483646 h 140"/>
              <a:gd name="T8" fmla="*/ 2147483646 w 122"/>
              <a:gd name="T9" fmla="*/ 2147483646 h 140"/>
              <a:gd name="T10" fmla="*/ 2147483646 w 122"/>
              <a:gd name="T11" fmla="*/ 2147483646 h 140"/>
              <a:gd name="T12" fmla="*/ 2147483646 w 122"/>
              <a:gd name="T13" fmla="*/ 2147483646 h 140"/>
              <a:gd name="T14" fmla="*/ 2147483646 w 122"/>
              <a:gd name="T15" fmla="*/ 2147483646 h 140"/>
              <a:gd name="T16" fmla="*/ 2147483646 w 122"/>
              <a:gd name="T17" fmla="*/ 2147483646 h 140"/>
              <a:gd name="T18" fmla="*/ 2147483646 w 122"/>
              <a:gd name="T19" fmla="*/ 2147483646 h 140"/>
              <a:gd name="T20" fmla="*/ 2147483646 w 122"/>
              <a:gd name="T21" fmla="*/ 2147483646 h 140"/>
              <a:gd name="T22" fmla="*/ 2147483646 w 122"/>
              <a:gd name="T23" fmla="*/ 2147483646 h 140"/>
              <a:gd name="T24" fmla="*/ 2147483646 w 122"/>
              <a:gd name="T25" fmla="*/ 2147483646 h 140"/>
              <a:gd name="T26" fmla="*/ 2147483646 w 122"/>
              <a:gd name="T27" fmla="*/ 2147483646 h 140"/>
              <a:gd name="T28" fmla="*/ 2147483646 w 122"/>
              <a:gd name="T29" fmla="*/ 2147483646 h 140"/>
              <a:gd name="T30" fmla="*/ 2147483646 w 122"/>
              <a:gd name="T31" fmla="*/ 2147483646 h 140"/>
              <a:gd name="T32" fmla="*/ 2147483646 w 122"/>
              <a:gd name="T33" fmla="*/ 2147483646 h 140"/>
              <a:gd name="T34" fmla="*/ 2147483646 w 122"/>
              <a:gd name="T35" fmla="*/ 2147483646 h 140"/>
              <a:gd name="T36" fmla="*/ 2147483646 w 122"/>
              <a:gd name="T37" fmla="*/ 2147483646 h 140"/>
              <a:gd name="T38" fmla="*/ 2147483646 w 122"/>
              <a:gd name="T39" fmla="*/ 2147483646 h 140"/>
              <a:gd name="T40" fmla="*/ 2147483646 w 122"/>
              <a:gd name="T41" fmla="*/ 2147483646 h 140"/>
              <a:gd name="T42" fmla="*/ 2147483646 w 122"/>
              <a:gd name="T43" fmla="*/ 2147483646 h 140"/>
              <a:gd name="T44" fmla="*/ 2147483646 w 122"/>
              <a:gd name="T45" fmla="*/ 2147483646 h 140"/>
              <a:gd name="T46" fmla="*/ 2147483646 w 122"/>
              <a:gd name="T47" fmla="*/ 2147483646 h 140"/>
              <a:gd name="T48" fmla="*/ 2147483646 w 122"/>
              <a:gd name="T49" fmla="*/ 2147483646 h 140"/>
              <a:gd name="T50" fmla="*/ 2147483646 w 122"/>
              <a:gd name="T51" fmla="*/ 2147483646 h 140"/>
              <a:gd name="T52" fmla="*/ 2147483646 w 122"/>
              <a:gd name="T53" fmla="*/ 2147483646 h 140"/>
              <a:gd name="T54" fmla="*/ 2147483646 w 122"/>
              <a:gd name="T55" fmla="*/ 2147483646 h 140"/>
              <a:gd name="T56" fmla="*/ 2147483646 w 122"/>
              <a:gd name="T57" fmla="*/ 2147483646 h 140"/>
              <a:gd name="T58" fmla="*/ 2147483646 w 122"/>
              <a:gd name="T59" fmla="*/ 2147483646 h 140"/>
              <a:gd name="T60" fmla="*/ 2147483646 w 122"/>
              <a:gd name="T61" fmla="*/ 2147483646 h 140"/>
              <a:gd name="T62" fmla="*/ 2147483646 w 122"/>
              <a:gd name="T63" fmla="*/ 2147483646 h 140"/>
              <a:gd name="T64" fmla="*/ 2147483646 w 122"/>
              <a:gd name="T65" fmla="*/ 2147483646 h 140"/>
              <a:gd name="T66" fmla="*/ 2147483646 w 122"/>
              <a:gd name="T67" fmla="*/ 2147483646 h 140"/>
              <a:gd name="T68" fmla="*/ 2147483646 w 122"/>
              <a:gd name="T69" fmla="*/ 2147483646 h 140"/>
              <a:gd name="T70" fmla="*/ 2147483646 w 122"/>
              <a:gd name="T71" fmla="*/ 2147483646 h 140"/>
              <a:gd name="T72" fmla="*/ 2147483646 w 122"/>
              <a:gd name="T73" fmla="*/ 2147483646 h 140"/>
              <a:gd name="T74" fmla="*/ 2147483646 w 122"/>
              <a:gd name="T75" fmla="*/ 2147483646 h 140"/>
              <a:gd name="T76" fmla="*/ 2147483646 w 122"/>
              <a:gd name="T77" fmla="*/ 2147483646 h 140"/>
              <a:gd name="T78" fmla="*/ 2147483646 w 122"/>
              <a:gd name="T79" fmla="*/ 2147483646 h 140"/>
              <a:gd name="T80" fmla="*/ 2147483646 w 122"/>
              <a:gd name="T81" fmla="*/ 2147483646 h 140"/>
              <a:gd name="T82" fmla="*/ 2147483646 w 122"/>
              <a:gd name="T83" fmla="*/ 2147483646 h 140"/>
              <a:gd name="T84" fmla="*/ 2147483646 w 122"/>
              <a:gd name="T85" fmla="*/ 2147483646 h 140"/>
              <a:gd name="T86" fmla="*/ 2147483646 w 122"/>
              <a:gd name="T87" fmla="*/ 2147483646 h 140"/>
              <a:gd name="T88" fmla="*/ 2147483646 w 122"/>
              <a:gd name="T89" fmla="*/ 2147483646 h 140"/>
              <a:gd name="T90" fmla="*/ 2147483646 w 122"/>
              <a:gd name="T91" fmla="*/ 2147483646 h 140"/>
              <a:gd name="T92" fmla="*/ 2147483646 w 122"/>
              <a:gd name="T93" fmla="*/ 0 h 14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22" h="140">
                <a:moveTo>
                  <a:pt x="75" y="2"/>
                </a:moveTo>
                <a:cubicBezTo>
                  <a:pt x="70" y="4"/>
                  <a:pt x="67" y="5"/>
                  <a:pt x="64" y="6"/>
                </a:cubicBezTo>
                <a:cubicBezTo>
                  <a:pt x="61" y="6"/>
                  <a:pt x="57" y="5"/>
                  <a:pt x="52" y="3"/>
                </a:cubicBezTo>
                <a:cubicBezTo>
                  <a:pt x="43" y="2"/>
                  <a:pt x="43" y="2"/>
                  <a:pt x="43" y="2"/>
                </a:cubicBezTo>
                <a:cubicBezTo>
                  <a:pt x="40" y="3"/>
                  <a:pt x="37" y="7"/>
                  <a:pt x="32" y="14"/>
                </a:cubicBezTo>
                <a:cubicBezTo>
                  <a:pt x="38" y="26"/>
                  <a:pt x="38" y="26"/>
                  <a:pt x="38" y="26"/>
                </a:cubicBezTo>
                <a:cubicBezTo>
                  <a:pt x="28" y="32"/>
                  <a:pt x="28" y="32"/>
                  <a:pt x="28" y="32"/>
                </a:cubicBezTo>
                <a:cubicBezTo>
                  <a:pt x="28" y="32"/>
                  <a:pt x="28" y="32"/>
                  <a:pt x="28" y="32"/>
                </a:cubicBezTo>
                <a:cubicBezTo>
                  <a:pt x="20" y="30"/>
                  <a:pt x="20" y="30"/>
                  <a:pt x="20" y="30"/>
                </a:cubicBezTo>
                <a:cubicBezTo>
                  <a:pt x="23" y="36"/>
                  <a:pt x="24" y="39"/>
                  <a:pt x="23" y="41"/>
                </a:cubicBezTo>
                <a:cubicBezTo>
                  <a:pt x="22" y="44"/>
                  <a:pt x="22" y="44"/>
                  <a:pt x="22" y="44"/>
                </a:cubicBezTo>
                <a:cubicBezTo>
                  <a:pt x="20" y="49"/>
                  <a:pt x="18" y="52"/>
                  <a:pt x="17" y="53"/>
                </a:cubicBezTo>
                <a:cubicBezTo>
                  <a:pt x="3" y="66"/>
                  <a:pt x="3" y="66"/>
                  <a:pt x="3" y="66"/>
                </a:cubicBezTo>
                <a:cubicBezTo>
                  <a:pt x="6" y="68"/>
                  <a:pt x="6" y="68"/>
                  <a:pt x="6" y="68"/>
                </a:cubicBezTo>
                <a:cubicBezTo>
                  <a:pt x="4" y="70"/>
                  <a:pt x="4" y="70"/>
                  <a:pt x="4" y="70"/>
                </a:cubicBezTo>
                <a:cubicBezTo>
                  <a:pt x="1" y="72"/>
                  <a:pt x="0" y="76"/>
                  <a:pt x="1" y="78"/>
                </a:cubicBezTo>
                <a:cubicBezTo>
                  <a:pt x="11" y="93"/>
                  <a:pt x="11" y="93"/>
                  <a:pt x="11" y="93"/>
                </a:cubicBezTo>
                <a:cubicBezTo>
                  <a:pt x="11" y="93"/>
                  <a:pt x="11" y="93"/>
                  <a:pt x="11" y="93"/>
                </a:cubicBezTo>
                <a:cubicBezTo>
                  <a:pt x="11" y="93"/>
                  <a:pt x="11" y="93"/>
                  <a:pt x="11" y="93"/>
                </a:cubicBezTo>
                <a:cubicBezTo>
                  <a:pt x="16" y="101"/>
                  <a:pt x="16" y="101"/>
                  <a:pt x="16" y="101"/>
                </a:cubicBezTo>
                <a:cubicBezTo>
                  <a:pt x="16" y="102"/>
                  <a:pt x="16" y="102"/>
                  <a:pt x="16" y="102"/>
                </a:cubicBezTo>
                <a:cubicBezTo>
                  <a:pt x="16" y="102"/>
                  <a:pt x="16" y="102"/>
                  <a:pt x="16" y="102"/>
                </a:cubicBezTo>
                <a:cubicBezTo>
                  <a:pt x="16" y="103"/>
                  <a:pt x="16" y="103"/>
                  <a:pt x="16" y="103"/>
                </a:cubicBezTo>
                <a:cubicBezTo>
                  <a:pt x="16" y="104"/>
                  <a:pt x="16" y="104"/>
                  <a:pt x="16" y="104"/>
                </a:cubicBezTo>
                <a:cubicBezTo>
                  <a:pt x="16" y="104"/>
                  <a:pt x="16" y="104"/>
                  <a:pt x="16" y="104"/>
                </a:cubicBezTo>
                <a:cubicBezTo>
                  <a:pt x="15" y="105"/>
                  <a:pt x="15" y="105"/>
                  <a:pt x="15" y="105"/>
                </a:cubicBezTo>
                <a:cubicBezTo>
                  <a:pt x="17" y="105"/>
                  <a:pt x="19" y="106"/>
                  <a:pt x="21" y="107"/>
                </a:cubicBezTo>
                <a:cubicBezTo>
                  <a:pt x="24" y="109"/>
                  <a:pt x="26" y="114"/>
                  <a:pt x="27" y="123"/>
                </a:cubicBezTo>
                <a:cubicBezTo>
                  <a:pt x="29" y="131"/>
                  <a:pt x="29" y="131"/>
                  <a:pt x="29" y="131"/>
                </a:cubicBezTo>
                <a:cubicBezTo>
                  <a:pt x="30" y="133"/>
                  <a:pt x="31" y="134"/>
                  <a:pt x="33" y="135"/>
                </a:cubicBezTo>
                <a:cubicBezTo>
                  <a:pt x="36" y="136"/>
                  <a:pt x="40" y="136"/>
                  <a:pt x="43" y="134"/>
                </a:cubicBezTo>
                <a:cubicBezTo>
                  <a:pt x="45" y="132"/>
                  <a:pt x="47" y="131"/>
                  <a:pt x="46" y="130"/>
                </a:cubicBezTo>
                <a:cubicBezTo>
                  <a:pt x="46" y="130"/>
                  <a:pt x="46" y="130"/>
                  <a:pt x="46" y="130"/>
                </a:cubicBezTo>
                <a:cubicBezTo>
                  <a:pt x="46" y="129"/>
                  <a:pt x="46" y="129"/>
                  <a:pt x="46" y="129"/>
                </a:cubicBezTo>
                <a:cubicBezTo>
                  <a:pt x="53" y="124"/>
                  <a:pt x="53" y="124"/>
                  <a:pt x="53" y="124"/>
                </a:cubicBezTo>
                <a:cubicBezTo>
                  <a:pt x="53" y="125"/>
                  <a:pt x="53" y="125"/>
                  <a:pt x="53" y="125"/>
                </a:cubicBezTo>
                <a:cubicBezTo>
                  <a:pt x="59" y="134"/>
                  <a:pt x="59" y="134"/>
                  <a:pt x="59" y="134"/>
                </a:cubicBezTo>
                <a:cubicBezTo>
                  <a:pt x="61" y="135"/>
                  <a:pt x="63" y="136"/>
                  <a:pt x="66" y="136"/>
                </a:cubicBezTo>
                <a:cubicBezTo>
                  <a:pt x="68" y="136"/>
                  <a:pt x="68" y="136"/>
                  <a:pt x="68" y="136"/>
                </a:cubicBezTo>
                <a:cubicBezTo>
                  <a:pt x="68" y="136"/>
                  <a:pt x="68" y="136"/>
                  <a:pt x="68" y="136"/>
                </a:cubicBezTo>
                <a:cubicBezTo>
                  <a:pt x="66" y="131"/>
                  <a:pt x="66" y="131"/>
                  <a:pt x="66" y="131"/>
                </a:cubicBezTo>
                <a:cubicBezTo>
                  <a:pt x="74" y="134"/>
                  <a:pt x="74" y="134"/>
                  <a:pt x="74" y="134"/>
                </a:cubicBezTo>
                <a:cubicBezTo>
                  <a:pt x="76" y="134"/>
                  <a:pt x="76" y="134"/>
                  <a:pt x="76" y="134"/>
                </a:cubicBezTo>
                <a:cubicBezTo>
                  <a:pt x="76" y="134"/>
                  <a:pt x="76" y="134"/>
                  <a:pt x="76" y="134"/>
                </a:cubicBezTo>
                <a:cubicBezTo>
                  <a:pt x="77" y="135"/>
                  <a:pt x="77" y="135"/>
                  <a:pt x="77" y="135"/>
                </a:cubicBezTo>
                <a:cubicBezTo>
                  <a:pt x="84" y="140"/>
                  <a:pt x="84" y="140"/>
                  <a:pt x="84" y="140"/>
                </a:cubicBezTo>
                <a:cubicBezTo>
                  <a:pt x="86" y="137"/>
                  <a:pt x="86" y="137"/>
                  <a:pt x="86" y="137"/>
                </a:cubicBezTo>
                <a:cubicBezTo>
                  <a:pt x="85" y="124"/>
                  <a:pt x="85" y="124"/>
                  <a:pt x="85" y="124"/>
                </a:cubicBezTo>
                <a:cubicBezTo>
                  <a:pt x="86" y="123"/>
                  <a:pt x="86" y="123"/>
                  <a:pt x="86" y="123"/>
                </a:cubicBezTo>
                <a:cubicBezTo>
                  <a:pt x="86" y="123"/>
                  <a:pt x="86" y="123"/>
                  <a:pt x="86" y="123"/>
                </a:cubicBezTo>
                <a:cubicBezTo>
                  <a:pt x="91" y="117"/>
                  <a:pt x="91" y="117"/>
                  <a:pt x="91" y="117"/>
                </a:cubicBezTo>
                <a:cubicBezTo>
                  <a:pt x="91" y="116"/>
                  <a:pt x="91" y="115"/>
                  <a:pt x="89" y="113"/>
                </a:cubicBezTo>
                <a:cubicBezTo>
                  <a:pt x="87" y="112"/>
                  <a:pt x="87" y="112"/>
                  <a:pt x="87" y="112"/>
                </a:cubicBezTo>
                <a:cubicBezTo>
                  <a:pt x="88" y="111"/>
                  <a:pt x="88" y="111"/>
                  <a:pt x="88" y="111"/>
                </a:cubicBezTo>
                <a:cubicBezTo>
                  <a:pt x="89" y="110"/>
                  <a:pt x="89" y="110"/>
                  <a:pt x="89" y="110"/>
                </a:cubicBezTo>
                <a:cubicBezTo>
                  <a:pt x="90" y="110"/>
                  <a:pt x="90" y="110"/>
                  <a:pt x="90" y="110"/>
                </a:cubicBezTo>
                <a:cubicBezTo>
                  <a:pt x="100" y="93"/>
                  <a:pt x="100" y="93"/>
                  <a:pt x="100" y="93"/>
                </a:cubicBezTo>
                <a:cubicBezTo>
                  <a:pt x="101" y="94"/>
                  <a:pt x="101" y="94"/>
                  <a:pt x="101" y="94"/>
                </a:cubicBezTo>
                <a:cubicBezTo>
                  <a:pt x="103" y="94"/>
                  <a:pt x="103" y="94"/>
                  <a:pt x="103" y="94"/>
                </a:cubicBezTo>
                <a:cubicBezTo>
                  <a:pt x="103" y="94"/>
                  <a:pt x="103" y="94"/>
                  <a:pt x="103" y="94"/>
                </a:cubicBezTo>
                <a:cubicBezTo>
                  <a:pt x="103" y="95"/>
                  <a:pt x="103" y="95"/>
                  <a:pt x="103" y="95"/>
                </a:cubicBezTo>
                <a:cubicBezTo>
                  <a:pt x="103" y="102"/>
                  <a:pt x="103" y="102"/>
                  <a:pt x="103" y="102"/>
                </a:cubicBezTo>
                <a:cubicBezTo>
                  <a:pt x="103" y="102"/>
                  <a:pt x="103" y="102"/>
                  <a:pt x="103" y="102"/>
                </a:cubicBezTo>
                <a:cubicBezTo>
                  <a:pt x="115" y="92"/>
                  <a:pt x="115" y="92"/>
                  <a:pt x="115" y="92"/>
                </a:cubicBezTo>
                <a:cubicBezTo>
                  <a:pt x="114" y="86"/>
                  <a:pt x="114" y="86"/>
                  <a:pt x="114" y="86"/>
                </a:cubicBezTo>
                <a:cubicBezTo>
                  <a:pt x="112" y="86"/>
                  <a:pt x="112" y="86"/>
                  <a:pt x="112" y="86"/>
                </a:cubicBezTo>
                <a:cubicBezTo>
                  <a:pt x="108" y="87"/>
                  <a:pt x="108" y="87"/>
                  <a:pt x="108" y="87"/>
                </a:cubicBezTo>
                <a:cubicBezTo>
                  <a:pt x="115" y="68"/>
                  <a:pt x="115" y="68"/>
                  <a:pt x="115" y="68"/>
                </a:cubicBezTo>
                <a:cubicBezTo>
                  <a:pt x="109" y="68"/>
                  <a:pt x="109" y="68"/>
                  <a:pt x="109" y="68"/>
                </a:cubicBezTo>
                <a:cubicBezTo>
                  <a:pt x="109" y="68"/>
                  <a:pt x="109" y="68"/>
                  <a:pt x="109" y="68"/>
                </a:cubicBezTo>
                <a:cubicBezTo>
                  <a:pt x="108" y="68"/>
                  <a:pt x="108" y="68"/>
                  <a:pt x="108" y="68"/>
                </a:cubicBezTo>
                <a:cubicBezTo>
                  <a:pt x="108" y="67"/>
                  <a:pt x="108" y="67"/>
                  <a:pt x="108" y="67"/>
                </a:cubicBezTo>
                <a:cubicBezTo>
                  <a:pt x="106" y="64"/>
                  <a:pt x="106" y="64"/>
                  <a:pt x="106" y="64"/>
                </a:cubicBezTo>
                <a:cubicBezTo>
                  <a:pt x="105" y="62"/>
                  <a:pt x="105" y="60"/>
                  <a:pt x="106" y="58"/>
                </a:cubicBezTo>
                <a:cubicBezTo>
                  <a:pt x="116" y="58"/>
                  <a:pt x="116" y="58"/>
                  <a:pt x="116" y="58"/>
                </a:cubicBezTo>
                <a:cubicBezTo>
                  <a:pt x="122" y="58"/>
                  <a:pt x="122" y="58"/>
                  <a:pt x="122" y="58"/>
                </a:cubicBezTo>
                <a:cubicBezTo>
                  <a:pt x="122" y="56"/>
                  <a:pt x="121" y="52"/>
                  <a:pt x="117" y="46"/>
                </a:cubicBezTo>
                <a:cubicBezTo>
                  <a:pt x="109" y="43"/>
                  <a:pt x="109" y="43"/>
                  <a:pt x="109" y="43"/>
                </a:cubicBezTo>
                <a:cubicBezTo>
                  <a:pt x="117" y="35"/>
                  <a:pt x="117" y="35"/>
                  <a:pt x="117" y="35"/>
                </a:cubicBezTo>
                <a:cubicBezTo>
                  <a:pt x="117" y="33"/>
                  <a:pt x="117" y="33"/>
                  <a:pt x="117" y="33"/>
                </a:cubicBezTo>
                <a:cubicBezTo>
                  <a:pt x="113" y="34"/>
                  <a:pt x="113" y="34"/>
                  <a:pt x="113" y="34"/>
                </a:cubicBezTo>
                <a:cubicBezTo>
                  <a:pt x="111" y="34"/>
                  <a:pt x="111" y="34"/>
                  <a:pt x="111" y="34"/>
                </a:cubicBezTo>
                <a:cubicBezTo>
                  <a:pt x="111" y="33"/>
                  <a:pt x="111" y="33"/>
                  <a:pt x="111" y="33"/>
                </a:cubicBezTo>
                <a:cubicBezTo>
                  <a:pt x="111" y="33"/>
                  <a:pt x="111" y="33"/>
                  <a:pt x="111" y="33"/>
                </a:cubicBezTo>
                <a:cubicBezTo>
                  <a:pt x="111" y="32"/>
                  <a:pt x="111" y="32"/>
                  <a:pt x="111" y="32"/>
                </a:cubicBezTo>
                <a:cubicBezTo>
                  <a:pt x="109" y="28"/>
                  <a:pt x="107" y="25"/>
                  <a:pt x="103" y="24"/>
                </a:cubicBezTo>
                <a:cubicBezTo>
                  <a:pt x="87" y="24"/>
                  <a:pt x="87" y="24"/>
                  <a:pt x="87" y="24"/>
                </a:cubicBezTo>
                <a:cubicBezTo>
                  <a:pt x="81" y="32"/>
                  <a:pt x="81" y="32"/>
                  <a:pt x="81" y="32"/>
                </a:cubicBezTo>
                <a:cubicBezTo>
                  <a:pt x="81" y="32"/>
                  <a:pt x="81" y="32"/>
                  <a:pt x="81" y="32"/>
                </a:cubicBezTo>
                <a:cubicBezTo>
                  <a:pt x="79" y="32"/>
                  <a:pt x="79" y="32"/>
                  <a:pt x="79" y="32"/>
                </a:cubicBezTo>
                <a:cubicBezTo>
                  <a:pt x="53" y="24"/>
                  <a:pt x="53" y="24"/>
                  <a:pt x="53" y="24"/>
                </a:cubicBezTo>
                <a:cubicBezTo>
                  <a:pt x="78" y="18"/>
                  <a:pt x="78" y="18"/>
                  <a:pt x="78" y="18"/>
                </a:cubicBezTo>
                <a:cubicBezTo>
                  <a:pt x="79" y="18"/>
                  <a:pt x="83" y="14"/>
                  <a:pt x="90" y="6"/>
                </a:cubicBezTo>
                <a:cubicBezTo>
                  <a:pt x="82" y="0"/>
                  <a:pt x="82" y="0"/>
                  <a:pt x="82" y="0"/>
                </a:cubicBezTo>
                <a:lnTo>
                  <a:pt x="75" y="2"/>
                </a:lnTo>
                <a:close/>
              </a:path>
            </a:pathLst>
          </a:custGeom>
          <a:solidFill>
            <a:schemeClr val="accent3"/>
          </a:solidFill>
          <a:ln>
            <a:noFill/>
          </a:ln>
        </p:spPr>
        <p:txBody>
          <a:bodyPr/>
          <a:lstStyle/>
          <a:p>
            <a:endParaRPr lang="zh-CN" altLang="en-US"/>
          </a:p>
        </p:txBody>
      </p:sp>
      <p:sp>
        <p:nvSpPr>
          <p:cNvPr id="32" name="Freeform 24"/>
          <p:cNvSpPr/>
          <p:nvPr/>
        </p:nvSpPr>
        <p:spPr bwMode="auto">
          <a:xfrm>
            <a:off x="4367213" y="3489325"/>
            <a:ext cx="492125" cy="598488"/>
          </a:xfrm>
          <a:custGeom>
            <a:avLst/>
            <a:gdLst>
              <a:gd name="T0" fmla="*/ 2147483646 w 153"/>
              <a:gd name="T1" fmla="*/ 2147483646 h 187"/>
              <a:gd name="T2" fmla="*/ 2147483646 w 153"/>
              <a:gd name="T3" fmla="*/ 2147483646 h 187"/>
              <a:gd name="T4" fmla="*/ 2147483646 w 153"/>
              <a:gd name="T5" fmla="*/ 2147483646 h 187"/>
              <a:gd name="T6" fmla="*/ 2147483646 w 153"/>
              <a:gd name="T7" fmla="*/ 0 h 187"/>
              <a:gd name="T8" fmla="*/ 2147483646 w 153"/>
              <a:gd name="T9" fmla="*/ 2147483646 h 187"/>
              <a:gd name="T10" fmla="*/ 2147483646 w 153"/>
              <a:gd name="T11" fmla="*/ 2147483646 h 187"/>
              <a:gd name="T12" fmla="*/ 2147483646 w 153"/>
              <a:gd name="T13" fmla="*/ 2147483646 h 187"/>
              <a:gd name="T14" fmla="*/ 2147483646 w 153"/>
              <a:gd name="T15" fmla="*/ 2147483646 h 187"/>
              <a:gd name="T16" fmla="*/ 2147483646 w 153"/>
              <a:gd name="T17" fmla="*/ 2147483646 h 187"/>
              <a:gd name="T18" fmla="*/ 2147483646 w 153"/>
              <a:gd name="T19" fmla="*/ 2147483646 h 187"/>
              <a:gd name="T20" fmla="*/ 2147483646 w 153"/>
              <a:gd name="T21" fmla="*/ 2147483646 h 187"/>
              <a:gd name="T22" fmla="*/ 2147483646 w 153"/>
              <a:gd name="T23" fmla="*/ 2147483646 h 187"/>
              <a:gd name="T24" fmla="*/ 2147483646 w 153"/>
              <a:gd name="T25" fmla="*/ 2147483646 h 187"/>
              <a:gd name="T26" fmla="*/ 2147483646 w 153"/>
              <a:gd name="T27" fmla="*/ 2147483646 h 187"/>
              <a:gd name="T28" fmla="*/ 2147483646 w 153"/>
              <a:gd name="T29" fmla="*/ 2147483646 h 187"/>
              <a:gd name="T30" fmla="*/ 2147483646 w 153"/>
              <a:gd name="T31" fmla="*/ 2147483646 h 187"/>
              <a:gd name="T32" fmla="*/ 2147483646 w 153"/>
              <a:gd name="T33" fmla="*/ 2147483646 h 187"/>
              <a:gd name="T34" fmla="*/ 2147483646 w 153"/>
              <a:gd name="T35" fmla="*/ 2147483646 h 187"/>
              <a:gd name="T36" fmla="*/ 2147483646 w 153"/>
              <a:gd name="T37" fmla="*/ 2147483646 h 187"/>
              <a:gd name="T38" fmla="*/ 2147483646 w 153"/>
              <a:gd name="T39" fmla="*/ 2147483646 h 187"/>
              <a:gd name="T40" fmla="*/ 2147483646 w 153"/>
              <a:gd name="T41" fmla="*/ 2147483646 h 187"/>
              <a:gd name="T42" fmla="*/ 2147483646 w 153"/>
              <a:gd name="T43" fmla="*/ 2147483646 h 187"/>
              <a:gd name="T44" fmla="*/ 2147483646 w 153"/>
              <a:gd name="T45" fmla="*/ 2147483646 h 187"/>
              <a:gd name="T46" fmla="*/ 2147483646 w 153"/>
              <a:gd name="T47" fmla="*/ 2147483646 h 187"/>
              <a:gd name="T48" fmla="*/ 2147483646 w 153"/>
              <a:gd name="T49" fmla="*/ 2147483646 h 187"/>
              <a:gd name="T50" fmla="*/ 2147483646 w 153"/>
              <a:gd name="T51" fmla="*/ 2147483646 h 187"/>
              <a:gd name="T52" fmla="*/ 2147483646 w 153"/>
              <a:gd name="T53" fmla="*/ 2147483646 h 187"/>
              <a:gd name="T54" fmla="*/ 2147483646 w 153"/>
              <a:gd name="T55" fmla="*/ 2147483646 h 187"/>
              <a:gd name="T56" fmla="*/ 2147483646 w 153"/>
              <a:gd name="T57" fmla="*/ 2147483646 h 187"/>
              <a:gd name="T58" fmla="*/ 2147483646 w 153"/>
              <a:gd name="T59" fmla="*/ 2147483646 h 187"/>
              <a:gd name="T60" fmla="*/ 2147483646 w 153"/>
              <a:gd name="T61" fmla="*/ 2147483646 h 187"/>
              <a:gd name="T62" fmla="*/ 2147483646 w 153"/>
              <a:gd name="T63" fmla="*/ 2147483646 h 187"/>
              <a:gd name="T64" fmla="*/ 2147483646 w 153"/>
              <a:gd name="T65" fmla="*/ 2147483646 h 187"/>
              <a:gd name="T66" fmla="*/ 2147483646 w 153"/>
              <a:gd name="T67" fmla="*/ 2147483646 h 187"/>
              <a:gd name="T68" fmla="*/ 2147483646 w 153"/>
              <a:gd name="T69" fmla="*/ 2147483646 h 187"/>
              <a:gd name="T70" fmla="*/ 2147483646 w 153"/>
              <a:gd name="T71" fmla="*/ 2147483646 h 187"/>
              <a:gd name="T72" fmla="*/ 2147483646 w 153"/>
              <a:gd name="T73" fmla="*/ 2147483646 h 187"/>
              <a:gd name="T74" fmla="*/ 2147483646 w 153"/>
              <a:gd name="T75" fmla="*/ 2147483646 h 187"/>
              <a:gd name="T76" fmla="*/ 2147483646 w 153"/>
              <a:gd name="T77" fmla="*/ 2147483646 h 187"/>
              <a:gd name="T78" fmla="*/ 2147483646 w 153"/>
              <a:gd name="T79" fmla="*/ 2147483646 h 187"/>
              <a:gd name="T80" fmla="*/ 2147483646 w 153"/>
              <a:gd name="T81" fmla="*/ 2147483646 h 187"/>
              <a:gd name="T82" fmla="*/ 2147483646 w 153"/>
              <a:gd name="T83" fmla="*/ 2147483646 h 187"/>
              <a:gd name="T84" fmla="*/ 2147483646 w 153"/>
              <a:gd name="T85" fmla="*/ 2147483646 h 187"/>
              <a:gd name="T86" fmla="*/ 2147483646 w 153"/>
              <a:gd name="T87" fmla="*/ 2147483646 h 187"/>
              <a:gd name="T88" fmla="*/ 2147483646 w 153"/>
              <a:gd name="T89" fmla="*/ 2147483646 h 187"/>
              <a:gd name="T90" fmla="*/ 2147483646 w 153"/>
              <a:gd name="T91" fmla="*/ 2147483646 h 187"/>
              <a:gd name="T92" fmla="*/ 2147483646 w 153"/>
              <a:gd name="T93" fmla="*/ 2147483646 h 187"/>
              <a:gd name="T94" fmla="*/ 2147483646 w 153"/>
              <a:gd name="T95" fmla="*/ 2147483646 h 187"/>
              <a:gd name="T96" fmla="*/ 2147483646 w 153"/>
              <a:gd name="T97" fmla="*/ 2147483646 h 187"/>
              <a:gd name="T98" fmla="*/ 2147483646 w 153"/>
              <a:gd name="T99" fmla="*/ 2147483646 h 187"/>
              <a:gd name="T100" fmla="*/ 2147483646 w 153"/>
              <a:gd name="T101" fmla="*/ 2147483646 h 187"/>
              <a:gd name="T102" fmla="*/ 2147483646 w 153"/>
              <a:gd name="T103" fmla="*/ 2147483646 h 18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53" h="187">
                <a:moveTo>
                  <a:pt x="96" y="53"/>
                </a:moveTo>
                <a:cubicBezTo>
                  <a:pt x="96" y="53"/>
                  <a:pt x="96" y="53"/>
                  <a:pt x="96" y="53"/>
                </a:cubicBezTo>
                <a:cubicBezTo>
                  <a:pt x="96" y="53"/>
                  <a:pt x="96" y="53"/>
                  <a:pt x="96" y="53"/>
                </a:cubicBezTo>
                <a:cubicBezTo>
                  <a:pt x="92" y="37"/>
                  <a:pt x="88" y="29"/>
                  <a:pt x="85" y="28"/>
                </a:cubicBezTo>
                <a:cubicBezTo>
                  <a:pt x="71" y="23"/>
                  <a:pt x="71" y="23"/>
                  <a:pt x="71" y="23"/>
                </a:cubicBezTo>
                <a:cubicBezTo>
                  <a:pt x="63" y="21"/>
                  <a:pt x="57" y="19"/>
                  <a:pt x="55" y="17"/>
                </a:cubicBezTo>
                <a:cubicBezTo>
                  <a:pt x="51" y="15"/>
                  <a:pt x="46" y="9"/>
                  <a:pt x="40" y="0"/>
                </a:cubicBezTo>
                <a:cubicBezTo>
                  <a:pt x="37" y="0"/>
                  <a:pt x="37" y="0"/>
                  <a:pt x="37" y="0"/>
                </a:cubicBezTo>
                <a:cubicBezTo>
                  <a:pt x="38" y="1"/>
                  <a:pt x="38" y="1"/>
                  <a:pt x="38" y="1"/>
                </a:cubicBezTo>
                <a:cubicBezTo>
                  <a:pt x="38" y="4"/>
                  <a:pt x="42" y="9"/>
                  <a:pt x="48" y="17"/>
                </a:cubicBezTo>
                <a:cubicBezTo>
                  <a:pt x="49" y="18"/>
                  <a:pt x="49" y="18"/>
                  <a:pt x="49" y="18"/>
                </a:cubicBezTo>
                <a:cubicBezTo>
                  <a:pt x="49" y="19"/>
                  <a:pt x="49" y="19"/>
                  <a:pt x="49" y="19"/>
                </a:cubicBezTo>
                <a:cubicBezTo>
                  <a:pt x="43" y="30"/>
                  <a:pt x="43" y="30"/>
                  <a:pt x="43" y="30"/>
                </a:cubicBezTo>
                <a:cubicBezTo>
                  <a:pt x="40" y="35"/>
                  <a:pt x="38" y="37"/>
                  <a:pt x="36" y="36"/>
                </a:cubicBezTo>
                <a:cubicBezTo>
                  <a:pt x="34" y="35"/>
                  <a:pt x="31" y="31"/>
                  <a:pt x="26" y="25"/>
                </a:cubicBezTo>
                <a:cubicBezTo>
                  <a:pt x="19" y="23"/>
                  <a:pt x="19" y="23"/>
                  <a:pt x="19" y="23"/>
                </a:cubicBezTo>
                <a:cubicBezTo>
                  <a:pt x="19" y="25"/>
                  <a:pt x="20" y="29"/>
                  <a:pt x="23" y="35"/>
                </a:cubicBezTo>
                <a:cubicBezTo>
                  <a:pt x="23" y="35"/>
                  <a:pt x="23" y="35"/>
                  <a:pt x="23" y="35"/>
                </a:cubicBezTo>
                <a:cubicBezTo>
                  <a:pt x="23" y="36"/>
                  <a:pt x="23" y="36"/>
                  <a:pt x="23" y="36"/>
                </a:cubicBezTo>
                <a:cubicBezTo>
                  <a:pt x="23" y="36"/>
                  <a:pt x="23" y="36"/>
                  <a:pt x="23" y="36"/>
                </a:cubicBezTo>
                <a:cubicBezTo>
                  <a:pt x="23" y="37"/>
                  <a:pt x="23" y="37"/>
                  <a:pt x="23" y="37"/>
                </a:cubicBezTo>
                <a:cubicBezTo>
                  <a:pt x="22" y="41"/>
                  <a:pt x="22" y="41"/>
                  <a:pt x="22" y="41"/>
                </a:cubicBezTo>
                <a:cubicBezTo>
                  <a:pt x="14" y="44"/>
                  <a:pt x="14" y="44"/>
                  <a:pt x="14" y="44"/>
                </a:cubicBezTo>
                <a:cubicBezTo>
                  <a:pt x="14" y="44"/>
                  <a:pt x="14" y="44"/>
                  <a:pt x="14" y="44"/>
                </a:cubicBezTo>
                <a:cubicBezTo>
                  <a:pt x="12" y="45"/>
                  <a:pt x="12" y="45"/>
                  <a:pt x="12" y="45"/>
                </a:cubicBezTo>
                <a:cubicBezTo>
                  <a:pt x="11" y="46"/>
                  <a:pt x="11" y="48"/>
                  <a:pt x="11" y="51"/>
                </a:cubicBezTo>
                <a:cubicBezTo>
                  <a:pt x="12" y="57"/>
                  <a:pt x="12" y="60"/>
                  <a:pt x="10" y="62"/>
                </a:cubicBezTo>
                <a:cubicBezTo>
                  <a:pt x="10" y="63"/>
                  <a:pt x="9" y="63"/>
                  <a:pt x="8" y="63"/>
                </a:cubicBezTo>
                <a:cubicBezTo>
                  <a:pt x="8" y="63"/>
                  <a:pt x="8" y="63"/>
                  <a:pt x="8" y="63"/>
                </a:cubicBezTo>
                <a:cubicBezTo>
                  <a:pt x="8" y="63"/>
                  <a:pt x="8" y="63"/>
                  <a:pt x="8" y="63"/>
                </a:cubicBezTo>
                <a:cubicBezTo>
                  <a:pt x="0" y="61"/>
                  <a:pt x="0" y="61"/>
                  <a:pt x="0" y="61"/>
                </a:cubicBezTo>
                <a:cubicBezTo>
                  <a:pt x="0" y="63"/>
                  <a:pt x="2" y="64"/>
                  <a:pt x="4" y="65"/>
                </a:cubicBezTo>
                <a:cubicBezTo>
                  <a:pt x="8" y="69"/>
                  <a:pt x="11" y="74"/>
                  <a:pt x="14" y="80"/>
                </a:cubicBezTo>
                <a:cubicBezTo>
                  <a:pt x="14" y="81"/>
                  <a:pt x="14" y="81"/>
                  <a:pt x="14" y="81"/>
                </a:cubicBezTo>
                <a:cubicBezTo>
                  <a:pt x="14" y="81"/>
                  <a:pt x="14" y="81"/>
                  <a:pt x="14" y="81"/>
                </a:cubicBezTo>
                <a:cubicBezTo>
                  <a:pt x="18" y="81"/>
                  <a:pt x="18" y="81"/>
                  <a:pt x="18" y="81"/>
                </a:cubicBezTo>
                <a:cubicBezTo>
                  <a:pt x="22" y="80"/>
                  <a:pt x="26" y="81"/>
                  <a:pt x="30" y="83"/>
                </a:cubicBezTo>
                <a:cubicBezTo>
                  <a:pt x="35" y="89"/>
                  <a:pt x="35" y="89"/>
                  <a:pt x="35" y="89"/>
                </a:cubicBezTo>
                <a:cubicBezTo>
                  <a:pt x="35" y="89"/>
                  <a:pt x="35" y="89"/>
                  <a:pt x="35" y="89"/>
                </a:cubicBezTo>
                <a:cubicBezTo>
                  <a:pt x="35" y="89"/>
                  <a:pt x="35" y="89"/>
                  <a:pt x="35" y="89"/>
                </a:cubicBezTo>
                <a:cubicBezTo>
                  <a:pt x="35" y="89"/>
                  <a:pt x="35" y="89"/>
                  <a:pt x="35" y="89"/>
                </a:cubicBezTo>
                <a:cubicBezTo>
                  <a:pt x="34" y="100"/>
                  <a:pt x="34" y="100"/>
                  <a:pt x="34" y="100"/>
                </a:cubicBezTo>
                <a:cubicBezTo>
                  <a:pt x="36" y="101"/>
                  <a:pt x="36" y="103"/>
                  <a:pt x="36" y="105"/>
                </a:cubicBezTo>
                <a:cubicBezTo>
                  <a:pt x="35" y="107"/>
                  <a:pt x="33" y="108"/>
                  <a:pt x="30" y="109"/>
                </a:cubicBezTo>
                <a:cubicBezTo>
                  <a:pt x="27" y="109"/>
                  <a:pt x="26" y="111"/>
                  <a:pt x="25" y="115"/>
                </a:cubicBezTo>
                <a:cubicBezTo>
                  <a:pt x="25" y="115"/>
                  <a:pt x="25" y="115"/>
                  <a:pt x="25" y="115"/>
                </a:cubicBezTo>
                <a:cubicBezTo>
                  <a:pt x="25" y="115"/>
                  <a:pt x="25" y="115"/>
                  <a:pt x="25" y="115"/>
                </a:cubicBezTo>
                <a:cubicBezTo>
                  <a:pt x="25" y="115"/>
                  <a:pt x="25" y="115"/>
                  <a:pt x="25" y="115"/>
                </a:cubicBezTo>
                <a:cubicBezTo>
                  <a:pt x="22" y="122"/>
                  <a:pt x="22" y="122"/>
                  <a:pt x="22" y="122"/>
                </a:cubicBezTo>
                <a:cubicBezTo>
                  <a:pt x="26" y="127"/>
                  <a:pt x="26" y="127"/>
                  <a:pt x="26" y="127"/>
                </a:cubicBezTo>
                <a:cubicBezTo>
                  <a:pt x="37" y="129"/>
                  <a:pt x="37" y="129"/>
                  <a:pt x="37" y="129"/>
                </a:cubicBezTo>
                <a:cubicBezTo>
                  <a:pt x="38" y="129"/>
                  <a:pt x="38" y="129"/>
                  <a:pt x="38" y="129"/>
                </a:cubicBezTo>
                <a:cubicBezTo>
                  <a:pt x="38" y="129"/>
                  <a:pt x="38" y="129"/>
                  <a:pt x="38" y="129"/>
                </a:cubicBezTo>
                <a:cubicBezTo>
                  <a:pt x="43" y="134"/>
                  <a:pt x="43" y="134"/>
                  <a:pt x="43" y="134"/>
                </a:cubicBezTo>
                <a:cubicBezTo>
                  <a:pt x="36" y="144"/>
                  <a:pt x="36" y="144"/>
                  <a:pt x="36" y="144"/>
                </a:cubicBezTo>
                <a:cubicBezTo>
                  <a:pt x="51" y="176"/>
                  <a:pt x="51" y="176"/>
                  <a:pt x="51" y="176"/>
                </a:cubicBezTo>
                <a:cubicBezTo>
                  <a:pt x="52" y="177"/>
                  <a:pt x="52" y="177"/>
                  <a:pt x="52" y="177"/>
                </a:cubicBezTo>
                <a:cubicBezTo>
                  <a:pt x="49" y="179"/>
                  <a:pt x="49" y="179"/>
                  <a:pt x="49" y="179"/>
                </a:cubicBezTo>
                <a:cubicBezTo>
                  <a:pt x="50" y="182"/>
                  <a:pt x="50" y="182"/>
                  <a:pt x="50" y="182"/>
                </a:cubicBezTo>
                <a:cubicBezTo>
                  <a:pt x="50" y="182"/>
                  <a:pt x="50" y="182"/>
                  <a:pt x="50" y="182"/>
                </a:cubicBezTo>
                <a:cubicBezTo>
                  <a:pt x="78" y="165"/>
                  <a:pt x="78" y="165"/>
                  <a:pt x="78" y="165"/>
                </a:cubicBezTo>
                <a:cubicBezTo>
                  <a:pt x="73" y="173"/>
                  <a:pt x="73" y="173"/>
                  <a:pt x="73" y="173"/>
                </a:cubicBezTo>
                <a:cubicBezTo>
                  <a:pt x="70" y="179"/>
                  <a:pt x="68" y="184"/>
                  <a:pt x="67" y="187"/>
                </a:cubicBezTo>
                <a:cubicBezTo>
                  <a:pt x="72" y="185"/>
                  <a:pt x="76" y="182"/>
                  <a:pt x="78" y="175"/>
                </a:cubicBezTo>
                <a:cubicBezTo>
                  <a:pt x="78" y="175"/>
                  <a:pt x="78" y="175"/>
                  <a:pt x="78" y="175"/>
                </a:cubicBezTo>
                <a:cubicBezTo>
                  <a:pt x="79" y="175"/>
                  <a:pt x="79" y="175"/>
                  <a:pt x="79" y="175"/>
                </a:cubicBezTo>
                <a:cubicBezTo>
                  <a:pt x="86" y="171"/>
                  <a:pt x="86" y="171"/>
                  <a:pt x="86" y="171"/>
                </a:cubicBezTo>
                <a:cubicBezTo>
                  <a:pt x="87" y="170"/>
                  <a:pt x="87" y="170"/>
                  <a:pt x="87" y="170"/>
                </a:cubicBezTo>
                <a:cubicBezTo>
                  <a:pt x="98" y="179"/>
                  <a:pt x="98" y="179"/>
                  <a:pt x="98" y="179"/>
                </a:cubicBezTo>
                <a:cubicBezTo>
                  <a:pt x="110" y="180"/>
                  <a:pt x="110" y="180"/>
                  <a:pt x="110" y="180"/>
                </a:cubicBezTo>
                <a:cubicBezTo>
                  <a:pt x="110" y="180"/>
                  <a:pt x="110" y="180"/>
                  <a:pt x="110" y="180"/>
                </a:cubicBezTo>
                <a:cubicBezTo>
                  <a:pt x="116" y="184"/>
                  <a:pt x="116" y="184"/>
                  <a:pt x="116" y="184"/>
                </a:cubicBezTo>
                <a:cubicBezTo>
                  <a:pt x="130" y="171"/>
                  <a:pt x="130" y="171"/>
                  <a:pt x="130" y="171"/>
                </a:cubicBezTo>
                <a:cubicBezTo>
                  <a:pt x="132" y="170"/>
                  <a:pt x="133" y="167"/>
                  <a:pt x="134" y="163"/>
                </a:cubicBezTo>
                <a:cubicBezTo>
                  <a:pt x="136" y="160"/>
                  <a:pt x="136" y="160"/>
                  <a:pt x="136" y="160"/>
                </a:cubicBezTo>
                <a:cubicBezTo>
                  <a:pt x="136" y="159"/>
                  <a:pt x="134" y="155"/>
                  <a:pt x="130" y="148"/>
                </a:cubicBezTo>
                <a:cubicBezTo>
                  <a:pt x="127" y="143"/>
                  <a:pt x="127" y="143"/>
                  <a:pt x="127" y="143"/>
                </a:cubicBezTo>
                <a:cubicBezTo>
                  <a:pt x="144" y="149"/>
                  <a:pt x="144" y="149"/>
                  <a:pt x="144" y="149"/>
                </a:cubicBezTo>
                <a:cubicBezTo>
                  <a:pt x="150" y="146"/>
                  <a:pt x="150" y="146"/>
                  <a:pt x="150" y="146"/>
                </a:cubicBezTo>
                <a:cubicBezTo>
                  <a:pt x="144" y="135"/>
                  <a:pt x="144" y="135"/>
                  <a:pt x="144" y="135"/>
                </a:cubicBezTo>
                <a:cubicBezTo>
                  <a:pt x="144" y="134"/>
                  <a:pt x="144" y="134"/>
                  <a:pt x="144" y="134"/>
                </a:cubicBezTo>
                <a:cubicBezTo>
                  <a:pt x="153" y="123"/>
                  <a:pt x="153" y="123"/>
                  <a:pt x="153" y="123"/>
                </a:cubicBezTo>
                <a:cubicBezTo>
                  <a:pt x="149" y="117"/>
                  <a:pt x="149" y="117"/>
                  <a:pt x="149" y="117"/>
                </a:cubicBezTo>
                <a:cubicBezTo>
                  <a:pt x="146" y="113"/>
                  <a:pt x="143" y="111"/>
                  <a:pt x="142" y="111"/>
                </a:cubicBezTo>
                <a:cubicBezTo>
                  <a:pt x="141" y="111"/>
                  <a:pt x="141" y="111"/>
                  <a:pt x="141" y="111"/>
                </a:cubicBezTo>
                <a:cubicBezTo>
                  <a:pt x="136" y="116"/>
                  <a:pt x="136" y="116"/>
                  <a:pt x="136" y="116"/>
                </a:cubicBezTo>
                <a:cubicBezTo>
                  <a:pt x="136" y="115"/>
                  <a:pt x="136" y="115"/>
                  <a:pt x="136" y="115"/>
                </a:cubicBezTo>
                <a:cubicBezTo>
                  <a:pt x="135" y="115"/>
                  <a:pt x="135" y="115"/>
                  <a:pt x="135" y="115"/>
                </a:cubicBezTo>
                <a:cubicBezTo>
                  <a:pt x="128" y="113"/>
                  <a:pt x="128" y="113"/>
                  <a:pt x="128" y="113"/>
                </a:cubicBezTo>
                <a:cubicBezTo>
                  <a:pt x="126" y="107"/>
                  <a:pt x="126" y="107"/>
                  <a:pt x="126" y="107"/>
                </a:cubicBezTo>
                <a:cubicBezTo>
                  <a:pt x="123" y="106"/>
                  <a:pt x="120" y="105"/>
                  <a:pt x="118" y="102"/>
                </a:cubicBezTo>
                <a:cubicBezTo>
                  <a:pt x="113" y="99"/>
                  <a:pt x="113" y="99"/>
                  <a:pt x="113" y="99"/>
                </a:cubicBezTo>
                <a:cubicBezTo>
                  <a:pt x="110" y="97"/>
                  <a:pt x="108" y="95"/>
                  <a:pt x="108" y="93"/>
                </a:cubicBezTo>
                <a:cubicBezTo>
                  <a:pt x="107" y="91"/>
                  <a:pt x="108" y="88"/>
                  <a:pt x="110" y="85"/>
                </a:cubicBezTo>
                <a:cubicBezTo>
                  <a:pt x="114" y="78"/>
                  <a:pt x="117" y="73"/>
                  <a:pt x="117" y="69"/>
                </a:cubicBezTo>
                <a:cubicBezTo>
                  <a:pt x="117" y="64"/>
                  <a:pt x="117" y="64"/>
                  <a:pt x="117" y="64"/>
                </a:cubicBezTo>
                <a:cubicBezTo>
                  <a:pt x="120" y="64"/>
                  <a:pt x="120" y="64"/>
                  <a:pt x="120" y="64"/>
                </a:cubicBezTo>
                <a:cubicBezTo>
                  <a:pt x="129" y="65"/>
                  <a:pt x="129" y="65"/>
                  <a:pt x="129" y="65"/>
                </a:cubicBezTo>
                <a:cubicBezTo>
                  <a:pt x="130" y="64"/>
                  <a:pt x="131" y="60"/>
                  <a:pt x="132" y="53"/>
                </a:cubicBezTo>
                <a:cubicBezTo>
                  <a:pt x="130" y="52"/>
                  <a:pt x="130" y="52"/>
                  <a:pt x="130" y="52"/>
                </a:cubicBezTo>
                <a:cubicBezTo>
                  <a:pt x="123" y="57"/>
                  <a:pt x="118" y="59"/>
                  <a:pt x="115" y="61"/>
                </a:cubicBezTo>
                <a:cubicBezTo>
                  <a:pt x="110" y="62"/>
                  <a:pt x="105" y="59"/>
                  <a:pt x="97" y="54"/>
                </a:cubicBezTo>
                <a:cubicBezTo>
                  <a:pt x="97" y="53"/>
                  <a:pt x="97" y="53"/>
                  <a:pt x="97" y="53"/>
                </a:cubicBezTo>
                <a:lnTo>
                  <a:pt x="96" y="53"/>
                </a:lnTo>
                <a:close/>
              </a:path>
            </a:pathLst>
          </a:custGeom>
          <a:solidFill>
            <a:schemeClr val="accent3"/>
          </a:solidFill>
          <a:ln>
            <a:noFill/>
          </a:ln>
        </p:spPr>
        <p:txBody>
          <a:bodyPr/>
          <a:lstStyle/>
          <a:p>
            <a:endParaRPr lang="zh-CN" altLang="en-US"/>
          </a:p>
        </p:txBody>
      </p:sp>
      <p:sp>
        <p:nvSpPr>
          <p:cNvPr id="33" name="Freeform 25"/>
          <p:cNvSpPr/>
          <p:nvPr/>
        </p:nvSpPr>
        <p:spPr bwMode="auto">
          <a:xfrm>
            <a:off x="4460875" y="2794000"/>
            <a:ext cx="131763" cy="187325"/>
          </a:xfrm>
          <a:custGeom>
            <a:avLst/>
            <a:gdLst>
              <a:gd name="T0" fmla="*/ 2147483646 w 41"/>
              <a:gd name="T1" fmla="*/ 2147483646 h 58"/>
              <a:gd name="T2" fmla="*/ 2147483646 w 41"/>
              <a:gd name="T3" fmla="*/ 0 h 58"/>
              <a:gd name="T4" fmla="*/ 2147483646 w 41"/>
              <a:gd name="T5" fmla="*/ 2147483646 h 58"/>
              <a:gd name="T6" fmla="*/ 2147483646 w 41"/>
              <a:gd name="T7" fmla="*/ 2147483646 h 58"/>
              <a:gd name="T8" fmla="*/ 2147483646 w 41"/>
              <a:gd name="T9" fmla="*/ 2147483646 h 58"/>
              <a:gd name="T10" fmla="*/ 2147483646 w 41"/>
              <a:gd name="T11" fmla="*/ 2147483646 h 58"/>
              <a:gd name="T12" fmla="*/ 2147483646 w 41"/>
              <a:gd name="T13" fmla="*/ 2147483646 h 58"/>
              <a:gd name="T14" fmla="*/ 2147483646 w 41"/>
              <a:gd name="T15" fmla="*/ 2147483646 h 58"/>
              <a:gd name="T16" fmla="*/ 2147483646 w 41"/>
              <a:gd name="T17" fmla="*/ 2147483646 h 58"/>
              <a:gd name="T18" fmla="*/ 2147483646 w 41"/>
              <a:gd name="T19" fmla="*/ 2147483646 h 58"/>
              <a:gd name="T20" fmla="*/ 2147483646 w 41"/>
              <a:gd name="T21" fmla="*/ 2147483646 h 58"/>
              <a:gd name="T22" fmla="*/ 2147483646 w 41"/>
              <a:gd name="T23" fmla="*/ 2147483646 h 58"/>
              <a:gd name="T24" fmla="*/ 2147483646 w 41"/>
              <a:gd name="T25" fmla="*/ 2147483646 h 58"/>
              <a:gd name="T26" fmla="*/ 2147483646 w 41"/>
              <a:gd name="T27" fmla="*/ 2147483646 h 58"/>
              <a:gd name="T28" fmla="*/ 2147483646 w 41"/>
              <a:gd name="T29" fmla="*/ 2147483646 h 58"/>
              <a:gd name="T30" fmla="*/ 2147483646 w 41"/>
              <a:gd name="T31" fmla="*/ 2147483646 h 58"/>
              <a:gd name="T32" fmla="*/ 2147483646 w 41"/>
              <a:gd name="T33" fmla="*/ 2147483646 h 58"/>
              <a:gd name="T34" fmla="*/ 2147483646 w 41"/>
              <a:gd name="T35" fmla="*/ 2147483646 h 58"/>
              <a:gd name="T36" fmla="*/ 2147483646 w 41"/>
              <a:gd name="T37" fmla="*/ 2147483646 h 58"/>
              <a:gd name="T38" fmla="*/ 2147483646 w 41"/>
              <a:gd name="T39" fmla="*/ 2147483646 h 58"/>
              <a:gd name="T40" fmla="*/ 2147483646 w 41"/>
              <a:gd name="T41" fmla="*/ 2147483646 h 58"/>
              <a:gd name="T42" fmla="*/ 2147483646 w 41"/>
              <a:gd name="T43" fmla="*/ 2147483646 h 58"/>
              <a:gd name="T44" fmla="*/ 2147483646 w 41"/>
              <a:gd name="T45" fmla="*/ 2147483646 h 58"/>
              <a:gd name="T46" fmla="*/ 2147483646 w 41"/>
              <a:gd name="T47" fmla="*/ 2147483646 h 58"/>
              <a:gd name="T48" fmla="*/ 2147483646 w 41"/>
              <a:gd name="T49" fmla="*/ 2147483646 h 58"/>
              <a:gd name="T50" fmla="*/ 2147483646 w 41"/>
              <a:gd name="T51" fmla="*/ 2147483646 h 58"/>
              <a:gd name="T52" fmla="*/ 2147483646 w 41"/>
              <a:gd name="T53" fmla="*/ 2147483646 h 58"/>
              <a:gd name="T54" fmla="*/ 2147483646 w 41"/>
              <a:gd name="T55" fmla="*/ 2147483646 h 58"/>
              <a:gd name="T56" fmla="*/ 2147483646 w 41"/>
              <a:gd name="T57" fmla="*/ 2147483646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1" h="58">
                <a:moveTo>
                  <a:pt x="24" y="1"/>
                </a:moveTo>
                <a:cubicBezTo>
                  <a:pt x="23" y="0"/>
                  <a:pt x="23" y="0"/>
                  <a:pt x="23" y="0"/>
                </a:cubicBezTo>
                <a:cubicBezTo>
                  <a:pt x="21" y="0"/>
                  <a:pt x="19" y="2"/>
                  <a:pt x="17" y="7"/>
                </a:cubicBezTo>
                <a:cubicBezTo>
                  <a:pt x="15" y="6"/>
                  <a:pt x="15" y="6"/>
                  <a:pt x="15" y="6"/>
                </a:cubicBezTo>
                <a:cubicBezTo>
                  <a:pt x="15" y="6"/>
                  <a:pt x="15" y="6"/>
                  <a:pt x="15" y="6"/>
                </a:cubicBezTo>
                <a:cubicBezTo>
                  <a:pt x="15" y="7"/>
                  <a:pt x="15" y="7"/>
                  <a:pt x="15" y="7"/>
                </a:cubicBezTo>
                <a:cubicBezTo>
                  <a:pt x="12" y="10"/>
                  <a:pt x="12" y="10"/>
                  <a:pt x="12" y="10"/>
                </a:cubicBezTo>
                <a:cubicBezTo>
                  <a:pt x="10" y="11"/>
                  <a:pt x="10" y="11"/>
                  <a:pt x="10" y="11"/>
                </a:cubicBezTo>
                <a:cubicBezTo>
                  <a:pt x="6" y="13"/>
                  <a:pt x="6" y="13"/>
                  <a:pt x="6" y="13"/>
                </a:cubicBezTo>
                <a:cubicBezTo>
                  <a:pt x="5" y="16"/>
                  <a:pt x="5" y="16"/>
                  <a:pt x="5" y="16"/>
                </a:cubicBezTo>
                <a:cubicBezTo>
                  <a:pt x="6" y="21"/>
                  <a:pt x="5" y="24"/>
                  <a:pt x="3" y="25"/>
                </a:cubicBezTo>
                <a:cubicBezTo>
                  <a:pt x="1" y="30"/>
                  <a:pt x="1" y="30"/>
                  <a:pt x="1" y="30"/>
                </a:cubicBezTo>
                <a:cubicBezTo>
                  <a:pt x="1" y="31"/>
                  <a:pt x="0" y="34"/>
                  <a:pt x="1" y="39"/>
                </a:cubicBezTo>
                <a:cubicBezTo>
                  <a:pt x="3" y="51"/>
                  <a:pt x="3" y="51"/>
                  <a:pt x="3" y="51"/>
                </a:cubicBezTo>
                <a:cubicBezTo>
                  <a:pt x="4" y="52"/>
                  <a:pt x="6" y="54"/>
                  <a:pt x="10" y="56"/>
                </a:cubicBezTo>
                <a:cubicBezTo>
                  <a:pt x="19" y="58"/>
                  <a:pt x="19" y="58"/>
                  <a:pt x="19" y="58"/>
                </a:cubicBezTo>
                <a:cubicBezTo>
                  <a:pt x="21" y="58"/>
                  <a:pt x="25" y="57"/>
                  <a:pt x="28" y="55"/>
                </a:cubicBezTo>
                <a:cubicBezTo>
                  <a:pt x="26" y="50"/>
                  <a:pt x="26" y="50"/>
                  <a:pt x="26" y="50"/>
                </a:cubicBezTo>
                <a:cubicBezTo>
                  <a:pt x="26" y="49"/>
                  <a:pt x="26" y="49"/>
                  <a:pt x="26" y="49"/>
                </a:cubicBezTo>
                <a:cubicBezTo>
                  <a:pt x="26" y="49"/>
                  <a:pt x="26" y="49"/>
                  <a:pt x="26" y="49"/>
                </a:cubicBezTo>
                <a:cubicBezTo>
                  <a:pt x="27" y="45"/>
                  <a:pt x="27" y="45"/>
                  <a:pt x="27" y="45"/>
                </a:cubicBezTo>
                <a:cubicBezTo>
                  <a:pt x="27" y="45"/>
                  <a:pt x="27" y="45"/>
                  <a:pt x="27" y="45"/>
                </a:cubicBezTo>
                <a:cubicBezTo>
                  <a:pt x="31" y="37"/>
                  <a:pt x="31" y="37"/>
                  <a:pt x="31" y="37"/>
                </a:cubicBezTo>
                <a:cubicBezTo>
                  <a:pt x="39" y="37"/>
                  <a:pt x="39" y="37"/>
                  <a:pt x="39" y="37"/>
                </a:cubicBezTo>
                <a:cubicBezTo>
                  <a:pt x="41" y="37"/>
                  <a:pt x="41" y="37"/>
                  <a:pt x="41" y="37"/>
                </a:cubicBezTo>
                <a:cubicBezTo>
                  <a:pt x="40" y="34"/>
                  <a:pt x="37" y="30"/>
                  <a:pt x="33" y="24"/>
                </a:cubicBezTo>
                <a:cubicBezTo>
                  <a:pt x="30" y="20"/>
                  <a:pt x="30" y="20"/>
                  <a:pt x="30" y="20"/>
                </a:cubicBezTo>
                <a:cubicBezTo>
                  <a:pt x="29" y="17"/>
                  <a:pt x="27" y="13"/>
                  <a:pt x="27" y="9"/>
                </a:cubicBezTo>
                <a:cubicBezTo>
                  <a:pt x="26" y="5"/>
                  <a:pt x="25" y="3"/>
                  <a:pt x="24" y="1"/>
                </a:cubicBezTo>
                <a:close/>
              </a:path>
            </a:pathLst>
          </a:custGeom>
          <a:solidFill>
            <a:schemeClr val="accent3"/>
          </a:solidFill>
          <a:ln>
            <a:noFill/>
          </a:ln>
        </p:spPr>
        <p:txBody>
          <a:bodyPr/>
          <a:lstStyle/>
          <a:p>
            <a:endParaRPr lang="zh-CN" altLang="en-US"/>
          </a:p>
        </p:txBody>
      </p:sp>
      <p:sp>
        <p:nvSpPr>
          <p:cNvPr id="34" name="Freeform 26"/>
          <p:cNvSpPr/>
          <p:nvPr/>
        </p:nvSpPr>
        <p:spPr bwMode="auto">
          <a:xfrm>
            <a:off x="4335463" y="2711450"/>
            <a:ext cx="171450" cy="182563"/>
          </a:xfrm>
          <a:custGeom>
            <a:avLst/>
            <a:gdLst>
              <a:gd name="T0" fmla="*/ 2147483646 w 53"/>
              <a:gd name="T1" fmla="*/ 2147483646 h 57"/>
              <a:gd name="T2" fmla="*/ 2147483646 w 53"/>
              <a:gd name="T3" fmla="*/ 2147483646 h 57"/>
              <a:gd name="T4" fmla="*/ 2147483646 w 53"/>
              <a:gd name="T5" fmla="*/ 2147483646 h 57"/>
              <a:gd name="T6" fmla="*/ 2147483646 w 53"/>
              <a:gd name="T7" fmla="*/ 2147483646 h 57"/>
              <a:gd name="T8" fmla="*/ 2147483646 w 53"/>
              <a:gd name="T9" fmla="*/ 2147483646 h 57"/>
              <a:gd name="T10" fmla="*/ 2147483646 w 53"/>
              <a:gd name="T11" fmla="*/ 2147483646 h 57"/>
              <a:gd name="T12" fmla="*/ 2147483646 w 53"/>
              <a:gd name="T13" fmla="*/ 2147483646 h 57"/>
              <a:gd name="T14" fmla="*/ 2147483646 w 53"/>
              <a:gd name="T15" fmla="*/ 2147483646 h 57"/>
              <a:gd name="T16" fmla="*/ 2147483646 w 53"/>
              <a:gd name="T17" fmla="*/ 2147483646 h 57"/>
              <a:gd name="T18" fmla="*/ 2147483646 w 53"/>
              <a:gd name="T19" fmla="*/ 2147483646 h 57"/>
              <a:gd name="T20" fmla="*/ 2147483646 w 53"/>
              <a:gd name="T21" fmla="*/ 2147483646 h 57"/>
              <a:gd name="T22" fmla="*/ 2147483646 w 53"/>
              <a:gd name="T23" fmla="*/ 2147483646 h 57"/>
              <a:gd name="T24" fmla="*/ 2147483646 w 53"/>
              <a:gd name="T25" fmla="*/ 2147483646 h 57"/>
              <a:gd name="T26" fmla="*/ 0 w 53"/>
              <a:gd name="T27" fmla="*/ 2147483646 h 57"/>
              <a:gd name="T28" fmla="*/ 2147483646 w 53"/>
              <a:gd name="T29" fmla="*/ 2147483646 h 57"/>
              <a:gd name="T30" fmla="*/ 2147483646 w 53"/>
              <a:gd name="T31" fmla="*/ 2147483646 h 57"/>
              <a:gd name="T32" fmla="*/ 2147483646 w 53"/>
              <a:gd name="T33" fmla="*/ 2147483646 h 57"/>
              <a:gd name="T34" fmla="*/ 2147483646 w 53"/>
              <a:gd name="T35" fmla="*/ 2147483646 h 57"/>
              <a:gd name="T36" fmla="*/ 2147483646 w 53"/>
              <a:gd name="T37" fmla="*/ 2147483646 h 57"/>
              <a:gd name="T38" fmla="*/ 2147483646 w 53"/>
              <a:gd name="T39" fmla="*/ 2147483646 h 57"/>
              <a:gd name="T40" fmla="*/ 2147483646 w 53"/>
              <a:gd name="T41" fmla="*/ 2147483646 h 57"/>
              <a:gd name="T42" fmla="*/ 2147483646 w 53"/>
              <a:gd name="T43" fmla="*/ 2147483646 h 57"/>
              <a:gd name="T44" fmla="*/ 2147483646 w 53"/>
              <a:gd name="T45" fmla="*/ 2147483646 h 57"/>
              <a:gd name="T46" fmla="*/ 2147483646 w 53"/>
              <a:gd name="T47" fmla="*/ 2147483646 h 57"/>
              <a:gd name="T48" fmla="*/ 2147483646 w 53"/>
              <a:gd name="T49" fmla="*/ 2147483646 h 57"/>
              <a:gd name="T50" fmla="*/ 2147483646 w 53"/>
              <a:gd name="T51" fmla="*/ 2147483646 h 57"/>
              <a:gd name="T52" fmla="*/ 2147483646 w 53"/>
              <a:gd name="T53" fmla="*/ 2147483646 h 57"/>
              <a:gd name="T54" fmla="*/ 2147483646 w 53"/>
              <a:gd name="T55" fmla="*/ 2147483646 h 57"/>
              <a:gd name="T56" fmla="*/ 2147483646 w 53"/>
              <a:gd name="T57" fmla="*/ 2147483646 h 57"/>
              <a:gd name="T58" fmla="*/ 2147483646 w 53"/>
              <a:gd name="T59" fmla="*/ 2147483646 h 57"/>
              <a:gd name="T60" fmla="*/ 2147483646 w 53"/>
              <a:gd name="T61" fmla="*/ 2147483646 h 57"/>
              <a:gd name="T62" fmla="*/ 2147483646 w 53"/>
              <a:gd name="T63" fmla="*/ 2147483646 h 57"/>
              <a:gd name="T64" fmla="*/ 2147483646 w 53"/>
              <a:gd name="T65" fmla="*/ 2147483646 h 57"/>
              <a:gd name="T66" fmla="*/ 2147483646 w 53"/>
              <a:gd name="T67" fmla="*/ 2147483646 h 57"/>
              <a:gd name="T68" fmla="*/ 2147483646 w 53"/>
              <a:gd name="T69" fmla="*/ 2147483646 h 57"/>
              <a:gd name="T70" fmla="*/ 2147483646 w 53"/>
              <a:gd name="T71" fmla="*/ 2147483646 h 57"/>
              <a:gd name="T72" fmla="*/ 2147483646 w 53"/>
              <a:gd name="T73" fmla="*/ 2147483646 h 57"/>
              <a:gd name="T74" fmla="*/ 2147483646 w 53"/>
              <a:gd name="T75" fmla="*/ 2147483646 h 57"/>
              <a:gd name="T76" fmla="*/ 2147483646 w 53"/>
              <a:gd name="T77" fmla="*/ 2147483646 h 57"/>
              <a:gd name="T78" fmla="*/ 2147483646 w 53"/>
              <a:gd name="T79" fmla="*/ 2147483646 h 5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53" h="57">
                <a:moveTo>
                  <a:pt x="26" y="12"/>
                </a:moveTo>
                <a:cubicBezTo>
                  <a:pt x="26" y="13"/>
                  <a:pt x="26" y="13"/>
                  <a:pt x="26" y="13"/>
                </a:cubicBezTo>
                <a:cubicBezTo>
                  <a:pt x="24" y="13"/>
                  <a:pt x="24" y="13"/>
                  <a:pt x="24" y="13"/>
                </a:cubicBezTo>
                <a:cubicBezTo>
                  <a:pt x="19" y="12"/>
                  <a:pt x="19" y="12"/>
                  <a:pt x="19" y="12"/>
                </a:cubicBezTo>
                <a:cubicBezTo>
                  <a:pt x="19" y="14"/>
                  <a:pt x="19" y="14"/>
                  <a:pt x="19" y="14"/>
                </a:cubicBezTo>
                <a:cubicBezTo>
                  <a:pt x="19" y="15"/>
                  <a:pt x="19" y="15"/>
                  <a:pt x="19" y="15"/>
                </a:cubicBezTo>
                <a:cubicBezTo>
                  <a:pt x="18" y="15"/>
                  <a:pt x="18" y="15"/>
                  <a:pt x="18" y="15"/>
                </a:cubicBezTo>
                <a:cubicBezTo>
                  <a:pt x="9" y="19"/>
                  <a:pt x="9" y="19"/>
                  <a:pt x="9" y="19"/>
                </a:cubicBezTo>
                <a:cubicBezTo>
                  <a:pt x="9" y="20"/>
                  <a:pt x="9" y="20"/>
                  <a:pt x="9" y="20"/>
                </a:cubicBezTo>
                <a:cubicBezTo>
                  <a:pt x="8" y="23"/>
                  <a:pt x="9" y="25"/>
                  <a:pt x="12" y="28"/>
                </a:cubicBezTo>
                <a:cubicBezTo>
                  <a:pt x="12" y="29"/>
                  <a:pt x="12" y="29"/>
                  <a:pt x="12" y="29"/>
                </a:cubicBezTo>
                <a:cubicBezTo>
                  <a:pt x="12" y="30"/>
                  <a:pt x="12" y="30"/>
                  <a:pt x="12" y="30"/>
                </a:cubicBezTo>
                <a:cubicBezTo>
                  <a:pt x="9" y="34"/>
                  <a:pt x="6" y="38"/>
                  <a:pt x="2" y="41"/>
                </a:cubicBezTo>
                <a:cubicBezTo>
                  <a:pt x="0" y="42"/>
                  <a:pt x="0" y="43"/>
                  <a:pt x="0" y="45"/>
                </a:cubicBezTo>
                <a:cubicBezTo>
                  <a:pt x="2" y="48"/>
                  <a:pt x="2" y="48"/>
                  <a:pt x="2" y="48"/>
                </a:cubicBezTo>
                <a:cubicBezTo>
                  <a:pt x="7" y="50"/>
                  <a:pt x="7" y="50"/>
                  <a:pt x="7" y="50"/>
                </a:cubicBezTo>
                <a:cubicBezTo>
                  <a:pt x="10" y="50"/>
                  <a:pt x="10" y="50"/>
                  <a:pt x="10" y="50"/>
                </a:cubicBezTo>
                <a:cubicBezTo>
                  <a:pt x="15" y="50"/>
                  <a:pt x="18" y="51"/>
                  <a:pt x="20" y="53"/>
                </a:cubicBezTo>
                <a:cubicBezTo>
                  <a:pt x="24" y="55"/>
                  <a:pt x="24" y="55"/>
                  <a:pt x="24" y="55"/>
                </a:cubicBezTo>
                <a:cubicBezTo>
                  <a:pt x="26" y="57"/>
                  <a:pt x="29" y="57"/>
                  <a:pt x="31" y="57"/>
                </a:cubicBezTo>
                <a:cubicBezTo>
                  <a:pt x="32" y="57"/>
                  <a:pt x="34" y="56"/>
                  <a:pt x="36" y="53"/>
                </a:cubicBezTo>
                <a:cubicBezTo>
                  <a:pt x="39" y="49"/>
                  <a:pt x="39" y="49"/>
                  <a:pt x="39" y="49"/>
                </a:cubicBezTo>
                <a:cubicBezTo>
                  <a:pt x="42" y="42"/>
                  <a:pt x="42" y="42"/>
                  <a:pt x="42" y="42"/>
                </a:cubicBezTo>
                <a:cubicBezTo>
                  <a:pt x="40" y="33"/>
                  <a:pt x="40" y="33"/>
                  <a:pt x="40" y="33"/>
                </a:cubicBezTo>
                <a:cubicBezTo>
                  <a:pt x="43" y="34"/>
                  <a:pt x="43" y="34"/>
                  <a:pt x="43" y="34"/>
                </a:cubicBezTo>
                <a:cubicBezTo>
                  <a:pt x="48" y="34"/>
                  <a:pt x="48" y="34"/>
                  <a:pt x="48" y="34"/>
                </a:cubicBezTo>
                <a:cubicBezTo>
                  <a:pt x="50" y="33"/>
                  <a:pt x="50" y="33"/>
                  <a:pt x="50" y="33"/>
                </a:cubicBezTo>
                <a:cubicBezTo>
                  <a:pt x="51" y="31"/>
                  <a:pt x="51" y="31"/>
                  <a:pt x="51" y="31"/>
                </a:cubicBezTo>
                <a:cubicBezTo>
                  <a:pt x="47" y="19"/>
                  <a:pt x="47" y="19"/>
                  <a:pt x="47" y="19"/>
                </a:cubicBezTo>
                <a:cubicBezTo>
                  <a:pt x="48" y="15"/>
                  <a:pt x="48" y="15"/>
                  <a:pt x="48" y="15"/>
                </a:cubicBezTo>
                <a:cubicBezTo>
                  <a:pt x="50" y="13"/>
                  <a:pt x="51" y="12"/>
                  <a:pt x="53" y="11"/>
                </a:cubicBezTo>
                <a:cubicBezTo>
                  <a:pt x="53" y="11"/>
                  <a:pt x="53" y="11"/>
                  <a:pt x="53" y="11"/>
                </a:cubicBezTo>
                <a:cubicBezTo>
                  <a:pt x="52" y="9"/>
                  <a:pt x="52" y="9"/>
                  <a:pt x="52" y="9"/>
                </a:cubicBezTo>
                <a:cubicBezTo>
                  <a:pt x="43" y="9"/>
                  <a:pt x="43" y="9"/>
                  <a:pt x="43" y="9"/>
                </a:cubicBezTo>
                <a:cubicBezTo>
                  <a:pt x="43" y="9"/>
                  <a:pt x="43" y="9"/>
                  <a:pt x="43" y="9"/>
                </a:cubicBezTo>
                <a:cubicBezTo>
                  <a:pt x="34" y="3"/>
                  <a:pt x="34" y="3"/>
                  <a:pt x="34" y="3"/>
                </a:cubicBezTo>
                <a:cubicBezTo>
                  <a:pt x="30" y="0"/>
                  <a:pt x="27" y="0"/>
                  <a:pt x="24" y="1"/>
                </a:cubicBezTo>
                <a:cubicBezTo>
                  <a:pt x="22" y="1"/>
                  <a:pt x="22" y="1"/>
                  <a:pt x="22" y="1"/>
                </a:cubicBezTo>
                <a:cubicBezTo>
                  <a:pt x="22" y="3"/>
                  <a:pt x="22" y="5"/>
                  <a:pt x="25" y="5"/>
                </a:cubicBezTo>
                <a:cubicBezTo>
                  <a:pt x="27" y="7"/>
                  <a:pt x="28" y="9"/>
                  <a:pt x="26" y="12"/>
                </a:cubicBezTo>
                <a:close/>
              </a:path>
            </a:pathLst>
          </a:custGeom>
          <a:solidFill>
            <a:schemeClr val="accent3"/>
          </a:solidFill>
          <a:ln>
            <a:noFill/>
          </a:ln>
        </p:spPr>
        <p:txBody>
          <a:bodyPr/>
          <a:lstStyle/>
          <a:p>
            <a:endParaRPr lang="zh-CN" altLang="en-US"/>
          </a:p>
        </p:txBody>
      </p:sp>
      <p:sp>
        <p:nvSpPr>
          <p:cNvPr id="35" name="Freeform 27"/>
          <p:cNvSpPr/>
          <p:nvPr/>
        </p:nvSpPr>
        <p:spPr bwMode="auto">
          <a:xfrm>
            <a:off x="4624388" y="2347913"/>
            <a:ext cx="603250" cy="574675"/>
          </a:xfrm>
          <a:custGeom>
            <a:avLst/>
            <a:gdLst>
              <a:gd name="T0" fmla="*/ 2147483646 w 188"/>
              <a:gd name="T1" fmla="*/ 2147483646 h 179"/>
              <a:gd name="T2" fmla="*/ 2147483646 w 188"/>
              <a:gd name="T3" fmla="*/ 2147483646 h 179"/>
              <a:gd name="T4" fmla="*/ 2147483646 w 188"/>
              <a:gd name="T5" fmla="*/ 2147483646 h 179"/>
              <a:gd name="T6" fmla="*/ 2147483646 w 188"/>
              <a:gd name="T7" fmla="*/ 2147483646 h 179"/>
              <a:gd name="T8" fmla="*/ 2147483646 w 188"/>
              <a:gd name="T9" fmla="*/ 2147483646 h 179"/>
              <a:gd name="T10" fmla="*/ 2147483646 w 188"/>
              <a:gd name="T11" fmla="*/ 2147483646 h 179"/>
              <a:gd name="T12" fmla="*/ 2147483646 w 188"/>
              <a:gd name="T13" fmla="*/ 2147483646 h 179"/>
              <a:gd name="T14" fmla="*/ 2147483646 w 188"/>
              <a:gd name="T15" fmla="*/ 2147483646 h 179"/>
              <a:gd name="T16" fmla="*/ 2147483646 w 188"/>
              <a:gd name="T17" fmla="*/ 2147483646 h 179"/>
              <a:gd name="T18" fmla="*/ 2147483646 w 188"/>
              <a:gd name="T19" fmla="*/ 2147483646 h 179"/>
              <a:gd name="T20" fmla="*/ 0 w 188"/>
              <a:gd name="T21" fmla="*/ 2147483646 h 179"/>
              <a:gd name="T22" fmla="*/ 2147483646 w 188"/>
              <a:gd name="T23" fmla="*/ 2147483646 h 179"/>
              <a:gd name="T24" fmla="*/ 2147483646 w 188"/>
              <a:gd name="T25" fmla="*/ 2147483646 h 179"/>
              <a:gd name="T26" fmla="*/ 2147483646 w 188"/>
              <a:gd name="T27" fmla="*/ 2147483646 h 179"/>
              <a:gd name="T28" fmla="*/ 2147483646 w 188"/>
              <a:gd name="T29" fmla="*/ 2147483646 h 179"/>
              <a:gd name="T30" fmla="*/ 2147483646 w 188"/>
              <a:gd name="T31" fmla="*/ 2147483646 h 179"/>
              <a:gd name="T32" fmla="*/ 2147483646 w 188"/>
              <a:gd name="T33" fmla="*/ 2147483646 h 179"/>
              <a:gd name="T34" fmla="*/ 2147483646 w 188"/>
              <a:gd name="T35" fmla="*/ 2147483646 h 179"/>
              <a:gd name="T36" fmla="*/ 2147483646 w 188"/>
              <a:gd name="T37" fmla="*/ 2147483646 h 179"/>
              <a:gd name="T38" fmla="*/ 2147483646 w 188"/>
              <a:gd name="T39" fmla="*/ 2147483646 h 179"/>
              <a:gd name="T40" fmla="*/ 2147483646 w 188"/>
              <a:gd name="T41" fmla="*/ 2147483646 h 179"/>
              <a:gd name="T42" fmla="*/ 2147483646 w 188"/>
              <a:gd name="T43" fmla="*/ 2147483646 h 179"/>
              <a:gd name="T44" fmla="*/ 2147483646 w 188"/>
              <a:gd name="T45" fmla="*/ 2147483646 h 179"/>
              <a:gd name="T46" fmla="*/ 2147483646 w 188"/>
              <a:gd name="T47" fmla="*/ 2147483646 h 179"/>
              <a:gd name="T48" fmla="*/ 2147483646 w 188"/>
              <a:gd name="T49" fmla="*/ 2147483646 h 179"/>
              <a:gd name="T50" fmla="*/ 2147483646 w 188"/>
              <a:gd name="T51" fmla="*/ 2147483646 h 179"/>
              <a:gd name="T52" fmla="*/ 2147483646 w 188"/>
              <a:gd name="T53" fmla="*/ 2147483646 h 179"/>
              <a:gd name="T54" fmla="*/ 2147483646 w 188"/>
              <a:gd name="T55" fmla="*/ 2147483646 h 179"/>
              <a:gd name="T56" fmla="*/ 2147483646 w 188"/>
              <a:gd name="T57" fmla="*/ 2147483646 h 179"/>
              <a:gd name="T58" fmla="*/ 2147483646 w 188"/>
              <a:gd name="T59" fmla="*/ 2147483646 h 179"/>
              <a:gd name="T60" fmla="*/ 2147483646 w 188"/>
              <a:gd name="T61" fmla="*/ 2147483646 h 179"/>
              <a:gd name="T62" fmla="*/ 2147483646 w 188"/>
              <a:gd name="T63" fmla="*/ 2147483646 h 179"/>
              <a:gd name="T64" fmla="*/ 2147483646 w 188"/>
              <a:gd name="T65" fmla="*/ 2147483646 h 179"/>
              <a:gd name="T66" fmla="*/ 2147483646 w 188"/>
              <a:gd name="T67" fmla="*/ 2147483646 h 179"/>
              <a:gd name="T68" fmla="*/ 2147483646 w 188"/>
              <a:gd name="T69" fmla="*/ 2147483646 h 179"/>
              <a:gd name="T70" fmla="*/ 2147483646 w 188"/>
              <a:gd name="T71" fmla="*/ 2147483646 h 179"/>
              <a:gd name="T72" fmla="*/ 2147483646 w 188"/>
              <a:gd name="T73" fmla="*/ 2147483646 h 179"/>
              <a:gd name="T74" fmla="*/ 2147483646 w 188"/>
              <a:gd name="T75" fmla="*/ 2147483646 h 179"/>
              <a:gd name="T76" fmla="*/ 2147483646 w 188"/>
              <a:gd name="T77" fmla="*/ 2147483646 h 179"/>
              <a:gd name="T78" fmla="*/ 2147483646 w 188"/>
              <a:gd name="T79" fmla="*/ 2147483646 h 179"/>
              <a:gd name="T80" fmla="*/ 2147483646 w 188"/>
              <a:gd name="T81" fmla="*/ 2147483646 h 179"/>
              <a:gd name="T82" fmla="*/ 2147483646 w 188"/>
              <a:gd name="T83" fmla="*/ 2147483646 h 179"/>
              <a:gd name="T84" fmla="*/ 2147483646 w 188"/>
              <a:gd name="T85" fmla="*/ 2147483646 h 179"/>
              <a:gd name="T86" fmla="*/ 2147483646 w 188"/>
              <a:gd name="T87" fmla="*/ 2147483646 h 179"/>
              <a:gd name="T88" fmla="*/ 2147483646 w 188"/>
              <a:gd name="T89" fmla="*/ 2147483646 h 179"/>
              <a:gd name="T90" fmla="*/ 2147483646 w 188"/>
              <a:gd name="T91" fmla="*/ 2147483646 h 179"/>
              <a:gd name="T92" fmla="*/ 2147483646 w 188"/>
              <a:gd name="T93" fmla="*/ 2147483646 h 179"/>
              <a:gd name="T94" fmla="*/ 2147483646 w 188"/>
              <a:gd name="T95" fmla="*/ 2147483646 h 179"/>
              <a:gd name="T96" fmla="*/ 2147483646 w 188"/>
              <a:gd name="T97" fmla="*/ 2147483646 h 179"/>
              <a:gd name="T98" fmla="*/ 2147483646 w 188"/>
              <a:gd name="T99" fmla="*/ 2147483646 h 17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88" h="179">
                <a:moveTo>
                  <a:pt x="86" y="23"/>
                </a:moveTo>
                <a:cubicBezTo>
                  <a:pt x="81" y="30"/>
                  <a:pt x="81" y="30"/>
                  <a:pt x="81" y="30"/>
                </a:cubicBezTo>
                <a:cubicBezTo>
                  <a:pt x="80" y="31"/>
                  <a:pt x="80" y="33"/>
                  <a:pt x="80" y="37"/>
                </a:cubicBezTo>
                <a:cubicBezTo>
                  <a:pt x="80" y="40"/>
                  <a:pt x="80" y="40"/>
                  <a:pt x="80" y="40"/>
                </a:cubicBezTo>
                <a:cubicBezTo>
                  <a:pt x="71" y="40"/>
                  <a:pt x="71" y="40"/>
                  <a:pt x="71" y="40"/>
                </a:cubicBezTo>
                <a:cubicBezTo>
                  <a:pt x="70" y="40"/>
                  <a:pt x="70" y="40"/>
                  <a:pt x="70" y="40"/>
                </a:cubicBezTo>
                <a:cubicBezTo>
                  <a:pt x="70" y="40"/>
                  <a:pt x="70" y="40"/>
                  <a:pt x="70" y="40"/>
                </a:cubicBezTo>
                <a:cubicBezTo>
                  <a:pt x="64" y="38"/>
                  <a:pt x="64" y="38"/>
                  <a:pt x="64" y="38"/>
                </a:cubicBezTo>
                <a:cubicBezTo>
                  <a:pt x="58" y="46"/>
                  <a:pt x="58" y="46"/>
                  <a:pt x="58" y="46"/>
                </a:cubicBezTo>
                <a:cubicBezTo>
                  <a:pt x="58" y="46"/>
                  <a:pt x="58" y="46"/>
                  <a:pt x="58" y="46"/>
                </a:cubicBezTo>
                <a:cubicBezTo>
                  <a:pt x="51" y="50"/>
                  <a:pt x="51" y="50"/>
                  <a:pt x="51" y="50"/>
                </a:cubicBezTo>
                <a:cubicBezTo>
                  <a:pt x="46" y="56"/>
                  <a:pt x="46" y="56"/>
                  <a:pt x="46" y="56"/>
                </a:cubicBezTo>
                <a:cubicBezTo>
                  <a:pt x="46" y="56"/>
                  <a:pt x="46" y="56"/>
                  <a:pt x="46" y="56"/>
                </a:cubicBezTo>
                <a:cubicBezTo>
                  <a:pt x="45" y="58"/>
                  <a:pt x="45" y="58"/>
                  <a:pt x="45" y="58"/>
                </a:cubicBezTo>
                <a:cubicBezTo>
                  <a:pt x="45" y="58"/>
                  <a:pt x="45" y="58"/>
                  <a:pt x="45" y="58"/>
                </a:cubicBezTo>
                <a:cubicBezTo>
                  <a:pt x="35" y="69"/>
                  <a:pt x="35" y="69"/>
                  <a:pt x="35" y="69"/>
                </a:cubicBezTo>
                <a:cubicBezTo>
                  <a:pt x="35" y="70"/>
                  <a:pt x="35" y="70"/>
                  <a:pt x="35" y="70"/>
                </a:cubicBezTo>
                <a:cubicBezTo>
                  <a:pt x="34" y="70"/>
                  <a:pt x="34" y="70"/>
                  <a:pt x="34" y="70"/>
                </a:cubicBezTo>
                <a:cubicBezTo>
                  <a:pt x="27" y="74"/>
                  <a:pt x="27" y="74"/>
                  <a:pt x="27" y="74"/>
                </a:cubicBezTo>
                <a:cubicBezTo>
                  <a:pt x="21" y="70"/>
                  <a:pt x="21" y="70"/>
                  <a:pt x="21" y="70"/>
                </a:cubicBezTo>
                <a:cubicBezTo>
                  <a:pt x="21" y="69"/>
                  <a:pt x="21" y="69"/>
                  <a:pt x="21" y="69"/>
                </a:cubicBezTo>
                <a:cubicBezTo>
                  <a:pt x="21" y="69"/>
                  <a:pt x="21" y="69"/>
                  <a:pt x="21" y="69"/>
                </a:cubicBezTo>
                <a:cubicBezTo>
                  <a:pt x="21" y="69"/>
                  <a:pt x="21" y="69"/>
                  <a:pt x="21" y="69"/>
                </a:cubicBezTo>
                <a:cubicBezTo>
                  <a:pt x="15" y="63"/>
                  <a:pt x="15" y="63"/>
                  <a:pt x="15" y="63"/>
                </a:cubicBezTo>
                <a:cubicBezTo>
                  <a:pt x="12" y="61"/>
                  <a:pt x="12" y="61"/>
                  <a:pt x="12" y="61"/>
                </a:cubicBezTo>
                <a:cubicBezTo>
                  <a:pt x="14" y="78"/>
                  <a:pt x="14" y="78"/>
                  <a:pt x="14" y="78"/>
                </a:cubicBezTo>
                <a:cubicBezTo>
                  <a:pt x="17" y="86"/>
                  <a:pt x="17" y="86"/>
                  <a:pt x="17" y="86"/>
                </a:cubicBezTo>
                <a:cubicBezTo>
                  <a:pt x="11" y="92"/>
                  <a:pt x="11" y="92"/>
                  <a:pt x="11" y="92"/>
                </a:cubicBezTo>
                <a:cubicBezTo>
                  <a:pt x="2" y="104"/>
                  <a:pt x="2" y="104"/>
                  <a:pt x="2" y="104"/>
                </a:cubicBezTo>
                <a:cubicBezTo>
                  <a:pt x="2" y="110"/>
                  <a:pt x="2" y="110"/>
                  <a:pt x="2" y="110"/>
                </a:cubicBezTo>
                <a:cubicBezTo>
                  <a:pt x="2" y="110"/>
                  <a:pt x="2" y="110"/>
                  <a:pt x="2" y="110"/>
                </a:cubicBezTo>
                <a:cubicBezTo>
                  <a:pt x="2" y="110"/>
                  <a:pt x="2" y="110"/>
                  <a:pt x="2" y="110"/>
                </a:cubicBezTo>
                <a:cubicBezTo>
                  <a:pt x="0" y="113"/>
                  <a:pt x="0" y="113"/>
                  <a:pt x="0" y="113"/>
                </a:cubicBezTo>
                <a:cubicBezTo>
                  <a:pt x="1" y="116"/>
                  <a:pt x="1" y="116"/>
                  <a:pt x="1" y="116"/>
                </a:cubicBezTo>
                <a:cubicBezTo>
                  <a:pt x="4" y="116"/>
                  <a:pt x="4" y="116"/>
                  <a:pt x="4" y="116"/>
                </a:cubicBezTo>
                <a:cubicBezTo>
                  <a:pt x="16" y="119"/>
                  <a:pt x="16" y="119"/>
                  <a:pt x="16" y="119"/>
                </a:cubicBezTo>
                <a:cubicBezTo>
                  <a:pt x="16" y="119"/>
                  <a:pt x="16" y="119"/>
                  <a:pt x="16" y="119"/>
                </a:cubicBezTo>
                <a:cubicBezTo>
                  <a:pt x="17" y="119"/>
                  <a:pt x="17" y="119"/>
                  <a:pt x="17" y="119"/>
                </a:cubicBezTo>
                <a:cubicBezTo>
                  <a:pt x="17" y="120"/>
                  <a:pt x="17" y="120"/>
                  <a:pt x="17" y="120"/>
                </a:cubicBezTo>
                <a:cubicBezTo>
                  <a:pt x="17" y="120"/>
                  <a:pt x="17" y="120"/>
                  <a:pt x="17" y="120"/>
                </a:cubicBezTo>
                <a:cubicBezTo>
                  <a:pt x="20" y="122"/>
                  <a:pt x="20" y="122"/>
                  <a:pt x="20" y="122"/>
                </a:cubicBezTo>
                <a:cubicBezTo>
                  <a:pt x="23" y="124"/>
                  <a:pt x="23" y="124"/>
                  <a:pt x="23" y="124"/>
                </a:cubicBezTo>
                <a:cubicBezTo>
                  <a:pt x="23" y="124"/>
                  <a:pt x="23" y="124"/>
                  <a:pt x="23" y="124"/>
                </a:cubicBezTo>
                <a:cubicBezTo>
                  <a:pt x="24" y="124"/>
                  <a:pt x="24" y="124"/>
                  <a:pt x="24" y="124"/>
                </a:cubicBezTo>
                <a:cubicBezTo>
                  <a:pt x="24" y="124"/>
                  <a:pt x="24" y="124"/>
                  <a:pt x="24" y="124"/>
                </a:cubicBezTo>
                <a:cubicBezTo>
                  <a:pt x="25" y="126"/>
                  <a:pt x="26" y="127"/>
                  <a:pt x="26" y="129"/>
                </a:cubicBezTo>
                <a:cubicBezTo>
                  <a:pt x="27" y="132"/>
                  <a:pt x="27" y="132"/>
                  <a:pt x="27" y="132"/>
                </a:cubicBezTo>
                <a:cubicBezTo>
                  <a:pt x="39" y="136"/>
                  <a:pt x="39" y="136"/>
                  <a:pt x="39" y="136"/>
                </a:cubicBezTo>
                <a:cubicBezTo>
                  <a:pt x="43" y="135"/>
                  <a:pt x="43" y="135"/>
                  <a:pt x="43" y="135"/>
                </a:cubicBezTo>
                <a:cubicBezTo>
                  <a:pt x="46" y="130"/>
                  <a:pt x="46" y="130"/>
                  <a:pt x="46" y="130"/>
                </a:cubicBezTo>
                <a:cubicBezTo>
                  <a:pt x="56" y="112"/>
                  <a:pt x="56" y="112"/>
                  <a:pt x="56" y="112"/>
                </a:cubicBezTo>
                <a:cubicBezTo>
                  <a:pt x="56" y="112"/>
                  <a:pt x="56" y="112"/>
                  <a:pt x="56" y="112"/>
                </a:cubicBezTo>
                <a:cubicBezTo>
                  <a:pt x="56" y="112"/>
                  <a:pt x="56" y="112"/>
                  <a:pt x="56" y="112"/>
                </a:cubicBezTo>
                <a:cubicBezTo>
                  <a:pt x="61" y="106"/>
                  <a:pt x="61" y="106"/>
                  <a:pt x="61" y="106"/>
                </a:cubicBezTo>
                <a:cubicBezTo>
                  <a:pt x="61" y="105"/>
                  <a:pt x="61" y="105"/>
                  <a:pt x="61" y="105"/>
                </a:cubicBezTo>
                <a:cubicBezTo>
                  <a:pt x="69" y="102"/>
                  <a:pt x="69" y="102"/>
                  <a:pt x="69" y="102"/>
                </a:cubicBezTo>
                <a:cubicBezTo>
                  <a:pt x="74" y="101"/>
                  <a:pt x="74" y="101"/>
                  <a:pt x="74" y="101"/>
                </a:cubicBezTo>
                <a:cubicBezTo>
                  <a:pt x="76" y="98"/>
                  <a:pt x="78" y="96"/>
                  <a:pt x="80" y="96"/>
                </a:cubicBezTo>
                <a:cubicBezTo>
                  <a:pt x="81" y="96"/>
                  <a:pt x="83" y="97"/>
                  <a:pt x="86" y="99"/>
                </a:cubicBezTo>
                <a:cubicBezTo>
                  <a:pt x="87" y="99"/>
                  <a:pt x="87" y="99"/>
                  <a:pt x="87" y="99"/>
                </a:cubicBezTo>
                <a:cubicBezTo>
                  <a:pt x="87" y="100"/>
                  <a:pt x="87" y="100"/>
                  <a:pt x="87" y="100"/>
                </a:cubicBezTo>
                <a:cubicBezTo>
                  <a:pt x="94" y="110"/>
                  <a:pt x="94" y="110"/>
                  <a:pt x="94" y="110"/>
                </a:cubicBezTo>
                <a:cubicBezTo>
                  <a:pt x="94" y="110"/>
                  <a:pt x="94" y="110"/>
                  <a:pt x="94" y="110"/>
                </a:cubicBezTo>
                <a:cubicBezTo>
                  <a:pt x="94" y="110"/>
                  <a:pt x="94" y="110"/>
                  <a:pt x="94" y="110"/>
                </a:cubicBezTo>
                <a:cubicBezTo>
                  <a:pt x="94" y="111"/>
                  <a:pt x="94" y="111"/>
                  <a:pt x="94" y="111"/>
                </a:cubicBezTo>
                <a:cubicBezTo>
                  <a:pt x="95" y="119"/>
                  <a:pt x="95" y="119"/>
                  <a:pt x="95" y="119"/>
                </a:cubicBezTo>
                <a:cubicBezTo>
                  <a:pt x="94" y="127"/>
                  <a:pt x="94" y="127"/>
                  <a:pt x="94" y="127"/>
                </a:cubicBezTo>
                <a:cubicBezTo>
                  <a:pt x="94" y="127"/>
                  <a:pt x="94" y="127"/>
                  <a:pt x="94" y="127"/>
                </a:cubicBezTo>
                <a:cubicBezTo>
                  <a:pt x="92" y="134"/>
                  <a:pt x="92" y="134"/>
                  <a:pt x="92" y="134"/>
                </a:cubicBezTo>
                <a:cubicBezTo>
                  <a:pt x="92" y="134"/>
                  <a:pt x="92" y="134"/>
                  <a:pt x="92" y="134"/>
                </a:cubicBezTo>
                <a:cubicBezTo>
                  <a:pt x="92" y="135"/>
                  <a:pt x="92" y="135"/>
                  <a:pt x="92" y="135"/>
                </a:cubicBezTo>
                <a:cubicBezTo>
                  <a:pt x="92" y="135"/>
                  <a:pt x="92" y="135"/>
                  <a:pt x="92" y="135"/>
                </a:cubicBezTo>
                <a:cubicBezTo>
                  <a:pt x="87" y="142"/>
                  <a:pt x="87" y="142"/>
                  <a:pt x="87" y="142"/>
                </a:cubicBezTo>
                <a:cubicBezTo>
                  <a:pt x="84" y="147"/>
                  <a:pt x="84" y="147"/>
                  <a:pt x="84" y="147"/>
                </a:cubicBezTo>
                <a:cubicBezTo>
                  <a:pt x="85" y="156"/>
                  <a:pt x="85" y="156"/>
                  <a:pt x="85" y="156"/>
                </a:cubicBezTo>
                <a:cubicBezTo>
                  <a:pt x="86" y="156"/>
                  <a:pt x="86" y="156"/>
                  <a:pt x="86" y="156"/>
                </a:cubicBezTo>
                <a:cubicBezTo>
                  <a:pt x="88" y="154"/>
                  <a:pt x="88" y="154"/>
                  <a:pt x="88" y="154"/>
                </a:cubicBezTo>
                <a:cubicBezTo>
                  <a:pt x="92" y="152"/>
                  <a:pt x="92" y="152"/>
                  <a:pt x="92" y="152"/>
                </a:cubicBezTo>
                <a:cubicBezTo>
                  <a:pt x="92" y="151"/>
                  <a:pt x="92" y="151"/>
                  <a:pt x="92" y="151"/>
                </a:cubicBezTo>
                <a:cubicBezTo>
                  <a:pt x="93" y="150"/>
                  <a:pt x="93" y="150"/>
                  <a:pt x="93" y="150"/>
                </a:cubicBezTo>
                <a:cubicBezTo>
                  <a:pt x="97" y="154"/>
                  <a:pt x="97" y="154"/>
                  <a:pt x="97" y="154"/>
                </a:cubicBezTo>
                <a:cubicBezTo>
                  <a:pt x="97" y="154"/>
                  <a:pt x="97" y="154"/>
                  <a:pt x="97" y="154"/>
                </a:cubicBezTo>
                <a:cubicBezTo>
                  <a:pt x="97" y="160"/>
                  <a:pt x="97" y="160"/>
                  <a:pt x="97" y="160"/>
                </a:cubicBezTo>
                <a:cubicBezTo>
                  <a:pt x="96" y="160"/>
                  <a:pt x="96" y="160"/>
                  <a:pt x="96" y="160"/>
                </a:cubicBezTo>
                <a:cubicBezTo>
                  <a:pt x="93" y="162"/>
                  <a:pt x="93" y="162"/>
                  <a:pt x="93" y="162"/>
                </a:cubicBezTo>
                <a:cubicBezTo>
                  <a:pt x="92" y="164"/>
                  <a:pt x="92" y="164"/>
                  <a:pt x="92" y="164"/>
                </a:cubicBezTo>
                <a:cubicBezTo>
                  <a:pt x="92" y="167"/>
                  <a:pt x="92" y="167"/>
                  <a:pt x="92" y="167"/>
                </a:cubicBezTo>
                <a:cubicBezTo>
                  <a:pt x="91" y="168"/>
                  <a:pt x="91" y="168"/>
                  <a:pt x="91" y="168"/>
                </a:cubicBezTo>
                <a:cubicBezTo>
                  <a:pt x="91" y="168"/>
                  <a:pt x="91" y="168"/>
                  <a:pt x="91" y="168"/>
                </a:cubicBezTo>
                <a:cubicBezTo>
                  <a:pt x="89" y="172"/>
                  <a:pt x="89" y="172"/>
                  <a:pt x="89" y="172"/>
                </a:cubicBezTo>
                <a:cubicBezTo>
                  <a:pt x="88" y="172"/>
                  <a:pt x="88" y="172"/>
                  <a:pt x="88" y="172"/>
                </a:cubicBezTo>
                <a:cubicBezTo>
                  <a:pt x="88" y="172"/>
                  <a:pt x="88" y="172"/>
                  <a:pt x="88" y="172"/>
                </a:cubicBezTo>
                <a:cubicBezTo>
                  <a:pt x="84" y="173"/>
                  <a:pt x="84" y="173"/>
                  <a:pt x="84" y="173"/>
                </a:cubicBezTo>
                <a:cubicBezTo>
                  <a:pt x="81" y="174"/>
                  <a:pt x="81" y="174"/>
                  <a:pt x="81" y="174"/>
                </a:cubicBezTo>
                <a:cubicBezTo>
                  <a:pt x="79" y="178"/>
                  <a:pt x="79" y="178"/>
                  <a:pt x="79" y="178"/>
                </a:cubicBezTo>
                <a:cubicBezTo>
                  <a:pt x="79" y="179"/>
                  <a:pt x="79" y="179"/>
                  <a:pt x="79" y="179"/>
                </a:cubicBezTo>
                <a:cubicBezTo>
                  <a:pt x="92" y="177"/>
                  <a:pt x="92" y="177"/>
                  <a:pt x="92" y="177"/>
                </a:cubicBezTo>
                <a:cubicBezTo>
                  <a:pt x="95" y="175"/>
                  <a:pt x="95" y="175"/>
                  <a:pt x="95" y="175"/>
                </a:cubicBezTo>
                <a:cubicBezTo>
                  <a:pt x="99" y="164"/>
                  <a:pt x="99" y="164"/>
                  <a:pt x="99" y="164"/>
                </a:cubicBezTo>
                <a:cubicBezTo>
                  <a:pt x="99" y="164"/>
                  <a:pt x="99" y="164"/>
                  <a:pt x="99" y="164"/>
                </a:cubicBezTo>
                <a:cubicBezTo>
                  <a:pt x="129" y="133"/>
                  <a:pt x="129" y="133"/>
                  <a:pt x="129" y="133"/>
                </a:cubicBezTo>
                <a:cubicBezTo>
                  <a:pt x="130" y="133"/>
                  <a:pt x="130" y="133"/>
                  <a:pt x="130" y="133"/>
                </a:cubicBezTo>
                <a:cubicBezTo>
                  <a:pt x="136" y="130"/>
                  <a:pt x="136" y="130"/>
                  <a:pt x="136" y="130"/>
                </a:cubicBezTo>
                <a:cubicBezTo>
                  <a:pt x="136" y="130"/>
                  <a:pt x="136" y="130"/>
                  <a:pt x="136" y="130"/>
                </a:cubicBezTo>
                <a:cubicBezTo>
                  <a:pt x="136" y="130"/>
                  <a:pt x="136" y="130"/>
                  <a:pt x="136" y="130"/>
                </a:cubicBezTo>
                <a:cubicBezTo>
                  <a:pt x="142" y="130"/>
                  <a:pt x="142" y="130"/>
                  <a:pt x="142" y="130"/>
                </a:cubicBezTo>
                <a:cubicBezTo>
                  <a:pt x="147" y="129"/>
                  <a:pt x="147" y="129"/>
                  <a:pt x="147" y="129"/>
                </a:cubicBezTo>
                <a:cubicBezTo>
                  <a:pt x="152" y="126"/>
                  <a:pt x="152" y="126"/>
                  <a:pt x="152" y="126"/>
                </a:cubicBezTo>
                <a:cubicBezTo>
                  <a:pt x="156" y="122"/>
                  <a:pt x="156" y="122"/>
                  <a:pt x="156" y="122"/>
                </a:cubicBezTo>
                <a:cubicBezTo>
                  <a:pt x="163" y="104"/>
                  <a:pt x="163" y="104"/>
                  <a:pt x="163" y="104"/>
                </a:cubicBezTo>
                <a:cubicBezTo>
                  <a:pt x="163" y="104"/>
                  <a:pt x="163" y="104"/>
                  <a:pt x="163" y="104"/>
                </a:cubicBezTo>
                <a:cubicBezTo>
                  <a:pt x="163" y="104"/>
                  <a:pt x="163" y="104"/>
                  <a:pt x="163" y="104"/>
                </a:cubicBezTo>
                <a:cubicBezTo>
                  <a:pt x="188" y="78"/>
                  <a:pt x="188" y="78"/>
                  <a:pt x="188" y="78"/>
                </a:cubicBezTo>
                <a:cubicBezTo>
                  <a:pt x="188" y="78"/>
                  <a:pt x="188" y="78"/>
                  <a:pt x="188" y="78"/>
                </a:cubicBezTo>
                <a:cubicBezTo>
                  <a:pt x="186" y="64"/>
                  <a:pt x="186" y="64"/>
                  <a:pt x="186" y="64"/>
                </a:cubicBezTo>
                <a:cubicBezTo>
                  <a:pt x="185" y="63"/>
                  <a:pt x="183" y="62"/>
                  <a:pt x="182" y="61"/>
                </a:cubicBezTo>
                <a:cubicBezTo>
                  <a:pt x="182" y="60"/>
                  <a:pt x="182" y="60"/>
                  <a:pt x="182" y="60"/>
                </a:cubicBezTo>
                <a:cubicBezTo>
                  <a:pt x="182" y="61"/>
                  <a:pt x="182" y="61"/>
                  <a:pt x="182" y="61"/>
                </a:cubicBezTo>
                <a:cubicBezTo>
                  <a:pt x="178" y="61"/>
                  <a:pt x="178" y="61"/>
                  <a:pt x="178" y="61"/>
                </a:cubicBezTo>
                <a:cubicBezTo>
                  <a:pt x="176" y="60"/>
                  <a:pt x="174" y="60"/>
                  <a:pt x="173" y="58"/>
                </a:cubicBezTo>
                <a:cubicBezTo>
                  <a:pt x="172" y="55"/>
                  <a:pt x="172" y="55"/>
                  <a:pt x="172" y="55"/>
                </a:cubicBezTo>
                <a:cubicBezTo>
                  <a:pt x="172" y="55"/>
                  <a:pt x="172" y="55"/>
                  <a:pt x="172" y="55"/>
                </a:cubicBezTo>
                <a:cubicBezTo>
                  <a:pt x="171" y="54"/>
                  <a:pt x="171" y="54"/>
                  <a:pt x="171" y="54"/>
                </a:cubicBezTo>
                <a:cubicBezTo>
                  <a:pt x="171" y="33"/>
                  <a:pt x="171" y="33"/>
                  <a:pt x="171" y="33"/>
                </a:cubicBezTo>
                <a:cubicBezTo>
                  <a:pt x="169" y="32"/>
                  <a:pt x="166" y="30"/>
                  <a:pt x="164" y="28"/>
                </a:cubicBezTo>
                <a:cubicBezTo>
                  <a:pt x="158" y="22"/>
                  <a:pt x="158" y="22"/>
                  <a:pt x="158" y="22"/>
                </a:cubicBezTo>
                <a:cubicBezTo>
                  <a:pt x="154" y="15"/>
                  <a:pt x="154" y="15"/>
                  <a:pt x="154" y="15"/>
                </a:cubicBezTo>
                <a:cubicBezTo>
                  <a:pt x="153" y="14"/>
                  <a:pt x="153" y="11"/>
                  <a:pt x="153" y="8"/>
                </a:cubicBezTo>
                <a:cubicBezTo>
                  <a:pt x="154" y="6"/>
                  <a:pt x="154" y="6"/>
                  <a:pt x="154" y="6"/>
                </a:cubicBezTo>
                <a:cubicBezTo>
                  <a:pt x="151" y="2"/>
                  <a:pt x="151" y="2"/>
                  <a:pt x="151" y="2"/>
                </a:cubicBezTo>
                <a:cubicBezTo>
                  <a:pt x="150" y="5"/>
                  <a:pt x="150" y="5"/>
                  <a:pt x="150" y="5"/>
                </a:cubicBezTo>
                <a:cubicBezTo>
                  <a:pt x="147" y="12"/>
                  <a:pt x="147" y="12"/>
                  <a:pt x="147" y="12"/>
                </a:cubicBezTo>
                <a:cubicBezTo>
                  <a:pt x="146" y="12"/>
                  <a:pt x="146" y="12"/>
                  <a:pt x="146" y="12"/>
                </a:cubicBezTo>
                <a:cubicBezTo>
                  <a:pt x="143" y="12"/>
                  <a:pt x="140" y="12"/>
                  <a:pt x="137" y="10"/>
                </a:cubicBezTo>
                <a:cubicBezTo>
                  <a:pt x="135" y="10"/>
                  <a:pt x="134" y="8"/>
                  <a:pt x="134" y="5"/>
                </a:cubicBezTo>
                <a:cubicBezTo>
                  <a:pt x="134" y="4"/>
                  <a:pt x="134" y="4"/>
                  <a:pt x="134" y="4"/>
                </a:cubicBezTo>
                <a:cubicBezTo>
                  <a:pt x="132" y="4"/>
                  <a:pt x="132" y="4"/>
                  <a:pt x="132" y="4"/>
                </a:cubicBezTo>
                <a:cubicBezTo>
                  <a:pt x="124" y="6"/>
                  <a:pt x="124" y="6"/>
                  <a:pt x="124" y="6"/>
                </a:cubicBezTo>
                <a:cubicBezTo>
                  <a:pt x="118" y="0"/>
                  <a:pt x="118" y="0"/>
                  <a:pt x="118" y="0"/>
                </a:cubicBezTo>
                <a:cubicBezTo>
                  <a:pt x="116" y="0"/>
                  <a:pt x="116" y="0"/>
                  <a:pt x="116" y="0"/>
                </a:cubicBezTo>
                <a:cubicBezTo>
                  <a:pt x="114" y="2"/>
                  <a:pt x="114" y="2"/>
                  <a:pt x="114" y="2"/>
                </a:cubicBezTo>
                <a:cubicBezTo>
                  <a:pt x="117" y="6"/>
                  <a:pt x="117" y="6"/>
                  <a:pt x="117" y="6"/>
                </a:cubicBezTo>
                <a:cubicBezTo>
                  <a:pt x="118" y="7"/>
                  <a:pt x="118" y="7"/>
                  <a:pt x="118" y="7"/>
                </a:cubicBezTo>
                <a:cubicBezTo>
                  <a:pt x="114" y="15"/>
                  <a:pt x="114" y="15"/>
                  <a:pt x="114" y="15"/>
                </a:cubicBezTo>
                <a:cubicBezTo>
                  <a:pt x="113" y="15"/>
                  <a:pt x="113" y="15"/>
                  <a:pt x="113" y="15"/>
                </a:cubicBezTo>
                <a:cubicBezTo>
                  <a:pt x="113" y="16"/>
                  <a:pt x="113" y="16"/>
                  <a:pt x="113" y="16"/>
                </a:cubicBezTo>
                <a:cubicBezTo>
                  <a:pt x="113" y="16"/>
                  <a:pt x="113" y="16"/>
                  <a:pt x="113" y="16"/>
                </a:cubicBezTo>
                <a:cubicBezTo>
                  <a:pt x="106" y="24"/>
                  <a:pt x="106" y="24"/>
                  <a:pt x="106" y="24"/>
                </a:cubicBezTo>
                <a:cubicBezTo>
                  <a:pt x="105" y="24"/>
                  <a:pt x="105" y="24"/>
                  <a:pt x="105" y="24"/>
                </a:cubicBezTo>
                <a:cubicBezTo>
                  <a:pt x="104" y="24"/>
                  <a:pt x="104" y="24"/>
                  <a:pt x="104" y="24"/>
                </a:cubicBezTo>
                <a:cubicBezTo>
                  <a:pt x="93" y="25"/>
                  <a:pt x="93" y="25"/>
                  <a:pt x="93" y="25"/>
                </a:cubicBezTo>
                <a:lnTo>
                  <a:pt x="86" y="23"/>
                </a:lnTo>
                <a:close/>
              </a:path>
            </a:pathLst>
          </a:custGeom>
          <a:solidFill>
            <a:schemeClr val="accent3"/>
          </a:solidFill>
          <a:ln>
            <a:noFill/>
          </a:ln>
        </p:spPr>
        <p:txBody>
          <a:bodyPr/>
          <a:lstStyle/>
          <a:p>
            <a:endParaRPr lang="zh-CN" altLang="en-US"/>
          </a:p>
        </p:txBody>
      </p:sp>
      <p:sp>
        <p:nvSpPr>
          <p:cNvPr id="36" name="Freeform 28"/>
          <p:cNvSpPr/>
          <p:nvPr/>
        </p:nvSpPr>
        <p:spPr bwMode="auto">
          <a:xfrm>
            <a:off x="4759325" y="2001838"/>
            <a:ext cx="860425" cy="584200"/>
          </a:xfrm>
          <a:custGeom>
            <a:avLst/>
            <a:gdLst>
              <a:gd name="T0" fmla="*/ 2147483646 w 268"/>
              <a:gd name="T1" fmla="*/ 2147483646 h 182"/>
              <a:gd name="T2" fmla="*/ 2147483646 w 268"/>
              <a:gd name="T3" fmla="*/ 2147483646 h 182"/>
              <a:gd name="T4" fmla="*/ 2147483646 w 268"/>
              <a:gd name="T5" fmla="*/ 2147483646 h 182"/>
              <a:gd name="T6" fmla="*/ 2147483646 w 268"/>
              <a:gd name="T7" fmla="*/ 2147483646 h 182"/>
              <a:gd name="T8" fmla="*/ 2147483646 w 268"/>
              <a:gd name="T9" fmla="*/ 2147483646 h 182"/>
              <a:gd name="T10" fmla="*/ 2147483646 w 268"/>
              <a:gd name="T11" fmla="*/ 2147483646 h 182"/>
              <a:gd name="T12" fmla="*/ 0 w 268"/>
              <a:gd name="T13" fmla="*/ 2147483646 h 182"/>
              <a:gd name="T14" fmla="*/ 2147483646 w 268"/>
              <a:gd name="T15" fmla="*/ 2147483646 h 182"/>
              <a:gd name="T16" fmla="*/ 2147483646 w 268"/>
              <a:gd name="T17" fmla="*/ 2147483646 h 182"/>
              <a:gd name="T18" fmla="*/ 2147483646 w 268"/>
              <a:gd name="T19" fmla="*/ 2147483646 h 182"/>
              <a:gd name="T20" fmla="*/ 2147483646 w 268"/>
              <a:gd name="T21" fmla="*/ 2147483646 h 182"/>
              <a:gd name="T22" fmla="*/ 2147483646 w 268"/>
              <a:gd name="T23" fmla="*/ 2147483646 h 182"/>
              <a:gd name="T24" fmla="*/ 2147483646 w 268"/>
              <a:gd name="T25" fmla="*/ 2147483646 h 182"/>
              <a:gd name="T26" fmla="*/ 2147483646 w 268"/>
              <a:gd name="T27" fmla="*/ 2147483646 h 182"/>
              <a:gd name="T28" fmla="*/ 2147483646 w 268"/>
              <a:gd name="T29" fmla="*/ 2147483646 h 182"/>
              <a:gd name="T30" fmla="*/ 2147483646 w 268"/>
              <a:gd name="T31" fmla="*/ 2147483646 h 182"/>
              <a:gd name="T32" fmla="*/ 2147483646 w 268"/>
              <a:gd name="T33" fmla="*/ 2147483646 h 182"/>
              <a:gd name="T34" fmla="*/ 2147483646 w 268"/>
              <a:gd name="T35" fmla="*/ 2147483646 h 182"/>
              <a:gd name="T36" fmla="*/ 2147483646 w 268"/>
              <a:gd name="T37" fmla="*/ 2147483646 h 182"/>
              <a:gd name="T38" fmla="*/ 2147483646 w 268"/>
              <a:gd name="T39" fmla="*/ 2147483646 h 182"/>
              <a:gd name="T40" fmla="*/ 2147483646 w 268"/>
              <a:gd name="T41" fmla="*/ 2147483646 h 182"/>
              <a:gd name="T42" fmla="*/ 2147483646 w 268"/>
              <a:gd name="T43" fmla="*/ 2147483646 h 182"/>
              <a:gd name="T44" fmla="*/ 2147483646 w 268"/>
              <a:gd name="T45" fmla="*/ 2147483646 h 182"/>
              <a:gd name="T46" fmla="*/ 2147483646 w 268"/>
              <a:gd name="T47" fmla="*/ 2147483646 h 182"/>
              <a:gd name="T48" fmla="*/ 2147483646 w 268"/>
              <a:gd name="T49" fmla="*/ 2147483646 h 182"/>
              <a:gd name="T50" fmla="*/ 2147483646 w 268"/>
              <a:gd name="T51" fmla="*/ 2147483646 h 182"/>
              <a:gd name="T52" fmla="*/ 2147483646 w 268"/>
              <a:gd name="T53" fmla="*/ 2147483646 h 182"/>
              <a:gd name="T54" fmla="*/ 2147483646 w 268"/>
              <a:gd name="T55" fmla="*/ 2147483646 h 182"/>
              <a:gd name="T56" fmla="*/ 2147483646 w 268"/>
              <a:gd name="T57" fmla="*/ 2147483646 h 182"/>
              <a:gd name="T58" fmla="*/ 2147483646 w 268"/>
              <a:gd name="T59" fmla="*/ 2147483646 h 182"/>
              <a:gd name="T60" fmla="*/ 2147483646 w 268"/>
              <a:gd name="T61" fmla="*/ 2147483646 h 182"/>
              <a:gd name="T62" fmla="*/ 2147483646 w 268"/>
              <a:gd name="T63" fmla="*/ 2147483646 h 182"/>
              <a:gd name="T64" fmla="*/ 2147483646 w 268"/>
              <a:gd name="T65" fmla="*/ 2147483646 h 182"/>
              <a:gd name="T66" fmla="*/ 2147483646 w 268"/>
              <a:gd name="T67" fmla="*/ 2147483646 h 182"/>
              <a:gd name="T68" fmla="*/ 2147483646 w 268"/>
              <a:gd name="T69" fmla="*/ 2147483646 h 182"/>
              <a:gd name="T70" fmla="*/ 2147483646 w 268"/>
              <a:gd name="T71" fmla="*/ 2147483646 h 182"/>
              <a:gd name="T72" fmla="*/ 2147483646 w 268"/>
              <a:gd name="T73" fmla="*/ 2147483646 h 182"/>
              <a:gd name="T74" fmla="*/ 2147483646 w 268"/>
              <a:gd name="T75" fmla="*/ 2147483646 h 182"/>
              <a:gd name="T76" fmla="*/ 2147483646 w 268"/>
              <a:gd name="T77" fmla="*/ 2147483646 h 182"/>
              <a:gd name="T78" fmla="*/ 2147483646 w 268"/>
              <a:gd name="T79" fmla="*/ 2147483646 h 182"/>
              <a:gd name="T80" fmla="*/ 2147483646 w 268"/>
              <a:gd name="T81" fmla="*/ 2147483646 h 182"/>
              <a:gd name="T82" fmla="*/ 2147483646 w 268"/>
              <a:gd name="T83" fmla="*/ 2147483646 h 182"/>
              <a:gd name="T84" fmla="*/ 2147483646 w 268"/>
              <a:gd name="T85" fmla="*/ 2147483646 h 182"/>
              <a:gd name="T86" fmla="*/ 2147483646 w 268"/>
              <a:gd name="T87" fmla="*/ 2147483646 h 182"/>
              <a:gd name="T88" fmla="*/ 2147483646 w 268"/>
              <a:gd name="T89" fmla="*/ 2147483646 h 182"/>
              <a:gd name="T90" fmla="*/ 2147483646 w 268"/>
              <a:gd name="T91" fmla="*/ 2147483646 h 182"/>
              <a:gd name="T92" fmla="*/ 2147483646 w 268"/>
              <a:gd name="T93" fmla="*/ 2147483646 h 182"/>
              <a:gd name="T94" fmla="*/ 2147483646 w 268"/>
              <a:gd name="T95" fmla="*/ 2147483646 h 182"/>
              <a:gd name="T96" fmla="*/ 2147483646 w 268"/>
              <a:gd name="T97" fmla="*/ 2147483646 h 182"/>
              <a:gd name="T98" fmla="*/ 2147483646 w 268"/>
              <a:gd name="T99" fmla="*/ 2147483646 h 182"/>
              <a:gd name="T100" fmla="*/ 2147483646 w 268"/>
              <a:gd name="T101" fmla="*/ 2147483646 h 182"/>
              <a:gd name="T102" fmla="*/ 2147483646 w 268"/>
              <a:gd name="T103" fmla="*/ 2147483646 h 182"/>
              <a:gd name="T104" fmla="*/ 2147483646 w 268"/>
              <a:gd name="T105" fmla="*/ 2147483646 h 182"/>
              <a:gd name="T106" fmla="*/ 2147483646 w 268"/>
              <a:gd name="T107" fmla="*/ 2147483646 h 182"/>
              <a:gd name="T108" fmla="*/ 2147483646 w 268"/>
              <a:gd name="T109" fmla="*/ 2147483646 h 182"/>
              <a:gd name="T110" fmla="*/ 2147483646 w 268"/>
              <a:gd name="T111" fmla="*/ 2147483646 h 182"/>
              <a:gd name="T112" fmla="*/ 2147483646 w 268"/>
              <a:gd name="T113" fmla="*/ 2147483646 h 182"/>
              <a:gd name="T114" fmla="*/ 2147483646 w 268"/>
              <a:gd name="T115" fmla="*/ 2147483646 h 18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68" h="182">
                <a:moveTo>
                  <a:pt x="52" y="9"/>
                </a:moveTo>
                <a:cubicBezTo>
                  <a:pt x="51" y="0"/>
                  <a:pt x="51" y="0"/>
                  <a:pt x="51" y="0"/>
                </a:cubicBezTo>
                <a:cubicBezTo>
                  <a:pt x="47" y="3"/>
                  <a:pt x="47" y="3"/>
                  <a:pt x="47" y="3"/>
                </a:cubicBezTo>
                <a:cubicBezTo>
                  <a:pt x="46" y="3"/>
                  <a:pt x="46" y="3"/>
                  <a:pt x="46" y="3"/>
                </a:cubicBezTo>
                <a:cubicBezTo>
                  <a:pt x="37" y="6"/>
                  <a:pt x="37" y="6"/>
                  <a:pt x="37" y="6"/>
                </a:cubicBezTo>
                <a:cubicBezTo>
                  <a:pt x="36" y="6"/>
                  <a:pt x="36" y="6"/>
                  <a:pt x="36" y="6"/>
                </a:cubicBezTo>
                <a:cubicBezTo>
                  <a:pt x="35" y="5"/>
                  <a:pt x="35" y="5"/>
                  <a:pt x="35" y="5"/>
                </a:cubicBezTo>
                <a:cubicBezTo>
                  <a:pt x="35" y="10"/>
                  <a:pt x="35" y="10"/>
                  <a:pt x="35" y="10"/>
                </a:cubicBezTo>
                <a:cubicBezTo>
                  <a:pt x="34" y="10"/>
                  <a:pt x="34" y="10"/>
                  <a:pt x="34" y="10"/>
                </a:cubicBezTo>
                <a:cubicBezTo>
                  <a:pt x="30" y="17"/>
                  <a:pt x="30" y="17"/>
                  <a:pt x="30" y="17"/>
                </a:cubicBezTo>
                <a:cubicBezTo>
                  <a:pt x="29" y="17"/>
                  <a:pt x="29" y="17"/>
                  <a:pt x="29" y="17"/>
                </a:cubicBezTo>
                <a:cubicBezTo>
                  <a:pt x="29" y="18"/>
                  <a:pt x="29" y="18"/>
                  <a:pt x="29" y="18"/>
                </a:cubicBezTo>
                <a:cubicBezTo>
                  <a:pt x="29" y="18"/>
                  <a:pt x="29" y="18"/>
                  <a:pt x="29" y="18"/>
                </a:cubicBezTo>
                <a:cubicBezTo>
                  <a:pt x="22" y="24"/>
                  <a:pt x="22" y="24"/>
                  <a:pt x="22" y="24"/>
                </a:cubicBezTo>
                <a:cubicBezTo>
                  <a:pt x="21" y="24"/>
                  <a:pt x="21" y="24"/>
                  <a:pt x="21" y="24"/>
                </a:cubicBezTo>
                <a:cubicBezTo>
                  <a:pt x="21" y="24"/>
                  <a:pt x="21" y="24"/>
                  <a:pt x="21" y="24"/>
                </a:cubicBezTo>
                <a:cubicBezTo>
                  <a:pt x="20" y="24"/>
                  <a:pt x="20" y="24"/>
                  <a:pt x="20" y="24"/>
                </a:cubicBezTo>
                <a:cubicBezTo>
                  <a:pt x="15" y="22"/>
                  <a:pt x="12" y="19"/>
                  <a:pt x="11" y="17"/>
                </a:cubicBezTo>
                <a:cubicBezTo>
                  <a:pt x="10" y="16"/>
                  <a:pt x="10" y="16"/>
                  <a:pt x="9" y="16"/>
                </a:cubicBezTo>
                <a:cubicBezTo>
                  <a:pt x="4" y="17"/>
                  <a:pt x="4" y="17"/>
                  <a:pt x="4" y="17"/>
                </a:cubicBezTo>
                <a:cubicBezTo>
                  <a:pt x="0" y="20"/>
                  <a:pt x="0" y="20"/>
                  <a:pt x="0" y="20"/>
                </a:cubicBezTo>
                <a:cubicBezTo>
                  <a:pt x="9" y="27"/>
                  <a:pt x="9" y="27"/>
                  <a:pt x="9" y="27"/>
                </a:cubicBezTo>
                <a:cubicBezTo>
                  <a:pt x="16" y="30"/>
                  <a:pt x="16" y="30"/>
                  <a:pt x="16" y="30"/>
                </a:cubicBezTo>
                <a:cubicBezTo>
                  <a:pt x="16" y="30"/>
                  <a:pt x="16" y="30"/>
                  <a:pt x="16" y="30"/>
                </a:cubicBezTo>
                <a:cubicBezTo>
                  <a:pt x="16" y="30"/>
                  <a:pt x="16" y="30"/>
                  <a:pt x="16" y="30"/>
                </a:cubicBezTo>
                <a:cubicBezTo>
                  <a:pt x="17" y="31"/>
                  <a:pt x="17" y="31"/>
                  <a:pt x="17" y="31"/>
                </a:cubicBezTo>
                <a:cubicBezTo>
                  <a:pt x="17" y="32"/>
                  <a:pt x="17" y="32"/>
                  <a:pt x="17" y="32"/>
                </a:cubicBezTo>
                <a:cubicBezTo>
                  <a:pt x="18" y="40"/>
                  <a:pt x="18" y="40"/>
                  <a:pt x="18" y="40"/>
                </a:cubicBezTo>
                <a:cubicBezTo>
                  <a:pt x="18" y="40"/>
                  <a:pt x="18" y="40"/>
                  <a:pt x="18" y="40"/>
                </a:cubicBezTo>
                <a:cubicBezTo>
                  <a:pt x="18" y="52"/>
                  <a:pt x="18" y="52"/>
                  <a:pt x="18" y="52"/>
                </a:cubicBezTo>
                <a:cubicBezTo>
                  <a:pt x="20" y="59"/>
                  <a:pt x="20" y="59"/>
                  <a:pt x="20" y="59"/>
                </a:cubicBezTo>
                <a:cubicBezTo>
                  <a:pt x="25" y="70"/>
                  <a:pt x="25" y="70"/>
                  <a:pt x="25" y="70"/>
                </a:cubicBezTo>
                <a:cubicBezTo>
                  <a:pt x="30" y="76"/>
                  <a:pt x="30" y="76"/>
                  <a:pt x="30" y="76"/>
                </a:cubicBezTo>
                <a:cubicBezTo>
                  <a:pt x="35" y="72"/>
                  <a:pt x="35" y="72"/>
                  <a:pt x="35" y="72"/>
                </a:cubicBezTo>
                <a:cubicBezTo>
                  <a:pt x="38" y="68"/>
                  <a:pt x="38" y="68"/>
                  <a:pt x="38" y="68"/>
                </a:cubicBezTo>
                <a:cubicBezTo>
                  <a:pt x="38" y="68"/>
                  <a:pt x="38" y="68"/>
                  <a:pt x="38" y="68"/>
                </a:cubicBezTo>
                <a:cubicBezTo>
                  <a:pt x="38" y="68"/>
                  <a:pt x="38" y="68"/>
                  <a:pt x="38" y="68"/>
                </a:cubicBezTo>
                <a:cubicBezTo>
                  <a:pt x="44" y="61"/>
                  <a:pt x="44" y="61"/>
                  <a:pt x="44" y="61"/>
                </a:cubicBezTo>
                <a:cubicBezTo>
                  <a:pt x="49" y="66"/>
                  <a:pt x="49" y="66"/>
                  <a:pt x="49" y="66"/>
                </a:cubicBezTo>
                <a:cubicBezTo>
                  <a:pt x="49" y="66"/>
                  <a:pt x="49" y="66"/>
                  <a:pt x="49" y="66"/>
                </a:cubicBezTo>
                <a:cubicBezTo>
                  <a:pt x="49" y="66"/>
                  <a:pt x="49" y="66"/>
                  <a:pt x="49" y="66"/>
                </a:cubicBezTo>
                <a:cubicBezTo>
                  <a:pt x="49" y="66"/>
                  <a:pt x="49" y="66"/>
                  <a:pt x="49" y="66"/>
                </a:cubicBezTo>
                <a:cubicBezTo>
                  <a:pt x="49" y="66"/>
                  <a:pt x="49" y="66"/>
                  <a:pt x="49" y="66"/>
                </a:cubicBezTo>
                <a:cubicBezTo>
                  <a:pt x="54" y="76"/>
                  <a:pt x="54" y="76"/>
                  <a:pt x="54" y="76"/>
                </a:cubicBezTo>
                <a:cubicBezTo>
                  <a:pt x="60" y="78"/>
                  <a:pt x="60" y="78"/>
                  <a:pt x="60" y="78"/>
                </a:cubicBezTo>
                <a:cubicBezTo>
                  <a:pt x="63" y="88"/>
                  <a:pt x="63" y="88"/>
                  <a:pt x="63" y="88"/>
                </a:cubicBezTo>
                <a:cubicBezTo>
                  <a:pt x="63" y="88"/>
                  <a:pt x="63" y="88"/>
                  <a:pt x="63" y="88"/>
                </a:cubicBezTo>
                <a:cubicBezTo>
                  <a:pt x="63" y="88"/>
                  <a:pt x="63" y="88"/>
                  <a:pt x="63" y="88"/>
                </a:cubicBezTo>
                <a:cubicBezTo>
                  <a:pt x="62" y="97"/>
                  <a:pt x="62" y="97"/>
                  <a:pt x="62" y="97"/>
                </a:cubicBezTo>
                <a:cubicBezTo>
                  <a:pt x="62" y="98"/>
                  <a:pt x="62" y="98"/>
                  <a:pt x="62" y="98"/>
                </a:cubicBezTo>
                <a:cubicBezTo>
                  <a:pt x="62" y="98"/>
                  <a:pt x="62" y="98"/>
                  <a:pt x="62" y="98"/>
                </a:cubicBezTo>
                <a:cubicBezTo>
                  <a:pt x="60" y="106"/>
                  <a:pt x="60" y="106"/>
                  <a:pt x="60" y="106"/>
                </a:cubicBezTo>
                <a:cubicBezTo>
                  <a:pt x="64" y="110"/>
                  <a:pt x="64" y="110"/>
                  <a:pt x="64" y="110"/>
                </a:cubicBezTo>
                <a:cubicBezTo>
                  <a:pt x="69" y="107"/>
                  <a:pt x="69" y="107"/>
                  <a:pt x="69" y="107"/>
                </a:cubicBezTo>
                <a:cubicBezTo>
                  <a:pt x="74" y="102"/>
                  <a:pt x="74" y="102"/>
                  <a:pt x="74" y="102"/>
                </a:cubicBezTo>
                <a:cubicBezTo>
                  <a:pt x="75" y="103"/>
                  <a:pt x="75" y="103"/>
                  <a:pt x="75" y="103"/>
                </a:cubicBezTo>
                <a:cubicBezTo>
                  <a:pt x="79" y="104"/>
                  <a:pt x="79" y="104"/>
                  <a:pt x="79" y="104"/>
                </a:cubicBezTo>
                <a:cubicBezTo>
                  <a:pt x="79" y="104"/>
                  <a:pt x="79" y="104"/>
                  <a:pt x="79" y="104"/>
                </a:cubicBezTo>
                <a:cubicBezTo>
                  <a:pt x="79" y="104"/>
                  <a:pt x="79" y="104"/>
                  <a:pt x="79" y="104"/>
                </a:cubicBezTo>
                <a:cubicBezTo>
                  <a:pt x="84" y="109"/>
                  <a:pt x="84" y="109"/>
                  <a:pt x="84" y="109"/>
                </a:cubicBezTo>
                <a:cubicBezTo>
                  <a:pt x="89" y="108"/>
                  <a:pt x="89" y="108"/>
                  <a:pt x="89" y="108"/>
                </a:cubicBezTo>
                <a:cubicBezTo>
                  <a:pt x="93" y="106"/>
                  <a:pt x="95" y="108"/>
                  <a:pt x="96" y="110"/>
                </a:cubicBezTo>
                <a:cubicBezTo>
                  <a:pt x="96" y="114"/>
                  <a:pt x="96" y="114"/>
                  <a:pt x="96" y="114"/>
                </a:cubicBezTo>
                <a:cubicBezTo>
                  <a:pt x="97" y="114"/>
                  <a:pt x="97" y="114"/>
                  <a:pt x="97" y="114"/>
                </a:cubicBezTo>
                <a:cubicBezTo>
                  <a:pt x="102" y="116"/>
                  <a:pt x="102" y="116"/>
                  <a:pt x="102" y="116"/>
                </a:cubicBezTo>
                <a:cubicBezTo>
                  <a:pt x="105" y="111"/>
                  <a:pt x="105" y="111"/>
                  <a:pt x="105" y="111"/>
                </a:cubicBezTo>
                <a:cubicBezTo>
                  <a:pt x="105" y="109"/>
                  <a:pt x="105" y="109"/>
                  <a:pt x="105" y="109"/>
                </a:cubicBezTo>
                <a:cubicBezTo>
                  <a:pt x="105" y="107"/>
                  <a:pt x="105" y="106"/>
                  <a:pt x="106" y="105"/>
                </a:cubicBezTo>
                <a:cubicBezTo>
                  <a:pt x="110" y="106"/>
                  <a:pt x="110" y="106"/>
                  <a:pt x="110" y="106"/>
                </a:cubicBezTo>
                <a:cubicBezTo>
                  <a:pt x="114" y="108"/>
                  <a:pt x="116" y="110"/>
                  <a:pt x="116" y="114"/>
                </a:cubicBezTo>
                <a:cubicBezTo>
                  <a:pt x="116" y="116"/>
                  <a:pt x="116" y="116"/>
                  <a:pt x="116" y="116"/>
                </a:cubicBezTo>
                <a:cubicBezTo>
                  <a:pt x="116" y="121"/>
                  <a:pt x="116" y="121"/>
                  <a:pt x="116" y="121"/>
                </a:cubicBezTo>
                <a:cubicBezTo>
                  <a:pt x="120" y="128"/>
                  <a:pt x="120" y="128"/>
                  <a:pt x="120" y="128"/>
                </a:cubicBezTo>
                <a:cubicBezTo>
                  <a:pt x="125" y="133"/>
                  <a:pt x="125" y="133"/>
                  <a:pt x="125" y="133"/>
                </a:cubicBezTo>
                <a:cubicBezTo>
                  <a:pt x="127" y="135"/>
                  <a:pt x="129" y="136"/>
                  <a:pt x="131" y="137"/>
                </a:cubicBezTo>
                <a:cubicBezTo>
                  <a:pt x="132" y="137"/>
                  <a:pt x="132" y="137"/>
                  <a:pt x="132" y="137"/>
                </a:cubicBezTo>
                <a:cubicBezTo>
                  <a:pt x="133" y="138"/>
                  <a:pt x="134" y="140"/>
                  <a:pt x="134" y="144"/>
                </a:cubicBezTo>
                <a:cubicBezTo>
                  <a:pt x="134" y="162"/>
                  <a:pt x="134" y="162"/>
                  <a:pt x="134" y="162"/>
                </a:cubicBezTo>
                <a:cubicBezTo>
                  <a:pt x="134" y="164"/>
                  <a:pt x="136" y="165"/>
                  <a:pt x="137" y="165"/>
                </a:cubicBezTo>
                <a:cubicBezTo>
                  <a:pt x="138" y="165"/>
                  <a:pt x="138" y="165"/>
                  <a:pt x="138" y="165"/>
                </a:cubicBezTo>
                <a:cubicBezTo>
                  <a:pt x="140" y="164"/>
                  <a:pt x="142" y="164"/>
                  <a:pt x="144" y="166"/>
                </a:cubicBezTo>
                <a:cubicBezTo>
                  <a:pt x="145" y="167"/>
                  <a:pt x="145" y="167"/>
                  <a:pt x="145" y="167"/>
                </a:cubicBezTo>
                <a:cubicBezTo>
                  <a:pt x="147" y="168"/>
                  <a:pt x="148" y="169"/>
                  <a:pt x="149" y="172"/>
                </a:cubicBezTo>
                <a:cubicBezTo>
                  <a:pt x="150" y="182"/>
                  <a:pt x="150" y="182"/>
                  <a:pt x="150" y="182"/>
                </a:cubicBezTo>
                <a:cubicBezTo>
                  <a:pt x="159" y="164"/>
                  <a:pt x="159" y="164"/>
                  <a:pt x="159" y="164"/>
                </a:cubicBezTo>
                <a:cubicBezTo>
                  <a:pt x="162" y="154"/>
                  <a:pt x="165" y="148"/>
                  <a:pt x="169" y="147"/>
                </a:cubicBezTo>
                <a:cubicBezTo>
                  <a:pt x="173" y="146"/>
                  <a:pt x="178" y="148"/>
                  <a:pt x="186" y="152"/>
                </a:cubicBezTo>
                <a:cubicBezTo>
                  <a:pt x="212" y="154"/>
                  <a:pt x="212" y="154"/>
                  <a:pt x="212" y="154"/>
                </a:cubicBezTo>
                <a:cubicBezTo>
                  <a:pt x="212" y="148"/>
                  <a:pt x="212" y="148"/>
                  <a:pt x="212" y="148"/>
                </a:cubicBezTo>
                <a:cubicBezTo>
                  <a:pt x="200" y="136"/>
                  <a:pt x="200" y="136"/>
                  <a:pt x="200" y="136"/>
                </a:cubicBezTo>
                <a:cubicBezTo>
                  <a:pt x="195" y="133"/>
                  <a:pt x="192" y="131"/>
                  <a:pt x="193" y="129"/>
                </a:cubicBezTo>
                <a:cubicBezTo>
                  <a:pt x="202" y="130"/>
                  <a:pt x="202" y="130"/>
                  <a:pt x="202" y="130"/>
                </a:cubicBezTo>
                <a:cubicBezTo>
                  <a:pt x="211" y="132"/>
                  <a:pt x="219" y="128"/>
                  <a:pt x="226" y="114"/>
                </a:cubicBezTo>
                <a:cubicBezTo>
                  <a:pt x="226" y="114"/>
                  <a:pt x="226" y="114"/>
                  <a:pt x="226" y="114"/>
                </a:cubicBezTo>
                <a:cubicBezTo>
                  <a:pt x="227" y="114"/>
                  <a:pt x="227" y="114"/>
                  <a:pt x="227" y="114"/>
                </a:cubicBezTo>
                <a:cubicBezTo>
                  <a:pt x="236" y="106"/>
                  <a:pt x="236" y="106"/>
                  <a:pt x="236" y="106"/>
                </a:cubicBezTo>
                <a:cubicBezTo>
                  <a:pt x="237" y="87"/>
                  <a:pt x="237" y="87"/>
                  <a:pt x="237" y="87"/>
                </a:cubicBezTo>
                <a:cubicBezTo>
                  <a:pt x="237" y="85"/>
                  <a:pt x="237" y="85"/>
                  <a:pt x="237" y="85"/>
                </a:cubicBezTo>
                <a:cubicBezTo>
                  <a:pt x="238" y="85"/>
                  <a:pt x="238" y="85"/>
                  <a:pt x="238" y="85"/>
                </a:cubicBezTo>
                <a:cubicBezTo>
                  <a:pt x="239" y="85"/>
                  <a:pt x="239" y="85"/>
                  <a:pt x="239" y="85"/>
                </a:cubicBezTo>
                <a:cubicBezTo>
                  <a:pt x="246" y="84"/>
                  <a:pt x="246" y="84"/>
                  <a:pt x="246" y="84"/>
                </a:cubicBezTo>
                <a:cubicBezTo>
                  <a:pt x="247" y="84"/>
                  <a:pt x="247" y="84"/>
                  <a:pt x="247" y="84"/>
                </a:cubicBezTo>
                <a:cubicBezTo>
                  <a:pt x="248" y="84"/>
                  <a:pt x="248" y="84"/>
                  <a:pt x="248" y="84"/>
                </a:cubicBezTo>
                <a:cubicBezTo>
                  <a:pt x="248" y="84"/>
                  <a:pt x="248" y="84"/>
                  <a:pt x="248" y="84"/>
                </a:cubicBezTo>
                <a:cubicBezTo>
                  <a:pt x="262" y="99"/>
                  <a:pt x="262" y="99"/>
                  <a:pt x="262" y="99"/>
                </a:cubicBezTo>
                <a:cubicBezTo>
                  <a:pt x="266" y="98"/>
                  <a:pt x="266" y="98"/>
                  <a:pt x="266" y="98"/>
                </a:cubicBezTo>
                <a:cubicBezTo>
                  <a:pt x="266" y="95"/>
                  <a:pt x="266" y="95"/>
                  <a:pt x="266" y="95"/>
                </a:cubicBezTo>
                <a:cubicBezTo>
                  <a:pt x="259" y="88"/>
                  <a:pt x="259" y="88"/>
                  <a:pt x="259" y="88"/>
                </a:cubicBezTo>
                <a:cubicBezTo>
                  <a:pt x="258" y="87"/>
                  <a:pt x="258" y="87"/>
                  <a:pt x="258" y="87"/>
                </a:cubicBezTo>
                <a:cubicBezTo>
                  <a:pt x="257" y="86"/>
                  <a:pt x="257" y="86"/>
                  <a:pt x="257" y="86"/>
                </a:cubicBezTo>
                <a:cubicBezTo>
                  <a:pt x="268" y="79"/>
                  <a:pt x="268" y="79"/>
                  <a:pt x="268" y="79"/>
                </a:cubicBezTo>
                <a:cubicBezTo>
                  <a:pt x="268" y="62"/>
                  <a:pt x="268" y="62"/>
                  <a:pt x="268" y="62"/>
                </a:cubicBezTo>
                <a:cubicBezTo>
                  <a:pt x="263" y="63"/>
                  <a:pt x="263" y="63"/>
                  <a:pt x="263" y="63"/>
                </a:cubicBezTo>
                <a:cubicBezTo>
                  <a:pt x="263" y="63"/>
                  <a:pt x="263" y="63"/>
                  <a:pt x="263" y="63"/>
                </a:cubicBezTo>
                <a:cubicBezTo>
                  <a:pt x="262" y="63"/>
                  <a:pt x="262" y="63"/>
                  <a:pt x="262" y="63"/>
                </a:cubicBezTo>
                <a:cubicBezTo>
                  <a:pt x="256" y="60"/>
                  <a:pt x="256" y="60"/>
                  <a:pt x="256" y="60"/>
                </a:cubicBezTo>
                <a:cubicBezTo>
                  <a:pt x="254" y="60"/>
                  <a:pt x="250" y="58"/>
                  <a:pt x="246" y="55"/>
                </a:cubicBezTo>
                <a:cubicBezTo>
                  <a:pt x="243" y="54"/>
                  <a:pt x="242" y="53"/>
                  <a:pt x="242" y="51"/>
                </a:cubicBezTo>
                <a:cubicBezTo>
                  <a:pt x="242" y="52"/>
                  <a:pt x="242" y="52"/>
                  <a:pt x="242" y="52"/>
                </a:cubicBezTo>
                <a:cubicBezTo>
                  <a:pt x="242" y="53"/>
                  <a:pt x="241" y="54"/>
                  <a:pt x="240" y="54"/>
                </a:cubicBezTo>
                <a:cubicBezTo>
                  <a:pt x="239" y="55"/>
                  <a:pt x="238" y="56"/>
                  <a:pt x="235" y="56"/>
                </a:cubicBezTo>
                <a:cubicBezTo>
                  <a:pt x="234" y="56"/>
                  <a:pt x="234" y="56"/>
                  <a:pt x="234" y="56"/>
                </a:cubicBezTo>
                <a:cubicBezTo>
                  <a:pt x="234" y="55"/>
                  <a:pt x="234" y="55"/>
                  <a:pt x="234" y="55"/>
                </a:cubicBezTo>
                <a:cubicBezTo>
                  <a:pt x="234" y="55"/>
                  <a:pt x="234" y="55"/>
                  <a:pt x="234" y="55"/>
                </a:cubicBezTo>
                <a:cubicBezTo>
                  <a:pt x="228" y="51"/>
                  <a:pt x="228" y="51"/>
                  <a:pt x="228" y="51"/>
                </a:cubicBezTo>
                <a:cubicBezTo>
                  <a:pt x="223" y="55"/>
                  <a:pt x="223" y="55"/>
                  <a:pt x="223" y="55"/>
                </a:cubicBezTo>
                <a:cubicBezTo>
                  <a:pt x="221" y="57"/>
                  <a:pt x="219" y="59"/>
                  <a:pt x="219" y="60"/>
                </a:cubicBezTo>
                <a:cubicBezTo>
                  <a:pt x="222" y="66"/>
                  <a:pt x="222" y="66"/>
                  <a:pt x="222" y="66"/>
                </a:cubicBezTo>
                <a:cubicBezTo>
                  <a:pt x="223" y="67"/>
                  <a:pt x="223" y="68"/>
                  <a:pt x="222" y="69"/>
                </a:cubicBezTo>
                <a:cubicBezTo>
                  <a:pt x="222" y="70"/>
                  <a:pt x="220" y="72"/>
                  <a:pt x="217" y="72"/>
                </a:cubicBezTo>
                <a:cubicBezTo>
                  <a:pt x="214" y="73"/>
                  <a:pt x="214" y="73"/>
                  <a:pt x="214" y="73"/>
                </a:cubicBezTo>
                <a:cubicBezTo>
                  <a:pt x="212" y="74"/>
                  <a:pt x="209" y="74"/>
                  <a:pt x="208" y="72"/>
                </a:cubicBezTo>
                <a:cubicBezTo>
                  <a:pt x="207" y="70"/>
                  <a:pt x="207" y="70"/>
                  <a:pt x="207" y="70"/>
                </a:cubicBezTo>
                <a:cubicBezTo>
                  <a:pt x="196" y="60"/>
                  <a:pt x="196" y="60"/>
                  <a:pt x="196" y="60"/>
                </a:cubicBezTo>
                <a:cubicBezTo>
                  <a:pt x="192" y="58"/>
                  <a:pt x="189" y="56"/>
                  <a:pt x="188" y="54"/>
                </a:cubicBezTo>
                <a:cubicBezTo>
                  <a:pt x="187" y="52"/>
                  <a:pt x="186" y="51"/>
                  <a:pt x="187" y="50"/>
                </a:cubicBezTo>
                <a:cubicBezTo>
                  <a:pt x="186" y="47"/>
                  <a:pt x="186" y="44"/>
                  <a:pt x="185" y="43"/>
                </a:cubicBezTo>
                <a:cubicBezTo>
                  <a:pt x="183" y="44"/>
                  <a:pt x="183" y="44"/>
                  <a:pt x="183" y="44"/>
                </a:cubicBezTo>
                <a:cubicBezTo>
                  <a:pt x="182" y="45"/>
                  <a:pt x="182" y="45"/>
                  <a:pt x="182" y="45"/>
                </a:cubicBezTo>
                <a:cubicBezTo>
                  <a:pt x="182" y="46"/>
                  <a:pt x="183" y="48"/>
                  <a:pt x="184" y="49"/>
                </a:cubicBezTo>
                <a:cubicBezTo>
                  <a:pt x="184" y="50"/>
                  <a:pt x="184" y="50"/>
                  <a:pt x="184" y="50"/>
                </a:cubicBezTo>
                <a:cubicBezTo>
                  <a:pt x="185" y="50"/>
                  <a:pt x="185" y="50"/>
                  <a:pt x="185" y="50"/>
                </a:cubicBezTo>
                <a:cubicBezTo>
                  <a:pt x="184" y="51"/>
                  <a:pt x="184" y="51"/>
                  <a:pt x="184" y="51"/>
                </a:cubicBezTo>
                <a:cubicBezTo>
                  <a:pt x="179" y="60"/>
                  <a:pt x="179" y="60"/>
                  <a:pt x="179" y="60"/>
                </a:cubicBezTo>
                <a:cubicBezTo>
                  <a:pt x="170" y="58"/>
                  <a:pt x="170" y="58"/>
                  <a:pt x="170" y="58"/>
                </a:cubicBezTo>
                <a:cubicBezTo>
                  <a:pt x="168" y="57"/>
                  <a:pt x="168" y="57"/>
                  <a:pt x="168" y="57"/>
                </a:cubicBezTo>
                <a:cubicBezTo>
                  <a:pt x="168" y="57"/>
                  <a:pt x="168" y="57"/>
                  <a:pt x="168" y="57"/>
                </a:cubicBezTo>
                <a:cubicBezTo>
                  <a:pt x="168" y="56"/>
                  <a:pt x="168" y="56"/>
                  <a:pt x="168" y="56"/>
                </a:cubicBezTo>
                <a:cubicBezTo>
                  <a:pt x="168" y="54"/>
                  <a:pt x="168" y="52"/>
                  <a:pt x="168" y="50"/>
                </a:cubicBezTo>
                <a:cubicBezTo>
                  <a:pt x="166" y="47"/>
                  <a:pt x="166" y="47"/>
                  <a:pt x="166" y="47"/>
                </a:cubicBezTo>
                <a:cubicBezTo>
                  <a:pt x="159" y="42"/>
                  <a:pt x="159" y="42"/>
                  <a:pt x="159" y="42"/>
                </a:cubicBezTo>
                <a:cubicBezTo>
                  <a:pt x="158" y="41"/>
                  <a:pt x="158" y="41"/>
                  <a:pt x="158" y="41"/>
                </a:cubicBezTo>
                <a:cubicBezTo>
                  <a:pt x="158" y="42"/>
                  <a:pt x="157" y="42"/>
                  <a:pt x="156" y="43"/>
                </a:cubicBezTo>
                <a:cubicBezTo>
                  <a:pt x="149" y="42"/>
                  <a:pt x="149" y="42"/>
                  <a:pt x="149" y="42"/>
                </a:cubicBezTo>
                <a:cubicBezTo>
                  <a:pt x="146" y="42"/>
                  <a:pt x="145" y="41"/>
                  <a:pt x="144" y="40"/>
                </a:cubicBezTo>
                <a:cubicBezTo>
                  <a:pt x="144" y="39"/>
                  <a:pt x="144" y="37"/>
                  <a:pt x="144" y="35"/>
                </a:cubicBezTo>
                <a:cubicBezTo>
                  <a:pt x="145" y="34"/>
                  <a:pt x="145" y="34"/>
                  <a:pt x="145" y="34"/>
                </a:cubicBezTo>
                <a:cubicBezTo>
                  <a:pt x="142" y="28"/>
                  <a:pt x="142" y="28"/>
                  <a:pt x="142" y="28"/>
                </a:cubicBezTo>
                <a:cubicBezTo>
                  <a:pt x="128" y="29"/>
                  <a:pt x="128" y="29"/>
                  <a:pt x="128" y="29"/>
                </a:cubicBezTo>
                <a:cubicBezTo>
                  <a:pt x="128" y="31"/>
                  <a:pt x="128" y="32"/>
                  <a:pt x="127" y="34"/>
                </a:cubicBezTo>
                <a:cubicBezTo>
                  <a:pt x="126" y="35"/>
                  <a:pt x="125" y="36"/>
                  <a:pt x="124" y="36"/>
                </a:cubicBezTo>
                <a:cubicBezTo>
                  <a:pt x="122" y="36"/>
                  <a:pt x="119" y="36"/>
                  <a:pt x="117" y="34"/>
                </a:cubicBezTo>
                <a:cubicBezTo>
                  <a:pt x="117" y="33"/>
                  <a:pt x="117" y="33"/>
                  <a:pt x="117" y="33"/>
                </a:cubicBezTo>
                <a:cubicBezTo>
                  <a:pt x="117" y="33"/>
                  <a:pt x="117" y="33"/>
                  <a:pt x="117" y="33"/>
                </a:cubicBezTo>
                <a:cubicBezTo>
                  <a:pt x="114" y="30"/>
                  <a:pt x="112" y="27"/>
                  <a:pt x="112" y="24"/>
                </a:cubicBezTo>
                <a:cubicBezTo>
                  <a:pt x="110" y="20"/>
                  <a:pt x="110" y="20"/>
                  <a:pt x="110" y="20"/>
                </a:cubicBezTo>
                <a:cubicBezTo>
                  <a:pt x="106" y="23"/>
                  <a:pt x="106" y="23"/>
                  <a:pt x="106" y="23"/>
                </a:cubicBezTo>
                <a:cubicBezTo>
                  <a:pt x="102" y="25"/>
                  <a:pt x="100" y="25"/>
                  <a:pt x="98" y="24"/>
                </a:cubicBezTo>
                <a:cubicBezTo>
                  <a:pt x="97" y="23"/>
                  <a:pt x="97" y="23"/>
                  <a:pt x="97" y="23"/>
                </a:cubicBezTo>
                <a:cubicBezTo>
                  <a:pt x="93" y="24"/>
                  <a:pt x="93" y="24"/>
                  <a:pt x="93" y="24"/>
                </a:cubicBezTo>
                <a:cubicBezTo>
                  <a:pt x="82" y="27"/>
                  <a:pt x="82" y="27"/>
                  <a:pt x="82" y="27"/>
                </a:cubicBezTo>
                <a:cubicBezTo>
                  <a:pt x="80" y="29"/>
                  <a:pt x="78" y="29"/>
                  <a:pt x="76" y="29"/>
                </a:cubicBezTo>
                <a:cubicBezTo>
                  <a:pt x="75" y="29"/>
                  <a:pt x="75" y="29"/>
                  <a:pt x="75" y="29"/>
                </a:cubicBezTo>
                <a:cubicBezTo>
                  <a:pt x="71" y="29"/>
                  <a:pt x="68" y="28"/>
                  <a:pt x="67" y="26"/>
                </a:cubicBezTo>
                <a:cubicBezTo>
                  <a:pt x="60" y="21"/>
                  <a:pt x="60" y="21"/>
                  <a:pt x="60" y="21"/>
                </a:cubicBezTo>
                <a:lnTo>
                  <a:pt x="52" y="9"/>
                </a:lnTo>
                <a:close/>
              </a:path>
            </a:pathLst>
          </a:custGeom>
          <a:solidFill>
            <a:schemeClr val="accent3"/>
          </a:solidFill>
          <a:ln>
            <a:noFill/>
          </a:ln>
        </p:spPr>
        <p:txBody>
          <a:bodyPr/>
          <a:lstStyle/>
          <a:p>
            <a:endParaRPr lang="zh-CN" altLang="en-US"/>
          </a:p>
        </p:txBody>
      </p:sp>
      <p:sp>
        <p:nvSpPr>
          <p:cNvPr id="37" name="Freeform 29"/>
          <p:cNvSpPr/>
          <p:nvPr/>
        </p:nvSpPr>
        <p:spPr bwMode="auto">
          <a:xfrm>
            <a:off x="4576763" y="1168400"/>
            <a:ext cx="1155700" cy="1054100"/>
          </a:xfrm>
          <a:custGeom>
            <a:avLst/>
            <a:gdLst>
              <a:gd name="T0" fmla="*/ 2147483646 w 360"/>
              <a:gd name="T1" fmla="*/ 2147483646 h 328"/>
              <a:gd name="T2" fmla="*/ 2147483646 w 360"/>
              <a:gd name="T3" fmla="*/ 2147483646 h 328"/>
              <a:gd name="T4" fmla="*/ 2147483646 w 360"/>
              <a:gd name="T5" fmla="*/ 2147483646 h 328"/>
              <a:gd name="T6" fmla="*/ 2147483646 w 360"/>
              <a:gd name="T7" fmla="*/ 2147483646 h 328"/>
              <a:gd name="T8" fmla="*/ 2147483646 w 360"/>
              <a:gd name="T9" fmla="*/ 2147483646 h 328"/>
              <a:gd name="T10" fmla="*/ 2147483646 w 360"/>
              <a:gd name="T11" fmla="*/ 2147483646 h 328"/>
              <a:gd name="T12" fmla="*/ 2147483646 w 360"/>
              <a:gd name="T13" fmla="*/ 2147483646 h 328"/>
              <a:gd name="T14" fmla="*/ 2147483646 w 360"/>
              <a:gd name="T15" fmla="*/ 2147483646 h 328"/>
              <a:gd name="T16" fmla="*/ 2147483646 w 360"/>
              <a:gd name="T17" fmla="*/ 2147483646 h 328"/>
              <a:gd name="T18" fmla="*/ 2147483646 w 360"/>
              <a:gd name="T19" fmla="*/ 2147483646 h 328"/>
              <a:gd name="T20" fmla="*/ 2147483646 w 360"/>
              <a:gd name="T21" fmla="*/ 2147483646 h 328"/>
              <a:gd name="T22" fmla="*/ 2147483646 w 360"/>
              <a:gd name="T23" fmla="*/ 2147483646 h 328"/>
              <a:gd name="T24" fmla="*/ 2147483646 w 360"/>
              <a:gd name="T25" fmla="*/ 2147483646 h 328"/>
              <a:gd name="T26" fmla="*/ 2147483646 w 360"/>
              <a:gd name="T27" fmla="*/ 2147483646 h 328"/>
              <a:gd name="T28" fmla="*/ 2147483646 w 360"/>
              <a:gd name="T29" fmla="*/ 2147483646 h 328"/>
              <a:gd name="T30" fmla="*/ 2147483646 w 360"/>
              <a:gd name="T31" fmla="*/ 2147483646 h 328"/>
              <a:gd name="T32" fmla="*/ 2147483646 w 360"/>
              <a:gd name="T33" fmla="*/ 2147483646 h 328"/>
              <a:gd name="T34" fmla="*/ 2147483646 w 360"/>
              <a:gd name="T35" fmla="*/ 2147483646 h 328"/>
              <a:gd name="T36" fmla="*/ 2147483646 w 360"/>
              <a:gd name="T37" fmla="*/ 2147483646 h 328"/>
              <a:gd name="T38" fmla="*/ 2147483646 w 360"/>
              <a:gd name="T39" fmla="*/ 2147483646 h 328"/>
              <a:gd name="T40" fmla="*/ 2147483646 w 360"/>
              <a:gd name="T41" fmla="*/ 2147483646 h 328"/>
              <a:gd name="T42" fmla="*/ 2147483646 w 360"/>
              <a:gd name="T43" fmla="*/ 2147483646 h 328"/>
              <a:gd name="T44" fmla="*/ 2147483646 w 360"/>
              <a:gd name="T45" fmla="*/ 2147483646 h 328"/>
              <a:gd name="T46" fmla="*/ 2147483646 w 360"/>
              <a:gd name="T47" fmla="*/ 2147483646 h 328"/>
              <a:gd name="T48" fmla="*/ 2147483646 w 360"/>
              <a:gd name="T49" fmla="*/ 2147483646 h 328"/>
              <a:gd name="T50" fmla="*/ 2147483646 w 360"/>
              <a:gd name="T51" fmla="*/ 2147483646 h 328"/>
              <a:gd name="T52" fmla="*/ 2147483646 w 360"/>
              <a:gd name="T53" fmla="*/ 2147483646 h 328"/>
              <a:gd name="T54" fmla="*/ 2147483646 w 360"/>
              <a:gd name="T55" fmla="*/ 2147483646 h 328"/>
              <a:gd name="T56" fmla="*/ 2147483646 w 360"/>
              <a:gd name="T57" fmla="*/ 2147483646 h 328"/>
              <a:gd name="T58" fmla="*/ 2147483646 w 360"/>
              <a:gd name="T59" fmla="*/ 2147483646 h 328"/>
              <a:gd name="T60" fmla="*/ 2147483646 w 360"/>
              <a:gd name="T61" fmla="*/ 2147483646 h 328"/>
              <a:gd name="T62" fmla="*/ 2147483646 w 360"/>
              <a:gd name="T63" fmla="*/ 2147483646 h 328"/>
              <a:gd name="T64" fmla="*/ 2147483646 w 360"/>
              <a:gd name="T65" fmla="*/ 2147483646 h 328"/>
              <a:gd name="T66" fmla="*/ 2147483646 w 360"/>
              <a:gd name="T67" fmla="*/ 2147483646 h 328"/>
              <a:gd name="T68" fmla="*/ 2147483646 w 360"/>
              <a:gd name="T69" fmla="*/ 2147483646 h 328"/>
              <a:gd name="T70" fmla="*/ 2147483646 w 360"/>
              <a:gd name="T71" fmla="*/ 2147483646 h 328"/>
              <a:gd name="T72" fmla="*/ 2147483646 w 360"/>
              <a:gd name="T73" fmla="*/ 2147483646 h 328"/>
              <a:gd name="T74" fmla="*/ 2147483646 w 360"/>
              <a:gd name="T75" fmla="*/ 2147483646 h 328"/>
              <a:gd name="T76" fmla="*/ 2147483646 w 360"/>
              <a:gd name="T77" fmla="*/ 2147483646 h 328"/>
              <a:gd name="T78" fmla="*/ 2147483646 w 360"/>
              <a:gd name="T79" fmla="*/ 2147483646 h 328"/>
              <a:gd name="T80" fmla="*/ 2147483646 w 360"/>
              <a:gd name="T81" fmla="*/ 2147483646 h 328"/>
              <a:gd name="T82" fmla="*/ 2147483646 w 360"/>
              <a:gd name="T83" fmla="*/ 2147483646 h 328"/>
              <a:gd name="T84" fmla="*/ 2147483646 w 360"/>
              <a:gd name="T85" fmla="*/ 2147483646 h 328"/>
              <a:gd name="T86" fmla="*/ 2147483646 w 360"/>
              <a:gd name="T87" fmla="*/ 2147483646 h 328"/>
              <a:gd name="T88" fmla="*/ 2147483646 w 360"/>
              <a:gd name="T89" fmla="*/ 2147483646 h 328"/>
              <a:gd name="T90" fmla="*/ 2147483646 w 360"/>
              <a:gd name="T91" fmla="*/ 2147483646 h 328"/>
              <a:gd name="T92" fmla="*/ 2147483646 w 360"/>
              <a:gd name="T93" fmla="*/ 2147483646 h 328"/>
              <a:gd name="T94" fmla="*/ 2147483646 w 360"/>
              <a:gd name="T95" fmla="*/ 2147483646 h 328"/>
              <a:gd name="T96" fmla="*/ 2147483646 w 360"/>
              <a:gd name="T97" fmla="*/ 2147483646 h 328"/>
              <a:gd name="T98" fmla="*/ 2147483646 w 360"/>
              <a:gd name="T99" fmla="*/ 2147483646 h 328"/>
              <a:gd name="T100" fmla="*/ 2147483646 w 360"/>
              <a:gd name="T101" fmla="*/ 2147483646 h 328"/>
              <a:gd name="T102" fmla="*/ 2147483646 w 360"/>
              <a:gd name="T103" fmla="*/ 2147483646 h 328"/>
              <a:gd name="T104" fmla="*/ 2147483646 w 360"/>
              <a:gd name="T105" fmla="*/ 2147483646 h 328"/>
              <a:gd name="T106" fmla="*/ 2147483646 w 360"/>
              <a:gd name="T107" fmla="*/ 2147483646 h 32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60" h="328">
                <a:moveTo>
                  <a:pt x="358" y="193"/>
                </a:moveTo>
                <a:cubicBezTo>
                  <a:pt x="352" y="153"/>
                  <a:pt x="352" y="153"/>
                  <a:pt x="352" y="153"/>
                </a:cubicBezTo>
                <a:cubicBezTo>
                  <a:pt x="353" y="153"/>
                  <a:pt x="353" y="153"/>
                  <a:pt x="353" y="153"/>
                </a:cubicBezTo>
                <a:cubicBezTo>
                  <a:pt x="353" y="153"/>
                  <a:pt x="353" y="153"/>
                  <a:pt x="353" y="153"/>
                </a:cubicBezTo>
                <a:cubicBezTo>
                  <a:pt x="356" y="148"/>
                  <a:pt x="357" y="145"/>
                  <a:pt x="357" y="142"/>
                </a:cubicBezTo>
                <a:cubicBezTo>
                  <a:pt x="355" y="139"/>
                  <a:pt x="355" y="139"/>
                  <a:pt x="355" y="139"/>
                </a:cubicBezTo>
                <a:cubicBezTo>
                  <a:pt x="351" y="137"/>
                  <a:pt x="349" y="130"/>
                  <a:pt x="350" y="119"/>
                </a:cubicBezTo>
                <a:cubicBezTo>
                  <a:pt x="346" y="119"/>
                  <a:pt x="346" y="119"/>
                  <a:pt x="346" y="119"/>
                </a:cubicBezTo>
                <a:cubicBezTo>
                  <a:pt x="343" y="119"/>
                  <a:pt x="340" y="120"/>
                  <a:pt x="337" y="122"/>
                </a:cubicBezTo>
                <a:cubicBezTo>
                  <a:pt x="334" y="125"/>
                  <a:pt x="332" y="127"/>
                  <a:pt x="331" y="129"/>
                </a:cubicBezTo>
                <a:cubicBezTo>
                  <a:pt x="330" y="134"/>
                  <a:pt x="325" y="137"/>
                  <a:pt x="316" y="140"/>
                </a:cubicBezTo>
                <a:cubicBezTo>
                  <a:pt x="314" y="153"/>
                  <a:pt x="314" y="153"/>
                  <a:pt x="314" y="153"/>
                </a:cubicBezTo>
                <a:cubicBezTo>
                  <a:pt x="314" y="153"/>
                  <a:pt x="314" y="153"/>
                  <a:pt x="314" y="153"/>
                </a:cubicBezTo>
                <a:cubicBezTo>
                  <a:pt x="313" y="153"/>
                  <a:pt x="313" y="153"/>
                  <a:pt x="313" y="153"/>
                </a:cubicBezTo>
                <a:cubicBezTo>
                  <a:pt x="309" y="161"/>
                  <a:pt x="309" y="161"/>
                  <a:pt x="309" y="161"/>
                </a:cubicBezTo>
                <a:cubicBezTo>
                  <a:pt x="309" y="162"/>
                  <a:pt x="309" y="162"/>
                  <a:pt x="309" y="162"/>
                </a:cubicBezTo>
                <a:cubicBezTo>
                  <a:pt x="308" y="162"/>
                  <a:pt x="308" y="162"/>
                  <a:pt x="308" y="162"/>
                </a:cubicBezTo>
                <a:cubicBezTo>
                  <a:pt x="308" y="162"/>
                  <a:pt x="308" y="162"/>
                  <a:pt x="308" y="162"/>
                </a:cubicBezTo>
                <a:cubicBezTo>
                  <a:pt x="268" y="169"/>
                  <a:pt x="268" y="169"/>
                  <a:pt x="268" y="169"/>
                </a:cubicBezTo>
                <a:cubicBezTo>
                  <a:pt x="268" y="169"/>
                  <a:pt x="268" y="169"/>
                  <a:pt x="268" y="169"/>
                </a:cubicBezTo>
                <a:cubicBezTo>
                  <a:pt x="267" y="169"/>
                  <a:pt x="267" y="169"/>
                  <a:pt x="267" y="169"/>
                </a:cubicBezTo>
                <a:cubicBezTo>
                  <a:pt x="267" y="169"/>
                  <a:pt x="267" y="169"/>
                  <a:pt x="267" y="169"/>
                </a:cubicBezTo>
                <a:cubicBezTo>
                  <a:pt x="255" y="156"/>
                  <a:pt x="255" y="156"/>
                  <a:pt x="255" y="156"/>
                </a:cubicBezTo>
                <a:cubicBezTo>
                  <a:pt x="259" y="153"/>
                  <a:pt x="259" y="153"/>
                  <a:pt x="259" y="153"/>
                </a:cubicBezTo>
                <a:cubicBezTo>
                  <a:pt x="254" y="147"/>
                  <a:pt x="254" y="147"/>
                  <a:pt x="254" y="147"/>
                </a:cubicBezTo>
                <a:cubicBezTo>
                  <a:pt x="249" y="143"/>
                  <a:pt x="249" y="143"/>
                  <a:pt x="249" y="143"/>
                </a:cubicBezTo>
                <a:cubicBezTo>
                  <a:pt x="248" y="142"/>
                  <a:pt x="248" y="142"/>
                  <a:pt x="248" y="142"/>
                </a:cubicBezTo>
                <a:cubicBezTo>
                  <a:pt x="248" y="142"/>
                  <a:pt x="248" y="142"/>
                  <a:pt x="248" y="142"/>
                </a:cubicBezTo>
                <a:cubicBezTo>
                  <a:pt x="248" y="142"/>
                  <a:pt x="248" y="142"/>
                  <a:pt x="248" y="142"/>
                </a:cubicBezTo>
                <a:cubicBezTo>
                  <a:pt x="248" y="141"/>
                  <a:pt x="248" y="141"/>
                  <a:pt x="248" y="141"/>
                </a:cubicBezTo>
                <a:cubicBezTo>
                  <a:pt x="246" y="131"/>
                  <a:pt x="246" y="131"/>
                  <a:pt x="246" y="131"/>
                </a:cubicBezTo>
                <a:cubicBezTo>
                  <a:pt x="235" y="131"/>
                  <a:pt x="235" y="131"/>
                  <a:pt x="235" y="131"/>
                </a:cubicBezTo>
                <a:cubicBezTo>
                  <a:pt x="235" y="131"/>
                  <a:pt x="235" y="131"/>
                  <a:pt x="235" y="131"/>
                </a:cubicBezTo>
                <a:cubicBezTo>
                  <a:pt x="226" y="125"/>
                  <a:pt x="226" y="125"/>
                  <a:pt x="226" y="125"/>
                </a:cubicBezTo>
                <a:cubicBezTo>
                  <a:pt x="194" y="120"/>
                  <a:pt x="194" y="120"/>
                  <a:pt x="194" y="120"/>
                </a:cubicBezTo>
                <a:cubicBezTo>
                  <a:pt x="168" y="119"/>
                  <a:pt x="168" y="119"/>
                  <a:pt x="168" y="119"/>
                </a:cubicBezTo>
                <a:cubicBezTo>
                  <a:pt x="167" y="119"/>
                  <a:pt x="167" y="119"/>
                  <a:pt x="167" y="119"/>
                </a:cubicBezTo>
                <a:cubicBezTo>
                  <a:pt x="166" y="119"/>
                  <a:pt x="165" y="119"/>
                  <a:pt x="165" y="118"/>
                </a:cubicBezTo>
                <a:cubicBezTo>
                  <a:pt x="149" y="84"/>
                  <a:pt x="149" y="84"/>
                  <a:pt x="149" y="84"/>
                </a:cubicBezTo>
                <a:cubicBezTo>
                  <a:pt x="148" y="81"/>
                  <a:pt x="141" y="72"/>
                  <a:pt x="129" y="57"/>
                </a:cubicBezTo>
                <a:cubicBezTo>
                  <a:pt x="117" y="42"/>
                  <a:pt x="110" y="34"/>
                  <a:pt x="108" y="33"/>
                </a:cubicBezTo>
                <a:cubicBezTo>
                  <a:pt x="85" y="11"/>
                  <a:pt x="85" y="11"/>
                  <a:pt x="85" y="11"/>
                </a:cubicBezTo>
                <a:cubicBezTo>
                  <a:pt x="82" y="9"/>
                  <a:pt x="82" y="9"/>
                  <a:pt x="82" y="9"/>
                </a:cubicBezTo>
                <a:cubicBezTo>
                  <a:pt x="54" y="8"/>
                  <a:pt x="54" y="8"/>
                  <a:pt x="54" y="8"/>
                </a:cubicBezTo>
                <a:cubicBezTo>
                  <a:pt x="53" y="8"/>
                  <a:pt x="53" y="8"/>
                  <a:pt x="53" y="8"/>
                </a:cubicBezTo>
                <a:cubicBezTo>
                  <a:pt x="53" y="7"/>
                  <a:pt x="53" y="7"/>
                  <a:pt x="53" y="7"/>
                </a:cubicBezTo>
                <a:cubicBezTo>
                  <a:pt x="50" y="5"/>
                  <a:pt x="46" y="3"/>
                  <a:pt x="40" y="2"/>
                </a:cubicBezTo>
                <a:cubicBezTo>
                  <a:pt x="35" y="0"/>
                  <a:pt x="23" y="4"/>
                  <a:pt x="4" y="14"/>
                </a:cubicBezTo>
                <a:cubicBezTo>
                  <a:pt x="3" y="15"/>
                  <a:pt x="3" y="15"/>
                  <a:pt x="3" y="15"/>
                </a:cubicBezTo>
                <a:cubicBezTo>
                  <a:pt x="4" y="20"/>
                  <a:pt x="4" y="20"/>
                  <a:pt x="4" y="20"/>
                </a:cubicBezTo>
                <a:cubicBezTo>
                  <a:pt x="4" y="20"/>
                  <a:pt x="4" y="20"/>
                  <a:pt x="4" y="20"/>
                </a:cubicBezTo>
                <a:cubicBezTo>
                  <a:pt x="4" y="21"/>
                  <a:pt x="4" y="21"/>
                  <a:pt x="4" y="21"/>
                </a:cubicBezTo>
                <a:cubicBezTo>
                  <a:pt x="4" y="21"/>
                  <a:pt x="4" y="21"/>
                  <a:pt x="4" y="21"/>
                </a:cubicBezTo>
                <a:cubicBezTo>
                  <a:pt x="4" y="21"/>
                  <a:pt x="4" y="21"/>
                  <a:pt x="4" y="21"/>
                </a:cubicBezTo>
                <a:cubicBezTo>
                  <a:pt x="1" y="28"/>
                  <a:pt x="1" y="28"/>
                  <a:pt x="1" y="28"/>
                </a:cubicBezTo>
                <a:cubicBezTo>
                  <a:pt x="1" y="28"/>
                  <a:pt x="1" y="28"/>
                  <a:pt x="1" y="28"/>
                </a:cubicBezTo>
                <a:cubicBezTo>
                  <a:pt x="0" y="28"/>
                  <a:pt x="0" y="28"/>
                  <a:pt x="0" y="28"/>
                </a:cubicBezTo>
                <a:cubicBezTo>
                  <a:pt x="0" y="33"/>
                  <a:pt x="0" y="33"/>
                  <a:pt x="0" y="33"/>
                </a:cubicBezTo>
                <a:cubicBezTo>
                  <a:pt x="0" y="36"/>
                  <a:pt x="1" y="40"/>
                  <a:pt x="2" y="43"/>
                </a:cubicBezTo>
                <a:cubicBezTo>
                  <a:pt x="5" y="45"/>
                  <a:pt x="5" y="45"/>
                  <a:pt x="5" y="45"/>
                </a:cubicBezTo>
                <a:cubicBezTo>
                  <a:pt x="11" y="45"/>
                  <a:pt x="11" y="45"/>
                  <a:pt x="11" y="45"/>
                </a:cubicBezTo>
                <a:cubicBezTo>
                  <a:pt x="16" y="46"/>
                  <a:pt x="16" y="46"/>
                  <a:pt x="16" y="46"/>
                </a:cubicBezTo>
                <a:cubicBezTo>
                  <a:pt x="18" y="45"/>
                  <a:pt x="18" y="45"/>
                  <a:pt x="18" y="45"/>
                </a:cubicBezTo>
                <a:cubicBezTo>
                  <a:pt x="18" y="41"/>
                  <a:pt x="19" y="38"/>
                  <a:pt x="21" y="37"/>
                </a:cubicBezTo>
                <a:cubicBezTo>
                  <a:pt x="25" y="37"/>
                  <a:pt x="25" y="37"/>
                  <a:pt x="25" y="37"/>
                </a:cubicBezTo>
                <a:cubicBezTo>
                  <a:pt x="39" y="41"/>
                  <a:pt x="39" y="41"/>
                  <a:pt x="39" y="41"/>
                </a:cubicBezTo>
                <a:cubicBezTo>
                  <a:pt x="42" y="42"/>
                  <a:pt x="42" y="42"/>
                  <a:pt x="42" y="42"/>
                </a:cubicBezTo>
                <a:cubicBezTo>
                  <a:pt x="37" y="49"/>
                  <a:pt x="37" y="49"/>
                  <a:pt x="37" y="49"/>
                </a:cubicBezTo>
                <a:cubicBezTo>
                  <a:pt x="37" y="59"/>
                  <a:pt x="37" y="59"/>
                  <a:pt x="37" y="59"/>
                </a:cubicBezTo>
                <a:cubicBezTo>
                  <a:pt x="37" y="61"/>
                  <a:pt x="41" y="65"/>
                  <a:pt x="48" y="72"/>
                </a:cubicBezTo>
                <a:cubicBezTo>
                  <a:pt x="53" y="75"/>
                  <a:pt x="55" y="77"/>
                  <a:pt x="58" y="77"/>
                </a:cubicBezTo>
                <a:cubicBezTo>
                  <a:pt x="60" y="77"/>
                  <a:pt x="60" y="77"/>
                  <a:pt x="60" y="77"/>
                </a:cubicBezTo>
                <a:cubicBezTo>
                  <a:pt x="62" y="76"/>
                  <a:pt x="62" y="76"/>
                  <a:pt x="62" y="76"/>
                </a:cubicBezTo>
                <a:cubicBezTo>
                  <a:pt x="69" y="69"/>
                  <a:pt x="69" y="69"/>
                  <a:pt x="69" y="69"/>
                </a:cubicBezTo>
                <a:cubicBezTo>
                  <a:pt x="74" y="66"/>
                  <a:pt x="74" y="66"/>
                  <a:pt x="74" y="66"/>
                </a:cubicBezTo>
                <a:cubicBezTo>
                  <a:pt x="74" y="66"/>
                  <a:pt x="74" y="66"/>
                  <a:pt x="74" y="66"/>
                </a:cubicBezTo>
                <a:cubicBezTo>
                  <a:pt x="74" y="66"/>
                  <a:pt x="74" y="66"/>
                  <a:pt x="74" y="66"/>
                </a:cubicBezTo>
                <a:cubicBezTo>
                  <a:pt x="85" y="64"/>
                  <a:pt x="85" y="64"/>
                  <a:pt x="85" y="64"/>
                </a:cubicBezTo>
                <a:cubicBezTo>
                  <a:pt x="88" y="57"/>
                  <a:pt x="88" y="57"/>
                  <a:pt x="88" y="57"/>
                </a:cubicBezTo>
                <a:cubicBezTo>
                  <a:pt x="97" y="52"/>
                  <a:pt x="97" y="52"/>
                  <a:pt x="97" y="52"/>
                </a:cubicBezTo>
                <a:cubicBezTo>
                  <a:pt x="106" y="57"/>
                  <a:pt x="106" y="57"/>
                  <a:pt x="106" y="57"/>
                </a:cubicBezTo>
                <a:cubicBezTo>
                  <a:pt x="106" y="57"/>
                  <a:pt x="106" y="57"/>
                  <a:pt x="106" y="57"/>
                </a:cubicBezTo>
                <a:cubicBezTo>
                  <a:pt x="107" y="57"/>
                  <a:pt x="107" y="57"/>
                  <a:pt x="107" y="57"/>
                </a:cubicBezTo>
                <a:cubicBezTo>
                  <a:pt x="115" y="71"/>
                  <a:pt x="115" y="71"/>
                  <a:pt x="115" y="71"/>
                </a:cubicBezTo>
                <a:cubicBezTo>
                  <a:pt x="118" y="80"/>
                  <a:pt x="118" y="80"/>
                  <a:pt x="118" y="80"/>
                </a:cubicBezTo>
                <a:cubicBezTo>
                  <a:pt x="118" y="81"/>
                  <a:pt x="118" y="81"/>
                  <a:pt x="118" y="81"/>
                </a:cubicBezTo>
                <a:cubicBezTo>
                  <a:pt x="116" y="93"/>
                  <a:pt x="116" y="93"/>
                  <a:pt x="116" y="93"/>
                </a:cubicBezTo>
                <a:cubicBezTo>
                  <a:pt x="119" y="100"/>
                  <a:pt x="119" y="100"/>
                  <a:pt x="119" y="100"/>
                </a:cubicBezTo>
                <a:cubicBezTo>
                  <a:pt x="119" y="101"/>
                  <a:pt x="119" y="101"/>
                  <a:pt x="119" y="101"/>
                </a:cubicBezTo>
                <a:cubicBezTo>
                  <a:pt x="117" y="110"/>
                  <a:pt x="117" y="110"/>
                  <a:pt x="117" y="110"/>
                </a:cubicBezTo>
                <a:cubicBezTo>
                  <a:pt x="117" y="118"/>
                  <a:pt x="117" y="118"/>
                  <a:pt x="117" y="118"/>
                </a:cubicBezTo>
                <a:cubicBezTo>
                  <a:pt x="119" y="125"/>
                  <a:pt x="121" y="130"/>
                  <a:pt x="121" y="131"/>
                </a:cubicBezTo>
                <a:cubicBezTo>
                  <a:pt x="120" y="138"/>
                  <a:pt x="120" y="138"/>
                  <a:pt x="120" y="138"/>
                </a:cubicBezTo>
                <a:cubicBezTo>
                  <a:pt x="120" y="138"/>
                  <a:pt x="120" y="138"/>
                  <a:pt x="120" y="138"/>
                </a:cubicBezTo>
                <a:cubicBezTo>
                  <a:pt x="120" y="139"/>
                  <a:pt x="120" y="139"/>
                  <a:pt x="120" y="139"/>
                </a:cubicBezTo>
                <a:cubicBezTo>
                  <a:pt x="116" y="144"/>
                  <a:pt x="116" y="144"/>
                  <a:pt x="116" y="144"/>
                </a:cubicBezTo>
                <a:cubicBezTo>
                  <a:pt x="116" y="145"/>
                  <a:pt x="116" y="145"/>
                  <a:pt x="116" y="145"/>
                </a:cubicBezTo>
                <a:cubicBezTo>
                  <a:pt x="116" y="145"/>
                  <a:pt x="116" y="145"/>
                  <a:pt x="116" y="145"/>
                </a:cubicBezTo>
                <a:cubicBezTo>
                  <a:pt x="116" y="145"/>
                  <a:pt x="116" y="145"/>
                  <a:pt x="116" y="145"/>
                </a:cubicBezTo>
                <a:cubicBezTo>
                  <a:pt x="112" y="149"/>
                  <a:pt x="112" y="149"/>
                  <a:pt x="112" y="149"/>
                </a:cubicBezTo>
                <a:cubicBezTo>
                  <a:pt x="111" y="158"/>
                  <a:pt x="111" y="158"/>
                  <a:pt x="111" y="158"/>
                </a:cubicBezTo>
                <a:cubicBezTo>
                  <a:pt x="114" y="167"/>
                  <a:pt x="114" y="167"/>
                  <a:pt x="114" y="167"/>
                </a:cubicBezTo>
                <a:cubicBezTo>
                  <a:pt x="114" y="167"/>
                  <a:pt x="114" y="167"/>
                  <a:pt x="114" y="167"/>
                </a:cubicBezTo>
                <a:cubicBezTo>
                  <a:pt x="114" y="168"/>
                  <a:pt x="114" y="168"/>
                  <a:pt x="114" y="168"/>
                </a:cubicBezTo>
                <a:cubicBezTo>
                  <a:pt x="114" y="168"/>
                  <a:pt x="114" y="168"/>
                  <a:pt x="114" y="168"/>
                </a:cubicBezTo>
                <a:cubicBezTo>
                  <a:pt x="114" y="168"/>
                  <a:pt x="114" y="168"/>
                  <a:pt x="114" y="168"/>
                </a:cubicBezTo>
                <a:cubicBezTo>
                  <a:pt x="111" y="182"/>
                  <a:pt x="111" y="182"/>
                  <a:pt x="111" y="182"/>
                </a:cubicBezTo>
                <a:cubicBezTo>
                  <a:pt x="109" y="184"/>
                  <a:pt x="109" y="184"/>
                  <a:pt x="109" y="184"/>
                </a:cubicBezTo>
                <a:cubicBezTo>
                  <a:pt x="108" y="185"/>
                  <a:pt x="106" y="185"/>
                  <a:pt x="103" y="184"/>
                </a:cubicBezTo>
                <a:cubicBezTo>
                  <a:pt x="103" y="184"/>
                  <a:pt x="103" y="184"/>
                  <a:pt x="103" y="184"/>
                </a:cubicBezTo>
                <a:cubicBezTo>
                  <a:pt x="99" y="180"/>
                  <a:pt x="99" y="180"/>
                  <a:pt x="99" y="180"/>
                </a:cubicBezTo>
                <a:cubicBezTo>
                  <a:pt x="95" y="181"/>
                  <a:pt x="95" y="181"/>
                  <a:pt x="95" y="181"/>
                </a:cubicBezTo>
                <a:cubicBezTo>
                  <a:pt x="90" y="187"/>
                  <a:pt x="90" y="187"/>
                  <a:pt x="90" y="187"/>
                </a:cubicBezTo>
                <a:cubicBezTo>
                  <a:pt x="84" y="203"/>
                  <a:pt x="84" y="203"/>
                  <a:pt x="84" y="203"/>
                </a:cubicBezTo>
                <a:cubicBezTo>
                  <a:pt x="84" y="204"/>
                  <a:pt x="84" y="204"/>
                  <a:pt x="84" y="204"/>
                </a:cubicBezTo>
                <a:cubicBezTo>
                  <a:pt x="84" y="204"/>
                  <a:pt x="84" y="204"/>
                  <a:pt x="84" y="204"/>
                </a:cubicBezTo>
                <a:cubicBezTo>
                  <a:pt x="78" y="209"/>
                  <a:pt x="78" y="209"/>
                  <a:pt x="78" y="209"/>
                </a:cubicBezTo>
                <a:cubicBezTo>
                  <a:pt x="77" y="209"/>
                  <a:pt x="77" y="209"/>
                  <a:pt x="77" y="209"/>
                </a:cubicBezTo>
                <a:cubicBezTo>
                  <a:pt x="74" y="209"/>
                  <a:pt x="74" y="209"/>
                  <a:pt x="74" y="209"/>
                </a:cubicBezTo>
                <a:cubicBezTo>
                  <a:pt x="68" y="219"/>
                  <a:pt x="68" y="219"/>
                  <a:pt x="68" y="219"/>
                </a:cubicBezTo>
                <a:cubicBezTo>
                  <a:pt x="71" y="225"/>
                  <a:pt x="71" y="225"/>
                  <a:pt x="71" y="225"/>
                </a:cubicBezTo>
                <a:cubicBezTo>
                  <a:pt x="72" y="225"/>
                  <a:pt x="72" y="225"/>
                  <a:pt x="72" y="225"/>
                </a:cubicBezTo>
                <a:cubicBezTo>
                  <a:pt x="80" y="235"/>
                  <a:pt x="80" y="235"/>
                  <a:pt x="80" y="235"/>
                </a:cubicBezTo>
                <a:cubicBezTo>
                  <a:pt x="80" y="236"/>
                  <a:pt x="80" y="236"/>
                  <a:pt x="80" y="236"/>
                </a:cubicBezTo>
                <a:cubicBezTo>
                  <a:pt x="80" y="239"/>
                  <a:pt x="80" y="239"/>
                  <a:pt x="80" y="239"/>
                </a:cubicBezTo>
                <a:cubicBezTo>
                  <a:pt x="89" y="240"/>
                  <a:pt x="89" y="240"/>
                  <a:pt x="89" y="240"/>
                </a:cubicBezTo>
                <a:cubicBezTo>
                  <a:pt x="90" y="248"/>
                  <a:pt x="90" y="248"/>
                  <a:pt x="90" y="248"/>
                </a:cubicBezTo>
                <a:cubicBezTo>
                  <a:pt x="90" y="249"/>
                  <a:pt x="90" y="249"/>
                  <a:pt x="90" y="249"/>
                </a:cubicBezTo>
                <a:cubicBezTo>
                  <a:pt x="91" y="258"/>
                  <a:pt x="91" y="258"/>
                  <a:pt x="91" y="258"/>
                </a:cubicBezTo>
                <a:cubicBezTo>
                  <a:pt x="94" y="260"/>
                  <a:pt x="94" y="260"/>
                  <a:pt x="94" y="260"/>
                </a:cubicBezTo>
                <a:cubicBezTo>
                  <a:pt x="102" y="258"/>
                  <a:pt x="102" y="258"/>
                  <a:pt x="102" y="258"/>
                </a:cubicBezTo>
                <a:cubicBezTo>
                  <a:pt x="109" y="253"/>
                  <a:pt x="109" y="253"/>
                  <a:pt x="109" y="253"/>
                </a:cubicBezTo>
                <a:cubicBezTo>
                  <a:pt x="111" y="253"/>
                  <a:pt x="111" y="253"/>
                  <a:pt x="111" y="253"/>
                </a:cubicBezTo>
                <a:cubicBezTo>
                  <a:pt x="113" y="266"/>
                  <a:pt x="113" y="266"/>
                  <a:pt x="113" y="266"/>
                </a:cubicBezTo>
                <a:cubicBezTo>
                  <a:pt x="117" y="271"/>
                  <a:pt x="117" y="271"/>
                  <a:pt x="117" y="271"/>
                </a:cubicBezTo>
                <a:cubicBezTo>
                  <a:pt x="118" y="272"/>
                  <a:pt x="118" y="272"/>
                  <a:pt x="118" y="272"/>
                </a:cubicBezTo>
                <a:cubicBezTo>
                  <a:pt x="121" y="277"/>
                  <a:pt x="121" y="277"/>
                  <a:pt x="121" y="277"/>
                </a:cubicBezTo>
                <a:cubicBezTo>
                  <a:pt x="127" y="282"/>
                  <a:pt x="127" y="282"/>
                  <a:pt x="127" y="282"/>
                </a:cubicBezTo>
                <a:cubicBezTo>
                  <a:pt x="127" y="283"/>
                  <a:pt x="129" y="283"/>
                  <a:pt x="131" y="283"/>
                </a:cubicBezTo>
                <a:cubicBezTo>
                  <a:pt x="133" y="284"/>
                  <a:pt x="133" y="284"/>
                  <a:pt x="133" y="284"/>
                </a:cubicBezTo>
                <a:cubicBezTo>
                  <a:pt x="137" y="282"/>
                  <a:pt x="137" y="282"/>
                  <a:pt x="137" y="282"/>
                </a:cubicBezTo>
                <a:cubicBezTo>
                  <a:pt x="140" y="281"/>
                  <a:pt x="143" y="280"/>
                  <a:pt x="146" y="279"/>
                </a:cubicBezTo>
                <a:cubicBezTo>
                  <a:pt x="148" y="278"/>
                  <a:pt x="148" y="278"/>
                  <a:pt x="148" y="278"/>
                </a:cubicBezTo>
                <a:cubicBezTo>
                  <a:pt x="154" y="278"/>
                  <a:pt x="154" y="278"/>
                  <a:pt x="154" y="278"/>
                </a:cubicBezTo>
                <a:cubicBezTo>
                  <a:pt x="156" y="278"/>
                  <a:pt x="157" y="278"/>
                  <a:pt x="158" y="279"/>
                </a:cubicBezTo>
                <a:cubicBezTo>
                  <a:pt x="166" y="274"/>
                  <a:pt x="166" y="274"/>
                  <a:pt x="166" y="274"/>
                </a:cubicBezTo>
                <a:cubicBezTo>
                  <a:pt x="167" y="274"/>
                  <a:pt x="167" y="274"/>
                  <a:pt x="167" y="274"/>
                </a:cubicBezTo>
                <a:cubicBezTo>
                  <a:pt x="167" y="275"/>
                  <a:pt x="167" y="275"/>
                  <a:pt x="167" y="275"/>
                </a:cubicBezTo>
                <a:cubicBezTo>
                  <a:pt x="168" y="274"/>
                  <a:pt x="168" y="274"/>
                  <a:pt x="168" y="274"/>
                </a:cubicBezTo>
                <a:cubicBezTo>
                  <a:pt x="169" y="275"/>
                  <a:pt x="169" y="275"/>
                  <a:pt x="169" y="275"/>
                </a:cubicBezTo>
                <a:cubicBezTo>
                  <a:pt x="172" y="279"/>
                  <a:pt x="173" y="282"/>
                  <a:pt x="173" y="283"/>
                </a:cubicBezTo>
                <a:cubicBezTo>
                  <a:pt x="177" y="289"/>
                  <a:pt x="177" y="289"/>
                  <a:pt x="177" y="289"/>
                </a:cubicBezTo>
                <a:cubicBezTo>
                  <a:pt x="180" y="290"/>
                  <a:pt x="180" y="290"/>
                  <a:pt x="180" y="290"/>
                </a:cubicBezTo>
                <a:cubicBezTo>
                  <a:pt x="180" y="290"/>
                  <a:pt x="180" y="290"/>
                  <a:pt x="180" y="290"/>
                </a:cubicBezTo>
                <a:cubicBezTo>
                  <a:pt x="181" y="290"/>
                  <a:pt x="181" y="290"/>
                  <a:pt x="181" y="290"/>
                </a:cubicBezTo>
                <a:cubicBezTo>
                  <a:pt x="180" y="289"/>
                  <a:pt x="180" y="289"/>
                  <a:pt x="180" y="289"/>
                </a:cubicBezTo>
                <a:cubicBezTo>
                  <a:pt x="179" y="287"/>
                  <a:pt x="179" y="286"/>
                  <a:pt x="180" y="285"/>
                </a:cubicBezTo>
                <a:cubicBezTo>
                  <a:pt x="181" y="284"/>
                  <a:pt x="182" y="283"/>
                  <a:pt x="185" y="283"/>
                </a:cubicBezTo>
                <a:cubicBezTo>
                  <a:pt x="199" y="283"/>
                  <a:pt x="199" y="283"/>
                  <a:pt x="199" y="283"/>
                </a:cubicBezTo>
                <a:cubicBezTo>
                  <a:pt x="200" y="283"/>
                  <a:pt x="200" y="283"/>
                  <a:pt x="200" y="283"/>
                </a:cubicBezTo>
                <a:cubicBezTo>
                  <a:pt x="201" y="283"/>
                  <a:pt x="201" y="283"/>
                  <a:pt x="201" y="283"/>
                </a:cubicBezTo>
                <a:cubicBezTo>
                  <a:pt x="201" y="283"/>
                  <a:pt x="201" y="283"/>
                  <a:pt x="201" y="283"/>
                </a:cubicBezTo>
                <a:cubicBezTo>
                  <a:pt x="201" y="283"/>
                  <a:pt x="201" y="283"/>
                  <a:pt x="201" y="283"/>
                </a:cubicBezTo>
                <a:cubicBezTo>
                  <a:pt x="206" y="292"/>
                  <a:pt x="206" y="292"/>
                  <a:pt x="206" y="292"/>
                </a:cubicBezTo>
                <a:cubicBezTo>
                  <a:pt x="205" y="296"/>
                  <a:pt x="205" y="296"/>
                  <a:pt x="205" y="296"/>
                </a:cubicBezTo>
                <a:cubicBezTo>
                  <a:pt x="205" y="296"/>
                  <a:pt x="205" y="296"/>
                  <a:pt x="205" y="296"/>
                </a:cubicBezTo>
                <a:cubicBezTo>
                  <a:pt x="211" y="297"/>
                  <a:pt x="211" y="297"/>
                  <a:pt x="211" y="297"/>
                </a:cubicBezTo>
                <a:cubicBezTo>
                  <a:pt x="211" y="297"/>
                  <a:pt x="211" y="297"/>
                  <a:pt x="211" y="297"/>
                </a:cubicBezTo>
                <a:cubicBezTo>
                  <a:pt x="211" y="296"/>
                  <a:pt x="211" y="295"/>
                  <a:pt x="211" y="295"/>
                </a:cubicBezTo>
                <a:cubicBezTo>
                  <a:pt x="213" y="294"/>
                  <a:pt x="213" y="294"/>
                  <a:pt x="213" y="294"/>
                </a:cubicBezTo>
                <a:cubicBezTo>
                  <a:pt x="227" y="303"/>
                  <a:pt x="227" y="303"/>
                  <a:pt x="227" y="303"/>
                </a:cubicBezTo>
                <a:cubicBezTo>
                  <a:pt x="228" y="305"/>
                  <a:pt x="229" y="306"/>
                  <a:pt x="229" y="308"/>
                </a:cubicBezTo>
                <a:cubicBezTo>
                  <a:pt x="229" y="314"/>
                  <a:pt x="229" y="314"/>
                  <a:pt x="229" y="314"/>
                </a:cubicBezTo>
                <a:cubicBezTo>
                  <a:pt x="234" y="315"/>
                  <a:pt x="234" y="315"/>
                  <a:pt x="234" y="315"/>
                </a:cubicBezTo>
                <a:cubicBezTo>
                  <a:pt x="237" y="310"/>
                  <a:pt x="237" y="310"/>
                  <a:pt x="237" y="310"/>
                </a:cubicBezTo>
                <a:cubicBezTo>
                  <a:pt x="235" y="307"/>
                  <a:pt x="235" y="305"/>
                  <a:pt x="235" y="303"/>
                </a:cubicBezTo>
                <a:cubicBezTo>
                  <a:pt x="235" y="302"/>
                  <a:pt x="236" y="301"/>
                  <a:pt x="237" y="300"/>
                </a:cubicBezTo>
                <a:cubicBezTo>
                  <a:pt x="239" y="299"/>
                  <a:pt x="239" y="299"/>
                  <a:pt x="239" y="299"/>
                </a:cubicBezTo>
                <a:cubicBezTo>
                  <a:pt x="239" y="298"/>
                  <a:pt x="239" y="297"/>
                  <a:pt x="240" y="297"/>
                </a:cubicBezTo>
                <a:cubicBezTo>
                  <a:pt x="243" y="297"/>
                  <a:pt x="243" y="297"/>
                  <a:pt x="243" y="297"/>
                </a:cubicBezTo>
                <a:cubicBezTo>
                  <a:pt x="245" y="299"/>
                  <a:pt x="247" y="303"/>
                  <a:pt x="248" y="309"/>
                </a:cubicBezTo>
                <a:cubicBezTo>
                  <a:pt x="248" y="310"/>
                  <a:pt x="248" y="310"/>
                  <a:pt x="248" y="310"/>
                </a:cubicBezTo>
                <a:cubicBezTo>
                  <a:pt x="249" y="311"/>
                  <a:pt x="249" y="311"/>
                  <a:pt x="249" y="311"/>
                </a:cubicBezTo>
                <a:cubicBezTo>
                  <a:pt x="249" y="312"/>
                  <a:pt x="251" y="313"/>
                  <a:pt x="255" y="315"/>
                </a:cubicBezTo>
                <a:cubicBezTo>
                  <a:pt x="255" y="315"/>
                  <a:pt x="255" y="315"/>
                  <a:pt x="255" y="315"/>
                </a:cubicBezTo>
                <a:cubicBezTo>
                  <a:pt x="256" y="315"/>
                  <a:pt x="256" y="315"/>
                  <a:pt x="256" y="315"/>
                </a:cubicBezTo>
                <a:cubicBezTo>
                  <a:pt x="269" y="328"/>
                  <a:pt x="269" y="328"/>
                  <a:pt x="269" y="328"/>
                </a:cubicBezTo>
                <a:cubicBezTo>
                  <a:pt x="269" y="328"/>
                  <a:pt x="269" y="328"/>
                  <a:pt x="269" y="328"/>
                </a:cubicBezTo>
                <a:cubicBezTo>
                  <a:pt x="275" y="326"/>
                  <a:pt x="275" y="326"/>
                  <a:pt x="275" y="326"/>
                </a:cubicBezTo>
                <a:cubicBezTo>
                  <a:pt x="274" y="324"/>
                  <a:pt x="274" y="324"/>
                  <a:pt x="274" y="324"/>
                </a:cubicBezTo>
                <a:cubicBezTo>
                  <a:pt x="272" y="322"/>
                  <a:pt x="272" y="320"/>
                  <a:pt x="272" y="319"/>
                </a:cubicBezTo>
                <a:cubicBezTo>
                  <a:pt x="272" y="316"/>
                  <a:pt x="274" y="313"/>
                  <a:pt x="278" y="311"/>
                </a:cubicBezTo>
                <a:cubicBezTo>
                  <a:pt x="285" y="305"/>
                  <a:pt x="285" y="305"/>
                  <a:pt x="285" y="305"/>
                </a:cubicBezTo>
                <a:cubicBezTo>
                  <a:pt x="293" y="310"/>
                  <a:pt x="293" y="310"/>
                  <a:pt x="293" y="310"/>
                </a:cubicBezTo>
                <a:cubicBezTo>
                  <a:pt x="294" y="310"/>
                  <a:pt x="294" y="310"/>
                  <a:pt x="294" y="310"/>
                </a:cubicBezTo>
                <a:cubicBezTo>
                  <a:pt x="296" y="301"/>
                  <a:pt x="296" y="301"/>
                  <a:pt x="296" y="301"/>
                </a:cubicBezTo>
                <a:cubicBezTo>
                  <a:pt x="296" y="300"/>
                  <a:pt x="296" y="300"/>
                  <a:pt x="296" y="300"/>
                </a:cubicBezTo>
                <a:cubicBezTo>
                  <a:pt x="297" y="299"/>
                  <a:pt x="297" y="299"/>
                  <a:pt x="297" y="299"/>
                </a:cubicBezTo>
                <a:cubicBezTo>
                  <a:pt x="304" y="300"/>
                  <a:pt x="304" y="300"/>
                  <a:pt x="304" y="300"/>
                </a:cubicBezTo>
                <a:cubicBezTo>
                  <a:pt x="305" y="301"/>
                  <a:pt x="306" y="303"/>
                  <a:pt x="306" y="305"/>
                </a:cubicBezTo>
                <a:cubicBezTo>
                  <a:pt x="306" y="306"/>
                  <a:pt x="305" y="308"/>
                  <a:pt x="303" y="310"/>
                </a:cubicBezTo>
                <a:cubicBezTo>
                  <a:pt x="305" y="311"/>
                  <a:pt x="305" y="311"/>
                  <a:pt x="305" y="311"/>
                </a:cubicBezTo>
                <a:cubicBezTo>
                  <a:pt x="309" y="313"/>
                  <a:pt x="312" y="314"/>
                  <a:pt x="314" y="315"/>
                </a:cubicBezTo>
                <a:cubicBezTo>
                  <a:pt x="315" y="315"/>
                  <a:pt x="315" y="315"/>
                  <a:pt x="315" y="315"/>
                </a:cubicBezTo>
                <a:cubicBezTo>
                  <a:pt x="315" y="315"/>
                  <a:pt x="315" y="315"/>
                  <a:pt x="315" y="315"/>
                </a:cubicBezTo>
                <a:cubicBezTo>
                  <a:pt x="320" y="317"/>
                  <a:pt x="320" y="317"/>
                  <a:pt x="320" y="317"/>
                </a:cubicBezTo>
                <a:cubicBezTo>
                  <a:pt x="324" y="317"/>
                  <a:pt x="324" y="317"/>
                  <a:pt x="324" y="317"/>
                </a:cubicBezTo>
                <a:cubicBezTo>
                  <a:pt x="318" y="288"/>
                  <a:pt x="318" y="288"/>
                  <a:pt x="318" y="288"/>
                </a:cubicBezTo>
                <a:cubicBezTo>
                  <a:pt x="314" y="285"/>
                  <a:pt x="310" y="281"/>
                  <a:pt x="307" y="275"/>
                </a:cubicBezTo>
                <a:cubicBezTo>
                  <a:pt x="304" y="270"/>
                  <a:pt x="305" y="263"/>
                  <a:pt x="312" y="255"/>
                </a:cubicBezTo>
                <a:cubicBezTo>
                  <a:pt x="315" y="251"/>
                  <a:pt x="320" y="247"/>
                  <a:pt x="325" y="243"/>
                </a:cubicBezTo>
                <a:cubicBezTo>
                  <a:pt x="325" y="243"/>
                  <a:pt x="325" y="243"/>
                  <a:pt x="325" y="243"/>
                </a:cubicBezTo>
                <a:cubicBezTo>
                  <a:pt x="325" y="243"/>
                  <a:pt x="325" y="243"/>
                  <a:pt x="325" y="243"/>
                </a:cubicBezTo>
                <a:cubicBezTo>
                  <a:pt x="331" y="243"/>
                  <a:pt x="331" y="243"/>
                  <a:pt x="331" y="243"/>
                </a:cubicBezTo>
                <a:cubicBezTo>
                  <a:pt x="331" y="243"/>
                  <a:pt x="331" y="243"/>
                  <a:pt x="331" y="243"/>
                </a:cubicBezTo>
                <a:cubicBezTo>
                  <a:pt x="336" y="245"/>
                  <a:pt x="336" y="245"/>
                  <a:pt x="336" y="245"/>
                </a:cubicBezTo>
                <a:cubicBezTo>
                  <a:pt x="346" y="245"/>
                  <a:pt x="346" y="245"/>
                  <a:pt x="346" y="245"/>
                </a:cubicBezTo>
                <a:cubicBezTo>
                  <a:pt x="350" y="243"/>
                  <a:pt x="353" y="237"/>
                  <a:pt x="357" y="228"/>
                </a:cubicBezTo>
                <a:cubicBezTo>
                  <a:pt x="360" y="222"/>
                  <a:pt x="360" y="211"/>
                  <a:pt x="358" y="193"/>
                </a:cubicBezTo>
                <a:close/>
              </a:path>
            </a:pathLst>
          </a:custGeom>
          <a:solidFill>
            <a:schemeClr val="accent3"/>
          </a:solidFill>
          <a:ln>
            <a:noFill/>
          </a:ln>
        </p:spPr>
        <p:txBody>
          <a:bodyPr/>
          <a:lstStyle/>
          <a:p>
            <a:endParaRPr lang="zh-CN" altLang="en-US"/>
          </a:p>
        </p:txBody>
      </p:sp>
      <p:sp>
        <p:nvSpPr>
          <p:cNvPr id="38" name="Freeform 30"/>
          <p:cNvSpPr/>
          <p:nvPr/>
        </p:nvSpPr>
        <p:spPr bwMode="auto">
          <a:xfrm>
            <a:off x="4348163" y="3054350"/>
            <a:ext cx="696912" cy="436563"/>
          </a:xfrm>
          <a:custGeom>
            <a:avLst/>
            <a:gdLst>
              <a:gd name="T0" fmla="*/ 2147483646 w 217"/>
              <a:gd name="T1" fmla="*/ 2147483646 h 136"/>
              <a:gd name="T2" fmla="*/ 2147483646 w 217"/>
              <a:gd name="T3" fmla="*/ 2147483646 h 136"/>
              <a:gd name="T4" fmla="*/ 2147483646 w 217"/>
              <a:gd name="T5" fmla="*/ 2147483646 h 136"/>
              <a:gd name="T6" fmla="*/ 2147483646 w 217"/>
              <a:gd name="T7" fmla="*/ 2147483646 h 136"/>
              <a:gd name="T8" fmla="*/ 2147483646 w 217"/>
              <a:gd name="T9" fmla="*/ 2147483646 h 136"/>
              <a:gd name="T10" fmla="*/ 2147483646 w 217"/>
              <a:gd name="T11" fmla="*/ 0 h 136"/>
              <a:gd name="T12" fmla="*/ 2147483646 w 217"/>
              <a:gd name="T13" fmla="*/ 2147483646 h 136"/>
              <a:gd name="T14" fmla="*/ 2147483646 w 217"/>
              <a:gd name="T15" fmla="*/ 2147483646 h 136"/>
              <a:gd name="T16" fmla="*/ 2147483646 w 217"/>
              <a:gd name="T17" fmla="*/ 2147483646 h 136"/>
              <a:gd name="T18" fmla="*/ 2147483646 w 217"/>
              <a:gd name="T19" fmla="*/ 2147483646 h 136"/>
              <a:gd name="T20" fmla="*/ 2147483646 w 217"/>
              <a:gd name="T21" fmla="*/ 2147483646 h 136"/>
              <a:gd name="T22" fmla="*/ 2147483646 w 217"/>
              <a:gd name="T23" fmla="*/ 2147483646 h 136"/>
              <a:gd name="T24" fmla="*/ 2147483646 w 217"/>
              <a:gd name="T25" fmla="*/ 2147483646 h 136"/>
              <a:gd name="T26" fmla="*/ 2147483646 w 217"/>
              <a:gd name="T27" fmla="*/ 2147483646 h 136"/>
              <a:gd name="T28" fmla="*/ 0 w 217"/>
              <a:gd name="T29" fmla="*/ 2147483646 h 136"/>
              <a:gd name="T30" fmla="*/ 2147483646 w 217"/>
              <a:gd name="T31" fmla="*/ 2147483646 h 136"/>
              <a:gd name="T32" fmla="*/ 2147483646 w 217"/>
              <a:gd name="T33" fmla="*/ 2147483646 h 136"/>
              <a:gd name="T34" fmla="*/ 2147483646 w 217"/>
              <a:gd name="T35" fmla="*/ 2147483646 h 136"/>
              <a:gd name="T36" fmla="*/ 2147483646 w 217"/>
              <a:gd name="T37" fmla="*/ 2147483646 h 136"/>
              <a:gd name="T38" fmla="*/ 2147483646 w 217"/>
              <a:gd name="T39" fmla="*/ 2147483646 h 136"/>
              <a:gd name="T40" fmla="*/ 2147483646 w 217"/>
              <a:gd name="T41" fmla="*/ 2147483646 h 136"/>
              <a:gd name="T42" fmla="*/ 2147483646 w 217"/>
              <a:gd name="T43" fmla="*/ 2147483646 h 136"/>
              <a:gd name="T44" fmla="*/ 2147483646 w 217"/>
              <a:gd name="T45" fmla="*/ 2147483646 h 136"/>
              <a:gd name="T46" fmla="*/ 2147483646 w 217"/>
              <a:gd name="T47" fmla="*/ 2147483646 h 136"/>
              <a:gd name="T48" fmla="*/ 2147483646 w 217"/>
              <a:gd name="T49" fmla="*/ 2147483646 h 136"/>
              <a:gd name="T50" fmla="*/ 2147483646 w 217"/>
              <a:gd name="T51" fmla="*/ 2147483646 h 136"/>
              <a:gd name="T52" fmla="*/ 2147483646 w 217"/>
              <a:gd name="T53" fmla="*/ 2147483646 h 136"/>
              <a:gd name="T54" fmla="*/ 2147483646 w 217"/>
              <a:gd name="T55" fmla="*/ 2147483646 h 136"/>
              <a:gd name="T56" fmla="*/ 2147483646 w 217"/>
              <a:gd name="T57" fmla="*/ 2147483646 h 136"/>
              <a:gd name="T58" fmla="*/ 2147483646 w 217"/>
              <a:gd name="T59" fmla="*/ 2147483646 h 136"/>
              <a:gd name="T60" fmla="*/ 2147483646 w 217"/>
              <a:gd name="T61" fmla="*/ 2147483646 h 136"/>
              <a:gd name="T62" fmla="*/ 2147483646 w 217"/>
              <a:gd name="T63" fmla="*/ 2147483646 h 136"/>
              <a:gd name="T64" fmla="*/ 2147483646 w 217"/>
              <a:gd name="T65" fmla="*/ 2147483646 h 136"/>
              <a:gd name="T66" fmla="*/ 2147483646 w 217"/>
              <a:gd name="T67" fmla="*/ 2147483646 h 136"/>
              <a:gd name="T68" fmla="*/ 2147483646 w 217"/>
              <a:gd name="T69" fmla="*/ 2147483646 h 136"/>
              <a:gd name="T70" fmla="*/ 2147483646 w 217"/>
              <a:gd name="T71" fmla="*/ 2147483646 h 136"/>
              <a:gd name="T72" fmla="*/ 2147483646 w 217"/>
              <a:gd name="T73" fmla="*/ 2147483646 h 136"/>
              <a:gd name="T74" fmla="*/ 2147483646 w 217"/>
              <a:gd name="T75" fmla="*/ 2147483646 h 136"/>
              <a:gd name="T76" fmla="*/ 2147483646 w 217"/>
              <a:gd name="T77" fmla="*/ 2147483646 h 136"/>
              <a:gd name="T78" fmla="*/ 2147483646 w 217"/>
              <a:gd name="T79" fmla="*/ 2147483646 h 136"/>
              <a:gd name="T80" fmla="*/ 2147483646 w 217"/>
              <a:gd name="T81" fmla="*/ 2147483646 h 136"/>
              <a:gd name="T82" fmla="*/ 2147483646 w 217"/>
              <a:gd name="T83" fmla="*/ 2147483646 h 136"/>
              <a:gd name="T84" fmla="*/ 2147483646 w 217"/>
              <a:gd name="T85" fmla="*/ 2147483646 h 136"/>
              <a:gd name="T86" fmla="*/ 2147483646 w 217"/>
              <a:gd name="T87" fmla="*/ 2147483646 h 136"/>
              <a:gd name="T88" fmla="*/ 2147483646 w 217"/>
              <a:gd name="T89" fmla="*/ 2147483646 h 136"/>
              <a:gd name="T90" fmla="*/ 2147483646 w 217"/>
              <a:gd name="T91" fmla="*/ 2147483646 h 136"/>
              <a:gd name="T92" fmla="*/ 2147483646 w 217"/>
              <a:gd name="T93" fmla="*/ 2147483646 h 136"/>
              <a:gd name="T94" fmla="*/ 2147483646 w 217"/>
              <a:gd name="T95" fmla="*/ 2147483646 h 136"/>
              <a:gd name="T96" fmla="*/ 2147483646 w 217"/>
              <a:gd name="T97" fmla="*/ 2147483646 h 136"/>
              <a:gd name="T98" fmla="*/ 2147483646 w 217"/>
              <a:gd name="T99" fmla="*/ 2147483646 h 136"/>
              <a:gd name="T100" fmla="*/ 2147483646 w 217"/>
              <a:gd name="T101" fmla="*/ 2147483646 h 1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17" h="136">
                <a:moveTo>
                  <a:pt x="198" y="4"/>
                </a:moveTo>
                <a:cubicBezTo>
                  <a:pt x="198" y="4"/>
                  <a:pt x="198" y="4"/>
                  <a:pt x="198" y="4"/>
                </a:cubicBezTo>
                <a:cubicBezTo>
                  <a:pt x="198" y="6"/>
                  <a:pt x="196" y="7"/>
                  <a:pt x="194" y="7"/>
                </a:cubicBezTo>
                <a:cubicBezTo>
                  <a:pt x="179" y="6"/>
                  <a:pt x="179" y="6"/>
                  <a:pt x="179" y="6"/>
                </a:cubicBezTo>
                <a:cubicBezTo>
                  <a:pt x="168" y="4"/>
                  <a:pt x="161" y="2"/>
                  <a:pt x="157" y="0"/>
                </a:cubicBezTo>
                <a:cubicBezTo>
                  <a:pt x="135" y="21"/>
                  <a:pt x="135" y="21"/>
                  <a:pt x="135" y="21"/>
                </a:cubicBezTo>
                <a:cubicBezTo>
                  <a:pt x="136" y="30"/>
                  <a:pt x="136" y="30"/>
                  <a:pt x="136" y="30"/>
                </a:cubicBezTo>
                <a:cubicBezTo>
                  <a:pt x="136" y="30"/>
                  <a:pt x="136" y="30"/>
                  <a:pt x="136" y="30"/>
                </a:cubicBezTo>
                <a:cubicBezTo>
                  <a:pt x="134" y="31"/>
                  <a:pt x="134" y="31"/>
                  <a:pt x="134" y="31"/>
                </a:cubicBezTo>
                <a:cubicBezTo>
                  <a:pt x="117" y="33"/>
                  <a:pt x="108" y="32"/>
                  <a:pt x="106" y="26"/>
                </a:cubicBezTo>
                <a:cubicBezTo>
                  <a:pt x="104" y="1"/>
                  <a:pt x="104" y="1"/>
                  <a:pt x="104" y="1"/>
                </a:cubicBezTo>
                <a:cubicBezTo>
                  <a:pt x="84" y="0"/>
                  <a:pt x="84" y="0"/>
                  <a:pt x="84" y="0"/>
                </a:cubicBezTo>
                <a:cubicBezTo>
                  <a:pt x="76" y="18"/>
                  <a:pt x="76" y="18"/>
                  <a:pt x="76" y="18"/>
                </a:cubicBezTo>
                <a:cubicBezTo>
                  <a:pt x="75" y="10"/>
                  <a:pt x="75" y="10"/>
                  <a:pt x="75" y="10"/>
                </a:cubicBezTo>
                <a:cubicBezTo>
                  <a:pt x="75" y="4"/>
                  <a:pt x="74" y="0"/>
                  <a:pt x="72" y="0"/>
                </a:cubicBezTo>
                <a:cubicBezTo>
                  <a:pt x="64" y="4"/>
                  <a:pt x="64" y="4"/>
                  <a:pt x="64" y="4"/>
                </a:cubicBezTo>
                <a:cubicBezTo>
                  <a:pt x="60" y="9"/>
                  <a:pt x="60" y="9"/>
                  <a:pt x="60" y="9"/>
                </a:cubicBezTo>
                <a:cubicBezTo>
                  <a:pt x="59" y="10"/>
                  <a:pt x="59" y="10"/>
                  <a:pt x="59" y="10"/>
                </a:cubicBezTo>
                <a:cubicBezTo>
                  <a:pt x="59" y="10"/>
                  <a:pt x="59" y="10"/>
                  <a:pt x="59" y="10"/>
                </a:cubicBezTo>
                <a:cubicBezTo>
                  <a:pt x="51" y="12"/>
                  <a:pt x="51" y="12"/>
                  <a:pt x="51" y="12"/>
                </a:cubicBezTo>
                <a:cubicBezTo>
                  <a:pt x="42" y="20"/>
                  <a:pt x="34" y="27"/>
                  <a:pt x="28" y="35"/>
                </a:cubicBezTo>
                <a:cubicBezTo>
                  <a:pt x="6" y="64"/>
                  <a:pt x="6" y="64"/>
                  <a:pt x="6" y="64"/>
                </a:cubicBezTo>
                <a:cubicBezTo>
                  <a:pt x="11" y="74"/>
                  <a:pt x="11" y="74"/>
                  <a:pt x="11" y="74"/>
                </a:cubicBezTo>
                <a:cubicBezTo>
                  <a:pt x="11" y="76"/>
                  <a:pt x="11" y="76"/>
                  <a:pt x="11" y="76"/>
                </a:cubicBezTo>
                <a:cubicBezTo>
                  <a:pt x="11" y="76"/>
                  <a:pt x="11" y="76"/>
                  <a:pt x="11" y="76"/>
                </a:cubicBezTo>
                <a:cubicBezTo>
                  <a:pt x="10" y="76"/>
                  <a:pt x="10" y="76"/>
                  <a:pt x="10" y="76"/>
                </a:cubicBezTo>
                <a:cubicBezTo>
                  <a:pt x="9" y="78"/>
                  <a:pt x="10" y="82"/>
                  <a:pt x="12" y="86"/>
                </a:cubicBezTo>
                <a:cubicBezTo>
                  <a:pt x="15" y="91"/>
                  <a:pt x="17" y="97"/>
                  <a:pt x="17" y="103"/>
                </a:cubicBezTo>
                <a:cubicBezTo>
                  <a:pt x="17" y="104"/>
                  <a:pt x="17" y="104"/>
                  <a:pt x="17" y="104"/>
                </a:cubicBezTo>
                <a:cubicBezTo>
                  <a:pt x="0" y="114"/>
                  <a:pt x="0" y="114"/>
                  <a:pt x="0" y="114"/>
                </a:cubicBezTo>
                <a:cubicBezTo>
                  <a:pt x="0" y="118"/>
                  <a:pt x="0" y="118"/>
                  <a:pt x="0" y="118"/>
                </a:cubicBezTo>
                <a:cubicBezTo>
                  <a:pt x="8" y="122"/>
                  <a:pt x="8" y="122"/>
                  <a:pt x="8" y="122"/>
                </a:cubicBezTo>
                <a:cubicBezTo>
                  <a:pt x="8" y="122"/>
                  <a:pt x="9" y="123"/>
                  <a:pt x="9" y="124"/>
                </a:cubicBezTo>
                <a:cubicBezTo>
                  <a:pt x="9" y="124"/>
                  <a:pt x="9" y="124"/>
                  <a:pt x="9" y="124"/>
                </a:cubicBezTo>
                <a:cubicBezTo>
                  <a:pt x="8" y="126"/>
                  <a:pt x="12" y="129"/>
                  <a:pt x="18" y="132"/>
                </a:cubicBezTo>
                <a:cubicBezTo>
                  <a:pt x="32" y="136"/>
                  <a:pt x="32" y="136"/>
                  <a:pt x="32" y="136"/>
                </a:cubicBezTo>
                <a:cubicBezTo>
                  <a:pt x="37" y="133"/>
                  <a:pt x="37" y="133"/>
                  <a:pt x="37" y="133"/>
                </a:cubicBezTo>
                <a:cubicBezTo>
                  <a:pt x="42" y="126"/>
                  <a:pt x="42" y="126"/>
                  <a:pt x="42" y="126"/>
                </a:cubicBezTo>
                <a:cubicBezTo>
                  <a:pt x="46" y="115"/>
                  <a:pt x="46" y="115"/>
                  <a:pt x="46" y="115"/>
                </a:cubicBezTo>
                <a:cubicBezTo>
                  <a:pt x="57" y="119"/>
                  <a:pt x="57" y="119"/>
                  <a:pt x="57" y="119"/>
                </a:cubicBezTo>
                <a:cubicBezTo>
                  <a:pt x="59" y="120"/>
                  <a:pt x="59" y="120"/>
                  <a:pt x="59" y="120"/>
                </a:cubicBezTo>
                <a:cubicBezTo>
                  <a:pt x="59" y="121"/>
                  <a:pt x="59" y="121"/>
                  <a:pt x="59" y="121"/>
                </a:cubicBezTo>
                <a:cubicBezTo>
                  <a:pt x="59" y="121"/>
                  <a:pt x="59" y="121"/>
                  <a:pt x="59" y="121"/>
                </a:cubicBezTo>
                <a:cubicBezTo>
                  <a:pt x="59" y="122"/>
                  <a:pt x="59" y="122"/>
                  <a:pt x="59" y="122"/>
                </a:cubicBezTo>
                <a:cubicBezTo>
                  <a:pt x="57" y="126"/>
                  <a:pt x="58" y="130"/>
                  <a:pt x="62" y="132"/>
                </a:cubicBezTo>
                <a:cubicBezTo>
                  <a:pt x="74" y="132"/>
                  <a:pt x="74" y="132"/>
                  <a:pt x="74" y="132"/>
                </a:cubicBezTo>
                <a:cubicBezTo>
                  <a:pt x="79" y="131"/>
                  <a:pt x="82" y="130"/>
                  <a:pt x="85" y="128"/>
                </a:cubicBezTo>
                <a:cubicBezTo>
                  <a:pt x="86" y="126"/>
                  <a:pt x="89" y="125"/>
                  <a:pt x="92" y="126"/>
                </a:cubicBezTo>
                <a:cubicBezTo>
                  <a:pt x="97" y="126"/>
                  <a:pt x="101" y="128"/>
                  <a:pt x="104" y="132"/>
                </a:cubicBezTo>
                <a:cubicBezTo>
                  <a:pt x="106" y="125"/>
                  <a:pt x="106" y="125"/>
                  <a:pt x="106" y="125"/>
                </a:cubicBezTo>
                <a:cubicBezTo>
                  <a:pt x="107" y="124"/>
                  <a:pt x="107" y="124"/>
                  <a:pt x="107" y="124"/>
                </a:cubicBezTo>
                <a:cubicBezTo>
                  <a:pt x="108" y="124"/>
                  <a:pt x="108" y="124"/>
                  <a:pt x="108" y="124"/>
                </a:cubicBezTo>
                <a:cubicBezTo>
                  <a:pt x="110" y="122"/>
                  <a:pt x="111" y="120"/>
                  <a:pt x="112" y="118"/>
                </a:cubicBezTo>
                <a:cubicBezTo>
                  <a:pt x="114" y="115"/>
                  <a:pt x="116" y="112"/>
                  <a:pt x="119" y="110"/>
                </a:cubicBezTo>
                <a:cubicBezTo>
                  <a:pt x="124" y="107"/>
                  <a:pt x="124" y="107"/>
                  <a:pt x="124" y="107"/>
                </a:cubicBezTo>
                <a:cubicBezTo>
                  <a:pt x="125" y="106"/>
                  <a:pt x="125" y="106"/>
                  <a:pt x="125" y="106"/>
                </a:cubicBezTo>
                <a:cubicBezTo>
                  <a:pt x="125" y="107"/>
                  <a:pt x="125" y="107"/>
                  <a:pt x="125" y="107"/>
                </a:cubicBezTo>
                <a:cubicBezTo>
                  <a:pt x="126" y="107"/>
                  <a:pt x="126" y="107"/>
                  <a:pt x="126" y="107"/>
                </a:cubicBezTo>
                <a:cubicBezTo>
                  <a:pt x="129" y="108"/>
                  <a:pt x="129" y="108"/>
                  <a:pt x="129" y="108"/>
                </a:cubicBezTo>
                <a:cubicBezTo>
                  <a:pt x="129" y="108"/>
                  <a:pt x="129" y="108"/>
                  <a:pt x="129" y="108"/>
                </a:cubicBezTo>
                <a:cubicBezTo>
                  <a:pt x="130" y="108"/>
                  <a:pt x="130" y="108"/>
                  <a:pt x="130" y="108"/>
                </a:cubicBezTo>
                <a:cubicBezTo>
                  <a:pt x="134" y="88"/>
                  <a:pt x="134" y="88"/>
                  <a:pt x="134" y="88"/>
                </a:cubicBezTo>
                <a:cubicBezTo>
                  <a:pt x="134" y="88"/>
                  <a:pt x="134" y="88"/>
                  <a:pt x="134" y="88"/>
                </a:cubicBezTo>
                <a:cubicBezTo>
                  <a:pt x="140" y="86"/>
                  <a:pt x="140" y="86"/>
                  <a:pt x="140" y="86"/>
                </a:cubicBezTo>
                <a:cubicBezTo>
                  <a:pt x="147" y="82"/>
                  <a:pt x="150" y="78"/>
                  <a:pt x="150" y="75"/>
                </a:cubicBezTo>
                <a:cubicBezTo>
                  <a:pt x="148" y="69"/>
                  <a:pt x="148" y="69"/>
                  <a:pt x="148" y="69"/>
                </a:cubicBezTo>
                <a:cubicBezTo>
                  <a:pt x="147" y="65"/>
                  <a:pt x="147" y="62"/>
                  <a:pt x="148" y="61"/>
                </a:cubicBezTo>
                <a:cubicBezTo>
                  <a:pt x="149" y="60"/>
                  <a:pt x="150" y="60"/>
                  <a:pt x="151" y="60"/>
                </a:cubicBezTo>
                <a:cubicBezTo>
                  <a:pt x="154" y="60"/>
                  <a:pt x="157" y="60"/>
                  <a:pt x="160" y="62"/>
                </a:cubicBezTo>
                <a:cubicBezTo>
                  <a:pt x="161" y="56"/>
                  <a:pt x="161" y="56"/>
                  <a:pt x="161" y="56"/>
                </a:cubicBezTo>
                <a:cubicBezTo>
                  <a:pt x="161" y="55"/>
                  <a:pt x="161" y="55"/>
                  <a:pt x="161" y="55"/>
                </a:cubicBezTo>
                <a:cubicBezTo>
                  <a:pt x="161" y="54"/>
                  <a:pt x="161" y="54"/>
                  <a:pt x="161" y="54"/>
                </a:cubicBezTo>
                <a:cubicBezTo>
                  <a:pt x="168" y="51"/>
                  <a:pt x="168" y="51"/>
                  <a:pt x="168" y="51"/>
                </a:cubicBezTo>
                <a:cubicBezTo>
                  <a:pt x="169" y="48"/>
                  <a:pt x="169" y="48"/>
                  <a:pt x="169" y="48"/>
                </a:cubicBezTo>
                <a:cubicBezTo>
                  <a:pt x="165" y="48"/>
                  <a:pt x="165" y="48"/>
                  <a:pt x="165" y="48"/>
                </a:cubicBezTo>
                <a:cubicBezTo>
                  <a:pt x="164" y="47"/>
                  <a:pt x="164" y="47"/>
                  <a:pt x="164" y="47"/>
                </a:cubicBezTo>
                <a:cubicBezTo>
                  <a:pt x="164" y="45"/>
                  <a:pt x="164" y="45"/>
                  <a:pt x="164" y="45"/>
                </a:cubicBezTo>
                <a:cubicBezTo>
                  <a:pt x="164" y="44"/>
                  <a:pt x="164" y="44"/>
                  <a:pt x="164" y="44"/>
                </a:cubicBezTo>
                <a:cubicBezTo>
                  <a:pt x="165" y="43"/>
                  <a:pt x="165" y="43"/>
                  <a:pt x="165" y="43"/>
                </a:cubicBezTo>
                <a:cubicBezTo>
                  <a:pt x="166" y="43"/>
                  <a:pt x="166" y="43"/>
                  <a:pt x="166" y="43"/>
                </a:cubicBezTo>
                <a:cubicBezTo>
                  <a:pt x="167" y="43"/>
                  <a:pt x="167" y="43"/>
                  <a:pt x="167" y="43"/>
                </a:cubicBezTo>
                <a:cubicBezTo>
                  <a:pt x="170" y="43"/>
                  <a:pt x="173" y="42"/>
                  <a:pt x="176" y="38"/>
                </a:cubicBezTo>
                <a:cubicBezTo>
                  <a:pt x="202" y="20"/>
                  <a:pt x="202" y="20"/>
                  <a:pt x="202" y="20"/>
                </a:cubicBezTo>
                <a:cubicBezTo>
                  <a:pt x="202" y="20"/>
                  <a:pt x="202" y="20"/>
                  <a:pt x="202" y="20"/>
                </a:cubicBezTo>
                <a:cubicBezTo>
                  <a:pt x="210" y="24"/>
                  <a:pt x="210" y="24"/>
                  <a:pt x="210" y="24"/>
                </a:cubicBezTo>
                <a:cubicBezTo>
                  <a:pt x="214" y="24"/>
                  <a:pt x="214" y="24"/>
                  <a:pt x="214" y="24"/>
                </a:cubicBezTo>
                <a:cubicBezTo>
                  <a:pt x="212" y="15"/>
                  <a:pt x="212" y="15"/>
                  <a:pt x="212" y="15"/>
                </a:cubicBezTo>
                <a:cubicBezTo>
                  <a:pt x="212" y="14"/>
                  <a:pt x="212" y="14"/>
                  <a:pt x="212" y="14"/>
                </a:cubicBezTo>
                <a:cubicBezTo>
                  <a:pt x="212" y="14"/>
                  <a:pt x="212" y="14"/>
                  <a:pt x="212" y="14"/>
                </a:cubicBezTo>
                <a:cubicBezTo>
                  <a:pt x="212" y="14"/>
                  <a:pt x="212" y="14"/>
                  <a:pt x="212" y="14"/>
                </a:cubicBezTo>
                <a:cubicBezTo>
                  <a:pt x="217" y="6"/>
                  <a:pt x="217" y="6"/>
                  <a:pt x="217" y="6"/>
                </a:cubicBezTo>
                <a:cubicBezTo>
                  <a:pt x="216" y="6"/>
                  <a:pt x="216" y="6"/>
                  <a:pt x="216" y="6"/>
                </a:cubicBezTo>
                <a:cubicBezTo>
                  <a:pt x="213" y="6"/>
                  <a:pt x="213" y="6"/>
                  <a:pt x="213" y="6"/>
                </a:cubicBezTo>
                <a:cubicBezTo>
                  <a:pt x="213" y="7"/>
                  <a:pt x="213" y="7"/>
                  <a:pt x="213" y="7"/>
                </a:cubicBezTo>
                <a:cubicBezTo>
                  <a:pt x="212" y="7"/>
                  <a:pt x="212" y="7"/>
                  <a:pt x="212" y="7"/>
                </a:cubicBezTo>
                <a:cubicBezTo>
                  <a:pt x="204" y="8"/>
                  <a:pt x="204" y="8"/>
                  <a:pt x="204" y="8"/>
                </a:cubicBezTo>
                <a:cubicBezTo>
                  <a:pt x="202" y="8"/>
                  <a:pt x="202" y="8"/>
                  <a:pt x="202" y="8"/>
                </a:cubicBezTo>
                <a:cubicBezTo>
                  <a:pt x="202" y="8"/>
                  <a:pt x="202" y="8"/>
                  <a:pt x="202" y="8"/>
                </a:cubicBezTo>
                <a:cubicBezTo>
                  <a:pt x="202" y="8"/>
                  <a:pt x="202" y="8"/>
                  <a:pt x="202" y="8"/>
                </a:cubicBezTo>
                <a:cubicBezTo>
                  <a:pt x="202" y="6"/>
                  <a:pt x="202" y="6"/>
                  <a:pt x="202" y="6"/>
                </a:cubicBezTo>
                <a:cubicBezTo>
                  <a:pt x="200" y="4"/>
                  <a:pt x="200" y="4"/>
                  <a:pt x="200" y="4"/>
                </a:cubicBezTo>
                <a:lnTo>
                  <a:pt x="198" y="4"/>
                </a:lnTo>
                <a:close/>
              </a:path>
            </a:pathLst>
          </a:custGeom>
          <a:solidFill>
            <a:schemeClr val="accent3"/>
          </a:solidFill>
          <a:ln>
            <a:noFill/>
          </a:ln>
        </p:spPr>
        <p:txBody>
          <a:bodyPr/>
          <a:lstStyle/>
          <a:p>
            <a:endParaRPr lang="zh-CN" altLang="en-US"/>
          </a:p>
        </p:txBody>
      </p:sp>
      <p:sp>
        <p:nvSpPr>
          <p:cNvPr id="39" name="Freeform 31"/>
          <p:cNvSpPr/>
          <p:nvPr/>
        </p:nvSpPr>
        <p:spPr bwMode="auto">
          <a:xfrm>
            <a:off x="5000625" y="3778250"/>
            <a:ext cx="109538" cy="98425"/>
          </a:xfrm>
          <a:custGeom>
            <a:avLst/>
            <a:gdLst>
              <a:gd name="T0" fmla="*/ 2147483646 w 34"/>
              <a:gd name="T1" fmla="*/ 2147483646 h 31"/>
              <a:gd name="T2" fmla="*/ 2147483646 w 34"/>
              <a:gd name="T3" fmla="*/ 2147483646 h 31"/>
              <a:gd name="T4" fmla="*/ 2147483646 w 34"/>
              <a:gd name="T5" fmla="*/ 2147483646 h 31"/>
              <a:gd name="T6" fmla="*/ 2147483646 w 34"/>
              <a:gd name="T7" fmla="*/ 2147483646 h 31"/>
              <a:gd name="T8" fmla="*/ 2147483646 w 34"/>
              <a:gd name="T9" fmla="*/ 2147483646 h 31"/>
              <a:gd name="T10" fmla="*/ 2147483646 w 34"/>
              <a:gd name="T11" fmla="*/ 2147483646 h 31"/>
              <a:gd name="T12" fmla="*/ 2147483646 w 34"/>
              <a:gd name="T13" fmla="*/ 2147483646 h 31"/>
              <a:gd name="T14" fmla="*/ 2147483646 w 34"/>
              <a:gd name="T15" fmla="*/ 2147483646 h 31"/>
              <a:gd name="T16" fmla="*/ 2147483646 w 34"/>
              <a:gd name="T17" fmla="*/ 2147483646 h 31"/>
              <a:gd name="T18" fmla="*/ 2147483646 w 34"/>
              <a:gd name="T19" fmla="*/ 2147483646 h 31"/>
              <a:gd name="T20" fmla="*/ 0 w 34"/>
              <a:gd name="T21" fmla="*/ 2147483646 h 31"/>
              <a:gd name="T22" fmla="*/ 2147483646 w 34"/>
              <a:gd name="T23" fmla="*/ 2147483646 h 31"/>
              <a:gd name="T24" fmla="*/ 2147483646 w 34"/>
              <a:gd name="T25" fmla="*/ 2147483646 h 31"/>
              <a:gd name="T26" fmla="*/ 2147483646 w 34"/>
              <a:gd name="T27" fmla="*/ 2147483646 h 31"/>
              <a:gd name="T28" fmla="*/ 2147483646 w 34"/>
              <a:gd name="T29" fmla="*/ 2147483646 h 31"/>
              <a:gd name="T30" fmla="*/ 2147483646 w 34"/>
              <a:gd name="T31" fmla="*/ 2147483646 h 31"/>
              <a:gd name="T32" fmla="*/ 2147483646 w 34"/>
              <a:gd name="T33" fmla="*/ 2147483646 h 31"/>
              <a:gd name="T34" fmla="*/ 2147483646 w 34"/>
              <a:gd name="T35" fmla="*/ 2147483646 h 31"/>
              <a:gd name="T36" fmla="*/ 2147483646 w 34"/>
              <a:gd name="T37" fmla="*/ 2147483646 h 3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4" h="31">
                <a:moveTo>
                  <a:pt x="31" y="17"/>
                </a:moveTo>
                <a:cubicBezTo>
                  <a:pt x="34" y="13"/>
                  <a:pt x="34" y="13"/>
                  <a:pt x="34" y="13"/>
                </a:cubicBezTo>
                <a:cubicBezTo>
                  <a:pt x="34" y="13"/>
                  <a:pt x="34" y="13"/>
                  <a:pt x="34" y="13"/>
                </a:cubicBezTo>
                <a:cubicBezTo>
                  <a:pt x="34" y="13"/>
                  <a:pt x="34" y="13"/>
                  <a:pt x="34" y="13"/>
                </a:cubicBezTo>
                <a:cubicBezTo>
                  <a:pt x="34" y="13"/>
                  <a:pt x="34" y="13"/>
                  <a:pt x="34" y="13"/>
                </a:cubicBezTo>
                <a:cubicBezTo>
                  <a:pt x="24" y="5"/>
                  <a:pt x="24" y="5"/>
                  <a:pt x="24" y="5"/>
                </a:cubicBezTo>
                <a:cubicBezTo>
                  <a:pt x="19" y="1"/>
                  <a:pt x="14" y="0"/>
                  <a:pt x="11" y="1"/>
                </a:cubicBezTo>
                <a:cubicBezTo>
                  <a:pt x="7" y="2"/>
                  <a:pt x="7" y="2"/>
                  <a:pt x="7" y="2"/>
                </a:cubicBezTo>
                <a:cubicBezTo>
                  <a:pt x="7" y="11"/>
                  <a:pt x="7" y="11"/>
                  <a:pt x="7" y="11"/>
                </a:cubicBezTo>
                <a:cubicBezTo>
                  <a:pt x="6" y="13"/>
                  <a:pt x="5" y="17"/>
                  <a:pt x="2" y="19"/>
                </a:cubicBezTo>
                <a:cubicBezTo>
                  <a:pt x="0" y="21"/>
                  <a:pt x="0" y="21"/>
                  <a:pt x="0" y="21"/>
                </a:cubicBezTo>
                <a:cubicBezTo>
                  <a:pt x="4" y="25"/>
                  <a:pt x="4" y="25"/>
                  <a:pt x="4" y="25"/>
                </a:cubicBezTo>
                <a:cubicBezTo>
                  <a:pt x="5" y="25"/>
                  <a:pt x="5" y="25"/>
                  <a:pt x="5" y="25"/>
                </a:cubicBezTo>
                <a:cubicBezTo>
                  <a:pt x="6" y="29"/>
                  <a:pt x="6" y="29"/>
                  <a:pt x="6" y="29"/>
                </a:cubicBezTo>
                <a:cubicBezTo>
                  <a:pt x="11" y="31"/>
                  <a:pt x="11" y="31"/>
                  <a:pt x="11" y="31"/>
                </a:cubicBezTo>
                <a:cubicBezTo>
                  <a:pt x="13" y="29"/>
                  <a:pt x="15" y="28"/>
                  <a:pt x="17" y="28"/>
                </a:cubicBezTo>
                <a:cubicBezTo>
                  <a:pt x="26" y="30"/>
                  <a:pt x="26" y="30"/>
                  <a:pt x="26" y="30"/>
                </a:cubicBezTo>
                <a:cubicBezTo>
                  <a:pt x="26" y="27"/>
                  <a:pt x="26" y="27"/>
                  <a:pt x="26" y="27"/>
                </a:cubicBezTo>
                <a:cubicBezTo>
                  <a:pt x="27" y="21"/>
                  <a:pt x="29" y="18"/>
                  <a:pt x="31" y="17"/>
                </a:cubicBezTo>
                <a:close/>
              </a:path>
            </a:pathLst>
          </a:custGeom>
          <a:solidFill>
            <a:schemeClr val="accent3"/>
          </a:solidFill>
          <a:ln>
            <a:noFill/>
          </a:ln>
        </p:spPr>
        <p:txBody>
          <a:bodyPr/>
          <a:lstStyle/>
          <a:p>
            <a:endParaRPr lang="zh-CN" altLang="en-US"/>
          </a:p>
        </p:txBody>
      </p:sp>
      <p:sp>
        <p:nvSpPr>
          <p:cNvPr id="40" name="Freeform 32"/>
          <p:cNvSpPr/>
          <p:nvPr/>
        </p:nvSpPr>
        <p:spPr bwMode="auto">
          <a:xfrm>
            <a:off x="4489450" y="3411538"/>
            <a:ext cx="606425" cy="469900"/>
          </a:xfrm>
          <a:custGeom>
            <a:avLst/>
            <a:gdLst>
              <a:gd name="T0" fmla="*/ 2147483646 w 189"/>
              <a:gd name="T1" fmla="*/ 2147483646 h 146"/>
              <a:gd name="T2" fmla="*/ 2147483646 w 189"/>
              <a:gd name="T3" fmla="*/ 2147483646 h 146"/>
              <a:gd name="T4" fmla="*/ 2147483646 w 189"/>
              <a:gd name="T5" fmla="*/ 2147483646 h 146"/>
              <a:gd name="T6" fmla="*/ 2147483646 w 189"/>
              <a:gd name="T7" fmla="*/ 0 h 146"/>
              <a:gd name="T8" fmla="*/ 2147483646 w 189"/>
              <a:gd name="T9" fmla="*/ 2147483646 h 146"/>
              <a:gd name="T10" fmla="*/ 2147483646 w 189"/>
              <a:gd name="T11" fmla="*/ 2147483646 h 146"/>
              <a:gd name="T12" fmla="*/ 2147483646 w 189"/>
              <a:gd name="T13" fmla="*/ 2147483646 h 146"/>
              <a:gd name="T14" fmla="*/ 2147483646 w 189"/>
              <a:gd name="T15" fmla="*/ 2147483646 h 146"/>
              <a:gd name="T16" fmla="*/ 2147483646 w 189"/>
              <a:gd name="T17" fmla="*/ 2147483646 h 146"/>
              <a:gd name="T18" fmla="*/ 2147483646 w 189"/>
              <a:gd name="T19" fmla="*/ 2147483646 h 146"/>
              <a:gd name="T20" fmla="*/ 2147483646 w 189"/>
              <a:gd name="T21" fmla="*/ 2147483646 h 146"/>
              <a:gd name="T22" fmla="*/ 0 w 189"/>
              <a:gd name="T23" fmla="*/ 2147483646 h 146"/>
              <a:gd name="T24" fmla="*/ 2147483646 w 189"/>
              <a:gd name="T25" fmla="*/ 2147483646 h 146"/>
              <a:gd name="T26" fmla="*/ 2147483646 w 189"/>
              <a:gd name="T27" fmla="*/ 2147483646 h 146"/>
              <a:gd name="T28" fmla="*/ 2147483646 w 189"/>
              <a:gd name="T29" fmla="*/ 2147483646 h 146"/>
              <a:gd name="T30" fmla="*/ 2147483646 w 189"/>
              <a:gd name="T31" fmla="*/ 2147483646 h 146"/>
              <a:gd name="T32" fmla="*/ 2147483646 w 189"/>
              <a:gd name="T33" fmla="*/ 2147483646 h 146"/>
              <a:gd name="T34" fmla="*/ 2147483646 w 189"/>
              <a:gd name="T35" fmla="*/ 2147483646 h 146"/>
              <a:gd name="T36" fmla="*/ 2147483646 w 189"/>
              <a:gd name="T37" fmla="*/ 2147483646 h 146"/>
              <a:gd name="T38" fmla="*/ 2147483646 w 189"/>
              <a:gd name="T39" fmla="*/ 2147483646 h 146"/>
              <a:gd name="T40" fmla="*/ 2147483646 w 189"/>
              <a:gd name="T41" fmla="*/ 2147483646 h 146"/>
              <a:gd name="T42" fmla="*/ 2147483646 w 189"/>
              <a:gd name="T43" fmla="*/ 2147483646 h 146"/>
              <a:gd name="T44" fmla="*/ 2147483646 w 189"/>
              <a:gd name="T45" fmla="*/ 2147483646 h 146"/>
              <a:gd name="T46" fmla="*/ 2147483646 w 189"/>
              <a:gd name="T47" fmla="*/ 2147483646 h 146"/>
              <a:gd name="T48" fmla="*/ 2147483646 w 189"/>
              <a:gd name="T49" fmla="*/ 2147483646 h 146"/>
              <a:gd name="T50" fmla="*/ 2147483646 w 189"/>
              <a:gd name="T51" fmla="*/ 2147483646 h 146"/>
              <a:gd name="T52" fmla="*/ 2147483646 w 189"/>
              <a:gd name="T53" fmla="*/ 2147483646 h 146"/>
              <a:gd name="T54" fmla="*/ 2147483646 w 189"/>
              <a:gd name="T55" fmla="*/ 2147483646 h 146"/>
              <a:gd name="T56" fmla="*/ 2147483646 w 189"/>
              <a:gd name="T57" fmla="*/ 2147483646 h 146"/>
              <a:gd name="T58" fmla="*/ 2147483646 w 189"/>
              <a:gd name="T59" fmla="*/ 2147483646 h 146"/>
              <a:gd name="T60" fmla="*/ 2147483646 w 189"/>
              <a:gd name="T61" fmla="*/ 2147483646 h 146"/>
              <a:gd name="T62" fmla="*/ 2147483646 w 189"/>
              <a:gd name="T63" fmla="*/ 2147483646 h 146"/>
              <a:gd name="T64" fmla="*/ 2147483646 w 189"/>
              <a:gd name="T65" fmla="*/ 2147483646 h 146"/>
              <a:gd name="T66" fmla="*/ 2147483646 w 189"/>
              <a:gd name="T67" fmla="*/ 2147483646 h 146"/>
              <a:gd name="T68" fmla="*/ 2147483646 w 189"/>
              <a:gd name="T69" fmla="*/ 2147483646 h 146"/>
              <a:gd name="T70" fmla="*/ 2147483646 w 189"/>
              <a:gd name="T71" fmla="*/ 2147483646 h 146"/>
              <a:gd name="T72" fmla="*/ 2147483646 w 189"/>
              <a:gd name="T73" fmla="*/ 2147483646 h 146"/>
              <a:gd name="T74" fmla="*/ 2147483646 w 189"/>
              <a:gd name="T75" fmla="*/ 2147483646 h 146"/>
              <a:gd name="T76" fmla="*/ 2147483646 w 189"/>
              <a:gd name="T77" fmla="*/ 2147483646 h 146"/>
              <a:gd name="T78" fmla="*/ 2147483646 w 189"/>
              <a:gd name="T79" fmla="*/ 2147483646 h 146"/>
              <a:gd name="T80" fmla="*/ 2147483646 w 189"/>
              <a:gd name="T81" fmla="*/ 2147483646 h 14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9" h="146">
                <a:moveTo>
                  <a:pt x="132" y="43"/>
                </a:moveTo>
                <a:cubicBezTo>
                  <a:pt x="128" y="39"/>
                  <a:pt x="124" y="33"/>
                  <a:pt x="120" y="23"/>
                </a:cubicBezTo>
                <a:cubicBezTo>
                  <a:pt x="109" y="23"/>
                  <a:pt x="102" y="21"/>
                  <a:pt x="99" y="17"/>
                </a:cubicBezTo>
                <a:cubicBezTo>
                  <a:pt x="96" y="13"/>
                  <a:pt x="92" y="11"/>
                  <a:pt x="85" y="9"/>
                </a:cubicBezTo>
                <a:cubicBezTo>
                  <a:pt x="83" y="8"/>
                  <a:pt x="83" y="8"/>
                  <a:pt x="83" y="8"/>
                </a:cubicBezTo>
                <a:cubicBezTo>
                  <a:pt x="85" y="1"/>
                  <a:pt x="85" y="1"/>
                  <a:pt x="85" y="1"/>
                </a:cubicBezTo>
                <a:cubicBezTo>
                  <a:pt x="84" y="1"/>
                  <a:pt x="84" y="1"/>
                  <a:pt x="84" y="1"/>
                </a:cubicBezTo>
                <a:cubicBezTo>
                  <a:pt x="82" y="0"/>
                  <a:pt x="82" y="0"/>
                  <a:pt x="82" y="0"/>
                </a:cubicBezTo>
                <a:cubicBezTo>
                  <a:pt x="77" y="3"/>
                  <a:pt x="74" y="5"/>
                  <a:pt x="72" y="8"/>
                </a:cubicBezTo>
                <a:cubicBezTo>
                  <a:pt x="71" y="11"/>
                  <a:pt x="69" y="14"/>
                  <a:pt x="66" y="16"/>
                </a:cubicBezTo>
                <a:cubicBezTo>
                  <a:pt x="64" y="23"/>
                  <a:pt x="62" y="26"/>
                  <a:pt x="60" y="26"/>
                </a:cubicBezTo>
                <a:cubicBezTo>
                  <a:pt x="59" y="26"/>
                  <a:pt x="58" y="25"/>
                  <a:pt x="58" y="24"/>
                </a:cubicBezTo>
                <a:cubicBezTo>
                  <a:pt x="54" y="21"/>
                  <a:pt x="54" y="21"/>
                  <a:pt x="54" y="21"/>
                </a:cubicBezTo>
                <a:cubicBezTo>
                  <a:pt x="52" y="20"/>
                  <a:pt x="50" y="19"/>
                  <a:pt x="48" y="19"/>
                </a:cubicBezTo>
                <a:cubicBezTo>
                  <a:pt x="44" y="20"/>
                  <a:pt x="44" y="20"/>
                  <a:pt x="44" y="20"/>
                </a:cubicBezTo>
                <a:cubicBezTo>
                  <a:pt x="41" y="23"/>
                  <a:pt x="37" y="25"/>
                  <a:pt x="31" y="25"/>
                </a:cubicBezTo>
                <a:cubicBezTo>
                  <a:pt x="16" y="25"/>
                  <a:pt x="16" y="25"/>
                  <a:pt x="16" y="25"/>
                </a:cubicBezTo>
                <a:cubicBezTo>
                  <a:pt x="11" y="22"/>
                  <a:pt x="9" y="17"/>
                  <a:pt x="10" y="11"/>
                </a:cubicBezTo>
                <a:cubicBezTo>
                  <a:pt x="4" y="9"/>
                  <a:pt x="4" y="9"/>
                  <a:pt x="4" y="9"/>
                </a:cubicBezTo>
                <a:cubicBezTo>
                  <a:pt x="2" y="17"/>
                  <a:pt x="2" y="17"/>
                  <a:pt x="2" y="17"/>
                </a:cubicBezTo>
                <a:cubicBezTo>
                  <a:pt x="2" y="17"/>
                  <a:pt x="2" y="17"/>
                  <a:pt x="2" y="17"/>
                </a:cubicBezTo>
                <a:cubicBezTo>
                  <a:pt x="2" y="18"/>
                  <a:pt x="2" y="18"/>
                  <a:pt x="2" y="18"/>
                </a:cubicBezTo>
                <a:cubicBezTo>
                  <a:pt x="1" y="18"/>
                  <a:pt x="1" y="18"/>
                  <a:pt x="1" y="18"/>
                </a:cubicBezTo>
                <a:cubicBezTo>
                  <a:pt x="0" y="20"/>
                  <a:pt x="0" y="20"/>
                  <a:pt x="0" y="20"/>
                </a:cubicBezTo>
                <a:cubicBezTo>
                  <a:pt x="4" y="21"/>
                  <a:pt x="4" y="21"/>
                  <a:pt x="4" y="21"/>
                </a:cubicBezTo>
                <a:cubicBezTo>
                  <a:pt x="4" y="21"/>
                  <a:pt x="4" y="21"/>
                  <a:pt x="4" y="21"/>
                </a:cubicBezTo>
                <a:cubicBezTo>
                  <a:pt x="5" y="21"/>
                  <a:pt x="5" y="21"/>
                  <a:pt x="5" y="21"/>
                </a:cubicBezTo>
                <a:cubicBezTo>
                  <a:pt x="5" y="21"/>
                  <a:pt x="5" y="21"/>
                  <a:pt x="5" y="21"/>
                </a:cubicBezTo>
                <a:cubicBezTo>
                  <a:pt x="12" y="31"/>
                  <a:pt x="17" y="37"/>
                  <a:pt x="20" y="38"/>
                </a:cubicBezTo>
                <a:cubicBezTo>
                  <a:pt x="21" y="39"/>
                  <a:pt x="26" y="41"/>
                  <a:pt x="34" y="43"/>
                </a:cubicBezTo>
                <a:cubicBezTo>
                  <a:pt x="49" y="48"/>
                  <a:pt x="49" y="48"/>
                  <a:pt x="49" y="48"/>
                </a:cubicBezTo>
                <a:cubicBezTo>
                  <a:pt x="53" y="50"/>
                  <a:pt x="58" y="59"/>
                  <a:pt x="62" y="75"/>
                </a:cubicBezTo>
                <a:cubicBezTo>
                  <a:pt x="69" y="79"/>
                  <a:pt x="73" y="81"/>
                  <a:pt x="76" y="81"/>
                </a:cubicBezTo>
                <a:cubicBezTo>
                  <a:pt x="78" y="79"/>
                  <a:pt x="83" y="77"/>
                  <a:pt x="90" y="72"/>
                </a:cubicBezTo>
                <a:cubicBezTo>
                  <a:pt x="90" y="72"/>
                  <a:pt x="90" y="72"/>
                  <a:pt x="90" y="72"/>
                </a:cubicBezTo>
                <a:cubicBezTo>
                  <a:pt x="91" y="71"/>
                  <a:pt x="91" y="71"/>
                  <a:pt x="91" y="71"/>
                </a:cubicBezTo>
                <a:cubicBezTo>
                  <a:pt x="92" y="72"/>
                  <a:pt x="92" y="72"/>
                  <a:pt x="92" y="72"/>
                </a:cubicBezTo>
                <a:cubicBezTo>
                  <a:pt x="99" y="73"/>
                  <a:pt x="99" y="73"/>
                  <a:pt x="99" y="73"/>
                </a:cubicBezTo>
                <a:cubicBezTo>
                  <a:pt x="100" y="73"/>
                  <a:pt x="100" y="73"/>
                  <a:pt x="100" y="73"/>
                </a:cubicBezTo>
                <a:cubicBezTo>
                  <a:pt x="100" y="75"/>
                  <a:pt x="100" y="75"/>
                  <a:pt x="100" y="75"/>
                </a:cubicBezTo>
                <a:cubicBezTo>
                  <a:pt x="99" y="76"/>
                  <a:pt x="99" y="76"/>
                  <a:pt x="99" y="76"/>
                </a:cubicBezTo>
                <a:cubicBezTo>
                  <a:pt x="97" y="85"/>
                  <a:pt x="95" y="91"/>
                  <a:pt x="93" y="93"/>
                </a:cubicBezTo>
                <a:cubicBezTo>
                  <a:pt x="84" y="93"/>
                  <a:pt x="84" y="93"/>
                  <a:pt x="84" y="93"/>
                </a:cubicBezTo>
                <a:cubicBezTo>
                  <a:pt x="84" y="93"/>
                  <a:pt x="84" y="93"/>
                  <a:pt x="84" y="93"/>
                </a:cubicBezTo>
                <a:cubicBezTo>
                  <a:pt x="84" y="97"/>
                  <a:pt x="81" y="103"/>
                  <a:pt x="76" y="111"/>
                </a:cubicBezTo>
                <a:cubicBezTo>
                  <a:pt x="74" y="113"/>
                  <a:pt x="74" y="115"/>
                  <a:pt x="74" y="117"/>
                </a:cubicBezTo>
                <a:cubicBezTo>
                  <a:pt x="83" y="123"/>
                  <a:pt x="83" y="123"/>
                  <a:pt x="83" y="123"/>
                </a:cubicBezTo>
                <a:cubicBezTo>
                  <a:pt x="85" y="126"/>
                  <a:pt x="87" y="127"/>
                  <a:pt x="89" y="127"/>
                </a:cubicBezTo>
                <a:cubicBezTo>
                  <a:pt x="91" y="127"/>
                  <a:pt x="91" y="127"/>
                  <a:pt x="91" y="127"/>
                </a:cubicBezTo>
                <a:cubicBezTo>
                  <a:pt x="93" y="133"/>
                  <a:pt x="93" y="133"/>
                  <a:pt x="93" y="133"/>
                </a:cubicBezTo>
                <a:cubicBezTo>
                  <a:pt x="97" y="135"/>
                  <a:pt x="97" y="135"/>
                  <a:pt x="97" y="135"/>
                </a:cubicBezTo>
                <a:cubicBezTo>
                  <a:pt x="100" y="133"/>
                  <a:pt x="100" y="133"/>
                  <a:pt x="100" y="133"/>
                </a:cubicBezTo>
                <a:cubicBezTo>
                  <a:pt x="101" y="131"/>
                  <a:pt x="102" y="131"/>
                  <a:pt x="104" y="131"/>
                </a:cubicBezTo>
                <a:cubicBezTo>
                  <a:pt x="108" y="131"/>
                  <a:pt x="111" y="133"/>
                  <a:pt x="115" y="139"/>
                </a:cubicBezTo>
                <a:cubicBezTo>
                  <a:pt x="115" y="139"/>
                  <a:pt x="115" y="139"/>
                  <a:pt x="115" y="139"/>
                </a:cubicBezTo>
                <a:cubicBezTo>
                  <a:pt x="118" y="143"/>
                  <a:pt x="118" y="143"/>
                  <a:pt x="118" y="143"/>
                </a:cubicBezTo>
                <a:cubicBezTo>
                  <a:pt x="119" y="143"/>
                  <a:pt x="119" y="143"/>
                  <a:pt x="119" y="143"/>
                </a:cubicBezTo>
                <a:cubicBezTo>
                  <a:pt x="121" y="141"/>
                  <a:pt x="126" y="142"/>
                  <a:pt x="132" y="144"/>
                </a:cubicBezTo>
                <a:cubicBezTo>
                  <a:pt x="142" y="146"/>
                  <a:pt x="142" y="146"/>
                  <a:pt x="142" y="146"/>
                </a:cubicBezTo>
                <a:cubicBezTo>
                  <a:pt x="152" y="143"/>
                  <a:pt x="152" y="143"/>
                  <a:pt x="152" y="143"/>
                </a:cubicBezTo>
                <a:cubicBezTo>
                  <a:pt x="156" y="141"/>
                  <a:pt x="156" y="141"/>
                  <a:pt x="156" y="141"/>
                </a:cubicBezTo>
                <a:cubicBezTo>
                  <a:pt x="159" y="139"/>
                  <a:pt x="159" y="139"/>
                  <a:pt x="159" y="139"/>
                </a:cubicBezTo>
                <a:cubicBezTo>
                  <a:pt x="156" y="136"/>
                  <a:pt x="156" y="136"/>
                  <a:pt x="156" y="136"/>
                </a:cubicBezTo>
                <a:cubicBezTo>
                  <a:pt x="156" y="135"/>
                  <a:pt x="156" y="133"/>
                  <a:pt x="158" y="131"/>
                </a:cubicBezTo>
                <a:cubicBezTo>
                  <a:pt x="161" y="129"/>
                  <a:pt x="162" y="127"/>
                  <a:pt x="162" y="124"/>
                </a:cubicBezTo>
                <a:cubicBezTo>
                  <a:pt x="162" y="119"/>
                  <a:pt x="162" y="119"/>
                  <a:pt x="162" y="119"/>
                </a:cubicBezTo>
                <a:cubicBezTo>
                  <a:pt x="162" y="117"/>
                  <a:pt x="162" y="115"/>
                  <a:pt x="163" y="115"/>
                </a:cubicBezTo>
                <a:cubicBezTo>
                  <a:pt x="164" y="113"/>
                  <a:pt x="166" y="112"/>
                  <a:pt x="170" y="111"/>
                </a:cubicBezTo>
                <a:cubicBezTo>
                  <a:pt x="175" y="111"/>
                  <a:pt x="181" y="113"/>
                  <a:pt x="189" y="119"/>
                </a:cubicBezTo>
                <a:cubicBezTo>
                  <a:pt x="186" y="111"/>
                  <a:pt x="186" y="111"/>
                  <a:pt x="186" y="111"/>
                </a:cubicBezTo>
                <a:cubicBezTo>
                  <a:pt x="182" y="105"/>
                  <a:pt x="182" y="105"/>
                  <a:pt x="182" y="105"/>
                </a:cubicBezTo>
                <a:cubicBezTo>
                  <a:pt x="181" y="98"/>
                  <a:pt x="181" y="98"/>
                  <a:pt x="181" y="98"/>
                </a:cubicBezTo>
                <a:cubicBezTo>
                  <a:pt x="174" y="97"/>
                  <a:pt x="174" y="97"/>
                  <a:pt x="174" y="97"/>
                </a:cubicBezTo>
                <a:cubicBezTo>
                  <a:pt x="174" y="97"/>
                  <a:pt x="174" y="97"/>
                  <a:pt x="174" y="97"/>
                </a:cubicBezTo>
                <a:cubicBezTo>
                  <a:pt x="174" y="97"/>
                  <a:pt x="174" y="97"/>
                  <a:pt x="174" y="97"/>
                </a:cubicBezTo>
                <a:cubicBezTo>
                  <a:pt x="174" y="97"/>
                  <a:pt x="174" y="97"/>
                  <a:pt x="174" y="97"/>
                </a:cubicBezTo>
                <a:cubicBezTo>
                  <a:pt x="174" y="97"/>
                  <a:pt x="174" y="97"/>
                  <a:pt x="174" y="97"/>
                </a:cubicBezTo>
                <a:cubicBezTo>
                  <a:pt x="156" y="86"/>
                  <a:pt x="156" y="86"/>
                  <a:pt x="156" y="86"/>
                </a:cubicBezTo>
                <a:cubicBezTo>
                  <a:pt x="147" y="85"/>
                  <a:pt x="147" y="85"/>
                  <a:pt x="147" y="85"/>
                </a:cubicBezTo>
                <a:cubicBezTo>
                  <a:pt x="147" y="83"/>
                  <a:pt x="147" y="83"/>
                  <a:pt x="147" y="83"/>
                </a:cubicBezTo>
                <a:cubicBezTo>
                  <a:pt x="146" y="73"/>
                  <a:pt x="146" y="73"/>
                  <a:pt x="146" y="73"/>
                </a:cubicBezTo>
                <a:cubicBezTo>
                  <a:pt x="140" y="57"/>
                  <a:pt x="136" y="46"/>
                  <a:pt x="132" y="43"/>
                </a:cubicBezTo>
                <a:close/>
              </a:path>
            </a:pathLst>
          </a:custGeom>
          <a:solidFill>
            <a:schemeClr val="accent3"/>
          </a:solidFill>
          <a:ln>
            <a:noFill/>
          </a:ln>
        </p:spPr>
        <p:txBody>
          <a:bodyPr/>
          <a:lstStyle/>
          <a:p>
            <a:endParaRPr lang="zh-CN" altLang="en-US"/>
          </a:p>
        </p:txBody>
      </p:sp>
      <p:sp>
        <p:nvSpPr>
          <p:cNvPr id="41" name="Freeform 33"/>
          <p:cNvSpPr/>
          <p:nvPr/>
        </p:nvSpPr>
        <p:spPr bwMode="auto">
          <a:xfrm>
            <a:off x="4171950" y="2514600"/>
            <a:ext cx="565150" cy="808038"/>
          </a:xfrm>
          <a:custGeom>
            <a:avLst/>
            <a:gdLst>
              <a:gd name="T0" fmla="*/ 2147483646 w 176"/>
              <a:gd name="T1" fmla="*/ 2147483646 h 251"/>
              <a:gd name="T2" fmla="*/ 2147483646 w 176"/>
              <a:gd name="T3" fmla="*/ 2147483646 h 251"/>
              <a:gd name="T4" fmla="*/ 2147483646 w 176"/>
              <a:gd name="T5" fmla="*/ 2147483646 h 251"/>
              <a:gd name="T6" fmla="*/ 2147483646 w 176"/>
              <a:gd name="T7" fmla="*/ 2147483646 h 251"/>
              <a:gd name="T8" fmla="*/ 2147483646 w 176"/>
              <a:gd name="T9" fmla="*/ 2147483646 h 251"/>
              <a:gd name="T10" fmla="*/ 2147483646 w 176"/>
              <a:gd name="T11" fmla="*/ 2147483646 h 251"/>
              <a:gd name="T12" fmla="*/ 2147483646 w 176"/>
              <a:gd name="T13" fmla="*/ 2147483646 h 251"/>
              <a:gd name="T14" fmla="*/ 2147483646 w 176"/>
              <a:gd name="T15" fmla="*/ 2147483646 h 251"/>
              <a:gd name="T16" fmla="*/ 2147483646 w 176"/>
              <a:gd name="T17" fmla="*/ 0 h 251"/>
              <a:gd name="T18" fmla="*/ 2147483646 w 176"/>
              <a:gd name="T19" fmla="*/ 2147483646 h 251"/>
              <a:gd name="T20" fmla="*/ 2147483646 w 176"/>
              <a:gd name="T21" fmla="*/ 2147483646 h 251"/>
              <a:gd name="T22" fmla="*/ 2147483646 w 176"/>
              <a:gd name="T23" fmla="*/ 2147483646 h 251"/>
              <a:gd name="T24" fmla="*/ 2147483646 w 176"/>
              <a:gd name="T25" fmla="*/ 2147483646 h 251"/>
              <a:gd name="T26" fmla="*/ 2147483646 w 176"/>
              <a:gd name="T27" fmla="*/ 2147483646 h 251"/>
              <a:gd name="T28" fmla="*/ 2147483646 w 176"/>
              <a:gd name="T29" fmla="*/ 2147483646 h 251"/>
              <a:gd name="T30" fmla="*/ 2147483646 w 176"/>
              <a:gd name="T31" fmla="*/ 2147483646 h 251"/>
              <a:gd name="T32" fmla="*/ 2147483646 w 176"/>
              <a:gd name="T33" fmla="*/ 2147483646 h 251"/>
              <a:gd name="T34" fmla="*/ 2147483646 w 176"/>
              <a:gd name="T35" fmla="*/ 2147483646 h 251"/>
              <a:gd name="T36" fmla="*/ 2147483646 w 176"/>
              <a:gd name="T37" fmla="*/ 2147483646 h 251"/>
              <a:gd name="T38" fmla="*/ 2147483646 w 176"/>
              <a:gd name="T39" fmla="*/ 2147483646 h 251"/>
              <a:gd name="T40" fmla="*/ 2147483646 w 176"/>
              <a:gd name="T41" fmla="*/ 2147483646 h 251"/>
              <a:gd name="T42" fmla="*/ 2147483646 w 176"/>
              <a:gd name="T43" fmla="*/ 2147483646 h 251"/>
              <a:gd name="T44" fmla="*/ 2147483646 w 176"/>
              <a:gd name="T45" fmla="*/ 2147483646 h 251"/>
              <a:gd name="T46" fmla="*/ 2147483646 w 176"/>
              <a:gd name="T47" fmla="*/ 2147483646 h 251"/>
              <a:gd name="T48" fmla="*/ 2147483646 w 176"/>
              <a:gd name="T49" fmla="*/ 2147483646 h 251"/>
              <a:gd name="T50" fmla="*/ 2147483646 w 176"/>
              <a:gd name="T51" fmla="*/ 2147483646 h 251"/>
              <a:gd name="T52" fmla="*/ 2147483646 w 176"/>
              <a:gd name="T53" fmla="*/ 2147483646 h 251"/>
              <a:gd name="T54" fmla="*/ 2147483646 w 176"/>
              <a:gd name="T55" fmla="*/ 2147483646 h 251"/>
              <a:gd name="T56" fmla="*/ 2147483646 w 176"/>
              <a:gd name="T57" fmla="*/ 2147483646 h 251"/>
              <a:gd name="T58" fmla="*/ 2147483646 w 176"/>
              <a:gd name="T59" fmla="*/ 2147483646 h 251"/>
              <a:gd name="T60" fmla="*/ 2147483646 w 176"/>
              <a:gd name="T61" fmla="*/ 2147483646 h 251"/>
              <a:gd name="T62" fmla="*/ 2147483646 w 176"/>
              <a:gd name="T63" fmla="*/ 2147483646 h 251"/>
              <a:gd name="T64" fmla="*/ 2147483646 w 176"/>
              <a:gd name="T65" fmla="*/ 2147483646 h 251"/>
              <a:gd name="T66" fmla="*/ 2147483646 w 176"/>
              <a:gd name="T67" fmla="*/ 2147483646 h 251"/>
              <a:gd name="T68" fmla="*/ 2147483646 w 176"/>
              <a:gd name="T69" fmla="*/ 2147483646 h 251"/>
              <a:gd name="T70" fmla="*/ 2147483646 w 176"/>
              <a:gd name="T71" fmla="*/ 2147483646 h 251"/>
              <a:gd name="T72" fmla="*/ 2147483646 w 176"/>
              <a:gd name="T73" fmla="*/ 2147483646 h 251"/>
              <a:gd name="T74" fmla="*/ 2147483646 w 176"/>
              <a:gd name="T75" fmla="*/ 2147483646 h 251"/>
              <a:gd name="T76" fmla="*/ 2147483646 w 176"/>
              <a:gd name="T77" fmla="*/ 2147483646 h 251"/>
              <a:gd name="T78" fmla="*/ 2147483646 w 176"/>
              <a:gd name="T79" fmla="*/ 2147483646 h 251"/>
              <a:gd name="T80" fmla="*/ 2147483646 w 176"/>
              <a:gd name="T81" fmla="*/ 2147483646 h 251"/>
              <a:gd name="T82" fmla="*/ 2147483646 w 176"/>
              <a:gd name="T83" fmla="*/ 2147483646 h 251"/>
              <a:gd name="T84" fmla="*/ 2147483646 w 176"/>
              <a:gd name="T85" fmla="*/ 2147483646 h 251"/>
              <a:gd name="T86" fmla="*/ 2147483646 w 176"/>
              <a:gd name="T87" fmla="*/ 2147483646 h 251"/>
              <a:gd name="T88" fmla="*/ 2147483646 w 176"/>
              <a:gd name="T89" fmla="*/ 2147483646 h 251"/>
              <a:gd name="T90" fmla="*/ 2147483646 w 176"/>
              <a:gd name="T91" fmla="*/ 2147483646 h 251"/>
              <a:gd name="T92" fmla="*/ 2147483646 w 176"/>
              <a:gd name="T93" fmla="*/ 2147483646 h 251"/>
              <a:gd name="T94" fmla="*/ 2147483646 w 176"/>
              <a:gd name="T95" fmla="*/ 2147483646 h 251"/>
              <a:gd name="T96" fmla="*/ 2147483646 w 176"/>
              <a:gd name="T97" fmla="*/ 2147483646 h 251"/>
              <a:gd name="T98" fmla="*/ 2147483646 w 176"/>
              <a:gd name="T99" fmla="*/ 2147483646 h 251"/>
              <a:gd name="T100" fmla="*/ 2147483646 w 176"/>
              <a:gd name="T101" fmla="*/ 2147483646 h 251"/>
              <a:gd name="T102" fmla="*/ 2147483646 w 176"/>
              <a:gd name="T103" fmla="*/ 2147483646 h 251"/>
              <a:gd name="T104" fmla="*/ 2147483646 w 176"/>
              <a:gd name="T105" fmla="*/ 2147483646 h 25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76" h="251">
                <a:moveTo>
                  <a:pt x="162" y="76"/>
                </a:moveTo>
                <a:cubicBezTo>
                  <a:pt x="159" y="74"/>
                  <a:pt x="159" y="74"/>
                  <a:pt x="159" y="74"/>
                </a:cubicBezTo>
                <a:cubicBezTo>
                  <a:pt x="159" y="74"/>
                  <a:pt x="159" y="74"/>
                  <a:pt x="159" y="74"/>
                </a:cubicBezTo>
                <a:cubicBezTo>
                  <a:pt x="158" y="74"/>
                  <a:pt x="158" y="74"/>
                  <a:pt x="158" y="74"/>
                </a:cubicBezTo>
                <a:cubicBezTo>
                  <a:pt x="156" y="72"/>
                  <a:pt x="156" y="72"/>
                  <a:pt x="156" y="72"/>
                </a:cubicBezTo>
                <a:cubicBezTo>
                  <a:pt x="145" y="68"/>
                  <a:pt x="145" y="68"/>
                  <a:pt x="145" y="68"/>
                </a:cubicBezTo>
                <a:cubicBezTo>
                  <a:pt x="142" y="68"/>
                  <a:pt x="142" y="68"/>
                  <a:pt x="142" y="68"/>
                </a:cubicBezTo>
                <a:cubicBezTo>
                  <a:pt x="140" y="69"/>
                  <a:pt x="140" y="69"/>
                  <a:pt x="140" y="69"/>
                </a:cubicBezTo>
                <a:cubicBezTo>
                  <a:pt x="135" y="61"/>
                  <a:pt x="135" y="61"/>
                  <a:pt x="135" y="61"/>
                </a:cubicBezTo>
                <a:cubicBezTo>
                  <a:pt x="136" y="60"/>
                  <a:pt x="136" y="60"/>
                  <a:pt x="136" y="60"/>
                </a:cubicBezTo>
                <a:cubicBezTo>
                  <a:pt x="139" y="56"/>
                  <a:pt x="139" y="56"/>
                  <a:pt x="139" y="56"/>
                </a:cubicBezTo>
                <a:cubicBezTo>
                  <a:pt x="139" y="52"/>
                  <a:pt x="139" y="52"/>
                  <a:pt x="139" y="52"/>
                </a:cubicBezTo>
                <a:cubicBezTo>
                  <a:pt x="139" y="51"/>
                  <a:pt x="139" y="51"/>
                  <a:pt x="139" y="51"/>
                </a:cubicBezTo>
                <a:cubicBezTo>
                  <a:pt x="141" y="48"/>
                  <a:pt x="141" y="48"/>
                  <a:pt x="141" y="48"/>
                </a:cubicBezTo>
                <a:cubicBezTo>
                  <a:pt x="140" y="47"/>
                  <a:pt x="140" y="47"/>
                  <a:pt x="140" y="47"/>
                </a:cubicBezTo>
                <a:cubicBezTo>
                  <a:pt x="134" y="46"/>
                  <a:pt x="134" y="46"/>
                  <a:pt x="134" y="46"/>
                </a:cubicBezTo>
                <a:cubicBezTo>
                  <a:pt x="134" y="46"/>
                  <a:pt x="134" y="46"/>
                  <a:pt x="134" y="46"/>
                </a:cubicBezTo>
                <a:cubicBezTo>
                  <a:pt x="123" y="44"/>
                  <a:pt x="123" y="44"/>
                  <a:pt x="123" y="44"/>
                </a:cubicBezTo>
                <a:cubicBezTo>
                  <a:pt x="123" y="44"/>
                  <a:pt x="123" y="44"/>
                  <a:pt x="123" y="44"/>
                </a:cubicBezTo>
                <a:cubicBezTo>
                  <a:pt x="117" y="38"/>
                  <a:pt x="117" y="38"/>
                  <a:pt x="117" y="38"/>
                </a:cubicBezTo>
                <a:cubicBezTo>
                  <a:pt x="117" y="38"/>
                  <a:pt x="117" y="38"/>
                  <a:pt x="117" y="38"/>
                </a:cubicBezTo>
                <a:cubicBezTo>
                  <a:pt x="115" y="34"/>
                  <a:pt x="115" y="34"/>
                  <a:pt x="115" y="34"/>
                </a:cubicBezTo>
                <a:cubicBezTo>
                  <a:pt x="114" y="32"/>
                  <a:pt x="114" y="32"/>
                  <a:pt x="114" y="32"/>
                </a:cubicBezTo>
                <a:cubicBezTo>
                  <a:pt x="117" y="24"/>
                  <a:pt x="117" y="24"/>
                  <a:pt x="117" y="24"/>
                </a:cubicBezTo>
                <a:cubicBezTo>
                  <a:pt x="117" y="18"/>
                  <a:pt x="117" y="18"/>
                  <a:pt x="117" y="18"/>
                </a:cubicBezTo>
                <a:cubicBezTo>
                  <a:pt x="117" y="16"/>
                  <a:pt x="117" y="16"/>
                  <a:pt x="117" y="16"/>
                </a:cubicBezTo>
                <a:cubicBezTo>
                  <a:pt x="114" y="20"/>
                  <a:pt x="114" y="20"/>
                  <a:pt x="114" y="20"/>
                </a:cubicBezTo>
                <a:cubicBezTo>
                  <a:pt x="113" y="20"/>
                  <a:pt x="113" y="20"/>
                  <a:pt x="113" y="20"/>
                </a:cubicBezTo>
                <a:cubicBezTo>
                  <a:pt x="113" y="21"/>
                  <a:pt x="113" y="21"/>
                  <a:pt x="113" y="21"/>
                </a:cubicBezTo>
                <a:cubicBezTo>
                  <a:pt x="112" y="20"/>
                  <a:pt x="112" y="20"/>
                  <a:pt x="112" y="20"/>
                </a:cubicBezTo>
                <a:cubicBezTo>
                  <a:pt x="111" y="20"/>
                  <a:pt x="111" y="20"/>
                  <a:pt x="111" y="20"/>
                </a:cubicBezTo>
                <a:cubicBezTo>
                  <a:pt x="105" y="15"/>
                  <a:pt x="105" y="15"/>
                  <a:pt x="105" y="15"/>
                </a:cubicBezTo>
                <a:cubicBezTo>
                  <a:pt x="104" y="14"/>
                  <a:pt x="104" y="14"/>
                  <a:pt x="104" y="14"/>
                </a:cubicBezTo>
                <a:cubicBezTo>
                  <a:pt x="104" y="13"/>
                  <a:pt x="104" y="13"/>
                  <a:pt x="104" y="13"/>
                </a:cubicBezTo>
                <a:cubicBezTo>
                  <a:pt x="103" y="4"/>
                  <a:pt x="103" y="4"/>
                  <a:pt x="103" y="4"/>
                </a:cubicBezTo>
                <a:cubicBezTo>
                  <a:pt x="100" y="0"/>
                  <a:pt x="100" y="0"/>
                  <a:pt x="100" y="0"/>
                </a:cubicBezTo>
                <a:cubicBezTo>
                  <a:pt x="94" y="0"/>
                  <a:pt x="94" y="0"/>
                  <a:pt x="94" y="0"/>
                </a:cubicBezTo>
                <a:cubicBezTo>
                  <a:pt x="90" y="7"/>
                  <a:pt x="90" y="7"/>
                  <a:pt x="90" y="7"/>
                </a:cubicBezTo>
                <a:cubicBezTo>
                  <a:pt x="90" y="8"/>
                  <a:pt x="90" y="8"/>
                  <a:pt x="90" y="8"/>
                </a:cubicBezTo>
                <a:cubicBezTo>
                  <a:pt x="89" y="8"/>
                  <a:pt x="89" y="8"/>
                  <a:pt x="89" y="8"/>
                </a:cubicBezTo>
                <a:cubicBezTo>
                  <a:pt x="80" y="6"/>
                  <a:pt x="80" y="6"/>
                  <a:pt x="80" y="6"/>
                </a:cubicBezTo>
                <a:cubicBezTo>
                  <a:pt x="78" y="15"/>
                  <a:pt x="78" y="15"/>
                  <a:pt x="78" y="15"/>
                </a:cubicBezTo>
                <a:cubicBezTo>
                  <a:pt x="78" y="24"/>
                  <a:pt x="78" y="24"/>
                  <a:pt x="78" y="24"/>
                </a:cubicBezTo>
                <a:cubicBezTo>
                  <a:pt x="78" y="24"/>
                  <a:pt x="78" y="24"/>
                  <a:pt x="78" y="24"/>
                </a:cubicBezTo>
                <a:cubicBezTo>
                  <a:pt x="73" y="32"/>
                  <a:pt x="73" y="32"/>
                  <a:pt x="73" y="32"/>
                </a:cubicBezTo>
                <a:cubicBezTo>
                  <a:pt x="73" y="33"/>
                  <a:pt x="73" y="33"/>
                  <a:pt x="73" y="33"/>
                </a:cubicBezTo>
                <a:cubicBezTo>
                  <a:pt x="72" y="33"/>
                  <a:pt x="72" y="33"/>
                  <a:pt x="72" y="33"/>
                </a:cubicBezTo>
                <a:cubicBezTo>
                  <a:pt x="71" y="33"/>
                  <a:pt x="71" y="33"/>
                  <a:pt x="71" y="33"/>
                </a:cubicBezTo>
                <a:cubicBezTo>
                  <a:pt x="65" y="34"/>
                  <a:pt x="65" y="34"/>
                  <a:pt x="65" y="34"/>
                </a:cubicBezTo>
                <a:cubicBezTo>
                  <a:pt x="59" y="38"/>
                  <a:pt x="59" y="38"/>
                  <a:pt x="59" y="38"/>
                </a:cubicBezTo>
                <a:cubicBezTo>
                  <a:pt x="59" y="39"/>
                  <a:pt x="59" y="39"/>
                  <a:pt x="59" y="39"/>
                </a:cubicBezTo>
                <a:cubicBezTo>
                  <a:pt x="59" y="39"/>
                  <a:pt x="59" y="39"/>
                  <a:pt x="59" y="39"/>
                </a:cubicBezTo>
                <a:cubicBezTo>
                  <a:pt x="58" y="39"/>
                  <a:pt x="58" y="39"/>
                  <a:pt x="58" y="39"/>
                </a:cubicBezTo>
                <a:cubicBezTo>
                  <a:pt x="57" y="39"/>
                  <a:pt x="57" y="39"/>
                  <a:pt x="57" y="39"/>
                </a:cubicBezTo>
                <a:cubicBezTo>
                  <a:pt x="46" y="35"/>
                  <a:pt x="46" y="35"/>
                  <a:pt x="46" y="35"/>
                </a:cubicBezTo>
                <a:cubicBezTo>
                  <a:pt x="45" y="39"/>
                  <a:pt x="45" y="39"/>
                  <a:pt x="45" y="39"/>
                </a:cubicBezTo>
                <a:cubicBezTo>
                  <a:pt x="45" y="40"/>
                  <a:pt x="45" y="40"/>
                  <a:pt x="45" y="40"/>
                </a:cubicBezTo>
                <a:cubicBezTo>
                  <a:pt x="40" y="48"/>
                  <a:pt x="40" y="48"/>
                  <a:pt x="40" y="48"/>
                </a:cubicBezTo>
                <a:cubicBezTo>
                  <a:pt x="39" y="49"/>
                  <a:pt x="38" y="50"/>
                  <a:pt x="37" y="50"/>
                </a:cubicBezTo>
                <a:cubicBezTo>
                  <a:pt x="32" y="50"/>
                  <a:pt x="32" y="50"/>
                  <a:pt x="32" y="50"/>
                </a:cubicBezTo>
                <a:cubicBezTo>
                  <a:pt x="25" y="47"/>
                  <a:pt x="25" y="47"/>
                  <a:pt x="25" y="47"/>
                </a:cubicBezTo>
                <a:cubicBezTo>
                  <a:pt x="24" y="46"/>
                  <a:pt x="24" y="46"/>
                  <a:pt x="24" y="46"/>
                </a:cubicBezTo>
                <a:cubicBezTo>
                  <a:pt x="24" y="46"/>
                  <a:pt x="24" y="46"/>
                  <a:pt x="24" y="46"/>
                </a:cubicBezTo>
                <a:cubicBezTo>
                  <a:pt x="24" y="45"/>
                  <a:pt x="24" y="45"/>
                  <a:pt x="24" y="45"/>
                </a:cubicBezTo>
                <a:cubicBezTo>
                  <a:pt x="23" y="36"/>
                  <a:pt x="23" y="36"/>
                  <a:pt x="23" y="36"/>
                </a:cubicBezTo>
                <a:cubicBezTo>
                  <a:pt x="21" y="28"/>
                  <a:pt x="21" y="28"/>
                  <a:pt x="21" y="28"/>
                </a:cubicBezTo>
                <a:cubicBezTo>
                  <a:pt x="19" y="26"/>
                  <a:pt x="19" y="26"/>
                  <a:pt x="19" y="26"/>
                </a:cubicBezTo>
                <a:cubicBezTo>
                  <a:pt x="17" y="32"/>
                  <a:pt x="17" y="32"/>
                  <a:pt x="17" y="32"/>
                </a:cubicBezTo>
                <a:cubicBezTo>
                  <a:pt x="17" y="32"/>
                  <a:pt x="17" y="32"/>
                  <a:pt x="17" y="32"/>
                </a:cubicBezTo>
                <a:cubicBezTo>
                  <a:pt x="17" y="32"/>
                  <a:pt x="17" y="32"/>
                  <a:pt x="17" y="32"/>
                </a:cubicBezTo>
                <a:cubicBezTo>
                  <a:pt x="12" y="38"/>
                  <a:pt x="12" y="38"/>
                  <a:pt x="12" y="38"/>
                </a:cubicBezTo>
                <a:cubicBezTo>
                  <a:pt x="8" y="48"/>
                  <a:pt x="8" y="48"/>
                  <a:pt x="8" y="48"/>
                </a:cubicBezTo>
                <a:cubicBezTo>
                  <a:pt x="8" y="48"/>
                  <a:pt x="8" y="48"/>
                  <a:pt x="8" y="48"/>
                </a:cubicBezTo>
                <a:cubicBezTo>
                  <a:pt x="8" y="48"/>
                  <a:pt x="8" y="48"/>
                  <a:pt x="8" y="48"/>
                </a:cubicBezTo>
                <a:cubicBezTo>
                  <a:pt x="8" y="48"/>
                  <a:pt x="8" y="48"/>
                  <a:pt x="8" y="48"/>
                </a:cubicBezTo>
                <a:cubicBezTo>
                  <a:pt x="7" y="48"/>
                  <a:pt x="7" y="48"/>
                  <a:pt x="7" y="48"/>
                </a:cubicBezTo>
                <a:cubicBezTo>
                  <a:pt x="4" y="54"/>
                  <a:pt x="4" y="54"/>
                  <a:pt x="4" y="54"/>
                </a:cubicBezTo>
                <a:cubicBezTo>
                  <a:pt x="4" y="55"/>
                  <a:pt x="3" y="58"/>
                  <a:pt x="0" y="61"/>
                </a:cubicBezTo>
                <a:cubicBezTo>
                  <a:pt x="3" y="70"/>
                  <a:pt x="3" y="70"/>
                  <a:pt x="3" y="70"/>
                </a:cubicBezTo>
                <a:cubicBezTo>
                  <a:pt x="15" y="84"/>
                  <a:pt x="15" y="84"/>
                  <a:pt x="15" y="84"/>
                </a:cubicBezTo>
                <a:cubicBezTo>
                  <a:pt x="15" y="84"/>
                  <a:pt x="15" y="84"/>
                  <a:pt x="15" y="84"/>
                </a:cubicBezTo>
                <a:cubicBezTo>
                  <a:pt x="19" y="92"/>
                  <a:pt x="19" y="92"/>
                  <a:pt x="19" y="92"/>
                </a:cubicBezTo>
                <a:cubicBezTo>
                  <a:pt x="19" y="93"/>
                  <a:pt x="19" y="93"/>
                  <a:pt x="19" y="93"/>
                </a:cubicBezTo>
                <a:cubicBezTo>
                  <a:pt x="18" y="94"/>
                  <a:pt x="18" y="94"/>
                  <a:pt x="18" y="94"/>
                </a:cubicBezTo>
                <a:cubicBezTo>
                  <a:pt x="18" y="94"/>
                  <a:pt x="18" y="94"/>
                  <a:pt x="18" y="94"/>
                </a:cubicBezTo>
                <a:cubicBezTo>
                  <a:pt x="15" y="98"/>
                  <a:pt x="15" y="98"/>
                  <a:pt x="15" y="98"/>
                </a:cubicBezTo>
                <a:cubicBezTo>
                  <a:pt x="14" y="98"/>
                  <a:pt x="14" y="98"/>
                  <a:pt x="14" y="98"/>
                </a:cubicBezTo>
                <a:cubicBezTo>
                  <a:pt x="6" y="100"/>
                  <a:pt x="6" y="100"/>
                  <a:pt x="6" y="100"/>
                </a:cubicBezTo>
                <a:cubicBezTo>
                  <a:pt x="7" y="106"/>
                  <a:pt x="7" y="106"/>
                  <a:pt x="7" y="106"/>
                </a:cubicBezTo>
                <a:cubicBezTo>
                  <a:pt x="13" y="110"/>
                  <a:pt x="13" y="110"/>
                  <a:pt x="13" y="110"/>
                </a:cubicBezTo>
                <a:cubicBezTo>
                  <a:pt x="21" y="112"/>
                  <a:pt x="21" y="112"/>
                  <a:pt x="21" y="112"/>
                </a:cubicBezTo>
                <a:cubicBezTo>
                  <a:pt x="24" y="120"/>
                  <a:pt x="24" y="120"/>
                  <a:pt x="24" y="120"/>
                </a:cubicBezTo>
                <a:cubicBezTo>
                  <a:pt x="24" y="120"/>
                  <a:pt x="24" y="120"/>
                  <a:pt x="24" y="120"/>
                </a:cubicBezTo>
                <a:cubicBezTo>
                  <a:pt x="24" y="120"/>
                  <a:pt x="24" y="120"/>
                  <a:pt x="24" y="120"/>
                </a:cubicBezTo>
                <a:cubicBezTo>
                  <a:pt x="24" y="120"/>
                  <a:pt x="24" y="120"/>
                  <a:pt x="24" y="120"/>
                </a:cubicBezTo>
                <a:cubicBezTo>
                  <a:pt x="24" y="120"/>
                  <a:pt x="24" y="120"/>
                  <a:pt x="24" y="120"/>
                </a:cubicBezTo>
                <a:cubicBezTo>
                  <a:pt x="22" y="134"/>
                  <a:pt x="22" y="134"/>
                  <a:pt x="22" y="134"/>
                </a:cubicBezTo>
                <a:cubicBezTo>
                  <a:pt x="22" y="134"/>
                  <a:pt x="22" y="134"/>
                  <a:pt x="22" y="134"/>
                </a:cubicBezTo>
                <a:cubicBezTo>
                  <a:pt x="22" y="134"/>
                  <a:pt x="22" y="134"/>
                  <a:pt x="22" y="134"/>
                </a:cubicBezTo>
                <a:cubicBezTo>
                  <a:pt x="19" y="140"/>
                  <a:pt x="19" y="140"/>
                  <a:pt x="19" y="140"/>
                </a:cubicBezTo>
                <a:cubicBezTo>
                  <a:pt x="19" y="142"/>
                  <a:pt x="19" y="142"/>
                  <a:pt x="19" y="142"/>
                </a:cubicBezTo>
                <a:cubicBezTo>
                  <a:pt x="18" y="142"/>
                  <a:pt x="18" y="142"/>
                  <a:pt x="18" y="142"/>
                </a:cubicBezTo>
                <a:cubicBezTo>
                  <a:pt x="8" y="143"/>
                  <a:pt x="8" y="143"/>
                  <a:pt x="8" y="143"/>
                </a:cubicBezTo>
                <a:cubicBezTo>
                  <a:pt x="8" y="147"/>
                  <a:pt x="8" y="147"/>
                  <a:pt x="8" y="147"/>
                </a:cubicBezTo>
                <a:cubicBezTo>
                  <a:pt x="5" y="156"/>
                  <a:pt x="5" y="156"/>
                  <a:pt x="5" y="156"/>
                </a:cubicBezTo>
                <a:cubicBezTo>
                  <a:pt x="4" y="166"/>
                  <a:pt x="4" y="166"/>
                  <a:pt x="4" y="166"/>
                </a:cubicBezTo>
                <a:cubicBezTo>
                  <a:pt x="6" y="172"/>
                  <a:pt x="6" y="172"/>
                  <a:pt x="6" y="172"/>
                </a:cubicBezTo>
                <a:cubicBezTo>
                  <a:pt x="18" y="179"/>
                  <a:pt x="18" y="179"/>
                  <a:pt x="18" y="179"/>
                </a:cubicBezTo>
                <a:cubicBezTo>
                  <a:pt x="19" y="180"/>
                  <a:pt x="19" y="180"/>
                  <a:pt x="19" y="180"/>
                </a:cubicBezTo>
                <a:cubicBezTo>
                  <a:pt x="24" y="188"/>
                  <a:pt x="24" y="188"/>
                  <a:pt x="24" y="188"/>
                </a:cubicBezTo>
                <a:cubicBezTo>
                  <a:pt x="24" y="189"/>
                  <a:pt x="24" y="189"/>
                  <a:pt x="24" y="189"/>
                </a:cubicBezTo>
                <a:cubicBezTo>
                  <a:pt x="24" y="189"/>
                  <a:pt x="24" y="189"/>
                  <a:pt x="24" y="189"/>
                </a:cubicBezTo>
                <a:cubicBezTo>
                  <a:pt x="24" y="190"/>
                  <a:pt x="24" y="190"/>
                  <a:pt x="24" y="190"/>
                </a:cubicBezTo>
                <a:cubicBezTo>
                  <a:pt x="17" y="204"/>
                  <a:pt x="17" y="204"/>
                  <a:pt x="17" y="204"/>
                </a:cubicBezTo>
                <a:cubicBezTo>
                  <a:pt x="16" y="208"/>
                  <a:pt x="16" y="208"/>
                  <a:pt x="16" y="208"/>
                </a:cubicBezTo>
                <a:cubicBezTo>
                  <a:pt x="16" y="208"/>
                  <a:pt x="16" y="208"/>
                  <a:pt x="16" y="208"/>
                </a:cubicBezTo>
                <a:cubicBezTo>
                  <a:pt x="12" y="217"/>
                  <a:pt x="12" y="217"/>
                  <a:pt x="12" y="217"/>
                </a:cubicBezTo>
                <a:cubicBezTo>
                  <a:pt x="10" y="224"/>
                  <a:pt x="10" y="224"/>
                  <a:pt x="10" y="224"/>
                </a:cubicBezTo>
                <a:cubicBezTo>
                  <a:pt x="10" y="225"/>
                  <a:pt x="10" y="225"/>
                  <a:pt x="10" y="225"/>
                </a:cubicBezTo>
                <a:cubicBezTo>
                  <a:pt x="10" y="225"/>
                  <a:pt x="10" y="225"/>
                  <a:pt x="10" y="225"/>
                </a:cubicBezTo>
                <a:cubicBezTo>
                  <a:pt x="8" y="227"/>
                  <a:pt x="7" y="228"/>
                  <a:pt x="6" y="231"/>
                </a:cubicBezTo>
                <a:cubicBezTo>
                  <a:pt x="5" y="232"/>
                  <a:pt x="5" y="232"/>
                  <a:pt x="6" y="233"/>
                </a:cubicBezTo>
                <a:cubicBezTo>
                  <a:pt x="7" y="234"/>
                  <a:pt x="7" y="234"/>
                  <a:pt x="7" y="234"/>
                </a:cubicBezTo>
                <a:cubicBezTo>
                  <a:pt x="11" y="238"/>
                  <a:pt x="11" y="238"/>
                  <a:pt x="11" y="238"/>
                </a:cubicBezTo>
                <a:cubicBezTo>
                  <a:pt x="11" y="238"/>
                  <a:pt x="11" y="238"/>
                  <a:pt x="11" y="238"/>
                </a:cubicBezTo>
                <a:cubicBezTo>
                  <a:pt x="11" y="238"/>
                  <a:pt x="11" y="238"/>
                  <a:pt x="11" y="238"/>
                </a:cubicBezTo>
                <a:cubicBezTo>
                  <a:pt x="13" y="241"/>
                  <a:pt x="13" y="241"/>
                  <a:pt x="13" y="241"/>
                </a:cubicBezTo>
                <a:cubicBezTo>
                  <a:pt x="13" y="241"/>
                  <a:pt x="13" y="241"/>
                  <a:pt x="13" y="241"/>
                </a:cubicBezTo>
                <a:cubicBezTo>
                  <a:pt x="13" y="241"/>
                  <a:pt x="13" y="241"/>
                  <a:pt x="13" y="241"/>
                </a:cubicBezTo>
                <a:cubicBezTo>
                  <a:pt x="14" y="242"/>
                  <a:pt x="14" y="242"/>
                  <a:pt x="14" y="242"/>
                </a:cubicBezTo>
                <a:cubicBezTo>
                  <a:pt x="14" y="242"/>
                  <a:pt x="14" y="242"/>
                  <a:pt x="14" y="242"/>
                </a:cubicBezTo>
                <a:cubicBezTo>
                  <a:pt x="14" y="244"/>
                  <a:pt x="14" y="244"/>
                  <a:pt x="14" y="244"/>
                </a:cubicBezTo>
                <a:cubicBezTo>
                  <a:pt x="14" y="244"/>
                  <a:pt x="14" y="244"/>
                  <a:pt x="14" y="244"/>
                </a:cubicBezTo>
                <a:cubicBezTo>
                  <a:pt x="14" y="244"/>
                  <a:pt x="14" y="244"/>
                  <a:pt x="14" y="244"/>
                </a:cubicBezTo>
                <a:cubicBezTo>
                  <a:pt x="14" y="244"/>
                  <a:pt x="14" y="244"/>
                  <a:pt x="14" y="244"/>
                </a:cubicBezTo>
                <a:cubicBezTo>
                  <a:pt x="14" y="244"/>
                  <a:pt x="14" y="244"/>
                  <a:pt x="14" y="244"/>
                </a:cubicBezTo>
                <a:cubicBezTo>
                  <a:pt x="15" y="246"/>
                  <a:pt x="15" y="246"/>
                  <a:pt x="15" y="246"/>
                </a:cubicBezTo>
                <a:cubicBezTo>
                  <a:pt x="18" y="248"/>
                  <a:pt x="18" y="248"/>
                  <a:pt x="18" y="248"/>
                </a:cubicBezTo>
                <a:cubicBezTo>
                  <a:pt x="33" y="251"/>
                  <a:pt x="33" y="251"/>
                  <a:pt x="33" y="251"/>
                </a:cubicBezTo>
                <a:cubicBezTo>
                  <a:pt x="37" y="251"/>
                  <a:pt x="42" y="250"/>
                  <a:pt x="47" y="248"/>
                </a:cubicBezTo>
                <a:cubicBezTo>
                  <a:pt x="51" y="246"/>
                  <a:pt x="56" y="245"/>
                  <a:pt x="61" y="246"/>
                </a:cubicBezTo>
                <a:cubicBezTo>
                  <a:pt x="61" y="243"/>
                  <a:pt x="61" y="243"/>
                  <a:pt x="61" y="243"/>
                </a:cubicBezTo>
                <a:cubicBezTo>
                  <a:pt x="57" y="232"/>
                  <a:pt x="57" y="232"/>
                  <a:pt x="57" y="232"/>
                </a:cubicBezTo>
                <a:cubicBezTo>
                  <a:pt x="56" y="232"/>
                  <a:pt x="56" y="232"/>
                  <a:pt x="56" y="232"/>
                </a:cubicBezTo>
                <a:cubicBezTo>
                  <a:pt x="57" y="232"/>
                  <a:pt x="57" y="232"/>
                  <a:pt x="57" y="232"/>
                </a:cubicBezTo>
                <a:cubicBezTo>
                  <a:pt x="79" y="200"/>
                  <a:pt x="79" y="200"/>
                  <a:pt x="79" y="200"/>
                </a:cubicBezTo>
                <a:cubicBezTo>
                  <a:pt x="104" y="176"/>
                  <a:pt x="104" y="176"/>
                  <a:pt x="104" y="176"/>
                </a:cubicBezTo>
                <a:cubicBezTo>
                  <a:pt x="104" y="176"/>
                  <a:pt x="104" y="176"/>
                  <a:pt x="104" y="176"/>
                </a:cubicBezTo>
                <a:cubicBezTo>
                  <a:pt x="112" y="174"/>
                  <a:pt x="112" y="174"/>
                  <a:pt x="112" y="174"/>
                </a:cubicBezTo>
                <a:cubicBezTo>
                  <a:pt x="116" y="169"/>
                  <a:pt x="116" y="169"/>
                  <a:pt x="116" y="169"/>
                </a:cubicBezTo>
                <a:cubicBezTo>
                  <a:pt x="116" y="169"/>
                  <a:pt x="116" y="169"/>
                  <a:pt x="116" y="169"/>
                </a:cubicBezTo>
                <a:cubicBezTo>
                  <a:pt x="119" y="166"/>
                  <a:pt x="122" y="165"/>
                  <a:pt x="125" y="164"/>
                </a:cubicBezTo>
                <a:cubicBezTo>
                  <a:pt x="123" y="162"/>
                  <a:pt x="123" y="162"/>
                  <a:pt x="123" y="162"/>
                </a:cubicBezTo>
                <a:cubicBezTo>
                  <a:pt x="117" y="156"/>
                  <a:pt x="117" y="156"/>
                  <a:pt x="117" y="156"/>
                </a:cubicBezTo>
                <a:cubicBezTo>
                  <a:pt x="117" y="156"/>
                  <a:pt x="117" y="156"/>
                  <a:pt x="117" y="156"/>
                </a:cubicBezTo>
                <a:cubicBezTo>
                  <a:pt x="117" y="156"/>
                  <a:pt x="117" y="156"/>
                  <a:pt x="117" y="156"/>
                </a:cubicBezTo>
                <a:cubicBezTo>
                  <a:pt x="113" y="151"/>
                  <a:pt x="113" y="151"/>
                  <a:pt x="113" y="151"/>
                </a:cubicBezTo>
                <a:cubicBezTo>
                  <a:pt x="113" y="150"/>
                  <a:pt x="113" y="150"/>
                  <a:pt x="113" y="150"/>
                </a:cubicBezTo>
                <a:cubicBezTo>
                  <a:pt x="113" y="150"/>
                  <a:pt x="113" y="150"/>
                  <a:pt x="113" y="150"/>
                </a:cubicBezTo>
                <a:cubicBezTo>
                  <a:pt x="115" y="147"/>
                  <a:pt x="115" y="147"/>
                  <a:pt x="115" y="147"/>
                </a:cubicBezTo>
                <a:cubicBezTo>
                  <a:pt x="109" y="148"/>
                  <a:pt x="109" y="148"/>
                  <a:pt x="109" y="148"/>
                </a:cubicBezTo>
                <a:cubicBezTo>
                  <a:pt x="98" y="146"/>
                  <a:pt x="98" y="146"/>
                  <a:pt x="98" y="146"/>
                </a:cubicBezTo>
                <a:cubicBezTo>
                  <a:pt x="94" y="144"/>
                  <a:pt x="91" y="141"/>
                  <a:pt x="90" y="138"/>
                </a:cubicBezTo>
                <a:cubicBezTo>
                  <a:pt x="88" y="131"/>
                  <a:pt x="87" y="125"/>
                  <a:pt x="87" y="119"/>
                </a:cubicBezTo>
                <a:cubicBezTo>
                  <a:pt x="86" y="121"/>
                  <a:pt x="84" y="122"/>
                  <a:pt x="82" y="122"/>
                </a:cubicBezTo>
                <a:cubicBezTo>
                  <a:pt x="73" y="120"/>
                  <a:pt x="73" y="120"/>
                  <a:pt x="73" y="120"/>
                </a:cubicBezTo>
                <a:cubicBezTo>
                  <a:pt x="68" y="116"/>
                  <a:pt x="68" y="116"/>
                  <a:pt x="68" y="116"/>
                </a:cubicBezTo>
                <a:cubicBezTo>
                  <a:pt x="61" y="114"/>
                  <a:pt x="61" y="114"/>
                  <a:pt x="61" y="114"/>
                </a:cubicBezTo>
                <a:cubicBezTo>
                  <a:pt x="58" y="114"/>
                  <a:pt x="58" y="114"/>
                  <a:pt x="58" y="114"/>
                </a:cubicBezTo>
                <a:cubicBezTo>
                  <a:pt x="56" y="114"/>
                  <a:pt x="53" y="113"/>
                  <a:pt x="52" y="112"/>
                </a:cubicBezTo>
                <a:cubicBezTo>
                  <a:pt x="49" y="110"/>
                  <a:pt x="48" y="108"/>
                  <a:pt x="48" y="107"/>
                </a:cubicBezTo>
                <a:cubicBezTo>
                  <a:pt x="47" y="104"/>
                  <a:pt x="48" y="102"/>
                  <a:pt x="51" y="100"/>
                </a:cubicBezTo>
                <a:cubicBezTo>
                  <a:pt x="53" y="98"/>
                  <a:pt x="57" y="94"/>
                  <a:pt x="59" y="90"/>
                </a:cubicBezTo>
                <a:cubicBezTo>
                  <a:pt x="57" y="87"/>
                  <a:pt x="55" y="83"/>
                  <a:pt x="57" y="80"/>
                </a:cubicBezTo>
                <a:cubicBezTo>
                  <a:pt x="57" y="79"/>
                  <a:pt x="57" y="79"/>
                  <a:pt x="57" y="79"/>
                </a:cubicBezTo>
                <a:cubicBezTo>
                  <a:pt x="57" y="77"/>
                  <a:pt x="61" y="76"/>
                  <a:pt x="67" y="74"/>
                </a:cubicBezTo>
                <a:cubicBezTo>
                  <a:pt x="67" y="72"/>
                  <a:pt x="68" y="70"/>
                  <a:pt x="69" y="70"/>
                </a:cubicBezTo>
                <a:cubicBezTo>
                  <a:pt x="75" y="70"/>
                  <a:pt x="75" y="70"/>
                  <a:pt x="75" y="70"/>
                </a:cubicBezTo>
                <a:cubicBezTo>
                  <a:pt x="74" y="70"/>
                  <a:pt x="74" y="70"/>
                  <a:pt x="74" y="70"/>
                </a:cubicBezTo>
                <a:cubicBezTo>
                  <a:pt x="70" y="67"/>
                  <a:pt x="69" y="64"/>
                  <a:pt x="71" y="61"/>
                </a:cubicBezTo>
                <a:cubicBezTo>
                  <a:pt x="74" y="59"/>
                  <a:pt x="74" y="59"/>
                  <a:pt x="74" y="59"/>
                </a:cubicBezTo>
                <a:cubicBezTo>
                  <a:pt x="77" y="58"/>
                  <a:pt x="82" y="58"/>
                  <a:pt x="86" y="60"/>
                </a:cubicBezTo>
                <a:cubicBezTo>
                  <a:pt x="95" y="67"/>
                  <a:pt x="95" y="67"/>
                  <a:pt x="95" y="67"/>
                </a:cubicBezTo>
                <a:cubicBezTo>
                  <a:pt x="104" y="67"/>
                  <a:pt x="104" y="67"/>
                  <a:pt x="104" y="67"/>
                </a:cubicBezTo>
                <a:cubicBezTo>
                  <a:pt x="107" y="69"/>
                  <a:pt x="107" y="69"/>
                  <a:pt x="107" y="69"/>
                </a:cubicBezTo>
                <a:cubicBezTo>
                  <a:pt x="107" y="72"/>
                  <a:pt x="107" y="72"/>
                  <a:pt x="107" y="72"/>
                </a:cubicBezTo>
                <a:cubicBezTo>
                  <a:pt x="107" y="74"/>
                  <a:pt x="106" y="76"/>
                  <a:pt x="105" y="76"/>
                </a:cubicBezTo>
                <a:cubicBezTo>
                  <a:pt x="103" y="76"/>
                  <a:pt x="102" y="78"/>
                  <a:pt x="101" y="80"/>
                </a:cubicBezTo>
                <a:cubicBezTo>
                  <a:pt x="105" y="90"/>
                  <a:pt x="105" y="90"/>
                  <a:pt x="105" y="90"/>
                </a:cubicBezTo>
                <a:cubicBezTo>
                  <a:pt x="108" y="86"/>
                  <a:pt x="110" y="84"/>
                  <a:pt x="113" y="84"/>
                </a:cubicBezTo>
                <a:cubicBezTo>
                  <a:pt x="114" y="84"/>
                  <a:pt x="115" y="84"/>
                  <a:pt x="117" y="86"/>
                </a:cubicBezTo>
                <a:cubicBezTo>
                  <a:pt x="118" y="88"/>
                  <a:pt x="119" y="92"/>
                  <a:pt x="120" y="95"/>
                </a:cubicBezTo>
                <a:cubicBezTo>
                  <a:pt x="120" y="100"/>
                  <a:pt x="121" y="103"/>
                  <a:pt x="123" y="105"/>
                </a:cubicBezTo>
                <a:cubicBezTo>
                  <a:pt x="126" y="110"/>
                  <a:pt x="126" y="110"/>
                  <a:pt x="126" y="110"/>
                </a:cubicBezTo>
                <a:cubicBezTo>
                  <a:pt x="131" y="116"/>
                  <a:pt x="133" y="120"/>
                  <a:pt x="134" y="124"/>
                </a:cubicBezTo>
                <a:cubicBezTo>
                  <a:pt x="150" y="122"/>
                  <a:pt x="150" y="122"/>
                  <a:pt x="150" y="122"/>
                </a:cubicBezTo>
                <a:cubicBezTo>
                  <a:pt x="157" y="118"/>
                  <a:pt x="157" y="118"/>
                  <a:pt x="157" y="118"/>
                </a:cubicBezTo>
                <a:cubicBezTo>
                  <a:pt x="163" y="110"/>
                  <a:pt x="163" y="110"/>
                  <a:pt x="163" y="110"/>
                </a:cubicBezTo>
                <a:cubicBezTo>
                  <a:pt x="166" y="102"/>
                  <a:pt x="166" y="102"/>
                  <a:pt x="166" y="102"/>
                </a:cubicBezTo>
                <a:cubicBezTo>
                  <a:pt x="166" y="102"/>
                  <a:pt x="166" y="102"/>
                  <a:pt x="166" y="102"/>
                </a:cubicBezTo>
                <a:cubicBezTo>
                  <a:pt x="166" y="102"/>
                  <a:pt x="166" y="102"/>
                  <a:pt x="166" y="102"/>
                </a:cubicBezTo>
                <a:cubicBezTo>
                  <a:pt x="168" y="94"/>
                  <a:pt x="168" y="94"/>
                  <a:pt x="168" y="94"/>
                </a:cubicBezTo>
                <a:cubicBezTo>
                  <a:pt x="168" y="93"/>
                  <a:pt x="168" y="93"/>
                  <a:pt x="168" y="93"/>
                </a:cubicBezTo>
                <a:cubicBezTo>
                  <a:pt x="168" y="92"/>
                  <a:pt x="168" y="92"/>
                  <a:pt x="168" y="92"/>
                </a:cubicBezTo>
                <a:cubicBezTo>
                  <a:pt x="169" y="92"/>
                  <a:pt x="169" y="92"/>
                  <a:pt x="169" y="92"/>
                </a:cubicBezTo>
                <a:cubicBezTo>
                  <a:pt x="175" y="88"/>
                  <a:pt x="175" y="88"/>
                  <a:pt x="175" y="88"/>
                </a:cubicBezTo>
                <a:cubicBezTo>
                  <a:pt x="176" y="88"/>
                  <a:pt x="176" y="88"/>
                  <a:pt x="176" y="88"/>
                </a:cubicBezTo>
                <a:cubicBezTo>
                  <a:pt x="175" y="87"/>
                  <a:pt x="175" y="87"/>
                  <a:pt x="175" y="87"/>
                </a:cubicBezTo>
                <a:cubicBezTo>
                  <a:pt x="165" y="84"/>
                  <a:pt x="165" y="84"/>
                  <a:pt x="165" y="84"/>
                </a:cubicBezTo>
                <a:cubicBezTo>
                  <a:pt x="165" y="84"/>
                  <a:pt x="165" y="84"/>
                  <a:pt x="165" y="84"/>
                </a:cubicBezTo>
                <a:cubicBezTo>
                  <a:pt x="165" y="84"/>
                  <a:pt x="165" y="84"/>
                  <a:pt x="165" y="84"/>
                </a:cubicBezTo>
                <a:cubicBezTo>
                  <a:pt x="163" y="78"/>
                  <a:pt x="163" y="78"/>
                  <a:pt x="163" y="78"/>
                </a:cubicBezTo>
                <a:lnTo>
                  <a:pt x="162" y="76"/>
                </a:lnTo>
                <a:close/>
              </a:path>
            </a:pathLst>
          </a:custGeom>
          <a:solidFill>
            <a:schemeClr val="accent3"/>
          </a:solidFill>
          <a:ln>
            <a:noFill/>
          </a:ln>
        </p:spPr>
        <p:txBody>
          <a:bodyPr/>
          <a:lstStyle/>
          <a:p>
            <a:endParaRPr lang="zh-CN" altLang="en-US"/>
          </a:p>
        </p:txBody>
      </p:sp>
      <p:sp>
        <p:nvSpPr>
          <p:cNvPr id="42" name="Freeform 34"/>
          <p:cNvSpPr/>
          <p:nvPr/>
        </p:nvSpPr>
        <p:spPr bwMode="auto">
          <a:xfrm>
            <a:off x="3911600" y="3289300"/>
            <a:ext cx="596900" cy="587375"/>
          </a:xfrm>
          <a:custGeom>
            <a:avLst/>
            <a:gdLst>
              <a:gd name="T0" fmla="*/ 2147483646 w 186"/>
              <a:gd name="T1" fmla="*/ 2147483646 h 183"/>
              <a:gd name="T2" fmla="*/ 2147483646 w 186"/>
              <a:gd name="T3" fmla="*/ 2147483646 h 183"/>
              <a:gd name="T4" fmla="*/ 2147483646 w 186"/>
              <a:gd name="T5" fmla="*/ 2147483646 h 183"/>
              <a:gd name="T6" fmla="*/ 2147483646 w 186"/>
              <a:gd name="T7" fmla="*/ 2147483646 h 183"/>
              <a:gd name="T8" fmla="*/ 2147483646 w 186"/>
              <a:gd name="T9" fmla="*/ 2147483646 h 183"/>
              <a:gd name="T10" fmla="*/ 2147483646 w 186"/>
              <a:gd name="T11" fmla="*/ 2147483646 h 183"/>
              <a:gd name="T12" fmla="*/ 2147483646 w 186"/>
              <a:gd name="T13" fmla="*/ 2147483646 h 183"/>
              <a:gd name="T14" fmla="*/ 2147483646 w 186"/>
              <a:gd name="T15" fmla="*/ 2147483646 h 183"/>
              <a:gd name="T16" fmla="*/ 2147483646 w 186"/>
              <a:gd name="T17" fmla="*/ 2147483646 h 183"/>
              <a:gd name="T18" fmla="*/ 2147483646 w 186"/>
              <a:gd name="T19" fmla="*/ 2147483646 h 183"/>
              <a:gd name="T20" fmla="*/ 2147483646 w 186"/>
              <a:gd name="T21" fmla="*/ 2147483646 h 183"/>
              <a:gd name="T22" fmla="*/ 2147483646 w 186"/>
              <a:gd name="T23" fmla="*/ 2147483646 h 183"/>
              <a:gd name="T24" fmla="*/ 2147483646 w 186"/>
              <a:gd name="T25" fmla="*/ 2147483646 h 183"/>
              <a:gd name="T26" fmla="*/ 2147483646 w 186"/>
              <a:gd name="T27" fmla="*/ 2147483646 h 183"/>
              <a:gd name="T28" fmla="*/ 2147483646 w 186"/>
              <a:gd name="T29" fmla="*/ 2147483646 h 183"/>
              <a:gd name="T30" fmla="*/ 2147483646 w 186"/>
              <a:gd name="T31" fmla="*/ 2147483646 h 183"/>
              <a:gd name="T32" fmla="*/ 2147483646 w 186"/>
              <a:gd name="T33" fmla="*/ 2147483646 h 183"/>
              <a:gd name="T34" fmla="*/ 2147483646 w 186"/>
              <a:gd name="T35" fmla="*/ 2147483646 h 183"/>
              <a:gd name="T36" fmla="*/ 2147483646 w 186"/>
              <a:gd name="T37" fmla="*/ 2147483646 h 183"/>
              <a:gd name="T38" fmla="*/ 2147483646 w 186"/>
              <a:gd name="T39" fmla="*/ 2147483646 h 183"/>
              <a:gd name="T40" fmla="*/ 2147483646 w 186"/>
              <a:gd name="T41" fmla="*/ 2147483646 h 183"/>
              <a:gd name="T42" fmla="*/ 2147483646 w 186"/>
              <a:gd name="T43" fmla="*/ 2147483646 h 183"/>
              <a:gd name="T44" fmla="*/ 2147483646 w 186"/>
              <a:gd name="T45" fmla="*/ 2147483646 h 183"/>
              <a:gd name="T46" fmla="*/ 2147483646 w 186"/>
              <a:gd name="T47" fmla="*/ 2147483646 h 183"/>
              <a:gd name="T48" fmla="*/ 2147483646 w 186"/>
              <a:gd name="T49" fmla="*/ 2147483646 h 183"/>
              <a:gd name="T50" fmla="*/ 2147483646 w 186"/>
              <a:gd name="T51" fmla="*/ 2147483646 h 183"/>
              <a:gd name="T52" fmla="*/ 2147483646 w 186"/>
              <a:gd name="T53" fmla="*/ 2147483646 h 183"/>
              <a:gd name="T54" fmla="*/ 2147483646 w 186"/>
              <a:gd name="T55" fmla="*/ 2147483646 h 183"/>
              <a:gd name="T56" fmla="*/ 2147483646 w 186"/>
              <a:gd name="T57" fmla="*/ 2147483646 h 183"/>
              <a:gd name="T58" fmla="*/ 2147483646 w 186"/>
              <a:gd name="T59" fmla="*/ 2147483646 h 183"/>
              <a:gd name="T60" fmla="*/ 2147483646 w 186"/>
              <a:gd name="T61" fmla="*/ 2147483646 h 183"/>
              <a:gd name="T62" fmla="*/ 2147483646 w 186"/>
              <a:gd name="T63" fmla="*/ 2147483646 h 183"/>
              <a:gd name="T64" fmla="*/ 2147483646 w 186"/>
              <a:gd name="T65" fmla="*/ 2147483646 h 183"/>
              <a:gd name="T66" fmla="*/ 2147483646 w 186"/>
              <a:gd name="T67" fmla="*/ 2147483646 h 183"/>
              <a:gd name="T68" fmla="*/ 2147483646 w 186"/>
              <a:gd name="T69" fmla="*/ 2147483646 h 183"/>
              <a:gd name="T70" fmla="*/ 2147483646 w 186"/>
              <a:gd name="T71" fmla="*/ 2147483646 h 183"/>
              <a:gd name="T72" fmla="*/ 2147483646 w 186"/>
              <a:gd name="T73" fmla="*/ 2147483646 h 183"/>
              <a:gd name="T74" fmla="*/ 2147483646 w 186"/>
              <a:gd name="T75" fmla="*/ 2147483646 h 183"/>
              <a:gd name="T76" fmla="*/ 2147483646 w 186"/>
              <a:gd name="T77" fmla="*/ 0 h 183"/>
              <a:gd name="T78" fmla="*/ 2147483646 w 186"/>
              <a:gd name="T79" fmla="*/ 2147483646 h 183"/>
              <a:gd name="T80" fmla="*/ 2147483646 w 186"/>
              <a:gd name="T81" fmla="*/ 2147483646 h 183"/>
              <a:gd name="T82" fmla="*/ 2147483646 w 186"/>
              <a:gd name="T83" fmla="*/ 2147483646 h 183"/>
              <a:gd name="T84" fmla="*/ 2147483646 w 186"/>
              <a:gd name="T85" fmla="*/ 2147483646 h 183"/>
              <a:gd name="T86" fmla="*/ 2147483646 w 186"/>
              <a:gd name="T87" fmla="*/ 2147483646 h 183"/>
              <a:gd name="T88" fmla="*/ 2147483646 w 186"/>
              <a:gd name="T89" fmla="*/ 2147483646 h 183"/>
              <a:gd name="T90" fmla="*/ 2147483646 w 186"/>
              <a:gd name="T91" fmla="*/ 2147483646 h 18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6" h="183">
                <a:moveTo>
                  <a:pt x="42" y="60"/>
                </a:moveTo>
                <a:cubicBezTo>
                  <a:pt x="41" y="60"/>
                  <a:pt x="41" y="60"/>
                  <a:pt x="41" y="60"/>
                </a:cubicBezTo>
                <a:cubicBezTo>
                  <a:pt x="11" y="73"/>
                  <a:pt x="11" y="73"/>
                  <a:pt x="11" y="73"/>
                </a:cubicBezTo>
                <a:cubicBezTo>
                  <a:pt x="2" y="81"/>
                  <a:pt x="2" y="81"/>
                  <a:pt x="2" y="81"/>
                </a:cubicBezTo>
                <a:cubicBezTo>
                  <a:pt x="0" y="95"/>
                  <a:pt x="2" y="103"/>
                  <a:pt x="6" y="105"/>
                </a:cubicBezTo>
                <a:cubicBezTo>
                  <a:pt x="15" y="111"/>
                  <a:pt x="15" y="111"/>
                  <a:pt x="15" y="111"/>
                </a:cubicBezTo>
                <a:cubicBezTo>
                  <a:pt x="16" y="111"/>
                  <a:pt x="16" y="111"/>
                  <a:pt x="16" y="111"/>
                </a:cubicBezTo>
                <a:cubicBezTo>
                  <a:pt x="16" y="111"/>
                  <a:pt x="16" y="111"/>
                  <a:pt x="16" y="111"/>
                </a:cubicBezTo>
                <a:cubicBezTo>
                  <a:pt x="18" y="126"/>
                  <a:pt x="18" y="126"/>
                  <a:pt x="18" y="126"/>
                </a:cubicBezTo>
                <a:cubicBezTo>
                  <a:pt x="26" y="136"/>
                  <a:pt x="31" y="141"/>
                  <a:pt x="34" y="143"/>
                </a:cubicBezTo>
                <a:cubicBezTo>
                  <a:pt x="42" y="145"/>
                  <a:pt x="42" y="145"/>
                  <a:pt x="42" y="145"/>
                </a:cubicBezTo>
                <a:cubicBezTo>
                  <a:pt x="44" y="145"/>
                  <a:pt x="44" y="145"/>
                  <a:pt x="44" y="145"/>
                </a:cubicBezTo>
                <a:cubicBezTo>
                  <a:pt x="44" y="145"/>
                  <a:pt x="44" y="145"/>
                  <a:pt x="44" y="145"/>
                </a:cubicBezTo>
                <a:cubicBezTo>
                  <a:pt x="45" y="147"/>
                  <a:pt x="48" y="149"/>
                  <a:pt x="53" y="150"/>
                </a:cubicBezTo>
                <a:cubicBezTo>
                  <a:pt x="77" y="151"/>
                  <a:pt x="77" y="151"/>
                  <a:pt x="77" y="151"/>
                </a:cubicBezTo>
                <a:cubicBezTo>
                  <a:pt x="94" y="151"/>
                  <a:pt x="104" y="153"/>
                  <a:pt x="106" y="155"/>
                </a:cubicBezTo>
                <a:cubicBezTo>
                  <a:pt x="108" y="156"/>
                  <a:pt x="109" y="160"/>
                  <a:pt x="108" y="166"/>
                </a:cubicBezTo>
                <a:cubicBezTo>
                  <a:pt x="108" y="170"/>
                  <a:pt x="108" y="173"/>
                  <a:pt x="109" y="173"/>
                </a:cubicBezTo>
                <a:cubicBezTo>
                  <a:pt x="118" y="171"/>
                  <a:pt x="118" y="171"/>
                  <a:pt x="118" y="171"/>
                </a:cubicBezTo>
                <a:cubicBezTo>
                  <a:pt x="124" y="169"/>
                  <a:pt x="128" y="169"/>
                  <a:pt x="130" y="171"/>
                </a:cubicBezTo>
                <a:cubicBezTo>
                  <a:pt x="134" y="175"/>
                  <a:pt x="134" y="175"/>
                  <a:pt x="134" y="175"/>
                </a:cubicBezTo>
                <a:cubicBezTo>
                  <a:pt x="138" y="181"/>
                  <a:pt x="142" y="183"/>
                  <a:pt x="142" y="183"/>
                </a:cubicBezTo>
                <a:cubicBezTo>
                  <a:pt x="145" y="182"/>
                  <a:pt x="148" y="179"/>
                  <a:pt x="150" y="175"/>
                </a:cubicBezTo>
                <a:cubicBezTo>
                  <a:pt x="151" y="174"/>
                  <a:pt x="151" y="174"/>
                  <a:pt x="151" y="174"/>
                </a:cubicBezTo>
                <a:cubicBezTo>
                  <a:pt x="158" y="179"/>
                  <a:pt x="158" y="179"/>
                  <a:pt x="158" y="179"/>
                </a:cubicBezTo>
                <a:cubicBezTo>
                  <a:pt x="163" y="175"/>
                  <a:pt x="163" y="175"/>
                  <a:pt x="163" y="175"/>
                </a:cubicBezTo>
                <a:cubicBezTo>
                  <a:pt x="164" y="169"/>
                  <a:pt x="167" y="167"/>
                  <a:pt x="172" y="166"/>
                </a:cubicBezTo>
                <a:cubicBezTo>
                  <a:pt x="174" y="165"/>
                  <a:pt x="174" y="165"/>
                  <a:pt x="174" y="165"/>
                </a:cubicBezTo>
                <a:cubicBezTo>
                  <a:pt x="173" y="164"/>
                  <a:pt x="173" y="164"/>
                  <a:pt x="173" y="164"/>
                </a:cubicBezTo>
                <a:cubicBezTo>
                  <a:pt x="172" y="163"/>
                  <a:pt x="172" y="163"/>
                  <a:pt x="172" y="163"/>
                </a:cubicBezTo>
                <a:cubicBezTo>
                  <a:pt x="172" y="163"/>
                  <a:pt x="172" y="163"/>
                  <a:pt x="172" y="163"/>
                </a:cubicBezTo>
                <a:cubicBezTo>
                  <a:pt x="173" y="153"/>
                  <a:pt x="173" y="153"/>
                  <a:pt x="173" y="153"/>
                </a:cubicBezTo>
                <a:cubicBezTo>
                  <a:pt x="170" y="148"/>
                  <a:pt x="166" y="146"/>
                  <a:pt x="161" y="147"/>
                </a:cubicBezTo>
                <a:cubicBezTo>
                  <a:pt x="157" y="148"/>
                  <a:pt x="154" y="148"/>
                  <a:pt x="152" y="147"/>
                </a:cubicBezTo>
                <a:cubicBezTo>
                  <a:pt x="152" y="145"/>
                  <a:pt x="152" y="145"/>
                  <a:pt x="152" y="143"/>
                </a:cubicBezTo>
                <a:cubicBezTo>
                  <a:pt x="149" y="138"/>
                  <a:pt x="146" y="134"/>
                  <a:pt x="142" y="131"/>
                </a:cubicBezTo>
                <a:cubicBezTo>
                  <a:pt x="138" y="127"/>
                  <a:pt x="136" y="123"/>
                  <a:pt x="138" y="119"/>
                </a:cubicBezTo>
                <a:cubicBezTo>
                  <a:pt x="138" y="118"/>
                  <a:pt x="138" y="118"/>
                  <a:pt x="138" y="118"/>
                </a:cubicBezTo>
                <a:cubicBezTo>
                  <a:pt x="150" y="120"/>
                  <a:pt x="150" y="120"/>
                  <a:pt x="150" y="120"/>
                </a:cubicBezTo>
                <a:cubicBezTo>
                  <a:pt x="149" y="113"/>
                  <a:pt x="149" y="113"/>
                  <a:pt x="149" y="113"/>
                </a:cubicBezTo>
                <a:cubicBezTo>
                  <a:pt x="148" y="109"/>
                  <a:pt x="149" y="107"/>
                  <a:pt x="151" y="105"/>
                </a:cubicBezTo>
                <a:cubicBezTo>
                  <a:pt x="152" y="103"/>
                  <a:pt x="154" y="102"/>
                  <a:pt x="156" y="102"/>
                </a:cubicBezTo>
                <a:cubicBezTo>
                  <a:pt x="160" y="100"/>
                  <a:pt x="160" y="100"/>
                  <a:pt x="160" y="100"/>
                </a:cubicBezTo>
                <a:cubicBezTo>
                  <a:pt x="160" y="98"/>
                  <a:pt x="160" y="98"/>
                  <a:pt x="160" y="98"/>
                </a:cubicBezTo>
                <a:cubicBezTo>
                  <a:pt x="157" y="91"/>
                  <a:pt x="156" y="85"/>
                  <a:pt x="157" y="83"/>
                </a:cubicBezTo>
                <a:cubicBezTo>
                  <a:pt x="160" y="81"/>
                  <a:pt x="160" y="81"/>
                  <a:pt x="160" y="81"/>
                </a:cubicBezTo>
                <a:cubicBezTo>
                  <a:pt x="161" y="80"/>
                  <a:pt x="165" y="81"/>
                  <a:pt x="170" y="83"/>
                </a:cubicBezTo>
                <a:cubicBezTo>
                  <a:pt x="170" y="83"/>
                  <a:pt x="170" y="83"/>
                  <a:pt x="170" y="83"/>
                </a:cubicBezTo>
                <a:cubicBezTo>
                  <a:pt x="171" y="83"/>
                  <a:pt x="171" y="83"/>
                  <a:pt x="171" y="83"/>
                </a:cubicBezTo>
                <a:cubicBezTo>
                  <a:pt x="171" y="84"/>
                  <a:pt x="171" y="84"/>
                  <a:pt x="171" y="84"/>
                </a:cubicBezTo>
                <a:cubicBezTo>
                  <a:pt x="175" y="89"/>
                  <a:pt x="178" y="93"/>
                  <a:pt x="179" y="93"/>
                </a:cubicBezTo>
                <a:cubicBezTo>
                  <a:pt x="186" y="81"/>
                  <a:pt x="186" y="81"/>
                  <a:pt x="186" y="81"/>
                </a:cubicBezTo>
                <a:cubicBezTo>
                  <a:pt x="180" y="73"/>
                  <a:pt x="176" y="67"/>
                  <a:pt x="175" y="64"/>
                </a:cubicBezTo>
                <a:cubicBezTo>
                  <a:pt x="169" y="68"/>
                  <a:pt x="169" y="68"/>
                  <a:pt x="169" y="68"/>
                </a:cubicBezTo>
                <a:cubicBezTo>
                  <a:pt x="168" y="67"/>
                  <a:pt x="168" y="67"/>
                  <a:pt x="168" y="67"/>
                </a:cubicBezTo>
                <a:cubicBezTo>
                  <a:pt x="152" y="63"/>
                  <a:pt x="152" y="63"/>
                  <a:pt x="152" y="63"/>
                </a:cubicBezTo>
                <a:cubicBezTo>
                  <a:pt x="152" y="63"/>
                  <a:pt x="152" y="63"/>
                  <a:pt x="152" y="63"/>
                </a:cubicBezTo>
                <a:cubicBezTo>
                  <a:pt x="152" y="63"/>
                  <a:pt x="152" y="63"/>
                  <a:pt x="152" y="63"/>
                </a:cubicBezTo>
                <a:cubicBezTo>
                  <a:pt x="145" y="60"/>
                  <a:pt x="141" y="56"/>
                  <a:pt x="140" y="53"/>
                </a:cubicBezTo>
                <a:cubicBezTo>
                  <a:pt x="131" y="48"/>
                  <a:pt x="131" y="48"/>
                  <a:pt x="131" y="48"/>
                </a:cubicBezTo>
                <a:cubicBezTo>
                  <a:pt x="131" y="39"/>
                  <a:pt x="131" y="39"/>
                  <a:pt x="131" y="39"/>
                </a:cubicBezTo>
                <a:cubicBezTo>
                  <a:pt x="148" y="29"/>
                  <a:pt x="148" y="29"/>
                  <a:pt x="148" y="29"/>
                </a:cubicBezTo>
                <a:cubicBezTo>
                  <a:pt x="148" y="24"/>
                  <a:pt x="146" y="19"/>
                  <a:pt x="144" y="15"/>
                </a:cubicBezTo>
                <a:cubicBezTo>
                  <a:pt x="142" y="9"/>
                  <a:pt x="142" y="9"/>
                  <a:pt x="142" y="9"/>
                </a:cubicBezTo>
                <a:cubicBezTo>
                  <a:pt x="130" y="11"/>
                  <a:pt x="130" y="11"/>
                  <a:pt x="130" y="11"/>
                </a:cubicBezTo>
                <a:cubicBezTo>
                  <a:pt x="124" y="13"/>
                  <a:pt x="119" y="14"/>
                  <a:pt x="114" y="14"/>
                </a:cubicBezTo>
                <a:cubicBezTo>
                  <a:pt x="101" y="11"/>
                  <a:pt x="101" y="11"/>
                  <a:pt x="101" y="11"/>
                </a:cubicBezTo>
                <a:cubicBezTo>
                  <a:pt x="101" y="7"/>
                  <a:pt x="101" y="7"/>
                  <a:pt x="101" y="7"/>
                </a:cubicBezTo>
                <a:cubicBezTo>
                  <a:pt x="99" y="7"/>
                  <a:pt x="99" y="7"/>
                  <a:pt x="99" y="7"/>
                </a:cubicBezTo>
                <a:cubicBezTo>
                  <a:pt x="96" y="5"/>
                  <a:pt x="96" y="5"/>
                  <a:pt x="96" y="5"/>
                </a:cubicBezTo>
                <a:cubicBezTo>
                  <a:pt x="95" y="3"/>
                  <a:pt x="95" y="3"/>
                  <a:pt x="95" y="3"/>
                </a:cubicBezTo>
                <a:cubicBezTo>
                  <a:pt x="95" y="3"/>
                  <a:pt x="95" y="3"/>
                  <a:pt x="95" y="3"/>
                </a:cubicBezTo>
                <a:cubicBezTo>
                  <a:pt x="95" y="3"/>
                  <a:pt x="95" y="3"/>
                  <a:pt x="95" y="3"/>
                </a:cubicBezTo>
                <a:cubicBezTo>
                  <a:pt x="95" y="3"/>
                  <a:pt x="95" y="3"/>
                  <a:pt x="95" y="3"/>
                </a:cubicBezTo>
                <a:cubicBezTo>
                  <a:pt x="95" y="3"/>
                  <a:pt x="95" y="3"/>
                  <a:pt x="95" y="3"/>
                </a:cubicBezTo>
                <a:cubicBezTo>
                  <a:pt x="94" y="1"/>
                  <a:pt x="94" y="1"/>
                  <a:pt x="94" y="1"/>
                </a:cubicBezTo>
                <a:cubicBezTo>
                  <a:pt x="94" y="1"/>
                  <a:pt x="94" y="1"/>
                  <a:pt x="94" y="1"/>
                </a:cubicBezTo>
                <a:cubicBezTo>
                  <a:pt x="94" y="0"/>
                  <a:pt x="94" y="0"/>
                  <a:pt x="94" y="0"/>
                </a:cubicBezTo>
                <a:cubicBezTo>
                  <a:pt x="94" y="0"/>
                  <a:pt x="94" y="0"/>
                  <a:pt x="94" y="0"/>
                </a:cubicBezTo>
                <a:cubicBezTo>
                  <a:pt x="93" y="11"/>
                  <a:pt x="93" y="11"/>
                  <a:pt x="93" y="11"/>
                </a:cubicBezTo>
                <a:cubicBezTo>
                  <a:pt x="92" y="14"/>
                  <a:pt x="92" y="14"/>
                  <a:pt x="92" y="14"/>
                </a:cubicBezTo>
                <a:cubicBezTo>
                  <a:pt x="92" y="16"/>
                  <a:pt x="91" y="17"/>
                  <a:pt x="92" y="18"/>
                </a:cubicBezTo>
                <a:cubicBezTo>
                  <a:pt x="94" y="21"/>
                  <a:pt x="93" y="24"/>
                  <a:pt x="91" y="27"/>
                </a:cubicBezTo>
                <a:cubicBezTo>
                  <a:pt x="93" y="34"/>
                  <a:pt x="93" y="34"/>
                  <a:pt x="93" y="34"/>
                </a:cubicBezTo>
                <a:cubicBezTo>
                  <a:pt x="92" y="34"/>
                  <a:pt x="92" y="34"/>
                  <a:pt x="92" y="34"/>
                </a:cubicBezTo>
                <a:cubicBezTo>
                  <a:pt x="92" y="35"/>
                  <a:pt x="92" y="35"/>
                  <a:pt x="92" y="35"/>
                </a:cubicBezTo>
                <a:cubicBezTo>
                  <a:pt x="87" y="39"/>
                  <a:pt x="87" y="39"/>
                  <a:pt x="87" y="39"/>
                </a:cubicBezTo>
                <a:cubicBezTo>
                  <a:pt x="87" y="48"/>
                  <a:pt x="87" y="48"/>
                  <a:pt x="87" y="48"/>
                </a:cubicBezTo>
                <a:cubicBezTo>
                  <a:pt x="86" y="49"/>
                  <a:pt x="86" y="49"/>
                  <a:pt x="86" y="49"/>
                </a:cubicBezTo>
                <a:cubicBezTo>
                  <a:pt x="77" y="53"/>
                  <a:pt x="71" y="55"/>
                  <a:pt x="67" y="55"/>
                </a:cubicBezTo>
                <a:cubicBezTo>
                  <a:pt x="50" y="53"/>
                  <a:pt x="50" y="53"/>
                  <a:pt x="50" y="53"/>
                </a:cubicBezTo>
                <a:cubicBezTo>
                  <a:pt x="42" y="60"/>
                  <a:pt x="42" y="60"/>
                  <a:pt x="42" y="60"/>
                </a:cubicBezTo>
                <a:close/>
              </a:path>
            </a:pathLst>
          </a:custGeom>
          <a:solidFill>
            <a:schemeClr val="accent3"/>
          </a:solidFill>
          <a:ln>
            <a:noFill/>
          </a:ln>
        </p:spPr>
        <p:txBody>
          <a:bodyPr/>
          <a:lstStyle/>
          <a:p>
            <a:endParaRPr lang="zh-CN" altLang="en-US"/>
          </a:p>
        </p:txBody>
      </p:sp>
      <p:sp>
        <p:nvSpPr>
          <p:cNvPr id="43" name="Freeform 35"/>
          <p:cNvSpPr/>
          <p:nvPr/>
        </p:nvSpPr>
        <p:spPr bwMode="auto">
          <a:xfrm>
            <a:off x="5032375" y="4545013"/>
            <a:ext cx="169863" cy="411162"/>
          </a:xfrm>
          <a:custGeom>
            <a:avLst/>
            <a:gdLst>
              <a:gd name="T0" fmla="*/ 2147483646 w 53"/>
              <a:gd name="T1" fmla="*/ 0 h 128"/>
              <a:gd name="T2" fmla="*/ 2147483646 w 53"/>
              <a:gd name="T3" fmla="*/ 2147483646 h 128"/>
              <a:gd name="T4" fmla="*/ 0 w 53"/>
              <a:gd name="T5" fmla="*/ 2147483646 h 128"/>
              <a:gd name="T6" fmla="*/ 2147483646 w 53"/>
              <a:gd name="T7" fmla="*/ 2147483646 h 128"/>
              <a:gd name="T8" fmla="*/ 2147483646 w 53"/>
              <a:gd name="T9" fmla="*/ 2147483646 h 128"/>
              <a:gd name="T10" fmla="*/ 2147483646 w 53"/>
              <a:gd name="T11" fmla="*/ 2147483646 h 128"/>
              <a:gd name="T12" fmla="*/ 2147483646 w 53"/>
              <a:gd name="T13" fmla="*/ 2147483646 h 128"/>
              <a:gd name="T14" fmla="*/ 2147483646 w 53"/>
              <a:gd name="T15" fmla="*/ 2147483646 h 128"/>
              <a:gd name="T16" fmla="*/ 2147483646 w 53"/>
              <a:gd name="T17" fmla="*/ 2147483646 h 128"/>
              <a:gd name="T18" fmla="*/ 2147483646 w 53"/>
              <a:gd name="T19" fmla="*/ 2147483646 h 128"/>
              <a:gd name="T20" fmla="*/ 2147483646 w 53"/>
              <a:gd name="T21" fmla="*/ 2147483646 h 128"/>
              <a:gd name="T22" fmla="*/ 2147483646 w 53"/>
              <a:gd name="T23" fmla="*/ 2147483646 h 128"/>
              <a:gd name="T24" fmla="*/ 2147483646 w 53"/>
              <a:gd name="T25" fmla="*/ 2147483646 h 128"/>
              <a:gd name="T26" fmla="*/ 2147483646 w 53"/>
              <a:gd name="T27" fmla="*/ 2147483646 h 128"/>
              <a:gd name="T28" fmla="*/ 2147483646 w 53"/>
              <a:gd name="T29" fmla="*/ 2147483646 h 128"/>
              <a:gd name="T30" fmla="*/ 2147483646 w 53"/>
              <a:gd name="T31" fmla="*/ 2147483646 h 128"/>
              <a:gd name="T32" fmla="*/ 2147483646 w 53"/>
              <a:gd name="T33" fmla="*/ 2147483646 h 128"/>
              <a:gd name="T34" fmla="*/ 2147483646 w 53"/>
              <a:gd name="T35" fmla="*/ 2147483646 h 128"/>
              <a:gd name="T36" fmla="*/ 2147483646 w 53"/>
              <a:gd name="T37" fmla="*/ 2147483646 h 128"/>
              <a:gd name="T38" fmla="*/ 2147483646 w 53"/>
              <a:gd name="T39" fmla="*/ 2147483646 h 128"/>
              <a:gd name="T40" fmla="*/ 2147483646 w 53"/>
              <a:gd name="T41" fmla="*/ 2147483646 h 128"/>
              <a:gd name="T42" fmla="*/ 2147483646 w 53"/>
              <a:gd name="T43" fmla="*/ 2147483646 h 128"/>
              <a:gd name="T44" fmla="*/ 2147483646 w 53"/>
              <a:gd name="T45" fmla="*/ 2147483646 h 128"/>
              <a:gd name="T46" fmla="*/ 2147483646 w 53"/>
              <a:gd name="T47" fmla="*/ 2147483646 h 128"/>
              <a:gd name="T48" fmla="*/ 2147483646 w 53"/>
              <a:gd name="T49" fmla="*/ 2147483646 h 128"/>
              <a:gd name="T50" fmla="*/ 2147483646 w 53"/>
              <a:gd name="T51" fmla="*/ 2147483646 h 128"/>
              <a:gd name="T52" fmla="*/ 2147483646 w 53"/>
              <a:gd name="T53" fmla="*/ 2147483646 h 128"/>
              <a:gd name="T54" fmla="*/ 2147483646 w 53"/>
              <a:gd name="T55" fmla="*/ 2147483646 h 128"/>
              <a:gd name="T56" fmla="*/ 2147483646 w 53"/>
              <a:gd name="T57" fmla="*/ 2147483646 h 128"/>
              <a:gd name="T58" fmla="*/ 2147483646 w 53"/>
              <a:gd name="T59" fmla="*/ 2147483646 h 128"/>
              <a:gd name="T60" fmla="*/ 2147483646 w 53"/>
              <a:gd name="T61" fmla="*/ 0 h 12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3" h="128">
                <a:moveTo>
                  <a:pt x="40" y="0"/>
                </a:moveTo>
                <a:cubicBezTo>
                  <a:pt x="27" y="9"/>
                  <a:pt x="18" y="21"/>
                  <a:pt x="12" y="35"/>
                </a:cubicBezTo>
                <a:cubicBezTo>
                  <a:pt x="7" y="47"/>
                  <a:pt x="3" y="53"/>
                  <a:pt x="0" y="54"/>
                </a:cubicBezTo>
                <a:cubicBezTo>
                  <a:pt x="3" y="76"/>
                  <a:pt x="3" y="76"/>
                  <a:pt x="3" y="76"/>
                </a:cubicBezTo>
                <a:cubicBezTo>
                  <a:pt x="3" y="77"/>
                  <a:pt x="3" y="77"/>
                  <a:pt x="3" y="77"/>
                </a:cubicBezTo>
                <a:cubicBezTo>
                  <a:pt x="3" y="77"/>
                  <a:pt x="3" y="77"/>
                  <a:pt x="3" y="77"/>
                </a:cubicBezTo>
                <a:cubicBezTo>
                  <a:pt x="1" y="92"/>
                  <a:pt x="1" y="92"/>
                  <a:pt x="1" y="92"/>
                </a:cubicBezTo>
                <a:cubicBezTo>
                  <a:pt x="0" y="97"/>
                  <a:pt x="1" y="100"/>
                  <a:pt x="2" y="101"/>
                </a:cubicBezTo>
                <a:cubicBezTo>
                  <a:pt x="18" y="112"/>
                  <a:pt x="18" y="112"/>
                  <a:pt x="18" y="112"/>
                </a:cubicBezTo>
                <a:cubicBezTo>
                  <a:pt x="18" y="112"/>
                  <a:pt x="18" y="112"/>
                  <a:pt x="18" y="112"/>
                </a:cubicBezTo>
                <a:cubicBezTo>
                  <a:pt x="19" y="112"/>
                  <a:pt x="19" y="112"/>
                  <a:pt x="19" y="112"/>
                </a:cubicBezTo>
                <a:cubicBezTo>
                  <a:pt x="19" y="113"/>
                  <a:pt x="19" y="113"/>
                  <a:pt x="19" y="113"/>
                </a:cubicBezTo>
                <a:cubicBezTo>
                  <a:pt x="19" y="113"/>
                  <a:pt x="19" y="113"/>
                  <a:pt x="19" y="113"/>
                </a:cubicBezTo>
                <a:cubicBezTo>
                  <a:pt x="20" y="116"/>
                  <a:pt x="22" y="120"/>
                  <a:pt x="25" y="124"/>
                </a:cubicBezTo>
                <a:cubicBezTo>
                  <a:pt x="27" y="126"/>
                  <a:pt x="29" y="127"/>
                  <a:pt x="31" y="128"/>
                </a:cubicBezTo>
                <a:cubicBezTo>
                  <a:pt x="33" y="102"/>
                  <a:pt x="33" y="102"/>
                  <a:pt x="33" y="102"/>
                </a:cubicBezTo>
                <a:cubicBezTo>
                  <a:pt x="33" y="101"/>
                  <a:pt x="33" y="101"/>
                  <a:pt x="33" y="101"/>
                </a:cubicBezTo>
                <a:cubicBezTo>
                  <a:pt x="45" y="73"/>
                  <a:pt x="45" y="73"/>
                  <a:pt x="45" y="73"/>
                </a:cubicBezTo>
                <a:cubicBezTo>
                  <a:pt x="49" y="40"/>
                  <a:pt x="49" y="40"/>
                  <a:pt x="49" y="40"/>
                </a:cubicBezTo>
                <a:cubicBezTo>
                  <a:pt x="49" y="39"/>
                  <a:pt x="49" y="39"/>
                  <a:pt x="49" y="39"/>
                </a:cubicBezTo>
                <a:cubicBezTo>
                  <a:pt x="49" y="39"/>
                  <a:pt x="49" y="39"/>
                  <a:pt x="49" y="39"/>
                </a:cubicBezTo>
                <a:cubicBezTo>
                  <a:pt x="53" y="30"/>
                  <a:pt x="53" y="30"/>
                  <a:pt x="53" y="30"/>
                </a:cubicBezTo>
                <a:cubicBezTo>
                  <a:pt x="50" y="22"/>
                  <a:pt x="50" y="22"/>
                  <a:pt x="50" y="22"/>
                </a:cubicBezTo>
                <a:cubicBezTo>
                  <a:pt x="50" y="22"/>
                  <a:pt x="50" y="22"/>
                  <a:pt x="50" y="22"/>
                </a:cubicBezTo>
                <a:cubicBezTo>
                  <a:pt x="49" y="22"/>
                  <a:pt x="49" y="22"/>
                  <a:pt x="49" y="22"/>
                </a:cubicBezTo>
                <a:cubicBezTo>
                  <a:pt x="49" y="12"/>
                  <a:pt x="49" y="12"/>
                  <a:pt x="49" y="12"/>
                </a:cubicBezTo>
                <a:cubicBezTo>
                  <a:pt x="49" y="11"/>
                  <a:pt x="49" y="11"/>
                  <a:pt x="49" y="11"/>
                </a:cubicBezTo>
                <a:cubicBezTo>
                  <a:pt x="49" y="11"/>
                  <a:pt x="49" y="11"/>
                  <a:pt x="49" y="11"/>
                </a:cubicBezTo>
                <a:cubicBezTo>
                  <a:pt x="51" y="8"/>
                  <a:pt x="51" y="8"/>
                  <a:pt x="51" y="8"/>
                </a:cubicBezTo>
                <a:cubicBezTo>
                  <a:pt x="53" y="6"/>
                  <a:pt x="53" y="6"/>
                  <a:pt x="53" y="6"/>
                </a:cubicBezTo>
                <a:lnTo>
                  <a:pt x="40" y="0"/>
                </a:lnTo>
                <a:close/>
              </a:path>
            </a:pathLst>
          </a:custGeom>
          <a:solidFill>
            <a:schemeClr val="accent3"/>
          </a:solidFill>
          <a:ln>
            <a:noFill/>
          </a:ln>
        </p:spPr>
        <p:txBody>
          <a:bodyPr/>
          <a:lstStyle/>
          <a:p>
            <a:endParaRPr lang="zh-CN" altLang="en-US"/>
          </a:p>
        </p:txBody>
      </p:sp>
      <p:sp>
        <p:nvSpPr>
          <p:cNvPr id="44" name="Freeform 36"/>
          <p:cNvSpPr/>
          <p:nvPr/>
        </p:nvSpPr>
        <p:spPr bwMode="auto">
          <a:xfrm>
            <a:off x="3776663" y="5273675"/>
            <a:ext cx="263525" cy="225425"/>
          </a:xfrm>
          <a:custGeom>
            <a:avLst/>
            <a:gdLst>
              <a:gd name="T0" fmla="*/ 2147483646 w 82"/>
              <a:gd name="T1" fmla="*/ 2147483646 h 70"/>
              <a:gd name="T2" fmla="*/ 2147483646 w 82"/>
              <a:gd name="T3" fmla="*/ 2147483646 h 70"/>
              <a:gd name="T4" fmla="*/ 2147483646 w 82"/>
              <a:gd name="T5" fmla="*/ 2147483646 h 70"/>
              <a:gd name="T6" fmla="*/ 2147483646 w 82"/>
              <a:gd name="T7" fmla="*/ 2147483646 h 70"/>
              <a:gd name="T8" fmla="*/ 2147483646 w 82"/>
              <a:gd name="T9" fmla="*/ 2147483646 h 70"/>
              <a:gd name="T10" fmla="*/ 2147483646 w 82"/>
              <a:gd name="T11" fmla="*/ 2147483646 h 70"/>
              <a:gd name="T12" fmla="*/ 2147483646 w 82"/>
              <a:gd name="T13" fmla="*/ 2147483646 h 70"/>
              <a:gd name="T14" fmla="*/ 2147483646 w 82"/>
              <a:gd name="T15" fmla="*/ 2147483646 h 70"/>
              <a:gd name="T16" fmla="*/ 2147483646 w 82"/>
              <a:gd name="T17" fmla="*/ 2147483646 h 70"/>
              <a:gd name="T18" fmla="*/ 2147483646 w 82"/>
              <a:gd name="T19" fmla="*/ 2147483646 h 70"/>
              <a:gd name="T20" fmla="*/ 2147483646 w 82"/>
              <a:gd name="T21" fmla="*/ 2147483646 h 70"/>
              <a:gd name="T22" fmla="*/ 2147483646 w 82"/>
              <a:gd name="T23" fmla="*/ 2147483646 h 70"/>
              <a:gd name="T24" fmla="*/ 2147483646 w 82"/>
              <a:gd name="T25" fmla="*/ 2147483646 h 70"/>
              <a:gd name="T26" fmla="*/ 2147483646 w 82"/>
              <a:gd name="T27" fmla="*/ 2147483646 h 70"/>
              <a:gd name="T28" fmla="*/ 2147483646 w 82"/>
              <a:gd name="T29" fmla="*/ 2147483646 h 70"/>
              <a:gd name="T30" fmla="*/ 2147483646 w 82"/>
              <a:gd name="T31" fmla="*/ 2147483646 h 70"/>
              <a:gd name="T32" fmla="*/ 2147483646 w 82"/>
              <a:gd name="T33" fmla="*/ 2147483646 h 70"/>
              <a:gd name="T34" fmla="*/ 2147483646 w 82"/>
              <a:gd name="T35" fmla="*/ 2147483646 h 70"/>
              <a:gd name="T36" fmla="*/ 2147483646 w 82"/>
              <a:gd name="T37" fmla="*/ 2147483646 h 70"/>
              <a:gd name="T38" fmla="*/ 2147483646 w 82"/>
              <a:gd name="T39" fmla="*/ 2147483646 h 70"/>
              <a:gd name="T40" fmla="*/ 2147483646 w 82"/>
              <a:gd name="T41" fmla="*/ 2147483646 h 70"/>
              <a:gd name="T42" fmla="*/ 2147483646 w 82"/>
              <a:gd name="T43" fmla="*/ 2147483646 h 70"/>
              <a:gd name="T44" fmla="*/ 2147483646 w 82"/>
              <a:gd name="T45" fmla="*/ 2147483646 h 70"/>
              <a:gd name="T46" fmla="*/ 2147483646 w 82"/>
              <a:gd name="T47" fmla="*/ 2147483646 h 70"/>
              <a:gd name="T48" fmla="*/ 2147483646 w 82"/>
              <a:gd name="T49" fmla="*/ 2147483646 h 70"/>
              <a:gd name="T50" fmla="*/ 2147483646 w 82"/>
              <a:gd name="T51" fmla="*/ 2147483646 h 70"/>
              <a:gd name="T52" fmla="*/ 2147483646 w 82"/>
              <a:gd name="T53" fmla="*/ 2147483646 h 70"/>
              <a:gd name="T54" fmla="*/ 2147483646 w 82"/>
              <a:gd name="T55" fmla="*/ 0 h 70"/>
              <a:gd name="T56" fmla="*/ 2147483646 w 82"/>
              <a:gd name="T57" fmla="*/ 2147483646 h 70"/>
              <a:gd name="T58" fmla="*/ 2147483646 w 82"/>
              <a:gd name="T59" fmla="*/ 2147483646 h 70"/>
              <a:gd name="T60" fmla="*/ 2147483646 w 82"/>
              <a:gd name="T61" fmla="*/ 2147483646 h 70"/>
              <a:gd name="T62" fmla="*/ 2147483646 w 82"/>
              <a:gd name="T63" fmla="*/ 2147483646 h 70"/>
              <a:gd name="T64" fmla="*/ 2147483646 w 82"/>
              <a:gd name="T65" fmla="*/ 2147483646 h 70"/>
              <a:gd name="T66" fmla="*/ 2147483646 w 82"/>
              <a:gd name="T67" fmla="*/ 2147483646 h 7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2" h="70">
                <a:moveTo>
                  <a:pt x="37" y="7"/>
                </a:moveTo>
                <a:cubicBezTo>
                  <a:pt x="36" y="9"/>
                  <a:pt x="36" y="9"/>
                  <a:pt x="36" y="9"/>
                </a:cubicBezTo>
                <a:cubicBezTo>
                  <a:pt x="36" y="9"/>
                  <a:pt x="36" y="9"/>
                  <a:pt x="36" y="9"/>
                </a:cubicBezTo>
                <a:cubicBezTo>
                  <a:pt x="35" y="10"/>
                  <a:pt x="35" y="10"/>
                  <a:pt x="35" y="10"/>
                </a:cubicBezTo>
                <a:cubicBezTo>
                  <a:pt x="19" y="14"/>
                  <a:pt x="19" y="14"/>
                  <a:pt x="19" y="14"/>
                </a:cubicBezTo>
                <a:cubicBezTo>
                  <a:pt x="20" y="16"/>
                  <a:pt x="20" y="16"/>
                  <a:pt x="20" y="16"/>
                </a:cubicBezTo>
                <a:cubicBezTo>
                  <a:pt x="25" y="22"/>
                  <a:pt x="25" y="22"/>
                  <a:pt x="25" y="22"/>
                </a:cubicBezTo>
                <a:cubicBezTo>
                  <a:pt x="24" y="22"/>
                  <a:pt x="24" y="23"/>
                  <a:pt x="23" y="23"/>
                </a:cubicBezTo>
                <a:cubicBezTo>
                  <a:pt x="16" y="27"/>
                  <a:pt x="16" y="27"/>
                  <a:pt x="16" y="27"/>
                </a:cubicBezTo>
                <a:cubicBezTo>
                  <a:pt x="4" y="36"/>
                  <a:pt x="4" y="36"/>
                  <a:pt x="4" y="36"/>
                </a:cubicBezTo>
                <a:cubicBezTo>
                  <a:pt x="0" y="41"/>
                  <a:pt x="0" y="49"/>
                  <a:pt x="6" y="63"/>
                </a:cubicBezTo>
                <a:cubicBezTo>
                  <a:pt x="18" y="64"/>
                  <a:pt x="18" y="64"/>
                  <a:pt x="18" y="64"/>
                </a:cubicBezTo>
                <a:cubicBezTo>
                  <a:pt x="19" y="64"/>
                  <a:pt x="19" y="64"/>
                  <a:pt x="19" y="64"/>
                </a:cubicBezTo>
                <a:cubicBezTo>
                  <a:pt x="19" y="64"/>
                  <a:pt x="19" y="64"/>
                  <a:pt x="19" y="64"/>
                </a:cubicBezTo>
                <a:cubicBezTo>
                  <a:pt x="31" y="70"/>
                  <a:pt x="31" y="70"/>
                  <a:pt x="31" y="70"/>
                </a:cubicBezTo>
                <a:cubicBezTo>
                  <a:pt x="44" y="68"/>
                  <a:pt x="44" y="68"/>
                  <a:pt x="44" y="68"/>
                </a:cubicBezTo>
                <a:cubicBezTo>
                  <a:pt x="49" y="67"/>
                  <a:pt x="55" y="62"/>
                  <a:pt x="62" y="53"/>
                </a:cubicBezTo>
                <a:cubicBezTo>
                  <a:pt x="63" y="53"/>
                  <a:pt x="63" y="53"/>
                  <a:pt x="63" y="53"/>
                </a:cubicBezTo>
                <a:cubicBezTo>
                  <a:pt x="64" y="52"/>
                  <a:pt x="64" y="52"/>
                  <a:pt x="64" y="52"/>
                </a:cubicBezTo>
                <a:cubicBezTo>
                  <a:pt x="69" y="50"/>
                  <a:pt x="69" y="50"/>
                  <a:pt x="69" y="50"/>
                </a:cubicBezTo>
                <a:cubicBezTo>
                  <a:pt x="68" y="33"/>
                  <a:pt x="68" y="33"/>
                  <a:pt x="68" y="33"/>
                </a:cubicBezTo>
                <a:cubicBezTo>
                  <a:pt x="68" y="33"/>
                  <a:pt x="68" y="33"/>
                  <a:pt x="68" y="33"/>
                </a:cubicBezTo>
                <a:cubicBezTo>
                  <a:pt x="75" y="22"/>
                  <a:pt x="75" y="22"/>
                  <a:pt x="75" y="22"/>
                </a:cubicBezTo>
                <a:cubicBezTo>
                  <a:pt x="75" y="22"/>
                  <a:pt x="75" y="22"/>
                  <a:pt x="75" y="22"/>
                </a:cubicBezTo>
                <a:cubicBezTo>
                  <a:pt x="75" y="22"/>
                  <a:pt x="75" y="22"/>
                  <a:pt x="75" y="22"/>
                </a:cubicBezTo>
                <a:cubicBezTo>
                  <a:pt x="81" y="17"/>
                  <a:pt x="81" y="17"/>
                  <a:pt x="81" y="17"/>
                </a:cubicBezTo>
                <a:cubicBezTo>
                  <a:pt x="82" y="13"/>
                  <a:pt x="81" y="8"/>
                  <a:pt x="79" y="5"/>
                </a:cubicBezTo>
                <a:cubicBezTo>
                  <a:pt x="78" y="1"/>
                  <a:pt x="76" y="0"/>
                  <a:pt x="74" y="0"/>
                </a:cubicBezTo>
                <a:cubicBezTo>
                  <a:pt x="74" y="6"/>
                  <a:pt x="74" y="6"/>
                  <a:pt x="74" y="6"/>
                </a:cubicBezTo>
                <a:cubicBezTo>
                  <a:pt x="64" y="4"/>
                  <a:pt x="64" y="4"/>
                  <a:pt x="64" y="4"/>
                </a:cubicBezTo>
                <a:cubicBezTo>
                  <a:pt x="59" y="7"/>
                  <a:pt x="59" y="7"/>
                  <a:pt x="59" y="7"/>
                </a:cubicBezTo>
                <a:cubicBezTo>
                  <a:pt x="58" y="7"/>
                  <a:pt x="58" y="7"/>
                  <a:pt x="58" y="7"/>
                </a:cubicBezTo>
                <a:cubicBezTo>
                  <a:pt x="58" y="7"/>
                  <a:pt x="58" y="7"/>
                  <a:pt x="58" y="7"/>
                </a:cubicBezTo>
                <a:lnTo>
                  <a:pt x="37" y="7"/>
                </a:lnTo>
                <a:close/>
              </a:path>
            </a:pathLst>
          </a:custGeom>
          <a:solidFill>
            <a:schemeClr val="accent3"/>
          </a:solidFill>
          <a:ln>
            <a:noFill/>
          </a:ln>
        </p:spPr>
        <p:txBody>
          <a:bodyPr/>
          <a:lstStyle/>
          <a:p>
            <a:endParaRPr lang="zh-CN" altLang="en-US"/>
          </a:p>
        </p:txBody>
      </p:sp>
      <p:cxnSp>
        <p:nvCxnSpPr>
          <p:cNvPr id="45" name="直接连接符 44"/>
          <p:cNvCxnSpPr/>
          <p:nvPr/>
        </p:nvCxnSpPr>
        <p:spPr>
          <a:xfrm>
            <a:off x="6118225" y="1144588"/>
            <a:ext cx="0" cy="43957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10" presetClass="entr" presetSubtype="0" fill="hold" nodeType="withEffect">
                                  <p:stCondLst>
                                    <p:cond delay="90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par>
                                <p:cTn id="15" presetID="10" presetClass="entr" presetSubtype="0" fill="hold" nodeType="withEffect">
                                  <p:stCondLst>
                                    <p:cond delay="90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par>
                                <p:cTn id="18" presetID="10" presetClass="entr" presetSubtype="0" fill="hold" nodeType="withEffect">
                                  <p:stCondLst>
                                    <p:cond delay="90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par>
                                <p:cTn id="21" presetID="10" presetClass="entr" presetSubtype="0" fill="hold" nodeType="withEffect">
                                  <p:stCondLst>
                                    <p:cond delay="90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nodeType="withEffect">
                                  <p:stCondLst>
                                    <p:cond delay="90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par>
                                <p:cTn id="27" presetID="10" presetClass="entr" presetSubtype="0" fill="hold" nodeType="withEffect">
                                  <p:stCondLst>
                                    <p:cond delay="90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par>
                                <p:cTn id="30" presetID="10" presetClass="entr" presetSubtype="0" fill="hold" nodeType="withEffect">
                                  <p:stCondLst>
                                    <p:cond delay="90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par>
                                <p:cTn id="33" presetID="10" presetClass="entr" presetSubtype="0" fill="hold" nodeType="withEffect">
                                  <p:stCondLst>
                                    <p:cond delay="90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par>
                                <p:cTn id="36" presetID="10" presetClass="entr" presetSubtype="0" fill="hold" nodeType="withEffect">
                                  <p:stCondLst>
                                    <p:cond delay="90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500"/>
                                        <p:tgtEl>
                                          <p:spTgt spid="21"/>
                                        </p:tgtEl>
                                      </p:cBhvr>
                                    </p:animEffect>
                                  </p:childTnLst>
                                </p:cTn>
                              </p:par>
                              <p:par>
                                <p:cTn id="39" presetID="10" presetClass="entr" presetSubtype="0" fill="hold" nodeType="withEffect">
                                  <p:stCondLst>
                                    <p:cond delay="90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childTnLst>
                                </p:cTn>
                              </p:par>
                              <p:par>
                                <p:cTn id="42" presetID="10" presetClass="entr" presetSubtype="0" fill="hold" nodeType="withEffect">
                                  <p:stCondLst>
                                    <p:cond delay="90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500"/>
                                        <p:tgtEl>
                                          <p:spTgt spid="23"/>
                                        </p:tgtEl>
                                      </p:cBhvr>
                                    </p:animEffect>
                                  </p:childTnLst>
                                </p:cTn>
                              </p:par>
                              <p:par>
                                <p:cTn id="45" presetID="10" presetClass="entr" presetSubtype="0" fill="hold" nodeType="withEffect">
                                  <p:stCondLst>
                                    <p:cond delay="90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par>
                                <p:cTn id="48" presetID="10" presetClass="entr" presetSubtype="0" fill="hold" nodeType="withEffect">
                                  <p:stCondLst>
                                    <p:cond delay="90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par>
                                <p:cTn id="51" presetID="10" presetClass="entr" presetSubtype="0" fill="hold" nodeType="withEffect">
                                  <p:stCondLst>
                                    <p:cond delay="90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par>
                                <p:cTn id="54" presetID="10" presetClass="entr" presetSubtype="0" fill="hold" nodeType="withEffect">
                                  <p:stCondLst>
                                    <p:cond delay="90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500"/>
                                        <p:tgtEl>
                                          <p:spTgt spid="27"/>
                                        </p:tgtEl>
                                      </p:cBhvr>
                                    </p:animEffect>
                                  </p:childTnLst>
                                </p:cTn>
                              </p:par>
                              <p:par>
                                <p:cTn id="57" presetID="10" presetClass="entr" presetSubtype="0" fill="hold" nodeType="withEffect">
                                  <p:stCondLst>
                                    <p:cond delay="90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500"/>
                                        <p:tgtEl>
                                          <p:spTgt spid="28"/>
                                        </p:tgtEl>
                                      </p:cBhvr>
                                    </p:animEffect>
                                  </p:childTnLst>
                                </p:cTn>
                              </p:par>
                              <p:par>
                                <p:cTn id="60" presetID="10" presetClass="entr" presetSubtype="0" fill="hold" nodeType="withEffect">
                                  <p:stCondLst>
                                    <p:cond delay="90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500"/>
                                        <p:tgtEl>
                                          <p:spTgt spid="29"/>
                                        </p:tgtEl>
                                      </p:cBhvr>
                                    </p:animEffect>
                                  </p:childTnLst>
                                </p:cTn>
                              </p:par>
                              <p:par>
                                <p:cTn id="63" presetID="10" presetClass="entr" presetSubtype="0" fill="hold" nodeType="withEffect">
                                  <p:stCondLst>
                                    <p:cond delay="90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500"/>
                                        <p:tgtEl>
                                          <p:spTgt spid="30"/>
                                        </p:tgtEl>
                                      </p:cBhvr>
                                    </p:animEffect>
                                  </p:childTnLst>
                                </p:cTn>
                              </p:par>
                              <p:par>
                                <p:cTn id="66" presetID="10" presetClass="entr" presetSubtype="0" fill="hold" nodeType="withEffect">
                                  <p:stCondLst>
                                    <p:cond delay="90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500"/>
                                        <p:tgtEl>
                                          <p:spTgt spid="31"/>
                                        </p:tgtEl>
                                      </p:cBhvr>
                                    </p:animEffect>
                                  </p:childTnLst>
                                </p:cTn>
                              </p:par>
                              <p:par>
                                <p:cTn id="69" presetID="10" presetClass="entr" presetSubtype="0" fill="hold" nodeType="withEffect">
                                  <p:stCondLst>
                                    <p:cond delay="900"/>
                                  </p:stCondLst>
                                  <p:childTnLst>
                                    <p:set>
                                      <p:cBhvr>
                                        <p:cTn id="70" dur="1" fill="hold">
                                          <p:stCondLst>
                                            <p:cond delay="0"/>
                                          </p:stCondLst>
                                        </p:cTn>
                                        <p:tgtEl>
                                          <p:spTgt spid="32"/>
                                        </p:tgtEl>
                                        <p:attrNameLst>
                                          <p:attrName>style.visibility</p:attrName>
                                        </p:attrNameLst>
                                      </p:cBhvr>
                                      <p:to>
                                        <p:strVal val="visible"/>
                                      </p:to>
                                    </p:set>
                                    <p:animEffect transition="in" filter="fade">
                                      <p:cBhvr>
                                        <p:cTn id="71" dur="500"/>
                                        <p:tgtEl>
                                          <p:spTgt spid="32"/>
                                        </p:tgtEl>
                                      </p:cBhvr>
                                    </p:animEffect>
                                  </p:childTnLst>
                                </p:cTn>
                              </p:par>
                              <p:par>
                                <p:cTn id="72" presetID="10" presetClass="entr" presetSubtype="0" fill="hold" nodeType="withEffect">
                                  <p:stCondLst>
                                    <p:cond delay="900"/>
                                  </p:stCondLst>
                                  <p:childTnLst>
                                    <p:set>
                                      <p:cBhvr>
                                        <p:cTn id="73" dur="1" fill="hold">
                                          <p:stCondLst>
                                            <p:cond delay="0"/>
                                          </p:stCondLst>
                                        </p:cTn>
                                        <p:tgtEl>
                                          <p:spTgt spid="33"/>
                                        </p:tgtEl>
                                        <p:attrNameLst>
                                          <p:attrName>style.visibility</p:attrName>
                                        </p:attrNameLst>
                                      </p:cBhvr>
                                      <p:to>
                                        <p:strVal val="visible"/>
                                      </p:to>
                                    </p:set>
                                    <p:animEffect transition="in" filter="fade">
                                      <p:cBhvr>
                                        <p:cTn id="74" dur="500"/>
                                        <p:tgtEl>
                                          <p:spTgt spid="33"/>
                                        </p:tgtEl>
                                      </p:cBhvr>
                                    </p:animEffect>
                                  </p:childTnLst>
                                </p:cTn>
                              </p:par>
                              <p:par>
                                <p:cTn id="75" presetID="10" presetClass="entr" presetSubtype="0" fill="hold" nodeType="withEffect">
                                  <p:stCondLst>
                                    <p:cond delay="900"/>
                                  </p:stCondLst>
                                  <p:childTnLst>
                                    <p:set>
                                      <p:cBhvr>
                                        <p:cTn id="76" dur="1" fill="hold">
                                          <p:stCondLst>
                                            <p:cond delay="0"/>
                                          </p:stCondLst>
                                        </p:cTn>
                                        <p:tgtEl>
                                          <p:spTgt spid="34"/>
                                        </p:tgtEl>
                                        <p:attrNameLst>
                                          <p:attrName>style.visibility</p:attrName>
                                        </p:attrNameLst>
                                      </p:cBhvr>
                                      <p:to>
                                        <p:strVal val="visible"/>
                                      </p:to>
                                    </p:set>
                                    <p:animEffect transition="in" filter="fade">
                                      <p:cBhvr>
                                        <p:cTn id="77" dur="500"/>
                                        <p:tgtEl>
                                          <p:spTgt spid="34"/>
                                        </p:tgtEl>
                                      </p:cBhvr>
                                    </p:animEffect>
                                  </p:childTnLst>
                                </p:cTn>
                              </p:par>
                              <p:par>
                                <p:cTn id="78" presetID="10" presetClass="entr" presetSubtype="0" fill="hold" nodeType="withEffect">
                                  <p:stCondLst>
                                    <p:cond delay="90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500"/>
                                        <p:tgtEl>
                                          <p:spTgt spid="35"/>
                                        </p:tgtEl>
                                      </p:cBhvr>
                                    </p:animEffect>
                                  </p:childTnLst>
                                </p:cTn>
                              </p:par>
                              <p:par>
                                <p:cTn id="81" presetID="10" presetClass="entr" presetSubtype="0" fill="hold" nodeType="withEffect">
                                  <p:stCondLst>
                                    <p:cond delay="900"/>
                                  </p:stCondLst>
                                  <p:childTnLst>
                                    <p:set>
                                      <p:cBhvr>
                                        <p:cTn id="82" dur="1" fill="hold">
                                          <p:stCondLst>
                                            <p:cond delay="0"/>
                                          </p:stCondLst>
                                        </p:cTn>
                                        <p:tgtEl>
                                          <p:spTgt spid="36"/>
                                        </p:tgtEl>
                                        <p:attrNameLst>
                                          <p:attrName>style.visibility</p:attrName>
                                        </p:attrNameLst>
                                      </p:cBhvr>
                                      <p:to>
                                        <p:strVal val="visible"/>
                                      </p:to>
                                    </p:set>
                                    <p:animEffect transition="in" filter="fade">
                                      <p:cBhvr>
                                        <p:cTn id="83" dur="500"/>
                                        <p:tgtEl>
                                          <p:spTgt spid="36"/>
                                        </p:tgtEl>
                                      </p:cBhvr>
                                    </p:animEffect>
                                  </p:childTnLst>
                                </p:cTn>
                              </p:par>
                              <p:par>
                                <p:cTn id="84" presetID="10" presetClass="entr" presetSubtype="0" fill="hold" nodeType="withEffect">
                                  <p:stCondLst>
                                    <p:cond delay="900"/>
                                  </p:stCondLst>
                                  <p:childTnLst>
                                    <p:set>
                                      <p:cBhvr>
                                        <p:cTn id="85" dur="1" fill="hold">
                                          <p:stCondLst>
                                            <p:cond delay="0"/>
                                          </p:stCondLst>
                                        </p:cTn>
                                        <p:tgtEl>
                                          <p:spTgt spid="37"/>
                                        </p:tgtEl>
                                        <p:attrNameLst>
                                          <p:attrName>style.visibility</p:attrName>
                                        </p:attrNameLst>
                                      </p:cBhvr>
                                      <p:to>
                                        <p:strVal val="visible"/>
                                      </p:to>
                                    </p:set>
                                    <p:animEffect transition="in" filter="fade">
                                      <p:cBhvr>
                                        <p:cTn id="86" dur="500"/>
                                        <p:tgtEl>
                                          <p:spTgt spid="37"/>
                                        </p:tgtEl>
                                      </p:cBhvr>
                                    </p:animEffect>
                                  </p:childTnLst>
                                </p:cTn>
                              </p:par>
                              <p:par>
                                <p:cTn id="87" presetID="10" presetClass="entr" presetSubtype="0" fill="hold" nodeType="withEffect">
                                  <p:stCondLst>
                                    <p:cond delay="900"/>
                                  </p:stCondLst>
                                  <p:childTnLst>
                                    <p:set>
                                      <p:cBhvr>
                                        <p:cTn id="88" dur="1" fill="hold">
                                          <p:stCondLst>
                                            <p:cond delay="0"/>
                                          </p:stCondLst>
                                        </p:cTn>
                                        <p:tgtEl>
                                          <p:spTgt spid="38"/>
                                        </p:tgtEl>
                                        <p:attrNameLst>
                                          <p:attrName>style.visibility</p:attrName>
                                        </p:attrNameLst>
                                      </p:cBhvr>
                                      <p:to>
                                        <p:strVal val="visible"/>
                                      </p:to>
                                    </p:set>
                                    <p:animEffect transition="in" filter="fade">
                                      <p:cBhvr>
                                        <p:cTn id="89" dur="500"/>
                                        <p:tgtEl>
                                          <p:spTgt spid="38"/>
                                        </p:tgtEl>
                                      </p:cBhvr>
                                    </p:animEffect>
                                  </p:childTnLst>
                                </p:cTn>
                              </p:par>
                              <p:par>
                                <p:cTn id="90" presetID="10" presetClass="entr" presetSubtype="0" fill="hold" nodeType="withEffect">
                                  <p:stCondLst>
                                    <p:cond delay="900"/>
                                  </p:stCondLst>
                                  <p:childTnLst>
                                    <p:set>
                                      <p:cBhvr>
                                        <p:cTn id="91" dur="1" fill="hold">
                                          <p:stCondLst>
                                            <p:cond delay="0"/>
                                          </p:stCondLst>
                                        </p:cTn>
                                        <p:tgtEl>
                                          <p:spTgt spid="39"/>
                                        </p:tgtEl>
                                        <p:attrNameLst>
                                          <p:attrName>style.visibility</p:attrName>
                                        </p:attrNameLst>
                                      </p:cBhvr>
                                      <p:to>
                                        <p:strVal val="visible"/>
                                      </p:to>
                                    </p:set>
                                    <p:animEffect transition="in" filter="fade">
                                      <p:cBhvr>
                                        <p:cTn id="92" dur="500"/>
                                        <p:tgtEl>
                                          <p:spTgt spid="39"/>
                                        </p:tgtEl>
                                      </p:cBhvr>
                                    </p:animEffect>
                                  </p:childTnLst>
                                </p:cTn>
                              </p:par>
                              <p:par>
                                <p:cTn id="93" presetID="10" presetClass="entr" presetSubtype="0" fill="hold" nodeType="withEffect">
                                  <p:stCondLst>
                                    <p:cond delay="900"/>
                                  </p:stCondLst>
                                  <p:childTnLst>
                                    <p:set>
                                      <p:cBhvr>
                                        <p:cTn id="94" dur="1" fill="hold">
                                          <p:stCondLst>
                                            <p:cond delay="0"/>
                                          </p:stCondLst>
                                        </p:cTn>
                                        <p:tgtEl>
                                          <p:spTgt spid="40"/>
                                        </p:tgtEl>
                                        <p:attrNameLst>
                                          <p:attrName>style.visibility</p:attrName>
                                        </p:attrNameLst>
                                      </p:cBhvr>
                                      <p:to>
                                        <p:strVal val="visible"/>
                                      </p:to>
                                    </p:set>
                                    <p:animEffect transition="in" filter="fade">
                                      <p:cBhvr>
                                        <p:cTn id="95" dur="500"/>
                                        <p:tgtEl>
                                          <p:spTgt spid="40"/>
                                        </p:tgtEl>
                                      </p:cBhvr>
                                    </p:animEffect>
                                  </p:childTnLst>
                                </p:cTn>
                              </p:par>
                              <p:par>
                                <p:cTn id="96" presetID="10" presetClass="entr" presetSubtype="0" fill="hold" nodeType="withEffect">
                                  <p:stCondLst>
                                    <p:cond delay="900"/>
                                  </p:stCondLst>
                                  <p:childTnLst>
                                    <p:set>
                                      <p:cBhvr>
                                        <p:cTn id="97" dur="1" fill="hold">
                                          <p:stCondLst>
                                            <p:cond delay="0"/>
                                          </p:stCondLst>
                                        </p:cTn>
                                        <p:tgtEl>
                                          <p:spTgt spid="41"/>
                                        </p:tgtEl>
                                        <p:attrNameLst>
                                          <p:attrName>style.visibility</p:attrName>
                                        </p:attrNameLst>
                                      </p:cBhvr>
                                      <p:to>
                                        <p:strVal val="visible"/>
                                      </p:to>
                                    </p:set>
                                    <p:animEffect transition="in" filter="fade">
                                      <p:cBhvr>
                                        <p:cTn id="98" dur="500"/>
                                        <p:tgtEl>
                                          <p:spTgt spid="41"/>
                                        </p:tgtEl>
                                      </p:cBhvr>
                                    </p:animEffect>
                                  </p:childTnLst>
                                </p:cTn>
                              </p:par>
                              <p:par>
                                <p:cTn id="99" presetID="10" presetClass="entr" presetSubtype="0" fill="hold" nodeType="withEffect">
                                  <p:stCondLst>
                                    <p:cond delay="900"/>
                                  </p:stCondLst>
                                  <p:childTnLst>
                                    <p:set>
                                      <p:cBhvr>
                                        <p:cTn id="100" dur="1" fill="hold">
                                          <p:stCondLst>
                                            <p:cond delay="0"/>
                                          </p:stCondLst>
                                        </p:cTn>
                                        <p:tgtEl>
                                          <p:spTgt spid="42"/>
                                        </p:tgtEl>
                                        <p:attrNameLst>
                                          <p:attrName>style.visibility</p:attrName>
                                        </p:attrNameLst>
                                      </p:cBhvr>
                                      <p:to>
                                        <p:strVal val="visible"/>
                                      </p:to>
                                    </p:set>
                                    <p:animEffect transition="in" filter="fade">
                                      <p:cBhvr>
                                        <p:cTn id="101" dur="500"/>
                                        <p:tgtEl>
                                          <p:spTgt spid="42"/>
                                        </p:tgtEl>
                                      </p:cBhvr>
                                    </p:animEffect>
                                  </p:childTnLst>
                                </p:cTn>
                              </p:par>
                              <p:par>
                                <p:cTn id="102" presetID="10" presetClass="entr" presetSubtype="0" fill="hold" nodeType="withEffect">
                                  <p:stCondLst>
                                    <p:cond delay="900"/>
                                  </p:stCondLst>
                                  <p:childTnLst>
                                    <p:set>
                                      <p:cBhvr>
                                        <p:cTn id="103" dur="1" fill="hold">
                                          <p:stCondLst>
                                            <p:cond delay="0"/>
                                          </p:stCondLst>
                                        </p:cTn>
                                        <p:tgtEl>
                                          <p:spTgt spid="43"/>
                                        </p:tgtEl>
                                        <p:attrNameLst>
                                          <p:attrName>style.visibility</p:attrName>
                                        </p:attrNameLst>
                                      </p:cBhvr>
                                      <p:to>
                                        <p:strVal val="visible"/>
                                      </p:to>
                                    </p:set>
                                    <p:animEffect transition="in" filter="fade">
                                      <p:cBhvr>
                                        <p:cTn id="104" dur="500"/>
                                        <p:tgtEl>
                                          <p:spTgt spid="43"/>
                                        </p:tgtEl>
                                      </p:cBhvr>
                                    </p:animEffect>
                                  </p:childTnLst>
                                </p:cTn>
                              </p:par>
                              <p:par>
                                <p:cTn id="105" presetID="10" presetClass="entr" presetSubtype="0" fill="hold" nodeType="withEffect">
                                  <p:stCondLst>
                                    <p:cond delay="900"/>
                                  </p:stCondLst>
                                  <p:childTnLst>
                                    <p:set>
                                      <p:cBhvr>
                                        <p:cTn id="106" dur="1" fill="hold">
                                          <p:stCondLst>
                                            <p:cond delay="0"/>
                                          </p:stCondLst>
                                        </p:cTn>
                                        <p:tgtEl>
                                          <p:spTgt spid="44"/>
                                        </p:tgtEl>
                                        <p:attrNameLst>
                                          <p:attrName>style.visibility</p:attrName>
                                        </p:attrNameLst>
                                      </p:cBhvr>
                                      <p:to>
                                        <p:strVal val="visible"/>
                                      </p:to>
                                    </p:set>
                                    <p:animEffect transition="in" filter="fade">
                                      <p:cBhvr>
                                        <p:cTn id="107" dur="500"/>
                                        <p:tgtEl>
                                          <p:spTgt spid="44"/>
                                        </p:tgtEl>
                                      </p:cBhvr>
                                    </p:animEffect>
                                  </p:childTnLst>
                                </p:cTn>
                              </p:par>
                              <p:par>
                                <p:cTn id="108" presetID="22" presetClass="entr" presetSubtype="1" fill="hold" nodeType="withEffect">
                                  <p:stCondLst>
                                    <p:cond delay="1300"/>
                                  </p:stCondLst>
                                  <p:childTnLst>
                                    <p:set>
                                      <p:cBhvr>
                                        <p:cTn id="109" dur="1" fill="hold">
                                          <p:stCondLst>
                                            <p:cond delay="0"/>
                                          </p:stCondLst>
                                        </p:cTn>
                                        <p:tgtEl>
                                          <p:spTgt spid="45"/>
                                        </p:tgtEl>
                                        <p:attrNameLst>
                                          <p:attrName>style.visibility</p:attrName>
                                        </p:attrNameLst>
                                      </p:cBhvr>
                                      <p:to>
                                        <p:strVal val="visible"/>
                                      </p:to>
                                    </p:set>
                                    <p:animEffect transition="in" filter="wipe(up)">
                                      <p:cBhvr>
                                        <p:cTn id="110" dur="500"/>
                                        <p:tgtEl>
                                          <p:spTgt spid="45"/>
                                        </p:tgtEl>
                                      </p:cBhvr>
                                    </p:animEffect>
                                  </p:childTnLst>
                                </p:cTn>
                              </p:par>
                            </p:childTnLst>
                          </p:cTn>
                        </p:par>
                        <p:par>
                          <p:cTn id="111" fill="hold">
                            <p:stCondLst>
                              <p:cond delay="1000"/>
                            </p:stCondLst>
                            <p:childTnLst>
                              <p:par>
                                <p:cTn id="112" presetID="10" presetClass="entr" presetSubtype="0" fill="hold" nodeType="afterEffect">
                                  <p:stCondLst>
                                    <p:cond delay="0"/>
                                  </p:stCondLst>
                                  <p:childTnLst>
                                    <p:set>
                                      <p:cBhvr>
                                        <p:cTn id="113" dur="1" fill="hold">
                                          <p:stCondLst>
                                            <p:cond delay="0"/>
                                          </p:stCondLst>
                                        </p:cTn>
                                        <p:tgtEl>
                                          <p:spTgt spid="7"/>
                                        </p:tgtEl>
                                        <p:attrNameLst>
                                          <p:attrName>style.visibility</p:attrName>
                                        </p:attrNameLst>
                                      </p:cBhvr>
                                      <p:to>
                                        <p:strVal val="visible"/>
                                      </p:to>
                                    </p:set>
                                    <p:animEffect transition="in" filter="fade">
                                      <p:cBhvr>
                                        <p:cTn id="114" dur="500"/>
                                        <p:tgtEl>
                                          <p:spTgt spid="7"/>
                                        </p:tgtEl>
                                      </p:cBhvr>
                                    </p:animEffect>
                                  </p:childTnLst>
                                </p:cTn>
                              </p:par>
                              <p:par>
                                <p:cTn id="115" presetID="22" presetClass="entr" presetSubtype="8" fill="hold" grpId="0" nodeType="withEffect">
                                  <p:stCondLst>
                                    <p:cond delay="100"/>
                                  </p:stCondLst>
                                  <p:childTnLst>
                                    <p:set>
                                      <p:cBhvr>
                                        <p:cTn id="116" dur="1" fill="hold">
                                          <p:stCondLst>
                                            <p:cond delay="0"/>
                                          </p:stCondLst>
                                        </p:cTn>
                                        <p:tgtEl>
                                          <p:spTgt spid="10"/>
                                        </p:tgtEl>
                                        <p:attrNameLst>
                                          <p:attrName>style.visibility</p:attrName>
                                        </p:attrNameLst>
                                      </p:cBhvr>
                                      <p:to>
                                        <p:strVal val="visible"/>
                                      </p:to>
                                    </p:set>
                                    <p:animEffect transition="in" filter="wipe(left)">
                                      <p:cBhvr>
                                        <p:cTn id="117" dur="500"/>
                                        <p:tgtEl>
                                          <p:spTgt spid="10"/>
                                        </p:tgtEl>
                                      </p:cBhvr>
                                    </p:animEffect>
                                  </p:childTnLst>
                                </p:cTn>
                              </p:par>
                            </p:childTnLst>
                          </p:cTn>
                        </p:par>
                        <p:par>
                          <p:cTn id="118" fill="hold">
                            <p:stCondLst>
                              <p:cond delay="1500"/>
                            </p:stCondLst>
                            <p:childTnLst>
                              <p:par>
                                <p:cTn id="119" presetID="10" presetClass="entr" presetSubtype="0" fill="hold" nodeType="afterEffect">
                                  <p:stCondLst>
                                    <p:cond delay="0"/>
                                  </p:stCondLst>
                                  <p:childTnLst>
                                    <p:set>
                                      <p:cBhvr>
                                        <p:cTn id="120" dur="1" fill="hold">
                                          <p:stCondLst>
                                            <p:cond delay="0"/>
                                          </p:stCondLst>
                                        </p:cTn>
                                        <p:tgtEl>
                                          <p:spTgt spid="8"/>
                                        </p:tgtEl>
                                        <p:attrNameLst>
                                          <p:attrName>style.visibility</p:attrName>
                                        </p:attrNameLst>
                                      </p:cBhvr>
                                      <p:to>
                                        <p:strVal val="visible"/>
                                      </p:to>
                                    </p:set>
                                    <p:animEffect transition="in" filter="fade">
                                      <p:cBhvr>
                                        <p:cTn id="121" dur="500"/>
                                        <p:tgtEl>
                                          <p:spTgt spid="8"/>
                                        </p:tgtEl>
                                      </p:cBhvr>
                                    </p:animEffect>
                                  </p:childTnLst>
                                </p:cTn>
                              </p:par>
                              <p:par>
                                <p:cTn id="122" presetID="22" presetClass="entr" presetSubtype="8" fill="hold" grpId="0" nodeType="withEffect">
                                  <p:stCondLst>
                                    <p:cond delay="100"/>
                                  </p:stCondLst>
                                  <p:childTnLst>
                                    <p:set>
                                      <p:cBhvr>
                                        <p:cTn id="123" dur="1" fill="hold">
                                          <p:stCondLst>
                                            <p:cond delay="0"/>
                                          </p:stCondLst>
                                        </p:cTn>
                                        <p:tgtEl>
                                          <p:spTgt spid="11"/>
                                        </p:tgtEl>
                                        <p:attrNameLst>
                                          <p:attrName>style.visibility</p:attrName>
                                        </p:attrNameLst>
                                      </p:cBhvr>
                                      <p:to>
                                        <p:strVal val="visible"/>
                                      </p:to>
                                    </p:set>
                                    <p:animEffect transition="in" filter="wipe(left)">
                                      <p:cBhvr>
                                        <p:cTn id="124" dur="500"/>
                                        <p:tgtEl>
                                          <p:spTgt spid="11"/>
                                        </p:tgtEl>
                                      </p:cBhvr>
                                    </p:animEffect>
                                  </p:childTnLst>
                                </p:cTn>
                              </p:par>
                            </p:childTnLst>
                          </p:cTn>
                        </p:par>
                        <p:par>
                          <p:cTn id="125" fill="hold">
                            <p:stCondLst>
                              <p:cond delay="2000"/>
                            </p:stCondLst>
                            <p:childTnLst>
                              <p:par>
                                <p:cTn id="126" presetID="10" presetClass="entr" presetSubtype="0" fill="hold" nodeType="afterEffect">
                                  <p:stCondLst>
                                    <p:cond delay="0"/>
                                  </p:stCondLst>
                                  <p:childTnLst>
                                    <p:set>
                                      <p:cBhvr>
                                        <p:cTn id="127" dur="1" fill="hold">
                                          <p:stCondLst>
                                            <p:cond delay="0"/>
                                          </p:stCondLst>
                                        </p:cTn>
                                        <p:tgtEl>
                                          <p:spTgt spid="9"/>
                                        </p:tgtEl>
                                        <p:attrNameLst>
                                          <p:attrName>style.visibility</p:attrName>
                                        </p:attrNameLst>
                                      </p:cBhvr>
                                      <p:to>
                                        <p:strVal val="visible"/>
                                      </p:to>
                                    </p:set>
                                    <p:animEffect transition="in" filter="fade">
                                      <p:cBhvr>
                                        <p:cTn id="128" dur="500"/>
                                        <p:tgtEl>
                                          <p:spTgt spid="9"/>
                                        </p:tgtEl>
                                      </p:cBhvr>
                                    </p:animEffect>
                                  </p:childTnLst>
                                </p:cTn>
                              </p:par>
                              <p:par>
                                <p:cTn id="129" presetID="22" presetClass="entr" presetSubtype="8" fill="hold" grpId="0" nodeType="withEffect">
                                  <p:stCondLst>
                                    <p:cond delay="200"/>
                                  </p:stCondLst>
                                  <p:childTnLst>
                                    <p:set>
                                      <p:cBhvr>
                                        <p:cTn id="130" dur="1" fill="hold">
                                          <p:stCondLst>
                                            <p:cond delay="0"/>
                                          </p:stCondLst>
                                        </p:cTn>
                                        <p:tgtEl>
                                          <p:spTgt spid="12"/>
                                        </p:tgtEl>
                                        <p:attrNameLst>
                                          <p:attrName>style.visibility</p:attrName>
                                        </p:attrNameLst>
                                      </p:cBhvr>
                                      <p:to>
                                        <p:strVal val="visible"/>
                                      </p:to>
                                    </p:set>
                                    <p:animEffect transition="in" filter="wipe(left)">
                                      <p:cBhvr>
                                        <p:cTn id="1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0" grpId="0"/>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35034" y="109222"/>
            <a:ext cx="11923616" cy="6615427"/>
          </a:xfrm>
          <a:prstGeom prst="rect">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4290537" y="2548506"/>
            <a:ext cx="3635976" cy="1107996"/>
          </a:xfrm>
          <a:prstGeom prst="rect">
            <a:avLst/>
          </a:prstGeom>
          <a:noFill/>
        </p:spPr>
        <p:txBody>
          <a:bodyPr wrap="square" rtlCol="0">
            <a:spAutoFit/>
          </a:bodyPr>
          <a:lstStyle/>
          <a:p>
            <a:pPr algn="ctr"/>
            <a:r>
              <a:rPr lang="zh-CN" altLang="en-US" sz="6600" b="1" dirty="0">
                <a:solidFill>
                  <a:schemeClr val="tx1">
                    <a:lumMod val="75000"/>
                    <a:lumOff val="2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谢谢欣赏</a:t>
            </a:r>
          </a:p>
        </p:txBody>
      </p:sp>
      <p:cxnSp>
        <p:nvCxnSpPr>
          <p:cNvPr id="6" name="直接连接符 5"/>
          <p:cNvCxnSpPr/>
          <p:nvPr/>
        </p:nvCxnSpPr>
        <p:spPr>
          <a:xfrm>
            <a:off x="4452004" y="3601911"/>
            <a:ext cx="3313043" cy="0"/>
          </a:xfrm>
          <a:prstGeom prst="line">
            <a:avLst/>
          </a:prstGeom>
          <a:ln>
            <a:solidFill>
              <a:srgbClr val="F3A41D"/>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371270" y="3603494"/>
            <a:ext cx="3474511" cy="400110"/>
          </a:xfrm>
          <a:prstGeom prst="rect">
            <a:avLst/>
          </a:prstGeom>
        </p:spPr>
        <p:txBody>
          <a:bodyPr wrap="square">
            <a:spAutoFit/>
          </a:bodyPr>
          <a:lstStyle/>
          <a:p>
            <a:pPr algn="ctr"/>
            <a:r>
              <a:rPr lang="en-US" altLang="zh-CN" sz="2000" dirty="0">
                <a:solidFill>
                  <a:srgbClr val="E66059"/>
                </a:solidFill>
              </a:rPr>
              <a:t>THANK YOU FOR LISTENING</a:t>
            </a:r>
          </a:p>
        </p:txBody>
      </p:sp>
      <p:sp>
        <p:nvSpPr>
          <p:cNvPr id="8" name="自由: 形状 7"/>
          <p:cNvSpPr/>
          <p:nvPr/>
        </p:nvSpPr>
        <p:spPr bwMode="auto">
          <a:xfrm>
            <a:off x="5516788" y="-6544"/>
            <a:ext cx="1159935" cy="1028719"/>
          </a:xfrm>
          <a:custGeom>
            <a:avLst/>
            <a:gdLst>
              <a:gd name="connsiteX0" fmla="*/ 0 w 471687"/>
              <a:gd name="connsiteY0" fmla="*/ 0 h 418328"/>
              <a:gd name="connsiteX1" fmla="*/ 471687 w 471687"/>
              <a:gd name="connsiteY1" fmla="*/ 0 h 418328"/>
              <a:gd name="connsiteX2" fmla="*/ 471687 w 471687"/>
              <a:gd name="connsiteY2" fmla="*/ 418328 h 418328"/>
              <a:gd name="connsiteX3" fmla="*/ 236221 w 471687"/>
              <a:gd name="connsiteY3" fmla="*/ 331697 h 418328"/>
              <a:gd name="connsiteX4" fmla="*/ 0 w 471687"/>
              <a:gd name="connsiteY4" fmla="*/ 418328 h 4183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687" h="418328">
                <a:moveTo>
                  <a:pt x="0" y="0"/>
                </a:moveTo>
                <a:lnTo>
                  <a:pt x="471687" y="0"/>
                </a:lnTo>
                <a:lnTo>
                  <a:pt x="471687" y="418328"/>
                </a:lnTo>
                <a:lnTo>
                  <a:pt x="236221" y="331697"/>
                </a:lnTo>
                <a:lnTo>
                  <a:pt x="0" y="418328"/>
                </a:lnTo>
                <a:close/>
              </a:path>
            </a:pathLst>
          </a:custGeom>
          <a:solidFill>
            <a:srgbClr val="4639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p>
        </p:txBody>
      </p:sp>
      <p:sp>
        <p:nvSpPr>
          <p:cNvPr id="9" name="自由: 形状 8"/>
          <p:cNvSpPr/>
          <p:nvPr/>
        </p:nvSpPr>
        <p:spPr bwMode="auto">
          <a:xfrm rot="10800000">
            <a:off x="5516788" y="5854241"/>
            <a:ext cx="1159935" cy="1028719"/>
          </a:xfrm>
          <a:custGeom>
            <a:avLst/>
            <a:gdLst>
              <a:gd name="connsiteX0" fmla="*/ 0 w 471687"/>
              <a:gd name="connsiteY0" fmla="*/ 0 h 418328"/>
              <a:gd name="connsiteX1" fmla="*/ 471687 w 471687"/>
              <a:gd name="connsiteY1" fmla="*/ 0 h 418328"/>
              <a:gd name="connsiteX2" fmla="*/ 471687 w 471687"/>
              <a:gd name="connsiteY2" fmla="*/ 418328 h 418328"/>
              <a:gd name="connsiteX3" fmla="*/ 236221 w 471687"/>
              <a:gd name="connsiteY3" fmla="*/ 331697 h 418328"/>
              <a:gd name="connsiteX4" fmla="*/ 0 w 471687"/>
              <a:gd name="connsiteY4" fmla="*/ 418328 h 4183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687" h="418328">
                <a:moveTo>
                  <a:pt x="0" y="0"/>
                </a:moveTo>
                <a:lnTo>
                  <a:pt x="471687" y="0"/>
                </a:lnTo>
                <a:lnTo>
                  <a:pt x="471687" y="418328"/>
                </a:lnTo>
                <a:lnTo>
                  <a:pt x="236221" y="331697"/>
                </a:lnTo>
                <a:lnTo>
                  <a:pt x="0" y="418328"/>
                </a:lnTo>
                <a:close/>
              </a:path>
            </a:pathLst>
          </a:custGeom>
          <a:solidFill>
            <a:srgbClr val="4639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H_Entry_1"/>
          <p:cNvSpPr/>
          <p:nvPr>
            <p:custDataLst>
              <p:tags r:id="rId1"/>
            </p:custDataLst>
          </p:nvPr>
        </p:nvSpPr>
        <p:spPr>
          <a:xfrm>
            <a:off x="3853630" y="2898827"/>
            <a:ext cx="7373170" cy="1060346"/>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5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5" name="MH_Number_1"/>
          <p:cNvSpPr/>
          <p:nvPr>
            <p:custDataLst>
              <p:tags r:id="rId2"/>
            </p:custDataLst>
          </p:nvPr>
        </p:nvSpPr>
        <p:spPr>
          <a:xfrm>
            <a:off x="1418433" y="2276601"/>
            <a:ext cx="2306355" cy="2304797"/>
          </a:xfrm>
          <a:prstGeom prst="ellipse">
            <a:avLst/>
          </a:prstGeom>
          <a:noFill/>
          <a:ln w="76200">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15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1</a:t>
            </a:r>
            <a:endParaRPr lang="zh-CN" altLang="en-US" sz="115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矩形: 圆角 5"/>
          <p:cNvSpPr/>
          <p:nvPr/>
        </p:nvSpPr>
        <p:spPr>
          <a:xfrm>
            <a:off x="584200" y="863600"/>
            <a:ext cx="11036300" cy="5124450"/>
          </a:xfrm>
          <a:prstGeom prst="roundRect">
            <a:avLst>
              <a:gd name="adj" fmla="val 0"/>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grpSp>
        <p:nvGrpSpPr>
          <p:cNvPr id="7" name="组合 6"/>
          <p:cNvGrpSpPr/>
          <p:nvPr/>
        </p:nvGrpSpPr>
        <p:grpSpPr>
          <a:xfrm>
            <a:off x="11214161" y="5266590"/>
            <a:ext cx="997584" cy="1363516"/>
            <a:chOff x="2112963" y="3560763"/>
            <a:chExt cx="2449513" cy="3348038"/>
          </a:xfrm>
        </p:grpSpPr>
        <p:sp>
          <p:nvSpPr>
            <p:cNvPr id="8" name="Freeform 5"/>
            <p:cNvSpPr/>
            <p:nvPr/>
          </p:nvSpPr>
          <p:spPr bwMode="auto">
            <a:xfrm>
              <a:off x="2112963" y="3992563"/>
              <a:ext cx="2449513" cy="2916238"/>
            </a:xfrm>
            <a:custGeom>
              <a:avLst/>
              <a:gdLst>
                <a:gd name="T0" fmla="*/ 466 w 577"/>
                <a:gd name="T1" fmla="*/ 580 h 687"/>
                <a:gd name="T2" fmla="*/ 108 w 577"/>
                <a:gd name="T3" fmla="*/ 429 h 687"/>
                <a:gd name="T4" fmla="*/ 166 w 577"/>
                <a:gd name="T5" fmla="*/ 20 h 687"/>
                <a:gd name="T6" fmla="*/ 306 w 577"/>
                <a:gd name="T7" fmla="*/ 308 h 687"/>
                <a:gd name="T8" fmla="*/ 466 w 577"/>
                <a:gd name="T9" fmla="*/ 580 h 687"/>
              </a:gdLst>
              <a:ahLst/>
              <a:cxnLst>
                <a:cxn ang="0">
                  <a:pos x="T0" y="T1"/>
                </a:cxn>
                <a:cxn ang="0">
                  <a:pos x="T2" y="T3"/>
                </a:cxn>
                <a:cxn ang="0">
                  <a:pos x="T4" y="T5"/>
                </a:cxn>
                <a:cxn ang="0">
                  <a:pos x="T6" y="T7"/>
                </a:cxn>
                <a:cxn ang="0">
                  <a:pos x="T8" y="T9"/>
                </a:cxn>
              </a:cxnLst>
              <a:rect l="0" t="0" r="r" b="b"/>
              <a:pathLst>
                <a:path w="577" h="687">
                  <a:moveTo>
                    <a:pt x="466" y="580"/>
                  </a:moveTo>
                  <a:cubicBezTo>
                    <a:pt x="385" y="687"/>
                    <a:pt x="205" y="667"/>
                    <a:pt x="108" y="429"/>
                  </a:cubicBezTo>
                  <a:cubicBezTo>
                    <a:pt x="0" y="163"/>
                    <a:pt x="89" y="0"/>
                    <a:pt x="166" y="20"/>
                  </a:cubicBezTo>
                  <a:cubicBezTo>
                    <a:pt x="250" y="41"/>
                    <a:pt x="221" y="214"/>
                    <a:pt x="306" y="308"/>
                  </a:cubicBezTo>
                  <a:cubicBezTo>
                    <a:pt x="375" y="384"/>
                    <a:pt x="577" y="432"/>
                    <a:pt x="466" y="580"/>
                  </a:cubicBezTo>
                  <a:close/>
                </a:path>
              </a:pathLst>
            </a:custGeom>
            <a:solidFill>
              <a:srgbClr val="4639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6"/>
            <p:cNvSpPr/>
            <p:nvPr/>
          </p:nvSpPr>
          <p:spPr bwMode="auto">
            <a:xfrm>
              <a:off x="2211388" y="3963988"/>
              <a:ext cx="1001713" cy="669925"/>
            </a:xfrm>
            <a:custGeom>
              <a:avLst/>
              <a:gdLst>
                <a:gd name="T0" fmla="*/ 0 w 236"/>
                <a:gd name="T1" fmla="*/ 115 h 158"/>
                <a:gd name="T2" fmla="*/ 145 w 236"/>
                <a:gd name="T3" fmla="*/ 11 h 158"/>
                <a:gd name="T4" fmla="*/ 236 w 236"/>
                <a:gd name="T5" fmla="*/ 131 h 158"/>
                <a:gd name="T6" fmla="*/ 158 w 236"/>
                <a:gd name="T7" fmla="*/ 118 h 158"/>
                <a:gd name="T8" fmla="*/ 99 w 236"/>
                <a:gd name="T9" fmla="*/ 158 h 158"/>
                <a:gd name="T10" fmla="*/ 85 w 236"/>
                <a:gd name="T11" fmla="*/ 92 h 158"/>
                <a:gd name="T12" fmla="*/ 0 w 236"/>
                <a:gd name="T13" fmla="*/ 115 h 158"/>
              </a:gdLst>
              <a:ahLst/>
              <a:cxnLst>
                <a:cxn ang="0">
                  <a:pos x="T0" y="T1"/>
                </a:cxn>
                <a:cxn ang="0">
                  <a:pos x="T2" y="T3"/>
                </a:cxn>
                <a:cxn ang="0">
                  <a:pos x="T4" y="T5"/>
                </a:cxn>
                <a:cxn ang="0">
                  <a:pos x="T6" y="T7"/>
                </a:cxn>
                <a:cxn ang="0">
                  <a:pos x="T8" y="T9"/>
                </a:cxn>
                <a:cxn ang="0">
                  <a:pos x="T10" y="T11"/>
                </a:cxn>
                <a:cxn ang="0">
                  <a:pos x="T12" y="T13"/>
                </a:cxn>
              </a:cxnLst>
              <a:rect l="0" t="0" r="r" b="b"/>
              <a:pathLst>
                <a:path w="236" h="158">
                  <a:moveTo>
                    <a:pt x="0" y="115"/>
                  </a:moveTo>
                  <a:cubicBezTo>
                    <a:pt x="41" y="111"/>
                    <a:pt x="61" y="0"/>
                    <a:pt x="145" y="11"/>
                  </a:cubicBezTo>
                  <a:cubicBezTo>
                    <a:pt x="223" y="22"/>
                    <a:pt x="192" y="125"/>
                    <a:pt x="236" y="131"/>
                  </a:cubicBezTo>
                  <a:cubicBezTo>
                    <a:pt x="197" y="149"/>
                    <a:pt x="170" y="140"/>
                    <a:pt x="158" y="118"/>
                  </a:cubicBezTo>
                  <a:cubicBezTo>
                    <a:pt x="142" y="149"/>
                    <a:pt x="99" y="158"/>
                    <a:pt x="99" y="158"/>
                  </a:cubicBezTo>
                  <a:cubicBezTo>
                    <a:pt x="84" y="132"/>
                    <a:pt x="81" y="107"/>
                    <a:pt x="85" y="92"/>
                  </a:cubicBezTo>
                  <a:cubicBezTo>
                    <a:pt x="65" y="116"/>
                    <a:pt x="24" y="122"/>
                    <a:pt x="0" y="115"/>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7"/>
            <p:cNvSpPr/>
            <p:nvPr/>
          </p:nvSpPr>
          <p:spPr bwMode="auto">
            <a:xfrm>
              <a:off x="2597150" y="3560763"/>
              <a:ext cx="492125" cy="623888"/>
            </a:xfrm>
            <a:custGeom>
              <a:avLst/>
              <a:gdLst>
                <a:gd name="T0" fmla="*/ 103 w 116"/>
                <a:gd name="T1" fmla="*/ 17 h 147"/>
                <a:gd name="T2" fmla="*/ 58 w 116"/>
                <a:gd name="T3" fmla="*/ 20 h 147"/>
                <a:gd name="T4" fmla="*/ 35 w 116"/>
                <a:gd name="T5" fmla="*/ 106 h 147"/>
                <a:gd name="T6" fmla="*/ 1 w 116"/>
                <a:gd name="T7" fmla="*/ 130 h 147"/>
                <a:gd name="T8" fmla="*/ 59 w 116"/>
                <a:gd name="T9" fmla="*/ 135 h 147"/>
                <a:gd name="T10" fmla="*/ 70 w 116"/>
                <a:gd name="T11" fmla="*/ 75 h 147"/>
                <a:gd name="T12" fmla="*/ 103 w 116"/>
                <a:gd name="T13" fmla="*/ 17 h 147"/>
              </a:gdLst>
              <a:ahLst/>
              <a:cxnLst>
                <a:cxn ang="0">
                  <a:pos x="T0" y="T1"/>
                </a:cxn>
                <a:cxn ang="0">
                  <a:pos x="T2" y="T3"/>
                </a:cxn>
                <a:cxn ang="0">
                  <a:pos x="T4" y="T5"/>
                </a:cxn>
                <a:cxn ang="0">
                  <a:pos x="T6" y="T7"/>
                </a:cxn>
                <a:cxn ang="0">
                  <a:pos x="T8" y="T9"/>
                </a:cxn>
                <a:cxn ang="0">
                  <a:pos x="T10" y="T11"/>
                </a:cxn>
                <a:cxn ang="0">
                  <a:pos x="T12" y="T13"/>
                </a:cxn>
              </a:cxnLst>
              <a:rect l="0" t="0" r="r" b="b"/>
              <a:pathLst>
                <a:path w="116" h="147">
                  <a:moveTo>
                    <a:pt x="103" y="17"/>
                  </a:moveTo>
                  <a:cubicBezTo>
                    <a:pt x="91" y="4"/>
                    <a:pt x="64" y="0"/>
                    <a:pt x="58" y="20"/>
                  </a:cubicBezTo>
                  <a:cubicBezTo>
                    <a:pt x="53" y="41"/>
                    <a:pt x="36" y="91"/>
                    <a:pt x="35" y="106"/>
                  </a:cubicBezTo>
                  <a:cubicBezTo>
                    <a:pt x="34" y="120"/>
                    <a:pt x="3" y="113"/>
                    <a:pt x="1" y="130"/>
                  </a:cubicBezTo>
                  <a:cubicBezTo>
                    <a:pt x="0" y="147"/>
                    <a:pt x="38" y="144"/>
                    <a:pt x="59" y="135"/>
                  </a:cubicBezTo>
                  <a:cubicBezTo>
                    <a:pt x="79" y="127"/>
                    <a:pt x="61" y="107"/>
                    <a:pt x="70" y="75"/>
                  </a:cubicBezTo>
                  <a:cubicBezTo>
                    <a:pt x="79" y="43"/>
                    <a:pt x="116" y="20"/>
                    <a:pt x="103" y="17"/>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0" name="组合 19"/>
          <p:cNvGrpSpPr/>
          <p:nvPr/>
        </p:nvGrpSpPr>
        <p:grpSpPr>
          <a:xfrm>
            <a:off x="4222088" y="4772733"/>
            <a:ext cx="729277" cy="989179"/>
            <a:chOff x="1554163" y="4968875"/>
            <a:chExt cx="1790700" cy="2428876"/>
          </a:xfrm>
        </p:grpSpPr>
        <p:sp>
          <p:nvSpPr>
            <p:cNvPr id="21" name="Freeform 17"/>
            <p:cNvSpPr/>
            <p:nvPr/>
          </p:nvSpPr>
          <p:spPr bwMode="auto">
            <a:xfrm>
              <a:off x="1554163" y="5202238"/>
              <a:ext cx="1790700" cy="2195513"/>
            </a:xfrm>
            <a:custGeom>
              <a:avLst/>
              <a:gdLst>
                <a:gd name="T0" fmla="*/ 264 w 422"/>
                <a:gd name="T1" fmla="*/ 33 h 517"/>
                <a:gd name="T2" fmla="*/ 334 w 422"/>
                <a:gd name="T3" fmla="*/ 164 h 517"/>
                <a:gd name="T4" fmla="*/ 328 w 422"/>
                <a:gd name="T5" fmla="*/ 440 h 517"/>
                <a:gd name="T6" fmla="*/ 8 w 422"/>
                <a:gd name="T7" fmla="*/ 315 h 517"/>
                <a:gd name="T8" fmla="*/ 123 w 422"/>
                <a:gd name="T9" fmla="*/ 122 h 517"/>
                <a:gd name="T10" fmla="*/ 264 w 422"/>
                <a:gd name="T11" fmla="*/ 33 h 517"/>
              </a:gdLst>
              <a:ahLst/>
              <a:cxnLst>
                <a:cxn ang="0">
                  <a:pos x="T0" y="T1"/>
                </a:cxn>
                <a:cxn ang="0">
                  <a:pos x="T2" y="T3"/>
                </a:cxn>
                <a:cxn ang="0">
                  <a:pos x="T4" y="T5"/>
                </a:cxn>
                <a:cxn ang="0">
                  <a:pos x="T6" y="T7"/>
                </a:cxn>
                <a:cxn ang="0">
                  <a:pos x="T8" y="T9"/>
                </a:cxn>
                <a:cxn ang="0">
                  <a:pos x="T10" y="T11"/>
                </a:cxn>
              </a:cxnLst>
              <a:rect l="0" t="0" r="r" b="b"/>
              <a:pathLst>
                <a:path w="422" h="517">
                  <a:moveTo>
                    <a:pt x="264" y="33"/>
                  </a:moveTo>
                  <a:cubicBezTo>
                    <a:pt x="324" y="56"/>
                    <a:pt x="332" y="118"/>
                    <a:pt x="334" y="164"/>
                  </a:cubicBezTo>
                  <a:cubicBezTo>
                    <a:pt x="335" y="210"/>
                    <a:pt x="422" y="364"/>
                    <a:pt x="328" y="440"/>
                  </a:cubicBezTo>
                  <a:cubicBezTo>
                    <a:pt x="235" y="517"/>
                    <a:pt x="21" y="471"/>
                    <a:pt x="8" y="315"/>
                  </a:cubicBezTo>
                  <a:cubicBezTo>
                    <a:pt x="0" y="220"/>
                    <a:pt x="85" y="163"/>
                    <a:pt x="123" y="122"/>
                  </a:cubicBezTo>
                  <a:cubicBezTo>
                    <a:pt x="152" y="90"/>
                    <a:pt x="180" y="0"/>
                    <a:pt x="264" y="33"/>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8"/>
            <p:cNvSpPr/>
            <p:nvPr/>
          </p:nvSpPr>
          <p:spPr bwMode="auto">
            <a:xfrm>
              <a:off x="2249488" y="5538788"/>
              <a:ext cx="258763" cy="355600"/>
            </a:xfrm>
            <a:custGeom>
              <a:avLst/>
              <a:gdLst>
                <a:gd name="T0" fmla="*/ 43 w 61"/>
                <a:gd name="T1" fmla="*/ 9 h 84"/>
                <a:gd name="T2" fmla="*/ 19 w 61"/>
                <a:gd name="T3" fmla="*/ 76 h 84"/>
                <a:gd name="T4" fmla="*/ 43 w 61"/>
                <a:gd name="T5" fmla="*/ 9 h 84"/>
              </a:gdLst>
              <a:ahLst/>
              <a:cxnLst>
                <a:cxn ang="0">
                  <a:pos x="T0" y="T1"/>
                </a:cxn>
                <a:cxn ang="0">
                  <a:pos x="T2" y="T3"/>
                </a:cxn>
                <a:cxn ang="0">
                  <a:pos x="T4" y="T5"/>
                </a:cxn>
              </a:cxnLst>
              <a:rect l="0" t="0" r="r" b="b"/>
              <a:pathLst>
                <a:path w="61" h="84">
                  <a:moveTo>
                    <a:pt x="43" y="9"/>
                  </a:moveTo>
                  <a:cubicBezTo>
                    <a:pt x="61" y="18"/>
                    <a:pt x="37" y="84"/>
                    <a:pt x="19" y="76"/>
                  </a:cubicBezTo>
                  <a:cubicBezTo>
                    <a:pt x="0" y="68"/>
                    <a:pt x="24" y="0"/>
                    <a:pt x="43" y="9"/>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9"/>
            <p:cNvSpPr/>
            <p:nvPr/>
          </p:nvSpPr>
          <p:spPr bwMode="auto">
            <a:xfrm>
              <a:off x="1970088" y="6081713"/>
              <a:ext cx="309563" cy="474663"/>
            </a:xfrm>
            <a:custGeom>
              <a:avLst/>
              <a:gdLst>
                <a:gd name="T0" fmla="*/ 48 w 73"/>
                <a:gd name="T1" fmla="*/ 9 h 112"/>
                <a:gd name="T2" fmla="*/ 47 w 73"/>
                <a:gd name="T3" fmla="*/ 95 h 112"/>
                <a:gd name="T4" fmla="*/ 0 w 73"/>
                <a:gd name="T5" fmla="*/ 67 h 112"/>
                <a:gd name="T6" fmla="*/ 48 w 73"/>
                <a:gd name="T7" fmla="*/ 9 h 112"/>
              </a:gdLst>
              <a:ahLst/>
              <a:cxnLst>
                <a:cxn ang="0">
                  <a:pos x="T0" y="T1"/>
                </a:cxn>
                <a:cxn ang="0">
                  <a:pos x="T2" y="T3"/>
                </a:cxn>
                <a:cxn ang="0">
                  <a:pos x="T4" y="T5"/>
                </a:cxn>
                <a:cxn ang="0">
                  <a:pos x="T6" y="T7"/>
                </a:cxn>
              </a:cxnLst>
              <a:rect l="0" t="0" r="r" b="b"/>
              <a:pathLst>
                <a:path w="73" h="112">
                  <a:moveTo>
                    <a:pt x="48" y="9"/>
                  </a:moveTo>
                  <a:cubicBezTo>
                    <a:pt x="61" y="17"/>
                    <a:pt x="73" y="78"/>
                    <a:pt x="47" y="95"/>
                  </a:cubicBezTo>
                  <a:cubicBezTo>
                    <a:pt x="21" y="112"/>
                    <a:pt x="0" y="95"/>
                    <a:pt x="0" y="67"/>
                  </a:cubicBezTo>
                  <a:cubicBezTo>
                    <a:pt x="0" y="38"/>
                    <a:pt x="35" y="0"/>
                    <a:pt x="48" y="9"/>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0"/>
            <p:cNvSpPr/>
            <p:nvPr/>
          </p:nvSpPr>
          <p:spPr bwMode="auto">
            <a:xfrm>
              <a:off x="2592388" y="4968875"/>
              <a:ext cx="276225" cy="458788"/>
            </a:xfrm>
            <a:custGeom>
              <a:avLst/>
              <a:gdLst>
                <a:gd name="T0" fmla="*/ 13 w 65"/>
                <a:gd name="T1" fmla="*/ 99 h 108"/>
                <a:gd name="T2" fmla="*/ 40 w 65"/>
                <a:gd name="T3" fmla="*/ 58 h 108"/>
                <a:gd name="T4" fmla="*/ 43 w 65"/>
                <a:gd name="T5" fmla="*/ 8 h 108"/>
                <a:gd name="T6" fmla="*/ 27 w 65"/>
                <a:gd name="T7" fmla="*/ 53 h 108"/>
                <a:gd name="T8" fmla="*/ 13 w 65"/>
                <a:gd name="T9" fmla="*/ 99 h 108"/>
              </a:gdLst>
              <a:ahLst/>
              <a:cxnLst>
                <a:cxn ang="0">
                  <a:pos x="T0" y="T1"/>
                </a:cxn>
                <a:cxn ang="0">
                  <a:pos x="T2" y="T3"/>
                </a:cxn>
                <a:cxn ang="0">
                  <a:pos x="T4" y="T5"/>
                </a:cxn>
                <a:cxn ang="0">
                  <a:pos x="T6" y="T7"/>
                </a:cxn>
                <a:cxn ang="0">
                  <a:pos x="T8" y="T9"/>
                </a:cxn>
              </a:cxnLst>
              <a:rect l="0" t="0" r="r" b="b"/>
              <a:pathLst>
                <a:path w="65" h="108">
                  <a:moveTo>
                    <a:pt x="13" y="99"/>
                  </a:moveTo>
                  <a:cubicBezTo>
                    <a:pt x="31" y="108"/>
                    <a:pt x="36" y="80"/>
                    <a:pt x="40" y="58"/>
                  </a:cubicBezTo>
                  <a:cubicBezTo>
                    <a:pt x="44" y="36"/>
                    <a:pt x="65" y="17"/>
                    <a:pt x="43" y="8"/>
                  </a:cubicBezTo>
                  <a:cubicBezTo>
                    <a:pt x="21" y="0"/>
                    <a:pt x="33" y="31"/>
                    <a:pt x="27" y="53"/>
                  </a:cubicBezTo>
                  <a:cubicBezTo>
                    <a:pt x="21" y="74"/>
                    <a:pt x="0" y="93"/>
                    <a:pt x="13" y="99"/>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5" name="组合 24"/>
          <p:cNvGrpSpPr/>
          <p:nvPr/>
        </p:nvGrpSpPr>
        <p:grpSpPr>
          <a:xfrm>
            <a:off x="6900285" y="5156417"/>
            <a:ext cx="620661" cy="857288"/>
            <a:chOff x="3335338" y="4035425"/>
            <a:chExt cx="1524000" cy="2105026"/>
          </a:xfrm>
        </p:grpSpPr>
        <p:grpSp>
          <p:nvGrpSpPr>
            <p:cNvPr id="26" name="组合 25"/>
            <p:cNvGrpSpPr/>
            <p:nvPr/>
          </p:nvGrpSpPr>
          <p:grpSpPr>
            <a:xfrm>
              <a:off x="3335338" y="4035425"/>
              <a:ext cx="1524000" cy="2105026"/>
              <a:chOff x="3335338" y="4035425"/>
              <a:chExt cx="1524000" cy="2105026"/>
            </a:xfrm>
          </p:grpSpPr>
          <p:sp>
            <p:nvSpPr>
              <p:cNvPr id="28" name="Freeform 22"/>
              <p:cNvSpPr/>
              <p:nvPr/>
            </p:nvSpPr>
            <p:spPr bwMode="auto">
              <a:xfrm>
                <a:off x="3335338" y="4922838"/>
                <a:ext cx="1524000" cy="1217613"/>
              </a:xfrm>
              <a:custGeom>
                <a:avLst/>
                <a:gdLst>
                  <a:gd name="T0" fmla="*/ 146 w 359"/>
                  <a:gd name="T1" fmla="*/ 248 h 287"/>
                  <a:gd name="T2" fmla="*/ 74 w 359"/>
                  <a:gd name="T3" fmla="*/ 24 h 287"/>
                  <a:gd name="T4" fmla="*/ 192 w 359"/>
                  <a:gd name="T5" fmla="*/ 46 h 287"/>
                  <a:gd name="T6" fmla="*/ 319 w 359"/>
                  <a:gd name="T7" fmla="*/ 88 h 287"/>
                  <a:gd name="T8" fmla="*/ 146 w 359"/>
                  <a:gd name="T9" fmla="*/ 248 h 287"/>
                </a:gdLst>
                <a:ahLst/>
                <a:cxnLst>
                  <a:cxn ang="0">
                    <a:pos x="T0" y="T1"/>
                  </a:cxn>
                  <a:cxn ang="0">
                    <a:pos x="T2" y="T3"/>
                  </a:cxn>
                  <a:cxn ang="0">
                    <a:pos x="T4" y="T5"/>
                  </a:cxn>
                  <a:cxn ang="0">
                    <a:pos x="T6" y="T7"/>
                  </a:cxn>
                  <a:cxn ang="0">
                    <a:pos x="T8" y="T9"/>
                  </a:cxn>
                </a:cxnLst>
                <a:rect l="0" t="0" r="r" b="b"/>
                <a:pathLst>
                  <a:path w="359" h="287">
                    <a:moveTo>
                      <a:pt x="146" y="248"/>
                    </a:moveTo>
                    <a:cubicBezTo>
                      <a:pt x="0" y="210"/>
                      <a:pt x="15" y="48"/>
                      <a:pt x="74" y="24"/>
                    </a:cubicBezTo>
                    <a:cubicBezTo>
                      <a:pt x="133" y="0"/>
                      <a:pt x="136" y="32"/>
                      <a:pt x="192" y="46"/>
                    </a:cubicBezTo>
                    <a:cubicBezTo>
                      <a:pt x="247" y="61"/>
                      <a:pt x="280" y="38"/>
                      <a:pt x="319" y="88"/>
                    </a:cubicBezTo>
                    <a:cubicBezTo>
                      <a:pt x="359" y="138"/>
                      <a:pt x="292" y="287"/>
                      <a:pt x="146" y="248"/>
                    </a:cubicBezTo>
                    <a:close/>
                  </a:path>
                </a:pathLst>
              </a:custGeom>
              <a:solidFill>
                <a:srgbClr val="E660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3"/>
              <p:cNvSpPr>
                <a:spLocks noEditPoints="1"/>
              </p:cNvSpPr>
              <p:nvPr/>
            </p:nvSpPr>
            <p:spPr bwMode="auto">
              <a:xfrm>
                <a:off x="3616325" y="4035425"/>
                <a:ext cx="788988" cy="938213"/>
              </a:xfrm>
              <a:custGeom>
                <a:avLst/>
                <a:gdLst>
                  <a:gd name="T0" fmla="*/ 112 w 186"/>
                  <a:gd name="T1" fmla="*/ 21 h 221"/>
                  <a:gd name="T2" fmla="*/ 147 w 186"/>
                  <a:gd name="T3" fmla="*/ 68 h 221"/>
                  <a:gd name="T4" fmla="*/ 144 w 186"/>
                  <a:gd name="T5" fmla="*/ 79 h 221"/>
                  <a:gd name="T6" fmla="*/ 148 w 186"/>
                  <a:gd name="T7" fmla="*/ 80 h 221"/>
                  <a:gd name="T8" fmla="*/ 183 w 186"/>
                  <a:gd name="T9" fmla="*/ 126 h 221"/>
                  <a:gd name="T10" fmla="*/ 163 w 186"/>
                  <a:gd name="T11" fmla="*/ 156 h 221"/>
                  <a:gd name="T12" fmla="*/ 168 w 186"/>
                  <a:gd name="T13" fmla="*/ 182 h 221"/>
                  <a:gd name="T14" fmla="*/ 122 w 186"/>
                  <a:gd name="T15" fmla="*/ 218 h 221"/>
                  <a:gd name="T16" fmla="*/ 86 w 186"/>
                  <a:gd name="T17" fmla="*/ 181 h 221"/>
                  <a:gd name="T18" fmla="*/ 76 w 186"/>
                  <a:gd name="T19" fmla="*/ 181 h 221"/>
                  <a:gd name="T20" fmla="*/ 40 w 186"/>
                  <a:gd name="T21" fmla="*/ 142 h 221"/>
                  <a:gd name="T22" fmla="*/ 38 w 186"/>
                  <a:gd name="T23" fmla="*/ 141 h 221"/>
                  <a:gd name="T24" fmla="*/ 3 w 186"/>
                  <a:gd name="T25" fmla="*/ 95 h 221"/>
                  <a:gd name="T26" fmla="*/ 15 w 186"/>
                  <a:gd name="T27" fmla="*/ 72 h 221"/>
                  <a:gd name="T28" fmla="*/ 4 w 186"/>
                  <a:gd name="T29" fmla="*/ 38 h 221"/>
                  <a:gd name="T30" fmla="*/ 51 w 186"/>
                  <a:gd name="T31" fmla="*/ 3 h 221"/>
                  <a:gd name="T32" fmla="*/ 83 w 186"/>
                  <a:gd name="T33" fmla="*/ 28 h 221"/>
                  <a:gd name="T34" fmla="*/ 112 w 186"/>
                  <a:gd name="T35" fmla="*/ 21 h 221"/>
                  <a:gd name="T36" fmla="*/ 104 w 186"/>
                  <a:gd name="T37" fmla="*/ 105 h 221"/>
                  <a:gd name="T38" fmla="*/ 105 w 186"/>
                  <a:gd name="T39" fmla="*/ 103 h 221"/>
                  <a:gd name="T40" fmla="*/ 101 w 186"/>
                  <a:gd name="T41" fmla="*/ 103 h 221"/>
                  <a:gd name="T42" fmla="*/ 99 w 186"/>
                  <a:gd name="T43" fmla="*/ 103 h 221"/>
                  <a:gd name="T44" fmla="*/ 104 w 186"/>
                  <a:gd name="T45" fmla="*/ 105 h 221"/>
                  <a:gd name="T46" fmla="*/ 88 w 186"/>
                  <a:gd name="T47" fmla="*/ 99 h 221"/>
                  <a:gd name="T48" fmla="*/ 85 w 186"/>
                  <a:gd name="T49" fmla="*/ 97 h 221"/>
                  <a:gd name="T50" fmla="*/ 85 w 186"/>
                  <a:gd name="T51" fmla="*/ 99 h 221"/>
                  <a:gd name="T52" fmla="*/ 87 w 186"/>
                  <a:gd name="T53" fmla="*/ 99 h 221"/>
                  <a:gd name="T54" fmla="*/ 88 w 186"/>
                  <a:gd name="T55" fmla="*/ 9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6" h="221">
                    <a:moveTo>
                      <a:pt x="112" y="21"/>
                    </a:moveTo>
                    <a:cubicBezTo>
                      <a:pt x="134" y="24"/>
                      <a:pt x="150" y="45"/>
                      <a:pt x="147" y="68"/>
                    </a:cubicBezTo>
                    <a:cubicBezTo>
                      <a:pt x="146" y="72"/>
                      <a:pt x="145" y="76"/>
                      <a:pt x="144" y="79"/>
                    </a:cubicBezTo>
                    <a:cubicBezTo>
                      <a:pt x="145" y="80"/>
                      <a:pt x="146" y="80"/>
                      <a:pt x="148" y="80"/>
                    </a:cubicBezTo>
                    <a:cubicBezTo>
                      <a:pt x="170" y="83"/>
                      <a:pt x="186" y="104"/>
                      <a:pt x="183" y="126"/>
                    </a:cubicBezTo>
                    <a:cubicBezTo>
                      <a:pt x="181" y="139"/>
                      <a:pt x="173" y="150"/>
                      <a:pt x="163" y="156"/>
                    </a:cubicBezTo>
                    <a:cubicBezTo>
                      <a:pt x="167" y="164"/>
                      <a:pt x="169" y="173"/>
                      <a:pt x="168" y="182"/>
                    </a:cubicBezTo>
                    <a:cubicBezTo>
                      <a:pt x="165" y="205"/>
                      <a:pt x="144" y="221"/>
                      <a:pt x="122" y="218"/>
                    </a:cubicBezTo>
                    <a:cubicBezTo>
                      <a:pt x="102" y="215"/>
                      <a:pt x="88" y="199"/>
                      <a:pt x="86" y="181"/>
                    </a:cubicBezTo>
                    <a:cubicBezTo>
                      <a:pt x="83" y="181"/>
                      <a:pt x="79" y="181"/>
                      <a:pt x="76" y="181"/>
                    </a:cubicBezTo>
                    <a:cubicBezTo>
                      <a:pt x="56" y="178"/>
                      <a:pt x="41" y="161"/>
                      <a:pt x="40" y="142"/>
                    </a:cubicBezTo>
                    <a:cubicBezTo>
                      <a:pt x="40" y="142"/>
                      <a:pt x="39" y="142"/>
                      <a:pt x="38" y="141"/>
                    </a:cubicBezTo>
                    <a:cubicBezTo>
                      <a:pt x="16" y="138"/>
                      <a:pt x="0" y="117"/>
                      <a:pt x="3" y="95"/>
                    </a:cubicBezTo>
                    <a:cubicBezTo>
                      <a:pt x="4" y="86"/>
                      <a:pt x="9" y="78"/>
                      <a:pt x="15" y="72"/>
                    </a:cubicBezTo>
                    <a:cubicBezTo>
                      <a:pt x="7" y="63"/>
                      <a:pt x="2" y="51"/>
                      <a:pt x="4" y="38"/>
                    </a:cubicBezTo>
                    <a:cubicBezTo>
                      <a:pt x="7" y="15"/>
                      <a:pt x="28" y="0"/>
                      <a:pt x="51" y="3"/>
                    </a:cubicBezTo>
                    <a:cubicBezTo>
                      <a:pt x="66" y="5"/>
                      <a:pt x="78" y="15"/>
                      <a:pt x="83" y="28"/>
                    </a:cubicBezTo>
                    <a:cubicBezTo>
                      <a:pt x="91" y="22"/>
                      <a:pt x="101" y="20"/>
                      <a:pt x="112" y="21"/>
                    </a:cubicBezTo>
                    <a:close/>
                    <a:moveTo>
                      <a:pt x="104" y="105"/>
                    </a:moveTo>
                    <a:cubicBezTo>
                      <a:pt x="104" y="105"/>
                      <a:pt x="104" y="104"/>
                      <a:pt x="105" y="103"/>
                    </a:cubicBezTo>
                    <a:cubicBezTo>
                      <a:pt x="103" y="103"/>
                      <a:pt x="102" y="103"/>
                      <a:pt x="101" y="103"/>
                    </a:cubicBezTo>
                    <a:cubicBezTo>
                      <a:pt x="99" y="103"/>
                      <a:pt x="99" y="103"/>
                      <a:pt x="99" y="103"/>
                    </a:cubicBezTo>
                    <a:cubicBezTo>
                      <a:pt x="101" y="103"/>
                      <a:pt x="102" y="104"/>
                      <a:pt x="104" y="105"/>
                    </a:cubicBezTo>
                    <a:close/>
                    <a:moveTo>
                      <a:pt x="88" y="99"/>
                    </a:moveTo>
                    <a:cubicBezTo>
                      <a:pt x="87" y="99"/>
                      <a:pt x="86" y="98"/>
                      <a:pt x="85" y="97"/>
                    </a:cubicBezTo>
                    <a:cubicBezTo>
                      <a:pt x="85" y="98"/>
                      <a:pt x="85" y="98"/>
                      <a:pt x="85" y="99"/>
                    </a:cubicBezTo>
                    <a:cubicBezTo>
                      <a:pt x="86" y="99"/>
                      <a:pt x="87" y="99"/>
                      <a:pt x="87" y="99"/>
                    </a:cubicBezTo>
                    <a:cubicBezTo>
                      <a:pt x="88" y="99"/>
                      <a:pt x="88" y="99"/>
                      <a:pt x="88" y="99"/>
                    </a:cubicBezTo>
                    <a:close/>
                  </a:path>
                </a:pathLst>
              </a:custGeom>
              <a:solidFill>
                <a:srgbClr val="6B95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4"/>
              <p:cNvSpPr/>
              <p:nvPr/>
            </p:nvSpPr>
            <p:spPr bwMode="auto">
              <a:xfrm>
                <a:off x="3925888" y="4319588"/>
                <a:ext cx="339725" cy="976313"/>
              </a:xfrm>
              <a:custGeom>
                <a:avLst/>
                <a:gdLst>
                  <a:gd name="T0" fmla="*/ 69 w 80"/>
                  <a:gd name="T1" fmla="*/ 201 h 230"/>
                  <a:gd name="T2" fmla="*/ 0 w 80"/>
                  <a:gd name="T3" fmla="*/ 0 h 230"/>
                  <a:gd name="T4" fmla="*/ 45 w 80"/>
                  <a:gd name="T5" fmla="*/ 191 h 230"/>
                  <a:gd name="T6" fmla="*/ 69 w 80"/>
                  <a:gd name="T7" fmla="*/ 201 h 230"/>
                </a:gdLst>
                <a:ahLst/>
                <a:cxnLst>
                  <a:cxn ang="0">
                    <a:pos x="T0" y="T1"/>
                  </a:cxn>
                  <a:cxn ang="0">
                    <a:pos x="T2" y="T3"/>
                  </a:cxn>
                  <a:cxn ang="0">
                    <a:pos x="T4" y="T5"/>
                  </a:cxn>
                  <a:cxn ang="0">
                    <a:pos x="T6" y="T7"/>
                  </a:cxn>
                </a:cxnLst>
                <a:rect l="0" t="0" r="r" b="b"/>
                <a:pathLst>
                  <a:path w="80" h="230">
                    <a:moveTo>
                      <a:pt x="69" y="201"/>
                    </a:moveTo>
                    <a:cubicBezTo>
                      <a:pt x="80" y="144"/>
                      <a:pt x="71" y="63"/>
                      <a:pt x="0" y="0"/>
                    </a:cubicBezTo>
                    <a:cubicBezTo>
                      <a:pt x="55" y="65"/>
                      <a:pt x="59" y="137"/>
                      <a:pt x="45" y="191"/>
                    </a:cubicBezTo>
                    <a:cubicBezTo>
                      <a:pt x="44" y="197"/>
                      <a:pt x="55" y="230"/>
                      <a:pt x="69" y="201"/>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7" name="Freeform 25"/>
            <p:cNvSpPr/>
            <p:nvPr/>
          </p:nvSpPr>
          <p:spPr bwMode="auto">
            <a:xfrm>
              <a:off x="4367213" y="5224463"/>
              <a:ext cx="296863" cy="304800"/>
            </a:xfrm>
            <a:custGeom>
              <a:avLst/>
              <a:gdLst>
                <a:gd name="T0" fmla="*/ 53 w 70"/>
                <a:gd name="T1" fmla="*/ 19 h 72"/>
                <a:gd name="T2" fmla="*/ 0 w 70"/>
                <a:gd name="T3" fmla="*/ 8 h 72"/>
                <a:gd name="T4" fmla="*/ 39 w 70"/>
                <a:gd name="T5" fmla="*/ 33 h 72"/>
                <a:gd name="T6" fmla="*/ 62 w 70"/>
                <a:gd name="T7" fmla="*/ 72 h 72"/>
                <a:gd name="T8" fmla="*/ 53 w 70"/>
                <a:gd name="T9" fmla="*/ 19 h 72"/>
              </a:gdLst>
              <a:ahLst/>
              <a:cxnLst>
                <a:cxn ang="0">
                  <a:pos x="T0" y="T1"/>
                </a:cxn>
                <a:cxn ang="0">
                  <a:pos x="T2" y="T3"/>
                </a:cxn>
                <a:cxn ang="0">
                  <a:pos x="T4" y="T5"/>
                </a:cxn>
                <a:cxn ang="0">
                  <a:pos x="T6" y="T7"/>
                </a:cxn>
                <a:cxn ang="0">
                  <a:pos x="T8" y="T9"/>
                </a:cxn>
              </a:cxnLst>
              <a:rect l="0" t="0" r="r" b="b"/>
              <a:pathLst>
                <a:path w="70" h="72">
                  <a:moveTo>
                    <a:pt x="53" y="19"/>
                  </a:moveTo>
                  <a:cubicBezTo>
                    <a:pt x="39" y="4"/>
                    <a:pt x="18" y="0"/>
                    <a:pt x="0" y="8"/>
                  </a:cubicBezTo>
                  <a:cubicBezTo>
                    <a:pt x="13" y="12"/>
                    <a:pt x="27" y="21"/>
                    <a:pt x="39" y="33"/>
                  </a:cubicBezTo>
                  <a:cubicBezTo>
                    <a:pt x="51" y="45"/>
                    <a:pt x="59" y="58"/>
                    <a:pt x="62" y="72"/>
                  </a:cubicBezTo>
                  <a:cubicBezTo>
                    <a:pt x="70" y="54"/>
                    <a:pt x="67" y="33"/>
                    <a:pt x="53" y="19"/>
                  </a:cubicBezTo>
                  <a:close/>
                </a:path>
              </a:pathLst>
            </a:custGeom>
            <a:solidFill>
              <a:srgbClr val="EC8A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1" name="组合 30"/>
          <p:cNvGrpSpPr/>
          <p:nvPr/>
        </p:nvGrpSpPr>
        <p:grpSpPr>
          <a:xfrm>
            <a:off x="10107636" y="1018119"/>
            <a:ext cx="952327" cy="1158567"/>
            <a:chOff x="-147638" y="4900613"/>
            <a:chExt cx="2338388" cy="2844800"/>
          </a:xfrm>
        </p:grpSpPr>
        <p:sp>
          <p:nvSpPr>
            <p:cNvPr id="32" name="Freeform 26"/>
            <p:cNvSpPr/>
            <p:nvPr/>
          </p:nvSpPr>
          <p:spPr bwMode="auto">
            <a:xfrm>
              <a:off x="-147638" y="4900613"/>
              <a:ext cx="2338388" cy="2844800"/>
            </a:xfrm>
            <a:custGeom>
              <a:avLst/>
              <a:gdLst>
                <a:gd name="T0" fmla="*/ 322 w 551"/>
                <a:gd name="T1" fmla="*/ 282 h 670"/>
                <a:gd name="T2" fmla="*/ 116 w 551"/>
                <a:gd name="T3" fmla="*/ 34 h 670"/>
                <a:gd name="T4" fmla="*/ 150 w 551"/>
                <a:gd name="T5" fmla="*/ 360 h 670"/>
                <a:gd name="T6" fmla="*/ 449 w 551"/>
                <a:gd name="T7" fmla="*/ 600 h 670"/>
                <a:gd name="T8" fmla="*/ 322 w 551"/>
                <a:gd name="T9" fmla="*/ 282 h 670"/>
              </a:gdLst>
              <a:ahLst/>
              <a:cxnLst>
                <a:cxn ang="0">
                  <a:pos x="T0" y="T1"/>
                </a:cxn>
                <a:cxn ang="0">
                  <a:pos x="T2" y="T3"/>
                </a:cxn>
                <a:cxn ang="0">
                  <a:pos x="T4" y="T5"/>
                </a:cxn>
                <a:cxn ang="0">
                  <a:pos x="T6" y="T7"/>
                </a:cxn>
                <a:cxn ang="0">
                  <a:pos x="T8" y="T9"/>
                </a:cxn>
              </a:cxnLst>
              <a:rect l="0" t="0" r="r" b="b"/>
              <a:pathLst>
                <a:path w="551" h="670">
                  <a:moveTo>
                    <a:pt x="322" y="282"/>
                  </a:moveTo>
                  <a:cubicBezTo>
                    <a:pt x="288" y="234"/>
                    <a:pt x="208" y="0"/>
                    <a:pt x="116" y="34"/>
                  </a:cubicBezTo>
                  <a:cubicBezTo>
                    <a:pt x="0" y="76"/>
                    <a:pt x="94" y="262"/>
                    <a:pt x="150" y="360"/>
                  </a:cubicBezTo>
                  <a:cubicBezTo>
                    <a:pt x="212" y="467"/>
                    <a:pt x="364" y="670"/>
                    <a:pt x="449" y="600"/>
                  </a:cubicBezTo>
                  <a:cubicBezTo>
                    <a:pt x="551" y="517"/>
                    <a:pt x="383" y="371"/>
                    <a:pt x="322" y="282"/>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8"/>
            <p:cNvSpPr/>
            <p:nvPr/>
          </p:nvSpPr>
          <p:spPr bwMode="auto">
            <a:xfrm>
              <a:off x="415925" y="5083175"/>
              <a:ext cx="534988" cy="912813"/>
            </a:xfrm>
            <a:custGeom>
              <a:avLst/>
              <a:gdLst>
                <a:gd name="T0" fmla="*/ 22 w 126"/>
                <a:gd name="T1" fmla="*/ 14 h 215"/>
                <a:gd name="T2" fmla="*/ 124 w 126"/>
                <a:gd name="T3" fmla="*/ 190 h 215"/>
                <a:gd name="T4" fmla="*/ 110 w 126"/>
                <a:gd name="T5" fmla="*/ 190 h 215"/>
                <a:gd name="T6" fmla="*/ 16 w 126"/>
                <a:gd name="T7" fmla="*/ 21 h 215"/>
                <a:gd name="T8" fmla="*/ 22 w 126"/>
                <a:gd name="T9" fmla="*/ 14 h 215"/>
              </a:gdLst>
              <a:ahLst/>
              <a:cxnLst>
                <a:cxn ang="0">
                  <a:pos x="T0" y="T1"/>
                </a:cxn>
                <a:cxn ang="0">
                  <a:pos x="T2" y="T3"/>
                </a:cxn>
                <a:cxn ang="0">
                  <a:pos x="T4" y="T5"/>
                </a:cxn>
                <a:cxn ang="0">
                  <a:pos x="T6" y="T7"/>
                </a:cxn>
                <a:cxn ang="0">
                  <a:pos x="T8" y="T9"/>
                </a:cxn>
              </a:cxnLst>
              <a:rect l="0" t="0" r="r" b="b"/>
              <a:pathLst>
                <a:path w="126" h="215">
                  <a:moveTo>
                    <a:pt x="22" y="14"/>
                  </a:moveTo>
                  <a:cubicBezTo>
                    <a:pt x="53" y="34"/>
                    <a:pt x="121" y="152"/>
                    <a:pt x="124" y="190"/>
                  </a:cubicBezTo>
                  <a:cubicBezTo>
                    <a:pt x="126" y="215"/>
                    <a:pt x="115" y="213"/>
                    <a:pt x="110" y="190"/>
                  </a:cubicBezTo>
                  <a:cubicBezTo>
                    <a:pt x="105" y="162"/>
                    <a:pt x="39" y="42"/>
                    <a:pt x="16" y="21"/>
                  </a:cubicBezTo>
                  <a:cubicBezTo>
                    <a:pt x="0" y="7"/>
                    <a:pt x="0" y="0"/>
                    <a:pt x="22" y="1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29"/>
            <p:cNvSpPr/>
            <p:nvPr/>
          </p:nvSpPr>
          <p:spPr bwMode="auto">
            <a:xfrm>
              <a:off x="166688" y="5176838"/>
              <a:ext cx="363538" cy="1019175"/>
            </a:xfrm>
            <a:custGeom>
              <a:avLst/>
              <a:gdLst>
                <a:gd name="T0" fmla="*/ 7 w 86"/>
                <a:gd name="T1" fmla="*/ 26 h 240"/>
                <a:gd name="T2" fmla="*/ 64 w 86"/>
                <a:gd name="T3" fmla="*/ 221 h 240"/>
                <a:gd name="T4" fmla="*/ 73 w 86"/>
                <a:gd name="T5" fmla="*/ 211 h 240"/>
                <a:gd name="T6" fmla="*/ 17 w 86"/>
                <a:gd name="T7" fmla="*/ 26 h 240"/>
                <a:gd name="T8" fmla="*/ 7 w 86"/>
                <a:gd name="T9" fmla="*/ 26 h 240"/>
              </a:gdLst>
              <a:ahLst/>
              <a:cxnLst>
                <a:cxn ang="0">
                  <a:pos x="T0" y="T1"/>
                </a:cxn>
                <a:cxn ang="0">
                  <a:pos x="T2" y="T3"/>
                </a:cxn>
                <a:cxn ang="0">
                  <a:pos x="T4" y="T5"/>
                </a:cxn>
                <a:cxn ang="0">
                  <a:pos x="T6" y="T7"/>
                </a:cxn>
                <a:cxn ang="0">
                  <a:pos x="T8" y="T9"/>
                </a:cxn>
              </a:cxnLst>
              <a:rect l="0" t="0" r="r" b="b"/>
              <a:pathLst>
                <a:path w="86" h="240">
                  <a:moveTo>
                    <a:pt x="7" y="26"/>
                  </a:moveTo>
                  <a:cubicBezTo>
                    <a:pt x="0" y="63"/>
                    <a:pt x="38" y="193"/>
                    <a:pt x="64" y="221"/>
                  </a:cubicBezTo>
                  <a:cubicBezTo>
                    <a:pt x="80" y="240"/>
                    <a:pt x="86" y="231"/>
                    <a:pt x="73" y="211"/>
                  </a:cubicBezTo>
                  <a:cubicBezTo>
                    <a:pt x="57" y="188"/>
                    <a:pt x="16" y="58"/>
                    <a:pt x="17" y="26"/>
                  </a:cubicBezTo>
                  <a:cubicBezTo>
                    <a:pt x="17" y="5"/>
                    <a:pt x="11" y="0"/>
                    <a:pt x="7" y="26"/>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0"/>
            <p:cNvSpPr/>
            <p:nvPr/>
          </p:nvSpPr>
          <p:spPr bwMode="auto">
            <a:xfrm>
              <a:off x="339725" y="5143500"/>
              <a:ext cx="411163" cy="984250"/>
            </a:xfrm>
            <a:custGeom>
              <a:avLst/>
              <a:gdLst>
                <a:gd name="T0" fmla="*/ 1 w 97"/>
                <a:gd name="T1" fmla="*/ 26 h 232"/>
                <a:gd name="T2" fmla="*/ 81 w 97"/>
                <a:gd name="T3" fmla="*/ 213 h 232"/>
                <a:gd name="T4" fmla="*/ 89 w 97"/>
                <a:gd name="T5" fmla="*/ 202 h 232"/>
                <a:gd name="T6" fmla="*/ 11 w 97"/>
                <a:gd name="T7" fmla="*/ 26 h 232"/>
                <a:gd name="T8" fmla="*/ 1 w 97"/>
                <a:gd name="T9" fmla="*/ 26 h 232"/>
              </a:gdLst>
              <a:ahLst/>
              <a:cxnLst>
                <a:cxn ang="0">
                  <a:pos x="T0" y="T1"/>
                </a:cxn>
                <a:cxn ang="0">
                  <a:pos x="T2" y="T3"/>
                </a:cxn>
                <a:cxn ang="0">
                  <a:pos x="T4" y="T5"/>
                </a:cxn>
                <a:cxn ang="0">
                  <a:pos x="T6" y="T7"/>
                </a:cxn>
                <a:cxn ang="0">
                  <a:pos x="T8" y="T9"/>
                </a:cxn>
              </a:cxnLst>
              <a:rect l="0" t="0" r="r" b="b"/>
              <a:pathLst>
                <a:path w="97" h="232">
                  <a:moveTo>
                    <a:pt x="1" y="26"/>
                  </a:moveTo>
                  <a:cubicBezTo>
                    <a:pt x="2" y="59"/>
                    <a:pt x="56" y="184"/>
                    <a:pt x="81" y="213"/>
                  </a:cubicBezTo>
                  <a:cubicBezTo>
                    <a:pt x="97" y="232"/>
                    <a:pt x="97" y="225"/>
                    <a:pt x="89" y="202"/>
                  </a:cubicBezTo>
                  <a:cubicBezTo>
                    <a:pt x="80" y="174"/>
                    <a:pt x="23" y="50"/>
                    <a:pt x="11" y="26"/>
                  </a:cubicBezTo>
                  <a:cubicBezTo>
                    <a:pt x="1" y="6"/>
                    <a:pt x="0" y="0"/>
                    <a:pt x="1" y="26"/>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31"/>
            <p:cNvSpPr/>
            <p:nvPr/>
          </p:nvSpPr>
          <p:spPr bwMode="auto">
            <a:xfrm>
              <a:off x="1239838" y="7164388"/>
              <a:ext cx="80963" cy="79375"/>
            </a:xfrm>
            <a:custGeom>
              <a:avLst/>
              <a:gdLst>
                <a:gd name="T0" fmla="*/ 16 w 19"/>
                <a:gd name="T1" fmla="*/ 4 h 19"/>
                <a:gd name="T2" fmla="*/ 4 w 19"/>
                <a:gd name="T3" fmla="*/ 3 h 19"/>
                <a:gd name="T4" fmla="*/ 3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0"/>
                    <a:pt x="8" y="0"/>
                    <a:pt x="4" y="3"/>
                  </a:cubicBezTo>
                  <a:cubicBezTo>
                    <a:pt x="0" y="6"/>
                    <a:pt x="0" y="11"/>
                    <a:pt x="3" y="15"/>
                  </a:cubicBezTo>
                  <a:cubicBezTo>
                    <a:pt x="6" y="19"/>
                    <a:pt x="11" y="19"/>
                    <a:pt x="15" y="16"/>
                  </a:cubicBezTo>
                  <a:cubicBezTo>
                    <a:pt x="19" y="13"/>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32"/>
            <p:cNvSpPr/>
            <p:nvPr/>
          </p:nvSpPr>
          <p:spPr bwMode="auto">
            <a:xfrm>
              <a:off x="989013" y="6789738"/>
              <a:ext cx="80963" cy="80963"/>
            </a:xfrm>
            <a:custGeom>
              <a:avLst/>
              <a:gdLst>
                <a:gd name="T0" fmla="*/ 16 w 19"/>
                <a:gd name="T1" fmla="*/ 4 h 19"/>
                <a:gd name="T2" fmla="*/ 4 w 19"/>
                <a:gd name="T3" fmla="*/ 3 h 19"/>
                <a:gd name="T4" fmla="*/ 2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0"/>
                    <a:pt x="8" y="0"/>
                    <a:pt x="4" y="3"/>
                  </a:cubicBezTo>
                  <a:cubicBezTo>
                    <a:pt x="0" y="6"/>
                    <a:pt x="0" y="11"/>
                    <a:pt x="2" y="15"/>
                  </a:cubicBezTo>
                  <a:cubicBezTo>
                    <a:pt x="5" y="19"/>
                    <a:pt x="11" y="19"/>
                    <a:pt x="15" y="16"/>
                  </a:cubicBezTo>
                  <a:cubicBezTo>
                    <a:pt x="18" y="13"/>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33"/>
            <p:cNvSpPr/>
            <p:nvPr/>
          </p:nvSpPr>
          <p:spPr bwMode="auto">
            <a:xfrm>
              <a:off x="1006475" y="6997700"/>
              <a:ext cx="80963" cy="80963"/>
            </a:xfrm>
            <a:custGeom>
              <a:avLst/>
              <a:gdLst>
                <a:gd name="T0" fmla="*/ 16 w 19"/>
                <a:gd name="T1" fmla="*/ 4 h 19"/>
                <a:gd name="T2" fmla="*/ 4 w 19"/>
                <a:gd name="T3" fmla="*/ 3 h 19"/>
                <a:gd name="T4" fmla="*/ 3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0"/>
                    <a:pt x="8" y="0"/>
                    <a:pt x="4" y="3"/>
                  </a:cubicBezTo>
                  <a:cubicBezTo>
                    <a:pt x="0" y="6"/>
                    <a:pt x="0" y="11"/>
                    <a:pt x="3" y="15"/>
                  </a:cubicBezTo>
                  <a:cubicBezTo>
                    <a:pt x="5" y="19"/>
                    <a:pt x="11" y="19"/>
                    <a:pt x="15" y="16"/>
                  </a:cubicBezTo>
                  <a:cubicBezTo>
                    <a:pt x="18" y="13"/>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34"/>
            <p:cNvSpPr/>
            <p:nvPr/>
          </p:nvSpPr>
          <p:spPr bwMode="auto">
            <a:xfrm>
              <a:off x="1120775" y="6642100"/>
              <a:ext cx="84138" cy="84138"/>
            </a:xfrm>
            <a:custGeom>
              <a:avLst/>
              <a:gdLst>
                <a:gd name="T0" fmla="*/ 17 w 20"/>
                <a:gd name="T1" fmla="*/ 5 h 20"/>
                <a:gd name="T2" fmla="*/ 5 w 20"/>
                <a:gd name="T3" fmla="*/ 3 h 20"/>
                <a:gd name="T4" fmla="*/ 3 w 20"/>
                <a:gd name="T5" fmla="*/ 15 h 20"/>
                <a:gd name="T6" fmla="*/ 15 w 20"/>
                <a:gd name="T7" fmla="*/ 17 h 20"/>
                <a:gd name="T8" fmla="*/ 17 w 20"/>
                <a:gd name="T9" fmla="*/ 5 h 20"/>
              </a:gdLst>
              <a:ahLst/>
              <a:cxnLst>
                <a:cxn ang="0">
                  <a:pos x="T0" y="T1"/>
                </a:cxn>
                <a:cxn ang="0">
                  <a:pos x="T2" y="T3"/>
                </a:cxn>
                <a:cxn ang="0">
                  <a:pos x="T4" y="T5"/>
                </a:cxn>
                <a:cxn ang="0">
                  <a:pos x="T6" y="T7"/>
                </a:cxn>
                <a:cxn ang="0">
                  <a:pos x="T8" y="T9"/>
                </a:cxn>
              </a:cxnLst>
              <a:rect l="0" t="0" r="r" b="b"/>
              <a:pathLst>
                <a:path w="20" h="20">
                  <a:moveTo>
                    <a:pt x="17" y="5"/>
                  </a:moveTo>
                  <a:cubicBezTo>
                    <a:pt x="14" y="1"/>
                    <a:pt x="9" y="0"/>
                    <a:pt x="5" y="3"/>
                  </a:cubicBezTo>
                  <a:cubicBezTo>
                    <a:pt x="1" y="6"/>
                    <a:pt x="0" y="12"/>
                    <a:pt x="3" y="15"/>
                  </a:cubicBezTo>
                  <a:cubicBezTo>
                    <a:pt x="6" y="19"/>
                    <a:pt x="12" y="20"/>
                    <a:pt x="15" y="17"/>
                  </a:cubicBezTo>
                  <a:cubicBezTo>
                    <a:pt x="19" y="14"/>
                    <a:pt x="20" y="8"/>
                    <a:pt x="17"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5"/>
            <p:cNvSpPr/>
            <p:nvPr/>
          </p:nvSpPr>
          <p:spPr bwMode="auto">
            <a:xfrm>
              <a:off x="831850" y="6604000"/>
              <a:ext cx="80963" cy="84138"/>
            </a:xfrm>
            <a:custGeom>
              <a:avLst/>
              <a:gdLst>
                <a:gd name="T0" fmla="*/ 16 w 19"/>
                <a:gd name="T1" fmla="*/ 5 h 20"/>
                <a:gd name="T2" fmla="*/ 4 w 19"/>
                <a:gd name="T3" fmla="*/ 3 h 20"/>
                <a:gd name="T4" fmla="*/ 3 w 19"/>
                <a:gd name="T5" fmla="*/ 15 h 20"/>
                <a:gd name="T6" fmla="*/ 15 w 19"/>
                <a:gd name="T7" fmla="*/ 17 h 20"/>
                <a:gd name="T8" fmla="*/ 16 w 19"/>
                <a:gd name="T9" fmla="*/ 5 h 20"/>
              </a:gdLst>
              <a:ahLst/>
              <a:cxnLst>
                <a:cxn ang="0">
                  <a:pos x="T0" y="T1"/>
                </a:cxn>
                <a:cxn ang="0">
                  <a:pos x="T2" y="T3"/>
                </a:cxn>
                <a:cxn ang="0">
                  <a:pos x="T4" y="T5"/>
                </a:cxn>
                <a:cxn ang="0">
                  <a:pos x="T6" y="T7"/>
                </a:cxn>
                <a:cxn ang="0">
                  <a:pos x="T8" y="T9"/>
                </a:cxn>
              </a:cxnLst>
              <a:rect l="0" t="0" r="r" b="b"/>
              <a:pathLst>
                <a:path w="19" h="20">
                  <a:moveTo>
                    <a:pt x="16" y="5"/>
                  </a:moveTo>
                  <a:cubicBezTo>
                    <a:pt x="13" y="1"/>
                    <a:pt x="8" y="0"/>
                    <a:pt x="4" y="3"/>
                  </a:cubicBezTo>
                  <a:cubicBezTo>
                    <a:pt x="0" y="6"/>
                    <a:pt x="0" y="11"/>
                    <a:pt x="3" y="15"/>
                  </a:cubicBezTo>
                  <a:cubicBezTo>
                    <a:pt x="5" y="19"/>
                    <a:pt x="11" y="20"/>
                    <a:pt x="15" y="17"/>
                  </a:cubicBezTo>
                  <a:cubicBezTo>
                    <a:pt x="18" y="14"/>
                    <a:pt x="19" y="8"/>
                    <a:pt x="16"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36"/>
            <p:cNvSpPr/>
            <p:nvPr/>
          </p:nvSpPr>
          <p:spPr bwMode="auto">
            <a:xfrm>
              <a:off x="942975" y="6450013"/>
              <a:ext cx="84138" cy="85725"/>
            </a:xfrm>
            <a:custGeom>
              <a:avLst/>
              <a:gdLst>
                <a:gd name="T0" fmla="*/ 17 w 20"/>
                <a:gd name="T1" fmla="*/ 5 h 20"/>
                <a:gd name="T2" fmla="*/ 5 w 20"/>
                <a:gd name="T3" fmla="*/ 3 h 20"/>
                <a:gd name="T4" fmla="*/ 3 w 20"/>
                <a:gd name="T5" fmla="*/ 15 h 20"/>
                <a:gd name="T6" fmla="*/ 15 w 20"/>
                <a:gd name="T7" fmla="*/ 17 h 20"/>
                <a:gd name="T8" fmla="*/ 17 w 20"/>
                <a:gd name="T9" fmla="*/ 5 h 20"/>
              </a:gdLst>
              <a:ahLst/>
              <a:cxnLst>
                <a:cxn ang="0">
                  <a:pos x="T0" y="T1"/>
                </a:cxn>
                <a:cxn ang="0">
                  <a:pos x="T2" y="T3"/>
                </a:cxn>
                <a:cxn ang="0">
                  <a:pos x="T4" y="T5"/>
                </a:cxn>
                <a:cxn ang="0">
                  <a:pos x="T6" y="T7"/>
                </a:cxn>
                <a:cxn ang="0">
                  <a:pos x="T8" y="T9"/>
                </a:cxn>
              </a:cxnLst>
              <a:rect l="0" t="0" r="r" b="b"/>
              <a:pathLst>
                <a:path w="20" h="20">
                  <a:moveTo>
                    <a:pt x="17" y="5"/>
                  </a:moveTo>
                  <a:cubicBezTo>
                    <a:pt x="14" y="1"/>
                    <a:pt x="8" y="0"/>
                    <a:pt x="5" y="3"/>
                  </a:cubicBezTo>
                  <a:cubicBezTo>
                    <a:pt x="1" y="6"/>
                    <a:pt x="0" y="11"/>
                    <a:pt x="3" y="15"/>
                  </a:cubicBezTo>
                  <a:cubicBezTo>
                    <a:pt x="6" y="19"/>
                    <a:pt x="12" y="20"/>
                    <a:pt x="15" y="17"/>
                  </a:cubicBezTo>
                  <a:cubicBezTo>
                    <a:pt x="19" y="14"/>
                    <a:pt x="20" y="8"/>
                    <a:pt x="17"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37"/>
            <p:cNvSpPr/>
            <p:nvPr/>
          </p:nvSpPr>
          <p:spPr bwMode="auto">
            <a:xfrm>
              <a:off x="654050" y="6497638"/>
              <a:ext cx="80963" cy="84138"/>
            </a:xfrm>
            <a:custGeom>
              <a:avLst/>
              <a:gdLst>
                <a:gd name="T0" fmla="*/ 17 w 19"/>
                <a:gd name="T1" fmla="*/ 4 h 20"/>
                <a:gd name="T2" fmla="*/ 4 w 19"/>
                <a:gd name="T3" fmla="*/ 3 h 20"/>
                <a:gd name="T4" fmla="*/ 3 w 19"/>
                <a:gd name="T5" fmla="*/ 15 h 20"/>
                <a:gd name="T6" fmla="*/ 15 w 19"/>
                <a:gd name="T7" fmla="*/ 17 h 20"/>
                <a:gd name="T8" fmla="*/ 17 w 19"/>
                <a:gd name="T9" fmla="*/ 4 h 20"/>
              </a:gdLst>
              <a:ahLst/>
              <a:cxnLst>
                <a:cxn ang="0">
                  <a:pos x="T0" y="T1"/>
                </a:cxn>
                <a:cxn ang="0">
                  <a:pos x="T2" y="T3"/>
                </a:cxn>
                <a:cxn ang="0">
                  <a:pos x="T4" y="T5"/>
                </a:cxn>
                <a:cxn ang="0">
                  <a:pos x="T6" y="T7"/>
                </a:cxn>
                <a:cxn ang="0">
                  <a:pos x="T8" y="T9"/>
                </a:cxn>
              </a:cxnLst>
              <a:rect l="0" t="0" r="r" b="b"/>
              <a:pathLst>
                <a:path w="19" h="20">
                  <a:moveTo>
                    <a:pt x="17" y="4"/>
                  </a:moveTo>
                  <a:cubicBezTo>
                    <a:pt x="14" y="1"/>
                    <a:pt x="8" y="0"/>
                    <a:pt x="4" y="3"/>
                  </a:cubicBezTo>
                  <a:cubicBezTo>
                    <a:pt x="1" y="6"/>
                    <a:pt x="0" y="11"/>
                    <a:pt x="3" y="15"/>
                  </a:cubicBezTo>
                  <a:cubicBezTo>
                    <a:pt x="6" y="19"/>
                    <a:pt x="11" y="20"/>
                    <a:pt x="15" y="17"/>
                  </a:cubicBezTo>
                  <a:cubicBezTo>
                    <a:pt x="19" y="14"/>
                    <a:pt x="19" y="8"/>
                    <a:pt x="17"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38"/>
            <p:cNvSpPr/>
            <p:nvPr/>
          </p:nvSpPr>
          <p:spPr bwMode="auto">
            <a:xfrm>
              <a:off x="646113" y="6310313"/>
              <a:ext cx="84138" cy="85725"/>
            </a:xfrm>
            <a:custGeom>
              <a:avLst/>
              <a:gdLst>
                <a:gd name="T0" fmla="*/ 17 w 20"/>
                <a:gd name="T1" fmla="*/ 4 h 20"/>
                <a:gd name="T2" fmla="*/ 5 w 20"/>
                <a:gd name="T3" fmla="*/ 3 h 20"/>
                <a:gd name="T4" fmla="*/ 3 w 20"/>
                <a:gd name="T5" fmla="*/ 15 h 20"/>
                <a:gd name="T6" fmla="*/ 16 w 20"/>
                <a:gd name="T7" fmla="*/ 17 h 20"/>
                <a:gd name="T8" fmla="*/ 17 w 20"/>
                <a:gd name="T9" fmla="*/ 4 h 20"/>
              </a:gdLst>
              <a:ahLst/>
              <a:cxnLst>
                <a:cxn ang="0">
                  <a:pos x="T0" y="T1"/>
                </a:cxn>
                <a:cxn ang="0">
                  <a:pos x="T2" y="T3"/>
                </a:cxn>
                <a:cxn ang="0">
                  <a:pos x="T4" y="T5"/>
                </a:cxn>
                <a:cxn ang="0">
                  <a:pos x="T6" y="T7"/>
                </a:cxn>
                <a:cxn ang="0">
                  <a:pos x="T8" y="T9"/>
                </a:cxn>
              </a:cxnLst>
              <a:rect l="0" t="0" r="r" b="b"/>
              <a:pathLst>
                <a:path w="20" h="20">
                  <a:moveTo>
                    <a:pt x="17" y="4"/>
                  </a:moveTo>
                  <a:cubicBezTo>
                    <a:pt x="14" y="1"/>
                    <a:pt x="9" y="0"/>
                    <a:pt x="5" y="3"/>
                  </a:cubicBezTo>
                  <a:cubicBezTo>
                    <a:pt x="1" y="6"/>
                    <a:pt x="0" y="11"/>
                    <a:pt x="3" y="15"/>
                  </a:cubicBezTo>
                  <a:cubicBezTo>
                    <a:pt x="6" y="19"/>
                    <a:pt x="12" y="20"/>
                    <a:pt x="16" y="17"/>
                  </a:cubicBezTo>
                  <a:cubicBezTo>
                    <a:pt x="19" y="14"/>
                    <a:pt x="20" y="8"/>
                    <a:pt x="17"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39"/>
            <p:cNvSpPr/>
            <p:nvPr/>
          </p:nvSpPr>
          <p:spPr bwMode="auto">
            <a:xfrm>
              <a:off x="790575" y="6357938"/>
              <a:ext cx="79375" cy="79375"/>
            </a:xfrm>
            <a:custGeom>
              <a:avLst/>
              <a:gdLst>
                <a:gd name="T0" fmla="*/ 16 w 19"/>
                <a:gd name="T1" fmla="*/ 4 h 19"/>
                <a:gd name="T2" fmla="*/ 4 w 19"/>
                <a:gd name="T3" fmla="*/ 3 h 19"/>
                <a:gd name="T4" fmla="*/ 3 w 19"/>
                <a:gd name="T5" fmla="*/ 15 h 19"/>
                <a:gd name="T6" fmla="*/ 15 w 19"/>
                <a:gd name="T7" fmla="*/ 17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1"/>
                    <a:pt x="8" y="0"/>
                    <a:pt x="4" y="3"/>
                  </a:cubicBezTo>
                  <a:cubicBezTo>
                    <a:pt x="0" y="6"/>
                    <a:pt x="0" y="11"/>
                    <a:pt x="3" y="15"/>
                  </a:cubicBezTo>
                  <a:cubicBezTo>
                    <a:pt x="6" y="19"/>
                    <a:pt x="11" y="19"/>
                    <a:pt x="15" y="17"/>
                  </a:cubicBezTo>
                  <a:cubicBezTo>
                    <a:pt x="19" y="14"/>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40"/>
            <p:cNvSpPr/>
            <p:nvPr/>
          </p:nvSpPr>
          <p:spPr bwMode="auto">
            <a:xfrm>
              <a:off x="595313" y="6140450"/>
              <a:ext cx="84138" cy="85725"/>
            </a:xfrm>
            <a:custGeom>
              <a:avLst/>
              <a:gdLst>
                <a:gd name="T0" fmla="*/ 17 w 20"/>
                <a:gd name="T1" fmla="*/ 5 h 20"/>
                <a:gd name="T2" fmla="*/ 5 w 20"/>
                <a:gd name="T3" fmla="*/ 3 h 20"/>
                <a:gd name="T4" fmla="*/ 3 w 20"/>
                <a:gd name="T5" fmla="*/ 15 h 20"/>
                <a:gd name="T6" fmla="*/ 15 w 20"/>
                <a:gd name="T7" fmla="*/ 17 h 20"/>
                <a:gd name="T8" fmla="*/ 17 w 20"/>
                <a:gd name="T9" fmla="*/ 5 h 20"/>
              </a:gdLst>
              <a:ahLst/>
              <a:cxnLst>
                <a:cxn ang="0">
                  <a:pos x="T0" y="T1"/>
                </a:cxn>
                <a:cxn ang="0">
                  <a:pos x="T2" y="T3"/>
                </a:cxn>
                <a:cxn ang="0">
                  <a:pos x="T4" y="T5"/>
                </a:cxn>
                <a:cxn ang="0">
                  <a:pos x="T6" y="T7"/>
                </a:cxn>
                <a:cxn ang="0">
                  <a:pos x="T8" y="T9"/>
                </a:cxn>
              </a:cxnLst>
              <a:rect l="0" t="0" r="r" b="b"/>
              <a:pathLst>
                <a:path w="20" h="20">
                  <a:moveTo>
                    <a:pt x="17" y="5"/>
                  </a:moveTo>
                  <a:cubicBezTo>
                    <a:pt x="14" y="1"/>
                    <a:pt x="9" y="0"/>
                    <a:pt x="5" y="3"/>
                  </a:cubicBezTo>
                  <a:cubicBezTo>
                    <a:pt x="1" y="6"/>
                    <a:pt x="0" y="11"/>
                    <a:pt x="3" y="15"/>
                  </a:cubicBezTo>
                  <a:cubicBezTo>
                    <a:pt x="6" y="19"/>
                    <a:pt x="12" y="20"/>
                    <a:pt x="15" y="17"/>
                  </a:cubicBezTo>
                  <a:cubicBezTo>
                    <a:pt x="19" y="14"/>
                    <a:pt x="20" y="8"/>
                    <a:pt x="17"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41"/>
            <p:cNvSpPr/>
            <p:nvPr/>
          </p:nvSpPr>
          <p:spPr bwMode="auto">
            <a:xfrm>
              <a:off x="476250" y="5881688"/>
              <a:ext cx="79375" cy="80963"/>
            </a:xfrm>
            <a:custGeom>
              <a:avLst/>
              <a:gdLst>
                <a:gd name="T0" fmla="*/ 16 w 19"/>
                <a:gd name="T1" fmla="*/ 4 h 19"/>
                <a:gd name="T2" fmla="*/ 4 w 19"/>
                <a:gd name="T3" fmla="*/ 3 h 19"/>
                <a:gd name="T4" fmla="*/ 3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1"/>
                    <a:pt x="8" y="0"/>
                    <a:pt x="4" y="3"/>
                  </a:cubicBezTo>
                  <a:cubicBezTo>
                    <a:pt x="0" y="6"/>
                    <a:pt x="0" y="11"/>
                    <a:pt x="3" y="15"/>
                  </a:cubicBezTo>
                  <a:cubicBezTo>
                    <a:pt x="6" y="19"/>
                    <a:pt x="11" y="19"/>
                    <a:pt x="15" y="16"/>
                  </a:cubicBezTo>
                  <a:cubicBezTo>
                    <a:pt x="18" y="14"/>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42"/>
            <p:cNvSpPr/>
            <p:nvPr/>
          </p:nvSpPr>
          <p:spPr bwMode="auto">
            <a:xfrm>
              <a:off x="374650" y="5703888"/>
              <a:ext cx="84138" cy="80963"/>
            </a:xfrm>
            <a:custGeom>
              <a:avLst/>
              <a:gdLst>
                <a:gd name="T0" fmla="*/ 17 w 20"/>
                <a:gd name="T1" fmla="*/ 4 h 19"/>
                <a:gd name="T2" fmla="*/ 5 w 20"/>
                <a:gd name="T3" fmla="*/ 3 h 19"/>
                <a:gd name="T4" fmla="*/ 3 w 20"/>
                <a:gd name="T5" fmla="*/ 15 h 19"/>
                <a:gd name="T6" fmla="*/ 15 w 20"/>
                <a:gd name="T7" fmla="*/ 16 h 19"/>
                <a:gd name="T8" fmla="*/ 17 w 20"/>
                <a:gd name="T9" fmla="*/ 4 h 19"/>
              </a:gdLst>
              <a:ahLst/>
              <a:cxnLst>
                <a:cxn ang="0">
                  <a:pos x="T0" y="T1"/>
                </a:cxn>
                <a:cxn ang="0">
                  <a:pos x="T2" y="T3"/>
                </a:cxn>
                <a:cxn ang="0">
                  <a:pos x="T4" y="T5"/>
                </a:cxn>
                <a:cxn ang="0">
                  <a:pos x="T6" y="T7"/>
                </a:cxn>
                <a:cxn ang="0">
                  <a:pos x="T8" y="T9"/>
                </a:cxn>
              </a:cxnLst>
              <a:rect l="0" t="0" r="r" b="b"/>
              <a:pathLst>
                <a:path w="20" h="19">
                  <a:moveTo>
                    <a:pt x="17" y="4"/>
                  </a:moveTo>
                  <a:cubicBezTo>
                    <a:pt x="14" y="1"/>
                    <a:pt x="9" y="0"/>
                    <a:pt x="5" y="3"/>
                  </a:cubicBezTo>
                  <a:cubicBezTo>
                    <a:pt x="1" y="6"/>
                    <a:pt x="0" y="11"/>
                    <a:pt x="3" y="15"/>
                  </a:cubicBezTo>
                  <a:cubicBezTo>
                    <a:pt x="6" y="19"/>
                    <a:pt x="12" y="19"/>
                    <a:pt x="15" y="16"/>
                  </a:cubicBezTo>
                  <a:cubicBezTo>
                    <a:pt x="19" y="13"/>
                    <a:pt x="20" y="8"/>
                    <a:pt x="17"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8" name="组合 47"/>
          <p:cNvGrpSpPr/>
          <p:nvPr/>
        </p:nvGrpSpPr>
        <p:grpSpPr>
          <a:xfrm>
            <a:off x="9083051" y="4677940"/>
            <a:ext cx="603205" cy="743500"/>
            <a:chOff x="7074536" y="2689225"/>
            <a:chExt cx="1481138" cy="1825625"/>
          </a:xfrm>
        </p:grpSpPr>
        <p:sp>
          <p:nvSpPr>
            <p:cNvPr id="49" name="Freeform 43"/>
            <p:cNvSpPr/>
            <p:nvPr/>
          </p:nvSpPr>
          <p:spPr bwMode="auto">
            <a:xfrm>
              <a:off x="7074536" y="2689225"/>
              <a:ext cx="1481138" cy="1825625"/>
            </a:xfrm>
            <a:custGeom>
              <a:avLst/>
              <a:gdLst>
                <a:gd name="T0" fmla="*/ 124 w 349"/>
                <a:gd name="T1" fmla="*/ 405 h 430"/>
                <a:gd name="T2" fmla="*/ 70 w 349"/>
                <a:gd name="T3" fmla="*/ 420 h 430"/>
                <a:gd name="T4" fmla="*/ 51 w 349"/>
                <a:gd name="T5" fmla="*/ 368 h 430"/>
                <a:gd name="T6" fmla="*/ 42 w 349"/>
                <a:gd name="T7" fmla="*/ 147 h 430"/>
                <a:gd name="T8" fmla="*/ 225 w 349"/>
                <a:gd name="T9" fmla="*/ 25 h 430"/>
                <a:gd name="T10" fmla="*/ 279 w 349"/>
                <a:gd name="T11" fmla="*/ 10 h 430"/>
                <a:gd name="T12" fmla="*/ 298 w 349"/>
                <a:gd name="T13" fmla="*/ 62 h 430"/>
                <a:gd name="T14" fmla="*/ 307 w 349"/>
                <a:gd name="T15" fmla="*/ 283 h 430"/>
                <a:gd name="T16" fmla="*/ 124 w 349"/>
                <a:gd name="T17" fmla="*/ 405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430">
                  <a:moveTo>
                    <a:pt x="124" y="405"/>
                  </a:moveTo>
                  <a:cubicBezTo>
                    <a:pt x="111" y="423"/>
                    <a:pt x="88" y="430"/>
                    <a:pt x="70" y="420"/>
                  </a:cubicBezTo>
                  <a:cubicBezTo>
                    <a:pt x="52" y="411"/>
                    <a:pt x="44" y="388"/>
                    <a:pt x="51" y="368"/>
                  </a:cubicBezTo>
                  <a:cubicBezTo>
                    <a:pt x="6" y="318"/>
                    <a:pt x="0" y="229"/>
                    <a:pt x="42" y="147"/>
                  </a:cubicBezTo>
                  <a:cubicBezTo>
                    <a:pt x="83" y="66"/>
                    <a:pt x="159" y="18"/>
                    <a:pt x="225" y="25"/>
                  </a:cubicBezTo>
                  <a:cubicBezTo>
                    <a:pt x="238" y="7"/>
                    <a:pt x="261" y="0"/>
                    <a:pt x="279" y="10"/>
                  </a:cubicBezTo>
                  <a:cubicBezTo>
                    <a:pt x="297" y="19"/>
                    <a:pt x="305" y="42"/>
                    <a:pt x="298" y="62"/>
                  </a:cubicBezTo>
                  <a:cubicBezTo>
                    <a:pt x="343" y="112"/>
                    <a:pt x="349" y="201"/>
                    <a:pt x="307" y="283"/>
                  </a:cubicBezTo>
                  <a:cubicBezTo>
                    <a:pt x="266" y="364"/>
                    <a:pt x="190" y="412"/>
                    <a:pt x="124" y="405"/>
                  </a:cubicBezTo>
                  <a:close/>
                </a:path>
              </a:pathLst>
            </a:custGeom>
            <a:solidFill>
              <a:srgbClr val="F3A4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44"/>
            <p:cNvSpPr/>
            <p:nvPr/>
          </p:nvSpPr>
          <p:spPr bwMode="auto">
            <a:xfrm>
              <a:off x="7218998" y="2909887"/>
              <a:ext cx="674688" cy="874713"/>
            </a:xfrm>
            <a:custGeom>
              <a:avLst/>
              <a:gdLst>
                <a:gd name="T0" fmla="*/ 159 w 159"/>
                <a:gd name="T1" fmla="*/ 0 h 206"/>
                <a:gd name="T2" fmla="*/ 2 w 159"/>
                <a:gd name="T3" fmla="*/ 206 h 206"/>
                <a:gd name="T4" fmla="*/ 159 w 159"/>
                <a:gd name="T5" fmla="*/ 0 h 206"/>
              </a:gdLst>
              <a:ahLst/>
              <a:cxnLst>
                <a:cxn ang="0">
                  <a:pos x="T0" y="T1"/>
                </a:cxn>
                <a:cxn ang="0">
                  <a:pos x="T2" y="T3"/>
                </a:cxn>
                <a:cxn ang="0">
                  <a:pos x="T4" y="T5"/>
                </a:cxn>
              </a:cxnLst>
              <a:rect l="0" t="0" r="r" b="b"/>
              <a:pathLst>
                <a:path w="159" h="206">
                  <a:moveTo>
                    <a:pt x="159" y="0"/>
                  </a:moveTo>
                  <a:cubicBezTo>
                    <a:pt x="70" y="11"/>
                    <a:pt x="0" y="114"/>
                    <a:pt x="2" y="206"/>
                  </a:cubicBezTo>
                  <a:cubicBezTo>
                    <a:pt x="18" y="123"/>
                    <a:pt x="88" y="20"/>
                    <a:pt x="159" y="0"/>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1" name="组合 50"/>
          <p:cNvGrpSpPr/>
          <p:nvPr/>
        </p:nvGrpSpPr>
        <p:grpSpPr>
          <a:xfrm>
            <a:off x="7332275" y="1233087"/>
            <a:ext cx="741561" cy="957500"/>
            <a:chOff x="4982688" y="4805839"/>
            <a:chExt cx="1820862" cy="2351088"/>
          </a:xfrm>
        </p:grpSpPr>
        <p:sp>
          <p:nvSpPr>
            <p:cNvPr id="52" name="Freeform 45"/>
            <p:cNvSpPr/>
            <p:nvPr/>
          </p:nvSpPr>
          <p:spPr bwMode="auto">
            <a:xfrm>
              <a:off x="5012850" y="4805839"/>
              <a:ext cx="1790700" cy="2008188"/>
            </a:xfrm>
            <a:custGeom>
              <a:avLst/>
              <a:gdLst>
                <a:gd name="T0" fmla="*/ 86 w 422"/>
                <a:gd name="T1" fmla="*/ 443 h 473"/>
                <a:gd name="T2" fmla="*/ 102 w 422"/>
                <a:gd name="T3" fmla="*/ 461 h 473"/>
                <a:gd name="T4" fmla="*/ 157 w 422"/>
                <a:gd name="T5" fmla="*/ 449 h 473"/>
                <a:gd name="T6" fmla="*/ 161 w 422"/>
                <a:gd name="T7" fmla="*/ 442 h 473"/>
                <a:gd name="T8" fmla="*/ 175 w 422"/>
                <a:gd name="T9" fmla="*/ 457 h 473"/>
                <a:gd name="T10" fmla="*/ 231 w 422"/>
                <a:gd name="T11" fmla="*/ 444 h 473"/>
                <a:gd name="T12" fmla="*/ 235 w 422"/>
                <a:gd name="T13" fmla="*/ 437 h 473"/>
                <a:gd name="T14" fmla="*/ 237 w 422"/>
                <a:gd name="T15" fmla="*/ 438 h 473"/>
                <a:gd name="T16" fmla="*/ 293 w 422"/>
                <a:gd name="T17" fmla="*/ 426 h 473"/>
                <a:gd name="T18" fmla="*/ 298 w 422"/>
                <a:gd name="T19" fmla="*/ 392 h 473"/>
                <a:gd name="T20" fmla="*/ 360 w 422"/>
                <a:gd name="T21" fmla="*/ 363 h 473"/>
                <a:gd name="T22" fmla="*/ 363 w 422"/>
                <a:gd name="T23" fmla="*/ 302 h 473"/>
                <a:gd name="T24" fmla="*/ 390 w 422"/>
                <a:gd name="T25" fmla="*/ 281 h 473"/>
                <a:gd name="T26" fmla="*/ 383 w 422"/>
                <a:gd name="T27" fmla="*/ 216 h 473"/>
                <a:gd name="T28" fmla="*/ 407 w 422"/>
                <a:gd name="T29" fmla="*/ 196 h 473"/>
                <a:gd name="T30" fmla="*/ 391 w 422"/>
                <a:gd name="T31" fmla="*/ 124 h 473"/>
                <a:gd name="T32" fmla="*/ 389 w 422"/>
                <a:gd name="T33" fmla="*/ 123 h 473"/>
                <a:gd name="T34" fmla="*/ 393 w 422"/>
                <a:gd name="T35" fmla="*/ 117 h 473"/>
                <a:gd name="T36" fmla="*/ 380 w 422"/>
                <a:gd name="T37" fmla="*/ 61 h 473"/>
                <a:gd name="T38" fmla="*/ 330 w 422"/>
                <a:gd name="T39" fmla="*/ 67 h 473"/>
                <a:gd name="T40" fmla="*/ 325 w 422"/>
                <a:gd name="T41" fmla="*/ 63 h 473"/>
                <a:gd name="T42" fmla="*/ 325 w 422"/>
                <a:gd name="T43" fmla="*/ 63 h 473"/>
                <a:gd name="T44" fmla="*/ 325 w 422"/>
                <a:gd name="T45" fmla="*/ 63 h 473"/>
                <a:gd name="T46" fmla="*/ 319 w 422"/>
                <a:gd name="T47" fmla="*/ 60 h 473"/>
                <a:gd name="T48" fmla="*/ 302 w 422"/>
                <a:gd name="T49" fmla="*/ 12 h 473"/>
                <a:gd name="T50" fmla="*/ 246 w 422"/>
                <a:gd name="T51" fmla="*/ 25 h 473"/>
                <a:gd name="T52" fmla="*/ 243 w 422"/>
                <a:gd name="T53" fmla="*/ 31 h 473"/>
                <a:gd name="T54" fmla="*/ 241 w 422"/>
                <a:gd name="T55" fmla="*/ 30 h 473"/>
                <a:gd name="T56" fmla="*/ 170 w 422"/>
                <a:gd name="T57" fmla="*/ 46 h 473"/>
                <a:gd name="T58" fmla="*/ 162 w 422"/>
                <a:gd name="T59" fmla="*/ 77 h 473"/>
                <a:gd name="T60" fmla="*/ 100 w 422"/>
                <a:gd name="T61" fmla="*/ 99 h 473"/>
                <a:gd name="T62" fmla="*/ 93 w 422"/>
                <a:gd name="T63" fmla="*/ 132 h 473"/>
                <a:gd name="T64" fmla="*/ 39 w 422"/>
                <a:gd name="T65" fmla="*/ 162 h 473"/>
                <a:gd name="T66" fmla="*/ 40 w 422"/>
                <a:gd name="T67" fmla="*/ 230 h 473"/>
                <a:gd name="T68" fmla="*/ 12 w 422"/>
                <a:gd name="T69" fmla="*/ 248 h 473"/>
                <a:gd name="T70" fmla="*/ 24 w 422"/>
                <a:gd name="T71" fmla="*/ 304 h 473"/>
                <a:gd name="T72" fmla="*/ 27 w 422"/>
                <a:gd name="T73" fmla="*/ 306 h 473"/>
                <a:gd name="T74" fmla="*/ 22 w 422"/>
                <a:gd name="T75" fmla="*/ 313 h 473"/>
                <a:gd name="T76" fmla="*/ 35 w 422"/>
                <a:gd name="T77" fmla="*/ 369 h 473"/>
                <a:gd name="T78" fmla="*/ 54 w 422"/>
                <a:gd name="T79" fmla="*/ 375 h 473"/>
                <a:gd name="T80" fmla="*/ 50 w 422"/>
                <a:gd name="T81" fmla="*/ 381 h 473"/>
                <a:gd name="T82" fmla="*/ 62 w 422"/>
                <a:gd name="T83" fmla="*/ 437 h 473"/>
                <a:gd name="T84" fmla="*/ 86 w 422"/>
                <a:gd name="T85" fmla="*/ 443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2" h="473">
                  <a:moveTo>
                    <a:pt x="86" y="443"/>
                  </a:moveTo>
                  <a:cubicBezTo>
                    <a:pt x="89" y="450"/>
                    <a:pt x="94" y="457"/>
                    <a:pt x="102" y="461"/>
                  </a:cubicBezTo>
                  <a:cubicBezTo>
                    <a:pt x="120" y="473"/>
                    <a:pt x="146" y="468"/>
                    <a:pt x="157" y="449"/>
                  </a:cubicBezTo>
                  <a:cubicBezTo>
                    <a:pt x="159" y="447"/>
                    <a:pt x="160" y="444"/>
                    <a:pt x="161" y="442"/>
                  </a:cubicBezTo>
                  <a:cubicBezTo>
                    <a:pt x="164" y="448"/>
                    <a:pt x="169" y="453"/>
                    <a:pt x="175" y="457"/>
                  </a:cubicBezTo>
                  <a:cubicBezTo>
                    <a:pt x="194" y="469"/>
                    <a:pt x="219" y="463"/>
                    <a:pt x="231" y="444"/>
                  </a:cubicBezTo>
                  <a:cubicBezTo>
                    <a:pt x="232" y="442"/>
                    <a:pt x="234" y="439"/>
                    <a:pt x="235" y="437"/>
                  </a:cubicBezTo>
                  <a:cubicBezTo>
                    <a:pt x="236" y="437"/>
                    <a:pt x="236" y="438"/>
                    <a:pt x="237" y="438"/>
                  </a:cubicBezTo>
                  <a:cubicBezTo>
                    <a:pt x="256" y="450"/>
                    <a:pt x="281" y="445"/>
                    <a:pt x="293" y="426"/>
                  </a:cubicBezTo>
                  <a:cubicBezTo>
                    <a:pt x="300" y="415"/>
                    <a:pt x="301" y="403"/>
                    <a:pt x="298" y="392"/>
                  </a:cubicBezTo>
                  <a:cubicBezTo>
                    <a:pt x="321" y="395"/>
                    <a:pt x="346" y="385"/>
                    <a:pt x="360" y="363"/>
                  </a:cubicBezTo>
                  <a:cubicBezTo>
                    <a:pt x="372" y="344"/>
                    <a:pt x="372" y="321"/>
                    <a:pt x="363" y="302"/>
                  </a:cubicBezTo>
                  <a:cubicBezTo>
                    <a:pt x="374" y="299"/>
                    <a:pt x="383" y="291"/>
                    <a:pt x="390" y="281"/>
                  </a:cubicBezTo>
                  <a:cubicBezTo>
                    <a:pt x="403" y="260"/>
                    <a:pt x="399" y="233"/>
                    <a:pt x="383" y="216"/>
                  </a:cubicBezTo>
                  <a:cubicBezTo>
                    <a:pt x="392" y="212"/>
                    <a:pt x="401" y="206"/>
                    <a:pt x="407" y="196"/>
                  </a:cubicBezTo>
                  <a:cubicBezTo>
                    <a:pt x="422" y="172"/>
                    <a:pt x="415" y="139"/>
                    <a:pt x="391" y="124"/>
                  </a:cubicBezTo>
                  <a:cubicBezTo>
                    <a:pt x="390" y="124"/>
                    <a:pt x="390" y="123"/>
                    <a:pt x="389" y="123"/>
                  </a:cubicBezTo>
                  <a:cubicBezTo>
                    <a:pt x="391" y="121"/>
                    <a:pt x="392" y="119"/>
                    <a:pt x="393" y="117"/>
                  </a:cubicBezTo>
                  <a:cubicBezTo>
                    <a:pt x="405" y="98"/>
                    <a:pt x="399" y="73"/>
                    <a:pt x="380" y="61"/>
                  </a:cubicBezTo>
                  <a:cubicBezTo>
                    <a:pt x="364" y="51"/>
                    <a:pt x="344" y="54"/>
                    <a:pt x="330" y="67"/>
                  </a:cubicBezTo>
                  <a:cubicBezTo>
                    <a:pt x="329" y="65"/>
                    <a:pt x="327" y="64"/>
                    <a:pt x="325" y="63"/>
                  </a:cubicBezTo>
                  <a:cubicBezTo>
                    <a:pt x="325" y="63"/>
                    <a:pt x="325" y="63"/>
                    <a:pt x="325" y="63"/>
                  </a:cubicBezTo>
                  <a:cubicBezTo>
                    <a:pt x="325" y="63"/>
                    <a:pt x="325" y="63"/>
                    <a:pt x="325" y="63"/>
                  </a:cubicBezTo>
                  <a:cubicBezTo>
                    <a:pt x="323" y="62"/>
                    <a:pt x="321" y="61"/>
                    <a:pt x="319" y="60"/>
                  </a:cubicBezTo>
                  <a:cubicBezTo>
                    <a:pt x="325" y="42"/>
                    <a:pt x="319" y="22"/>
                    <a:pt x="302" y="12"/>
                  </a:cubicBezTo>
                  <a:cubicBezTo>
                    <a:pt x="283" y="0"/>
                    <a:pt x="258" y="6"/>
                    <a:pt x="246" y="25"/>
                  </a:cubicBezTo>
                  <a:cubicBezTo>
                    <a:pt x="245" y="27"/>
                    <a:pt x="244" y="29"/>
                    <a:pt x="243" y="31"/>
                  </a:cubicBezTo>
                  <a:cubicBezTo>
                    <a:pt x="243" y="31"/>
                    <a:pt x="242" y="30"/>
                    <a:pt x="241" y="30"/>
                  </a:cubicBezTo>
                  <a:cubicBezTo>
                    <a:pt x="217" y="15"/>
                    <a:pt x="185" y="22"/>
                    <a:pt x="170" y="46"/>
                  </a:cubicBezTo>
                  <a:cubicBezTo>
                    <a:pt x="164" y="56"/>
                    <a:pt x="161" y="67"/>
                    <a:pt x="162" y="77"/>
                  </a:cubicBezTo>
                  <a:cubicBezTo>
                    <a:pt x="139" y="69"/>
                    <a:pt x="114" y="78"/>
                    <a:pt x="100" y="99"/>
                  </a:cubicBezTo>
                  <a:cubicBezTo>
                    <a:pt x="94" y="109"/>
                    <a:pt x="91" y="121"/>
                    <a:pt x="93" y="132"/>
                  </a:cubicBezTo>
                  <a:cubicBezTo>
                    <a:pt x="72" y="132"/>
                    <a:pt x="51" y="142"/>
                    <a:pt x="39" y="162"/>
                  </a:cubicBezTo>
                  <a:cubicBezTo>
                    <a:pt x="26" y="183"/>
                    <a:pt x="27" y="210"/>
                    <a:pt x="40" y="230"/>
                  </a:cubicBezTo>
                  <a:cubicBezTo>
                    <a:pt x="29" y="231"/>
                    <a:pt x="18" y="238"/>
                    <a:pt x="12" y="248"/>
                  </a:cubicBezTo>
                  <a:cubicBezTo>
                    <a:pt x="0" y="267"/>
                    <a:pt x="5" y="292"/>
                    <a:pt x="24" y="304"/>
                  </a:cubicBezTo>
                  <a:cubicBezTo>
                    <a:pt x="25" y="305"/>
                    <a:pt x="26" y="305"/>
                    <a:pt x="27" y="306"/>
                  </a:cubicBezTo>
                  <a:cubicBezTo>
                    <a:pt x="25" y="308"/>
                    <a:pt x="23" y="310"/>
                    <a:pt x="22" y="313"/>
                  </a:cubicBezTo>
                  <a:cubicBezTo>
                    <a:pt x="10" y="332"/>
                    <a:pt x="16" y="357"/>
                    <a:pt x="35" y="369"/>
                  </a:cubicBezTo>
                  <a:cubicBezTo>
                    <a:pt x="41" y="372"/>
                    <a:pt x="47" y="374"/>
                    <a:pt x="54" y="375"/>
                  </a:cubicBezTo>
                  <a:cubicBezTo>
                    <a:pt x="52" y="377"/>
                    <a:pt x="51" y="379"/>
                    <a:pt x="50" y="381"/>
                  </a:cubicBezTo>
                  <a:cubicBezTo>
                    <a:pt x="38" y="400"/>
                    <a:pt x="43" y="425"/>
                    <a:pt x="62" y="437"/>
                  </a:cubicBezTo>
                  <a:cubicBezTo>
                    <a:pt x="70" y="441"/>
                    <a:pt x="78" y="443"/>
                    <a:pt x="86" y="443"/>
                  </a:cubicBezTo>
                  <a:close/>
                </a:path>
              </a:pathLst>
            </a:custGeom>
            <a:solidFill>
              <a:srgbClr val="3D6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46"/>
            <p:cNvSpPr/>
            <p:nvPr/>
          </p:nvSpPr>
          <p:spPr bwMode="auto">
            <a:xfrm>
              <a:off x="5241450" y="4894739"/>
              <a:ext cx="1120775" cy="1435100"/>
            </a:xfrm>
            <a:custGeom>
              <a:avLst/>
              <a:gdLst>
                <a:gd name="T0" fmla="*/ 94 w 264"/>
                <a:gd name="T1" fmla="*/ 303 h 338"/>
                <a:gd name="T2" fmla="*/ 90 w 264"/>
                <a:gd name="T3" fmla="*/ 319 h 338"/>
                <a:gd name="T4" fmla="*/ 48 w 264"/>
                <a:gd name="T5" fmla="*/ 329 h 338"/>
                <a:gd name="T6" fmla="*/ 38 w 264"/>
                <a:gd name="T7" fmla="*/ 287 h 338"/>
                <a:gd name="T8" fmla="*/ 41 w 264"/>
                <a:gd name="T9" fmla="*/ 282 h 338"/>
                <a:gd name="T10" fmla="*/ 27 w 264"/>
                <a:gd name="T11" fmla="*/ 278 h 338"/>
                <a:gd name="T12" fmla="*/ 17 w 264"/>
                <a:gd name="T13" fmla="*/ 236 h 338"/>
                <a:gd name="T14" fmla="*/ 21 w 264"/>
                <a:gd name="T15" fmla="*/ 231 h 338"/>
                <a:gd name="T16" fmla="*/ 19 w 264"/>
                <a:gd name="T17" fmla="*/ 229 h 338"/>
                <a:gd name="T18" fmla="*/ 9 w 264"/>
                <a:gd name="T19" fmla="*/ 187 h 338"/>
                <a:gd name="T20" fmla="*/ 31 w 264"/>
                <a:gd name="T21" fmla="*/ 173 h 338"/>
                <a:gd name="T22" fmla="*/ 30 w 264"/>
                <a:gd name="T23" fmla="*/ 122 h 338"/>
                <a:gd name="T24" fmla="*/ 70 w 264"/>
                <a:gd name="T25" fmla="*/ 100 h 338"/>
                <a:gd name="T26" fmla="*/ 76 w 264"/>
                <a:gd name="T27" fmla="*/ 75 h 338"/>
                <a:gd name="T28" fmla="*/ 122 w 264"/>
                <a:gd name="T29" fmla="*/ 58 h 338"/>
                <a:gd name="T30" fmla="*/ 128 w 264"/>
                <a:gd name="T31" fmla="*/ 35 h 338"/>
                <a:gd name="T32" fmla="*/ 182 w 264"/>
                <a:gd name="T33" fmla="*/ 23 h 338"/>
                <a:gd name="T34" fmla="*/ 184 w 264"/>
                <a:gd name="T35" fmla="*/ 24 h 338"/>
                <a:gd name="T36" fmla="*/ 186 w 264"/>
                <a:gd name="T37" fmla="*/ 19 h 338"/>
                <a:gd name="T38" fmla="*/ 228 w 264"/>
                <a:gd name="T39" fmla="*/ 9 h 338"/>
                <a:gd name="T40" fmla="*/ 241 w 264"/>
                <a:gd name="T41" fmla="*/ 45 h 338"/>
                <a:gd name="T42" fmla="*/ 245 w 264"/>
                <a:gd name="T43" fmla="*/ 47 h 338"/>
                <a:gd name="T44" fmla="*/ 255 w 264"/>
                <a:gd name="T45" fmla="*/ 90 h 338"/>
                <a:gd name="T46" fmla="*/ 229 w 264"/>
                <a:gd name="T47" fmla="*/ 104 h 338"/>
                <a:gd name="T48" fmla="*/ 225 w 264"/>
                <a:gd name="T49" fmla="*/ 138 h 338"/>
                <a:gd name="T50" fmla="*/ 196 w 264"/>
                <a:gd name="T51" fmla="*/ 157 h 338"/>
                <a:gd name="T52" fmla="*/ 195 w 264"/>
                <a:gd name="T53" fmla="*/ 206 h 338"/>
                <a:gd name="T54" fmla="*/ 166 w 264"/>
                <a:gd name="T55" fmla="*/ 226 h 338"/>
                <a:gd name="T56" fmla="*/ 162 w 264"/>
                <a:gd name="T57" fmla="*/ 246 h 338"/>
                <a:gd name="T58" fmla="*/ 143 w 264"/>
                <a:gd name="T59" fmla="*/ 260 h 338"/>
                <a:gd name="T60" fmla="*/ 138 w 264"/>
                <a:gd name="T61" fmla="*/ 286 h 338"/>
                <a:gd name="T62" fmla="*/ 94 w 264"/>
                <a:gd name="T63" fmla="*/ 303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4" h="338">
                  <a:moveTo>
                    <a:pt x="94" y="303"/>
                  </a:moveTo>
                  <a:cubicBezTo>
                    <a:pt x="94" y="309"/>
                    <a:pt x="93" y="314"/>
                    <a:pt x="90" y="319"/>
                  </a:cubicBezTo>
                  <a:cubicBezTo>
                    <a:pt x="81" y="334"/>
                    <a:pt x="62" y="338"/>
                    <a:pt x="48" y="329"/>
                  </a:cubicBezTo>
                  <a:cubicBezTo>
                    <a:pt x="33" y="320"/>
                    <a:pt x="29" y="301"/>
                    <a:pt x="38" y="287"/>
                  </a:cubicBezTo>
                  <a:cubicBezTo>
                    <a:pt x="39" y="285"/>
                    <a:pt x="40" y="284"/>
                    <a:pt x="41" y="282"/>
                  </a:cubicBezTo>
                  <a:cubicBezTo>
                    <a:pt x="36" y="282"/>
                    <a:pt x="31" y="281"/>
                    <a:pt x="27" y="278"/>
                  </a:cubicBezTo>
                  <a:cubicBezTo>
                    <a:pt x="12" y="269"/>
                    <a:pt x="8" y="250"/>
                    <a:pt x="17" y="236"/>
                  </a:cubicBezTo>
                  <a:cubicBezTo>
                    <a:pt x="18" y="234"/>
                    <a:pt x="20" y="232"/>
                    <a:pt x="21" y="231"/>
                  </a:cubicBezTo>
                  <a:cubicBezTo>
                    <a:pt x="20" y="230"/>
                    <a:pt x="20" y="230"/>
                    <a:pt x="19" y="229"/>
                  </a:cubicBezTo>
                  <a:cubicBezTo>
                    <a:pt x="5" y="220"/>
                    <a:pt x="0" y="201"/>
                    <a:pt x="9" y="187"/>
                  </a:cubicBezTo>
                  <a:cubicBezTo>
                    <a:pt x="14" y="179"/>
                    <a:pt x="22" y="175"/>
                    <a:pt x="31" y="173"/>
                  </a:cubicBezTo>
                  <a:cubicBezTo>
                    <a:pt x="21" y="158"/>
                    <a:pt x="20" y="138"/>
                    <a:pt x="30" y="122"/>
                  </a:cubicBezTo>
                  <a:cubicBezTo>
                    <a:pt x="39" y="107"/>
                    <a:pt x="55" y="100"/>
                    <a:pt x="70" y="100"/>
                  </a:cubicBezTo>
                  <a:cubicBezTo>
                    <a:pt x="69" y="91"/>
                    <a:pt x="71" y="82"/>
                    <a:pt x="76" y="75"/>
                  </a:cubicBezTo>
                  <a:cubicBezTo>
                    <a:pt x="86" y="59"/>
                    <a:pt x="105" y="53"/>
                    <a:pt x="122" y="58"/>
                  </a:cubicBezTo>
                  <a:cubicBezTo>
                    <a:pt x="122" y="51"/>
                    <a:pt x="124" y="42"/>
                    <a:pt x="128" y="35"/>
                  </a:cubicBezTo>
                  <a:cubicBezTo>
                    <a:pt x="140" y="17"/>
                    <a:pt x="164" y="11"/>
                    <a:pt x="182" y="23"/>
                  </a:cubicBezTo>
                  <a:cubicBezTo>
                    <a:pt x="183" y="23"/>
                    <a:pt x="183" y="23"/>
                    <a:pt x="184" y="24"/>
                  </a:cubicBezTo>
                  <a:cubicBezTo>
                    <a:pt x="184" y="22"/>
                    <a:pt x="185" y="21"/>
                    <a:pt x="186" y="19"/>
                  </a:cubicBezTo>
                  <a:cubicBezTo>
                    <a:pt x="195" y="5"/>
                    <a:pt x="214" y="0"/>
                    <a:pt x="228" y="9"/>
                  </a:cubicBezTo>
                  <a:cubicBezTo>
                    <a:pt x="240" y="17"/>
                    <a:pt x="245" y="32"/>
                    <a:pt x="241" y="45"/>
                  </a:cubicBezTo>
                  <a:cubicBezTo>
                    <a:pt x="242" y="46"/>
                    <a:pt x="244" y="47"/>
                    <a:pt x="245" y="47"/>
                  </a:cubicBezTo>
                  <a:cubicBezTo>
                    <a:pt x="260" y="56"/>
                    <a:pt x="264" y="75"/>
                    <a:pt x="255" y="90"/>
                  </a:cubicBezTo>
                  <a:cubicBezTo>
                    <a:pt x="249" y="99"/>
                    <a:pt x="239" y="104"/>
                    <a:pt x="229" y="104"/>
                  </a:cubicBezTo>
                  <a:cubicBezTo>
                    <a:pt x="233" y="115"/>
                    <a:pt x="232" y="128"/>
                    <a:pt x="225" y="138"/>
                  </a:cubicBezTo>
                  <a:cubicBezTo>
                    <a:pt x="219" y="149"/>
                    <a:pt x="208" y="155"/>
                    <a:pt x="196" y="157"/>
                  </a:cubicBezTo>
                  <a:cubicBezTo>
                    <a:pt x="205" y="171"/>
                    <a:pt x="205" y="190"/>
                    <a:pt x="195" y="206"/>
                  </a:cubicBezTo>
                  <a:cubicBezTo>
                    <a:pt x="189" y="216"/>
                    <a:pt x="178" y="224"/>
                    <a:pt x="166" y="226"/>
                  </a:cubicBezTo>
                  <a:cubicBezTo>
                    <a:pt x="167" y="233"/>
                    <a:pt x="166" y="240"/>
                    <a:pt x="162" y="246"/>
                  </a:cubicBezTo>
                  <a:cubicBezTo>
                    <a:pt x="157" y="253"/>
                    <a:pt x="151" y="258"/>
                    <a:pt x="143" y="260"/>
                  </a:cubicBezTo>
                  <a:cubicBezTo>
                    <a:pt x="145" y="269"/>
                    <a:pt x="143" y="278"/>
                    <a:pt x="138" y="286"/>
                  </a:cubicBezTo>
                  <a:cubicBezTo>
                    <a:pt x="128" y="301"/>
                    <a:pt x="111" y="308"/>
                    <a:pt x="94" y="303"/>
                  </a:cubicBezTo>
                  <a:close/>
                </a:path>
              </a:pathLst>
            </a:custGeom>
            <a:solidFill>
              <a:srgbClr val="517B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47"/>
            <p:cNvSpPr/>
            <p:nvPr/>
          </p:nvSpPr>
          <p:spPr bwMode="auto">
            <a:xfrm>
              <a:off x="4982688" y="5061427"/>
              <a:ext cx="1255713" cy="2024063"/>
            </a:xfrm>
            <a:custGeom>
              <a:avLst/>
              <a:gdLst>
                <a:gd name="T0" fmla="*/ 39 w 296"/>
                <a:gd name="T1" fmla="*/ 465 h 477"/>
                <a:gd name="T2" fmla="*/ 100 w 296"/>
                <a:gd name="T3" fmla="*/ 344 h 477"/>
                <a:gd name="T4" fmla="*/ 115 w 296"/>
                <a:gd name="T5" fmla="*/ 278 h 477"/>
                <a:gd name="T6" fmla="*/ 144 w 296"/>
                <a:gd name="T7" fmla="*/ 262 h 477"/>
                <a:gd name="T8" fmla="*/ 198 w 296"/>
                <a:gd name="T9" fmla="*/ 212 h 477"/>
                <a:gd name="T10" fmla="*/ 197 w 296"/>
                <a:gd name="T11" fmla="*/ 204 h 477"/>
                <a:gd name="T12" fmla="*/ 189 w 296"/>
                <a:gd name="T13" fmla="*/ 205 h 477"/>
                <a:gd name="T14" fmla="*/ 137 w 296"/>
                <a:gd name="T15" fmla="*/ 252 h 477"/>
                <a:gd name="T16" fmla="*/ 120 w 296"/>
                <a:gd name="T17" fmla="*/ 262 h 477"/>
                <a:gd name="T18" fmla="*/ 150 w 296"/>
                <a:gd name="T19" fmla="*/ 189 h 477"/>
                <a:gd name="T20" fmla="*/ 188 w 296"/>
                <a:gd name="T21" fmla="*/ 175 h 477"/>
                <a:gd name="T22" fmla="*/ 229 w 296"/>
                <a:gd name="T23" fmla="*/ 139 h 477"/>
                <a:gd name="T24" fmla="*/ 228 w 296"/>
                <a:gd name="T25" fmla="*/ 131 h 477"/>
                <a:gd name="T26" fmla="*/ 220 w 296"/>
                <a:gd name="T27" fmla="*/ 132 h 477"/>
                <a:gd name="T28" fmla="*/ 182 w 296"/>
                <a:gd name="T29" fmla="*/ 165 h 477"/>
                <a:gd name="T30" fmla="*/ 157 w 296"/>
                <a:gd name="T31" fmla="*/ 176 h 477"/>
                <a:gd name="T32" fmla="*/ 198 w 296"/>
                <a:gd name="T33" fmla="*/ 103 h 477"/>
                <a:gd name="T34" fmla="*/ 252 w 296"/>
                <a:gd name="T35" fmla="*/ 74 h 477"/>
                <a:gd name="T36" fmla="*/ 262 w 296"/>
                <a:gd name="T37" fmla="*/ 66 h 477"/>
                <a:gd name="T38" fmla="*/ 263 w 296"/>
                <a:gd name="T39" fmla="*/ 58 h 477"/>
                <a:gd name="T40" fmla="*/ 255 w 296"/>
                <a:gd name="T41" fmla="*/ 57 h 477"/>
                <a:gd name="T42" fmla="*/ 245 w 296"/>
                <a:gd name="T43" fmla="*/ 65 h 477"/>
                <a:gd name="T44" fmla="*/ 207 w 296"/>
                <a:gd name="T45" fmla="*/ 91 h 477"/>
                <a:gd name="T46" fmla="*/ 245 w 296"/>
                <a:gd name="T47" fmla="*/ 47 h 477"/>
                <a:gd name="T48" fmla="*/ 223 w 296"/>
                <a:gd name="T49" fmla="*/ 43 h 477"/>
                <a:gd name="T50" fmla="*/ 245 w 296"/>
                <a:gd name="T51" fmla="*/ 15 h 477"/>
                <a:gd name="T52" fmla="*/ 244 w 296"/>
                <a:gd name="T53" fmla="*/ 6 h 477"/>
                <a:gd name="T54" fmla="*/ 236 w 296"/>
                <a:gd name="T55" fmla="*/ 6 h 477"/>
                <a:gd name="T56" fmla="*/ 211 w 296"/>
                <a:gd name="T57" fmla="*/ 40 h 477"/>
                <a:gd name="T58" fmla="*/ 207 w 296"/>
                <a:gd name="T59" fmla="*/ 60 h 477"/>
                <a:gd name="T60" fmla="*/ 169 w 296"/>
                <a:gd name="T61" fmla="*/ 106 h 477"/>
                <a:gd name="T62" fmla="*/ 174 w 296"/>
                <a:gd name="T63" fmla="*/ 71 h 477"/>
                <a:gd name="T64" fmla="*/ 202 w 296"/>
                <a:gd name="T65" fmla="*/ 20 h 477"/>
                <a:gd name="T66" fmla="*/ 201 w 296"/>
                <a:gd name="T67" fmla="*/ 12 h 477"/>
                <a:gd name="T68" fmla="*/ 193 w 296"/>
                <a:gd name="T69" fmla="*/ 12 h 477"/>
                <a:gd name="T70" fmla="*/ 163 w 296"/>
                <a:gd name="T71" fmla="*/ 68 h 477"/>
                <a:gd name="T72" fmla="*/ 159 w 296"/>
                <a:gd name="T73" fmla="*/ 121 h 477"/>
                <a:gd name="T74" fmla="*/ 103 w 296"/>
                <a:gd name="T75" fmla="*/ 205 h 477"/>
                <a:gd name="T76" fmla="*/ 102 w 296"/>
                <a:gd name="T77" fmla="*/ 170 h 477"/>
                <a:gd name="T78" fmla="*/ 119 w 296"/>
                <a:gd name="T79" fmla="*/ 110 h 477"/>
                <a:gd name="T80" fmla="*/ 117 w 296"/>
                <a:gd name="T81" fmla="*/ 102 h 477"/>
                <a:gd name="T82" fmla="*/ 109 w 296"/>
                <a:gd name="T83" fmla="*/ 104 h 477"/>
                <a:gd name="T84" fmla="*/ 90 w 296"/>
                <a:gd name="T85" fmla="*/ 169 h 477"/>
                <a:gd name="T86" fmla="*/ 94 w 296"/>
                <a:gd name="T87" fmla="*/ 220 h 477"/>
                <a:gd name="T88" fmla="*/ 26 w 296"/>
                <a:gd name="T89" fmla="*/ 342 h 477"/>
                <a:gd name="T90" fmla="*/ 39 w 296"/>
                <a:gd name="T91" fmla="*/ 465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96" h="477">
                  <a:moveTo>
                    <a:pt x="39" y="465"/>
                  </a:moveTo>
                  <a:cubicBezTo>
                    <a:pt x="74" y="477"/>
                    <a:pt x="96" y="427"/>
                    <a:pt x="100" y="344"/>
                  </a:cubicBezTo>
                  <a:cubicBezTo>
                    <a:pt x="101" y="326"/>
                    <a:pt x="107" y="303"/>
                    <a:pt x="115" y="278"/>
                  </a:cubicBezTo>
                  <a:cubicBezTo>
                    <a:pt x="123" y="274"/>
                    <a:pt x="133" y="269"/>
                    <a:pt x="144" y="262"/>
                  </a:cubicBezTo>
                  <a:cubicBezTo>
                    <a:pt x="162" y="249"/>
                    <a:pt x="182" y="231"/>
                    <a:pt x="198" y="212"/>
                  </a:cubicBezTo>
                  <a:cubicBezTo>
                    <a:pt x="200" y="210"/>
                    <a:pt x="200" y="206"/>
                    <a:pt x="197" y="204"/>
                  </a:cubicBezTo>
                  <a:cubicBezTo>
                    <a:pt x="195" y="202"/>
                    <a:pt x="191" y="202"/>
                    <a:pt x="189" y="205"/>
                  </a:cubicBezTo>
                  <a:cubicBezTo>
                    <a:pt x="173" y="223"/>
                    <a:pt x="154" y="240"/>
                    <a:pt x="137" y="252"/>
                  </a:cubicBezTo>
                  <a:cubicBezTo>
                    <a:pt x="131" y="256"/>
                    <a:pt x="125" y="260"/>
                    <a:pt x="120" y="262"/>
                  </a:cubicBezTo>
                  <a:cubicBezTo>
                    <a:pt x="128" y="239"/>
                    <a:pt x="138" y="214"/>
                    <a:pt x="150" y="189"/>
                  </a:cubicBezTo>
                  <a:cubicBezTo>
                    <a:pt x="161" y="188"/>
                    <a:pt x="175" y="183"/>
                    <a:pt x="188" y="175"/>
                  </a:cubicBezTo>
                  <a:cubicBezTo>
                    <a:pt x="203" y="166"/>
                    <a:pt x="218" y="153"/>
                    <a:pt x="229" y="139"/>
                  </a:cubicBezTo>
                  <a:cubicBezTo>
                    <a:pt x="231" y="136"/>
                    <a:pt x="231" y="133"/>
                    <a:pt x="228" y="131"/>
                  </a:cubicBezTo>
                  <a:cubicBezTo>
                    <a:pt x="225" y="129"/>
                    <a:pt x="222" y="129"/>
                    <a:pt x="220" y="132"/>
                  </a:cubicBezTo>
                  <a:cubicBezTo>
                    <a:pt x="209" y="145"/>
                    <a:pt x="196" y="156"/>
                    <a:pt x="182" y="165"/>
                  </a:cubicBezTo>
                  <a:cubicBezTo>
                    <a:pt x="173" y="170"/>
                    <a:pt x="164" y="174"/>
                    <a:pt x="157" y="176"/>
                  </a:cubicBezTo>
                  <a:cubicBezTo>
                    <a:pt x="170" y="150"/>
                    <a:pt x="184" y="125"/>
                    <a:pt x="198" y="103"/>
                  </a:cubicBezTo>
                  <a:cubicBezTo>
                    <a:pt x="216" y="106"/>
                    <a:pt x="234" y="90"/>
                    <a:pt x="252" y="74"/>
                  </a:cubicBezTo>
                  <a:cubicBezTo>
                    <a:pt x="256" y="71"/>
                    <a:pt x="260" y="68"/>
                    <a:pt x="262" y="66"/>
                  </a:cubicBezTo>
                  <a:cubicBezTo>
                    <a:pt x="265" y="64"/>
                    <a:pt x="265" y="60"/>
                    <a:pt x="263" y="58"/>
                  </a:cubicBezTo>
                  <a:cubicBezTo>
                    <a:pt x="261" y="55"/>
                    <a:pt x="257" y="55"/>
                    <a:pt x="255" y="57"/>
                  </a:cubicBezTo>
                  <a:cubicBezTo>
                    <a:pt x="251" y="60"/>
                    <a:pt x="248" y="63"/>
                    <a:pt x="245" y="65"/>
                  </a:cubicBezTo>
                  <a:cubicBezTo>
                    <a:pt x="231" y="77"/>
                    <a:pt x="218" y="88"/>
                    <a:pt x="207" y="91"/>
                  </a:cubicBezTo>
                  <a:cubicBezTo>
                    <a:pt x="220" y="72"/>
                    <a:pt x="233" y="56"/>
                    <a:pt x="245" y="47"/>
                  </a:cubicBezTo>
                  <a:cubicBezTo>
                    <a:pt x="296" y="4"/>
                    <a:pt x="270" y="0"/>
                    <a:pt x="223" y="43"/>
                  </a:cubicBezTo>
                  <a:cubicBezTo>
                    <a:pt x="228" y="34"/>
                    <a:pt x="236" y="23"/>
                    <a:pt x="245" y="15"/>
                  </a:cubicBezTo>
                  <a:cubicBezTo>
                    <a:pt x="247" y="12"/>
                    <a:pt x="247" y="9"/>
                    <a:pt x="244" y="6"/>
                  </a:cubicBezTo>
                  <a:cubicBezTo>
                    <a:pt x="242" y="4"/>
                    <a:pt x="238" y="4"/>
                    <a:pt x="236" y="6"/>
                  </a:cubicBezTo>
                  <a:cubicBezTo>
                    <a:pt x="226" y="17"/>
                    <a:pt x="216" y="29"/>
                    <a:pt x="211" y="40"/>
                  </a:cubicBezTo>
                  <a:cubicBezTo>
                    <a:pt x="208" y="47"/>
                    <a:pt x="206" y="54"/>
                    <a:pt x="207" y="60"/>
                  </a:cubicBezTo>
                  <a:cubicBezTo>
                    <a:pt x="196" y="71"/>
                    <a:pt x="183" y="88"/>
                    <a:pt x="169" y="106"/>
                  </a:cubicBezTo>
                  <a:cubicBezTo>
                    <a:pt x="169" y="96"/>
                    <a:pt x="171" y="84"/>
                    <a:pt x="174" y="71"/>
                  </a:cubicBezTo>
                  <a:cubicBezTo>
                    <a:pt x="179" y="53"/>
                    <a:pt x="188" y="35"/>
                    <a:pt x="202" y="20"/>
                  </a:cubicBezTo>
                  <a:cubicBezTo>
                    <a:pt x="204" y="18"/>
                    <a:pt x="204" y="14"/>
                    <a:pt x="201" y="12"/>
                  </a:cubicBezTo>
                  <a:cubicBezTo>
                    <a:pt x="199" y="9"/>
                    <a:pt x="195" y="10"/>
                    <a:pt x="193" y="12"/>
                  </a:cubicBezTo>
                  <a:cubicBezTo>
                    <a:pt x="177" y="28"/>
                    <a:pt x="168" y="49"/>
                    <a:pt x="163" y="68"/>
                  </a:cubicBezTo>
                  <a:cubicBezTo>
                    <a:pt x="157" y="88"/>
                    <a:pt x="157" y="108"/>
                    <a:pt x="159" y="121"/>
                  </a:cubicBezTo>
                  <a:cubicBezTo>
                    <a:pt x="141" y="147"/>
                    <a:pt x="121" y="176"/>
                    <a:pt x="103" y="205"/>
                  </a:cubicBezTo>
                  <a:cubicBezTo>
                    <a:pt x="101" y="196"/>
                    <a:pt x="101" y="183"/>
                    <a:pt x="102" y="170"/>
                  </a:cubicBezTo>
                  <a:cubicBezTo>
                    <a:pt x="104" y="150"/>
                    <a:pt x="109" y="127"/>
                    <a:pt x="119" y="110"/>
                  </a:cubicBezTo>
                  <a:cubicBezTo>
                    <a:pt x="121" y="107"/>
                    <a:pt x="120" y="103"/>
                    <a:pt x="117" y="102"/>
                  </a:cubicBezTo>
                  <a:cubicBezTo>
                    <a:pt x="114" y="100"/>
                    <a:pt x="111" y="101"/>
                    <a:pt x="109" y="104"/>
                  </a:cubicBezTo>
                  <a:cubicBezTo>
                    <a:pt x="98" y="123"/>
                    <a:pt x="92" y="147"/>
                    <a:pt x="90" y="169"/>
                  </a:cubicBezTo>
                  <a:cubicBezTo>
                    <a:pt x="89" y="189"/>
                    <a:pt x="90" y="207"/>
                    <a:pt x="94" y="220"/>
                  </a:cubicBezTo>
                  <a:cubicBezTo>
                    <a:pt x="63" y="269"/>
                    <a:pt x="37" y="317"/>
                    <a:pt x="26" y="342"/>
                  </a:cubicBezTo>
                  <a:cubicBezTo>
                    <a:pt x="0" y="402"/>
                    <a:pt x="7" y="463"/>
                    <a:pt x="39" y="465"/>
                  </a:cubicBezTo>
                  <a:close/>
                </a:path>
              </a:pathLst>
            </a:custGeom>
            <a:solidFill>
              <a:srgbClr val="71A3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48"/>
            <p:cNvSpPr/>
            <p:nvPr/>
          </p:nvSpPr>
          <p:spPr bwMode="auto">
            <a:xfrm>
              <a:off x="5616100" y="5137627"/>
              <a:ext cx="1103313" cy="1349375"/>
            </a:xfrm>
            <a:custGeom>
              <a:avLst/>
              <a:gdLst>
                <a:gd name="T0" fmla="*/ 21 w 260"/>
                <a:gd name="T1" fmla="*/ 256 h 318"/>
                <a:gd name="T2" fmla="*/ 9 w 260"/>
                <a:gd name="T3" fmla="*/ 267 h 318"/>
                <a:gd name="T4" fmla="*/ 19 w 260"/>
                <a:gd name="T5" fmla="*/ 309 h 318"/>
                <a:gd name="T6" fmla="*/ 61 w 260"/>
                <a:gd name="T7" fmla="*/ 300 h 318"/>
                <a:gd name="T8" fmla="*/ 63 w 260"/>
                <a:gd name="T9" fmla="*/ 295 h 318"/>
                <a:gd name="T10" fmla="*/ 74 w 260"/>
                <a:gd name="T11" fmla="*/ 306 h 318"/>
                <a:gd name="T12" fmla="*/ 116 w 260"/>
                <a:gd name="T13" fmla="*/ 296 h 318"/>
                <a:gd name="T14" fmla="*/ 119 w 260"/>
                <a:gd name="T15" fmla="*/ 290 h 318"/>
                <a:gd name="T16" fmla="*/ 121 w 260"/>
                <a:gd name="T17" fmla="*/ 292 h 318"/>
                <a:gd name="T18" fmla="*/ 163 w 260"/>
                <a:gd name="T19" fmla="*/ 282 h 318"/>
                <a:gd name="T20" fmla="*/ 166 w 260"/>
                <a:gd name="T21" fmla="*/ 257 h 318"/>
                <a:gd name="T22" fmla="*/ 213 w 260"/>
                <a:gd name="T23" fmla="*/ 235 h 318"/>
                <a:gd name="T24" fmla="*/ 215 w 260"/>
                <a:gd name="T25" fmla="*/ 189 h 318"/>
                <a:gd name="T26" fmla="*/ 236 w 260"/>
                <a:gd name="T27" fmla="*/ 173 h 318"/>
                <a:gd name="T28" fmla="*/ 230 w 260"/>
                <a:gd name="T29" fmla="*/ 125 h 318"/>
                <a:gd name="T30" fmla="*/ 249 w 260"/>
                <a:gd name="T31" fmla="*/ 109 h 318"/>
                <a:gd name="T32" fmla="*/ 236 w 260"/>
                <a:gd name="T33" fmla="*/ 55 h 318"/>
                <a:gd name="T34" fmla="*/ 235 w 260"/>
                <a:gd name="T35" fmla="*/ 54 h 318"/>
                <a:gd name="T36" fmla="*/ 238 w 260"/>
                <a:gd name="T37" fmla="*/ 50 h 318"/>
                <a:gd name="T38" fmla="*/ 229 w 260"/>
                <a:gd name="T39" fmla="*/ 8 h 318"/>
                <a:gd name="T40" fmla="*/ 191 w 260"/>
                <a:gd name="T41" fmla="*/ 12 h 318"/>
                <a:gd name="T42" fmla="*/ 187 w 260"/>
                <a:gd name="T43" fmla="*/ 9 h 318"/>
                <a:gd name="T44" fmla="*/ 145 w 260"/>
                <a:gd name="T45" fmla="*/ 19 h 318"/>
                <a:gd name="T46" fmla="*/ 143 w 260"/>
                <a:gd name="T47" fmla="*/ 48 h 318"/>
                <a:gd name="T48" fmla="*/ 113 w 260"/>
                <a:gd name="T49" fmla="*/ 66 h 318"/>
                <a:gd name="T50" fmla="*/ 110 w 260"/>
                <a:gd name="T51" fmla="*/ 100 h 318"/>
                <a:gd name="T52" fmla="*/ 66 w 260"/>
                <a:gd name="T53" fmla="*/ 122 h 318"/>
                <a:gd name="T54" fmla="*/ 60 w 260"/>
                <a:gd name="T55" fmla="*/ 158 h 318"/>
                <a:gd name="T56" fmla="*/ 44 w 260"/>
                <a:gd name="T57" fmla="*/ 170 h 318"/>
                <a:gd name="T58" fmla="*/ 40 w 260"/>
                <a:gd name="T59" fmla="*/ 193 h 318"/>
                <a:gd name="T60" fmla="*/ 18 w 260"/>
                <a:gd name="T61" fmla="*/ 209 h 318"/>
                <a:gd name="T62" fmla="*/ 21 w 260"/>
                <a:gd name="T63" fmla="*/ 25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0" h="318">
                  <a:moveTo>
                    <a:pt x="21" y="256"/>
                  </a:moveTo>
                  <a:cubicBezTo>
                    <a:pt x="16" y="258"/>
                    <a:pt x="12" y="262"/>
                    <a:pt x="9" y="267"/>
                  </a:cubicBezTo>
                  <a:cubicBezTo>
                    <a:pt x="0" y="281"/>
                    <a:pt x="4" y="300"/>
                    <a:pt x="19" y="309"/>
                  </a:cubicBezTo>
                  <a:cubicBezTo>
                    <a:pt x="33" y="318"/>
                    <a:pt x="52" y="314"/>
                    <a:pt x="61" y="300"/>
                  </a:cubicBezTo>
                  <a:cubicBezTo>
                    <a:pt x="62" y="298"/>
                    <a:pt x="63" y="296"/>
                    <a:pt x="63" y="295"/>
                  </a:cubicBezTo>
                  <a:cubicBezTo>
                    <a:pt x="66" y="299"/>
                    <a:pt x="69" y="303"/>
                    <a:pt x="74" y="306"/>
                  </a:cubicBezTo>
                  <a:cubicBezTo>
                    <a:pt x="88" y="315"/>
                    <a:pt x="107" y="311"/>
                    <a:pt x="116" y="296"/>
                  </a:cubicBezTo>
                  <a:cubicBezTo>
                    <a:pt x="117" y="294"/>
                    <a:pt x="118" y="292"/>
                    <a:pt x="119" y="290"/>
                  </a:cubicBezTo>
                  <a:cubicBezTo>
                    <a:pt x="119" y="291"/>
                    <a:pt x="120" y="291"/>
                    <a:pt x="121" y="292"/>
                  </a:cubicBezTo>
                  <a:cubicBezTo>
                    <a:pt x="135" y="301"/>
                    <a:pt x="154" y="297"/>
                    <a:pt x="163" y="282"/>
                  </a:cubicBezTo>
                  <a:cubicBezTo>
                    <a:pt x="168" y="274"/>
                    <a:pt x="169" y="265"/>
                    <a:pt x="166" y="257"/>
                  </a:cubicBezTo>
                  <a:cubicBezTo>
                    <a:pt x="184" y="259"/>
                    <a:pt x="203" y="252"/>
                    <a:pt x="213" y="235"/>
                  </a:cubicBezTo>
                  <a:cubicBezTo>
                    <a:pt x="222" y="221"/>
                    <a:pt x="222" y="204"/>
                    <a:pt x="215" y="189"/>
                  </a:cubicBezTo>
                  <a:cubicBezTo>
                    <a:pt x="223" y="187"/>
                    <a:pt x="231" y="181"/>
                    <a:pt x="236" y="173"/>
                  </a:cubicBezTo>
                  <a:cubicBezTo>
                    <a:pt x="246" y="158"/>
                    <a:pt x="243" y="137"/>
                    <a:pt x="230" y="125"/>
                  </a:cubicBezTo>
                  <a:cubicBezTo>
                    <a:pt x="238" y="122"/>
                    <a:pt x="244" y="117"/>
                    <a:pt x="249" y="109"/>
                  </a:cubicBezTo>
                  <a:cubicBezTo>
                    <a:pt x="260" y="91"/>
                    <a:pt x="255" y="67"/>
                    <a:pt x="236" y="55"/>
                  </a:cubicBezTo>
                  <a:cubicBezTo>
                    <a:pt x="236" y="55"/>
                    <a:pt x="235" y="55"/>
                    <a:pt x="235" y="54"/>
                  </a:cubicBezTo>
                  <a:cubicBezTo>
                    <a:pt x="236" y="53"/>
                    <a:pt x="237" y="52"/>
                    <a:pt x="238" y="50"/>
                  </a:cubicBezTo>
                  <a:cubicBezTo>
                    <a:pt x="247" y="36"/>
                    <a:pt x="243" y="17"/>
                    <a:pt x="229" y="8"/>
                  </a:cubicBezTo>
                  <a:cubicBezTo>
                    <a:pt x="216" y="0"/>
                    <a:pt x="201" y="2"/>
                    <a:pt x="191" y="12"/>
                  </a:cubicBezTo>
                  <a:cubicBezTo>
                    <a:pt x="190" y="11"/>
                    <a:pt x="188" y="10"/>
                    <a:pt x="187" y="9"/>
                  </a:cubicBezTo>
                  <a:cubicBezTo>
                    <a:pt x="173" y="0"/>
                    <a:pt x="154" y="4"/>
                    <a:pt x="145" y="19"/>
                  </a:cubicBezTo>
                  <a:cubicBezTo>
                    <a:pt x="139" y="28"/>
                    <a:pt x="139" y="39"/>
                    <a:pt x="143" y="48"/>
                  </a:cubicBezTo>
                  <a:cubicBezTo>
                    <a:pt x="131" y="49"/>
                    <a:pt x="120" y="56"/>
                    <a:pt x="113" y="66"/>
                  </a:cubicBezTo>
                  <a:cubicBezTo>
                    <a:pt x="107" y="77"/>
                    <a:pt x="106" y="90"/>
                    <a:pt x="110" y="100"/>
                  </a:cubicBezTo>
                  <a:cubicBezTo>
                    <a:pt x="93" y="99"/>
                    <a:pt x="76" y="107"/>
                    <a:pt x="66" y="122"/>
                  </a:cubicBezTo>
                  <a:cubicBezTo>
                    <a:pt x="59" y="133"/>
                    <a:pt x="57" y="146"/>
                    <a:pt x="60" y="158"/>
                  </a:cubicBezTo>
                  <a:cubicBezTo>
                    <a:pt x="53" y="160"/>
                    <a:pt x="48" y="164"/>
                    <a:pt x="44" y="170"/>
                  </a:cubicBezTo>
                  <a:cubicBezTo>
                    <a:pt x="40" y="177"/>
                    <a:pt x="38" y="185"/>
                    <a:pt x="40" y="193"/>
                  </a:cubicBezTo>
                  <a:cubicBezTo>
                    <a:pt x="31" y="195"/>
                    <a:pt x="23" y="201"/>
                    <a:pt x="18" y="209"/>
                  </a:cubicBezTo>
                  <a:cubicBezTo>
                    <a:pt x="9" y="224"/>
                    <a:pt x="11" y="243"/>
                    <a:pt x="21" y="256"/>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49"/>
            <p:cNvSpPr/>
            <p:nvPr/>
          </p:nvSpPr>
          <p:spPr bwMode="auto">
            <a:xfrm>
              <a:off x="5043013" y="5204302"/>
              <a:ext cx="1565275" cy="1952625"/>
            </a:xfrm>
            <a:custGeom>
              <a:avLst/>
              <a:gdLst>
                <a:gd name="T0" fmla="*/ 26 w 369"/>
                <a:gd name="T1" fmla="*/ 431 h 460"/>
                <a:gd name="T2" fmla="*/ 108 w 369"/>
                <a:gd name="T3" fmla="*/ 324 h 460"/>
                <a:gd name="T4" fmla="*/ 162 w 369"/>
                <a:gd name="T5" fmla="*/ 282 h 460"/>
                <a:gd name="T6" fmla="*/ 164 w 369"/>
                <a:gd name="T7" fmla="*/ 249 h 460"/>
                <a:gd name="T8" fmla="*/ 185 w 369"/>
                <a:gd name="T9" fmla="*/ 179 h 460"/>
                <a:gd name="T10" fmla="*/ 193 w 369"/>
                <a:gd name="T11" fmla="*/ 176 h 460"/>
                <a:gd name="T12" fmla="*/ 196 w 369"/>
                <a:gd name="T13" fmla="*/ 184 h 460"/>
                <a:gd name="T14" fmla="*/ 176 w 369"/>
                <a:gd name="T15" fmla="*/ 251 h 460"/>
                <a:gd name="T16" fmla="*/ 174 w 369"/>
                <a:gd name="T17" fmla="*/ 271 h 460"/>
                <a:gd name="T18" fmla="*/ 226 w 369"/>
                <a:gd name="T19" fmla="*/ 212 h 460"/>
                <a:gd name="T20" fmla="*/ 223 w 369"/>
                <a:gd name="T21" fmla="*/ 172 h 460"/>
                <a:gd name="T22" fmla="*/ 238 w 369"/>
                <a:gd name="T23" fmla="*/ 119 h 460"/>
                <a:gd name="T24" fmla="*/ 246 w 369"/>
                <a:gd name="T25" fmla="*/ 117 h 460"/>
                <a:gd name="T26" fmla="*/ 248 w 369"/>
                <a:gd name="T27" fmla="*/ 125 h 460"/>
                <a:gd name="T28" fmla="*/ 235 w 369"/>
                <a:gd name="T29" fmla="*/ 173 h 460"/>
                <a:gd name="T30" fmla="*/ 235 w 369"/>
                <a:gd name="T31" fmla="*/ 201 h 460"/>
                <a:gd name="T32" fmla="*/ 283 w 369"/>
                <a:gd name="T33" fmla="*/ 132 h 460"/>
                <a:gd name="T34" fmla="*/ 286 w 369"/>
                <a:gd name="T35" fmla="*/ 70 h 460"/>
                <a:gd name="T36" fmla="*/ 289 w 369"/>
                <a:gd name="T37" fmla="*/ 58 h 460"/>
                <a:gd name="T38" fmla="*/ 296 w 369"/>
                <a:gd name="T39" fmla="*/ 53 h 460"/>
                <a:gd name="T40" fmla="*/ 301 w 369"/>
                <a:gd name="T41" fmla="*/ 61 h 460"/>
                <a:gd name="T42" fmla="*/ 297 w 369"/>
                <a:gd name="T43" fmla="*/ 73 h 460"/>
                <a:gd name="T44" fmla="*/ 291 w 369"/>
                <a:gd name="T45" fmla="*/ 118 h 460"/>
                <a:gd name="T46" fmla="*/ 314 w 369"/>
                <a:gd name="T47" fmla="*/ 65 h 460"/>
                <a:gd name="T48" fmla="*/ 327 w 369"/>
                <a:gd name="T49" fmla="*/ 83 h 460"/>
                <a:gd name="T50" fmla="*/ 343 w 369"/>
                <a:gd name="T51" fmla="*/ 52 h 460"/>
                <a:gd name="T52" fmla="*/ 351 w 369"/>
                <a:gd name="T53" fmla="*/ 48 h 460"/>
                <a:gd name="T54" fmla="*/ 354 w 369"/>
                <a:gd name="T55" fmla="*/ 56 h 460"/>
                <a:gd name="T56" fmla="*/ 334 w 369"/>
                <a:gd name="T57" fmla="*/ 93 h 460"/>
                <a:gd name="T58" fmla="*/ 319 w 369"/>
                <a:gd name="T59" fmla="*/ 105 h 460"/>
                <a:gd name="T60" fmla="*/ 293 w 369"/>
                <a:gd name="T61" fmla="*/ 159 h 460"/>
                <a:gd name="T62" fmla="*/ 323 w 369"/>
                <a:gd name="T63" fmla="*/ 139 h 460"/>
                <a:gd name="T64" fmla="*/ 357 w 369"/>
                <a:gd name="T65" fmla="*/ 93 h 460"/>
                <a:gd name="T66" fmla="*/ 364 w 369"/>
                <a:gd name="T67" fmla="*/ 89 h 460"/>
                <a:gd name="T68" fmla="*/ 368 w 369"/>
                <a:gd name="T69" fmla="*/ 97 h 460"/>
                <a:gd name="T70" fmla="*/ 330 w 369"/>
                <a:gd name="T71" fmla="*/ 148 h 460"/>
                <a:gd name="T72" fmla="*/ 284 w 369"/>
                <a:gd name="T73" fmla="*/ 175 h 460"/>
                <a:gd name="T74" fmla="*/ 232 w 369"/>
                <a:gd name="T75" fmla="*/ 262 h 460"/>
                <a:gd name="T76" fmla="*/ 264 w 369"/>
                <a:gd name="T77" fmla="*/ 247 h 460"/>
                <a:gd name="T78" fmla="*/ 311 w 369"/>
                <a:gd name="T79" fmla="*/ 206 h 460"/>
                <a:gd name="T80" fmla="*/ 320 w 369"/>
                <a:gd name="T81" fmla="*/ 204 h 460"/>
                <a:gd name="T82" fmla="*/ 321 w 369"/>
                <a:gd name="T83" fmla="*/ 212 h 460"/>
                <a:gd name="T84" fmla="*/ 271 w 369"/>
                <a:gd name="T85" fmla="*/ 257 h 460"/>
                <a:gd name="T86" fmla="*/ 223 w 369"/>
                <a:gd name="T87" fmla="*/ 276 h 460"/>
                <a:gd name="T88" fmla="*/ 142 w 369"/>
                <a:gd name="T89" fmla="*/ 390 h 460"/>
                <a:gd name="T90" fmla="*/ 26 w 369"/>
                <a:gd name="T91" fmla="*/ 431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9" h="460">
                  <a:moveTo>
                    <a:pt x="26" y="431"/>
                  </a:moveTo>
                  <a:cubicBezTo>
                    <a:pt x="0" y="405"/>
                    <a:pt x="36" y="364"/>
                    <a:pt x="108" y="324"/>
                  </a:cubicBezTo>
                  <a:cubicBezTo>
                    <a:pt x="124" y="315"/>
                    <a:pt x="143" y="300"/>
                    <a:pt x="162" y="282"/>
                  </a:cubicBezTo>
                  <a:cubicBezTo>
                    <a:pt x="161" y="273"/>
                    <a:pt x="162" y="262"/>
                    <a:pt x="164" y="249"/>
                  </a:cubicBezTo>
                  <a:cubicBezTo>
                    <a:pt x="167" y="227"/>
                    <a:pt x="175" y="202"/>
                    <a:pt x="185" y="179"/>
                  </a:cubicBezTo>
                  <a:cubicBezTo>
                    <a:pt x="186" y="176"/>
                    <a:pt x="190" y="175"/>
                    <a:pt x="193" y="176"/>
                  </a:cubicBezTo>
                  <a:cubicBezTo>
                    <a:pt x="196" y="177"/>
                    <a:pt x="197" y="181"/>
                    <a:pt x="196" y="184"/>
                  </a:cubicBezTo>
                  <a:cubicBezTo>
                    <a:pt x="186" y="206"/>
                    <a:pt x="179" y="230"/>
                    <a:pt x="176" y="251"/>
                  </a:cubicBezTo>
                  <a:cubicBezTo>
                    <a:pt x="175" y="258"/>
                    <a:pt x="174" y="265"/>
                    <a:pt x="174" y="271"/>
                  </a:cubicBezTo>
                  <a:cubicBezTo>
                    <a:pt x="191" y="253"/>
                    <a:pt x="209" y="233"/>
                    <a:pt x="226" y="212"/>
                  </a:cubicBezTo>
                  <a:cubicBezTo>
                    <a:pt x="223" y="202"/>
                    <a:pt x="221" y="187"/>
                    <a:pt x="223" y="172"/>
                  </a:cubicBezTo>
                  <a:cubicBezTo>
                    <a:pt x="225" y="154"/>
                    <a:pt x="229" y="135"/>
                    <a:pt x="238" y="119"/>
                  </a:cubicBezTo>
                  <a:cubicBezTo>
                    <a:pt x="239" y="116"/>
                    <a:pt x="243" y="115"/>
                    <a:pt x="246" y="117"/>
                  </a:cubicBezTo>
                  <a:cubicBezTo>
                    <a:pt x="249" y="118"/>
                    <a:pt x="250" y="122"/>
                    <a:pt x="248" y="125"/>
                  </a:cubicBezTo>
                  <a:cubicBezTo>
                    <a:pt x="241" y="139"/>
                    <a:pt x="236" y="157"/>
                    <a:pt x="235" y="173"/>
                  </a:cubicBezTo>
                  <a:cubicBezTo>
                    <a:pt x="234" y="183"/>
                    <a:pt x="234" y="193"/>
                    <a:pt x="235" y="201"/>
                  </a:cubicBezTo>
                  <a:cubicBezTo>
                    <a:pt x="253" y="177"/>
                    <a:pt x="270" y="154"/>
                    <a:pt x="283" y="132"/>
                  </a:cubicBezTo>
                  <a:cubicBezTo>
                    <a:pt x="273" y="117"/>
                    <a:pt x="280" y="94"/>
                    <a:pt x="286" y="70"/>
                  </a:cubicBezTo>
                  <a:cubicBezTo>
                    <a:pt x="287" y="66"/>
                    <a:pt x="288" y="61"/>
                    <a:pt x="289" y="58"/>
                  </a:cubicBezTo>
                  <a:cubicBezTo>
                    <a:pt x="290" y="54"/>
                    <a:pt x="293" y="53"/>
                    <a:pt x="296" y="53"/>
                  </a:cubicBezTo>
                  <a:cubicBezTo>
                    <a:pt x="299" y="54"/>
                    <a:pt x="301" y="57"/>
                    <a:pt x="301" y="61"/>
                  </a:cubicBezTo>
                  <a:cubicBezTo>
                    <a:pt x="299" y="66"/>
                    <a:pt x="298" y="69"/>
                    <a:pt x="297" y="73"/>
                  </a:cubicBezTo>
                  <a:cubicBezTo>
                    <a:pt x="293" y="90"/>
                    <a:pt x="288" y="107"/>
                    <a:pt x="291" y="118"/>
                  </a:cubicBezTo>
                  <a:cubicBezTo>
                    <a:pt x="302" y="98"/>
                    <a:pt x="310" y="80"/>
                    <a:pt x="314" y="65"/>
                  </a:cubicBezTo>
                  <a:cubicBezTo>
                    <a:pt x="330" y="0"/>
                    <a:pt x="345" y="23"/>
                    <a:pt x="327" y="83"/>
                  </a:cubicBezTo>
                  <a:cubicBezTo>
                    <a:pt x="333" y="75"/>
                    <a:pt x="339" y="63"/>
                    <a:pt x="343" y="52"/>
                  </a:cubicBezTo>
                  <a:cubicBezTo>
                    <a:pt x="344" y="48"/>
                    <a:pt x="348" y="47"/>
                    <a:pt x="351" y="48"/>
                  </a:cubicBezTo>
                  <a:cubicBezTo>
                    <a:pt x="354" y="49"/>
                    <a:pt x="355" y="52"/>
                    <a:pt x="354" y="56"/>
                  </a:cubicBezTo>
                  <a:cubicBezTo>
                    <a:pt x="350" y="69"/>
                    <a:pt x="342" y="83"/>
                    <a:pt x="334" y="93"/>
                  </a:cubicBezTo>
                  <a:cubicBezTo>
                    <a:pt x="329" y="98"/>
                    <a:pt x="324" y="103"/>
                    <a:pt x="319" y="105"/>
                  </a:cubicBezTo>
                  <a:cubicBezTo>
                    <a:pt x="313" y="120"/>
                    <a:pt x="304" y="138"/>
                    <a:pt x="293" y="159"/>
                  </a:cubicBezTo>
                  <a:cubicBezTo>
                    <a:pt x="302" y="155"/>
                    <a:pt x="312" y="148"/>
                    <a:pt x="323" y="139"/>
                  </a:cubicBezTo>
                  <a:cubicBezTo>
                    <a:pt x="337" y="127"/>
                    <a:pt x="350" y="112"/>
                    <a:pt x="357" y="93"/>
                  </a:cubicBezTo>
                  <a:cubicBezTo>
                    <a:pt x="358" y="90"/>
                    <a:pt x="361" y="88"/>
                    <a:pt x="364" y="89"/>
                  </a:cubicBezTo>
                  <a:cubicBezTo>
                    <a:pt x="367" y="90"/>
                    <a:pt x="369" y="94"/>
                    <a:pt x="368" y="97"/>
                  </a:cubicBezTo>
                  <a:cubicBezTo>
                    <a:pt x="360" y="118"/>
                    <a:pt x="346" y="135"/>
                    <a:pt x="330" y="148"/>
                  </a:cubicBezTo>
                  <a:cubicBezTo>
                    <a:pt x="314" y="162"/>
                    <a:pt x="297" y="171"/>
                    <a:pt x="284" y="175"/>
                  </a:cubicBezTo>
                  <a:cubicBezTo>
                    <a:pt x="269" y="202"/>
                    <a:pt x="251" y="233"/>
                    <a:pt x="232" y="262"/>
                  </a:cubicBezTo>
                  <a:cubicBezTo>
                    <a:pt x="242" y="259"/>
                    <a:pt x="253" y="254"/>
                    <a:pt x="264" y="247"/>
                  </a:cubicBezTo>
                  <a:cubicBezTo>
                    <a:pt x="282" y="237"/>
                    <a:pt x="300" y="222"/>
                    <a:pt x="311" y="206"/>
                  </a:cubicBezTo>
                  <a:cubicBezTo>
                    <a:pt x="313" y="203"/>
                    <a:pt x="317" y="202"/>
                    <a:pt x="320" y="204"/>
                  </a:cubicBezTo>
                  <a:cubicBezTo>
                    <a:pt x="322" y="206"/>
                    <a:pt x="323" y="210"/>
                    <a:pt x="321" y="212"/>
                  </a:cubicBezTo>
                  <a:cubicBezTo>
                    <a:pt x="309" y="230"/>
                    <a:pt x="289" y="246"/>
                    <a:pt x="271" y="257"/>
                  </a:cubicBezTo>
                  <a:cubicBezTo>
                    <a:pt x="253" y="268"/>
                    <a:pt x="236" y="274"/>
                    <a:pt x="223" y="276"/>
                  </a:cubicBezTo>
                  <a:cubicBezTo>
                    <a:pt x="192" y="325"/>
                    <a:pt x="161" y="369"/>
                    <a:pt x="142" y="390"/>
                  </a:cubicBezTo>
                  <a:cubicBezTo>
                    <a:pt x="99" y="439"/>
                    <a:pt x="41" y="460"/>
                    <a:pt x="26" y="431"/>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7" name="组合 56"/>
          <p:cNvGrpSpPr/>
          <p:nvPr/>
        </p:nvGrpSpPr>
        <p:grpSpPr>
          <a:xfrm>
            <a:off x="481539" y="4653215"/>
            <a:ext cx="670444" cy="1379679"/>
            <a:chOff x="917575" y="5095875"/>
            <a:chExt cx="1646238" cy="3387726"/>
          </a:xfrm>
        </p:grpSpPr>
        <p:sp>
          <p:nvSpPr>
            <p:cNvPr id="58" name="Freeform 27"/>
            <p:cNvSpPr/>
            <p:nvPr/>
          </p:nvSpPr>
          <p:spPr bwMode="auto">
            <a:xfrm>
              <a:off x="1468438" y="6578600"/>
              <a:ext cx="344488" cy="754063"/>
            </a:xfrm>
            <a:custGeom>
              <a:avLst/>
              <a:gdLst>
                <a:gd name="T0" fmla="*/ 80 w 81"/>
                <a:gd name="T1" fmla="*/ 160 h 178"/>
                <a:gd name="T2" fmla="*/ 42 w 81"/>
                <a:gd name="T3" fmla="*/ 48 h 178"/>
                <a:gd name="T4" fmla="*/ 18 w 81"/>
                <a:gd name="T5" fmla="*/ 63 h 178"/>
                <a:gd name="T6" fmla="*/ 63 w 81"/>
                <a:gd name="T7" fmla="*/ 155 h 178"/>
                <a:gd name="T8" fmla="*/ 80 w 81"/>
                <a:gd name="T9" fmla="*/ 160 h 178"/>
              </a:gdLst>
              <a:ahLst/>
              <a:cxnLst>
                <a:cxn ang="0">
                  <a:pos x="T0" y="T1"/>
                </a:cxn>
                <a:cxn ang="0">
                  <a:pos x="T2" y="T3"/>
                </a:cxn>
                <a:cxn ang="0">
                  <a:pos x="T4" y="T5"/>
                </a:cxn>
                <a:cxn ang="0">
                  <a:pos x="T6" y="T7"/>
                </a:cxn>
                <a:cxn ang="0">
                  <a:pos x="T8" y="T9"/>
                </a:cxn>
              </a:cxnLst>
              <a:rect l="0" t="0" r="r" b="b"/>
              <a:pathLst>
                <a:path w="81" h="178">
                  <a:moveTo>
                    <a:pt x="80" y="160"/>
                  </a:moveTo>
                  <a:cubicBezTo>
                    <a:pt x="81" y="138"/>
                    <a:pt x="80" y="96"/>
                    <a:pt x="42" y="48"/>
                  </a:cubicBezTo>
                  <a:cubicBezTo>
                    <a:pt x="5" y="0"/>
                    <a:pt x="0" y="39"/>
                    <a:pt x="18" y="63"/>
                  </a:cubicBezTo>
                  <a:cubicBezTo>
                    <a:pt x="37" y="87"/>
                    <a:pt x="64" y="132"/>
                    <a:pt x="63" y="155"/>
                  </a:cubicBezTo>
                  <a:cubicBezTo>
                    <a:pt x="62" y="178"/>
                    <a:pt x="79" y="174"/>
                    <a:pt x="80" y="160"/>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50"/>
            <p:cNvSpPr/>
            <p:nvPr/>
          </p:nvSpPr>
          <p:spPr bwMode="auto">
            <a:xfrm>
              <a:off x="1082675" y="5564188"/>
              <a:ext cx="1481138" cy="2919413"/>
            </a:xfrm>
            <a:custGeom>
              <a:avLst/>
              <a:gdLst>
                <a:gd name="T0" fmla="*/ 94 w 349"/>
                <a:gd name="T1" fmla="*/ 41 h 688"/>
                <a:gd name="T2" fmla="*/ 90 w 349"/>
                <a:gd name="T3" fmla="*/ 360 h 688"/>
                <a:gd name="T4" fmla="*/ 301 w 349"/>
                <a:gd name="T5" fmla="*/ 664 h 688"/>
                <a:gd name="T6" fmla="*/ 250 w 349"/>
                <a:gd name="T7" fmla="*/ 392 h 688"/>
                <a:gd name="T8" fmla="*/ 94 w 349"/>
                <a:gd name="T9" fmla="*/ 41 h 688"/>
              </a:gdLst>
              <a:ahLst/>
              <a:cxnLst>
                <a:cxn ang="0">
                  <a:pos x="T0" y="T1"/>
                </a:cxn>
                <a:cxn ang="0">
                  <a:pos x="T2" y="T3"/>
                </a:cxn>
                <a:cxn ang="0">
                  <a:pos x="T4" y="T5"/>
                </a:cxn>
                <a:cxn ang="0">
                  <a:pos x="T6" y="T7"/>
                </a:cxn>
                <a:cxn ang="0">
                  <a:pos x="T8" y="T9"/>
                </a:cxn>
              </a:cxnLst>
              <a:rect l="0" t="0" r="r" b="b"/>
              <a:pathLst>
                <a:path w="349" h="688">
                  <a:moveTo>
                    <a:pt x="94" y="41"/>
                  </a:moveTo>
                  <a:cubicBezTo>
                    <a:pt x="9" y="75"/>
                    <a:pt x="0" y="198"/>
                    <a:pt x="90" y="360"/>
                  </a:cubicBezTo>
                  <a:cubicBezTo>
                    <a:pt x="180" y="523"/>
                    <a:pt x="254" y="688"/>
                    <a:pt x="301" y="664"/>
                  </a:cubicBezTo>
                  <a:cubicBezTo>
                    <a:pt x="349" y="641"/>
                    <a:pt x="262" y="481"/>
                    <a:pt x="250" y="392"/>
                  </a:cubicBezTo>
                  <a:cubicBezTo>
                    <a:pt x="237" y="303"/>
                    <a:pt x="210" y="0"/>
                    <a:pt x="94" y="41"/>
                  </a:cubicBezTo>
                  <a:close/>
                </a:path>
              </a:pathLst>
            </a:custGeom>
            <a:solidFill>
              <a:srgbClr val="F3A4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51"/>
            <p:cNvSpPr/>
            <p:nvPr/>
          </p:nvSpPr>
          <p:spPr bwMode="auto">
            <a:xfrm>
              <a:off x="917575" y="5095875"/>
              <a:ext cx="695325" cy="841375"/>
            </a:xfrm>
            <a:custGeom>
              <a:avLst/>
              <a:gdLst>
                <a:gd name="T0" fmla="*/ 132 w 164"/>
                <a:gd name="T1" fmla="*/ 182 h 198"/>
                <a:gd name="T2" fmla="*/ 87 w 164"/>
                <a:gd name="T3" fmla="*/ 168 h 198"/>
                <a:gd name="T4" fmla="*/ 40 w 164"/>
                <a:gd name="T5" fmla="*/ 107 h 198"/>
                <a:gd name="T6" fmla="*/ 63 w 164"/>
                <a:gd name="T7" fmla="*/ 92 h 198"/>
                <a:gd name="T8" fmla="*/ 74 w 164"/>
                <a:gd name="T9" fmla="*/ 64 h 198"/>
                <a:gd name="T10" fmla="*/ 112 w 164"/>
                <a:gd name="T11" fmla="*/ 63 h 198"/>
                <a:gd name="T12" fmla="*/ 133 w 164"/>
                <a:gd name="T13" fmla="*/ 45 h 198"/>
                <a:gd name="T14" fmla="*/ 158 w 164"/>
                <a:gd name="T15" fmla="*/ 57 h 198"/>
                <a:gd name="T16" fmla="*/ 153 w 164"/>
                <a:gd name="T17" fmla="*/ 140 h 198"/>
                <a:gd name="T18" fmla="*/ 132 w 164"/>
                <a:gd name="T19" fmla="*/ 18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4" h="198">
                  <a:moveTo>
                    <a:pt x="132" y="182"/>
                  </a:moveTo>
                  <a:cubicBezTo>
                    <a:pt x="109" y="189"/>
                    <a:pt x="105" y="198"/>
                    <a:pt x="87" y="168"/>
                  </a:cubicBezTo>
                  <a:cubicBezTo>
                    <a:pt x="69" y="138"/>
                    <a:pt x="0" y="82"/>
                    <a:pt x="40" y="107"/>
                  </a:cubicBezTo>
                  <a:cubicBezTo>
                    <a:pt x="80" y="132"/>
                    <a:pt x="70" y="117"/>
                    <a:pt x="63" y="92"/>
                  </a:cubicBezTo>
                  <a:cubicBezTo>
                    <a:pt x="56" y="66"/>
                    <a:pt x="60" y="12"/>
                    <a:pt x="74" y="64"/>
                  </a:cubicBezTo>
                  <a:cubicBezTo>
                    <a:pt x="89" y="116"/>
                    <a:pt x="113" y="0"/>
                    <a:pt x="112" y="63"/>
                  </a:cubicBezTo>
                  <a:cubicBezTo>
                    <a:pt x="112" y="127"/>
                    <a:pt x="127" y="5"/>
                    <a:pt x="133" y="45"/>
                  </a:cubicBezTo>
                  <a:cubicBezTo>
                    <a:pt x="138" y="85"/>
                    <a:pt x="164" y="11"/>
                    <a:pt x="158" y="57"/>
                  </a:cubicBezTo>
                  <a:cubicBezTo>
                    <a:pt x="152" y="103"/>
                    <a:pt x="144" y="119"/>
                    <a:pt x="153" y="140"/>
                  </a:cubicBezTo>
                  <a:cubicBezTo>
                    <a:pt x="161" y="161"/>
                    <a:pt x="157" y="179"/>
                    <a:pt x="132" y="182"/>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52"/>
            <p:cNvSpPr/>
            <p:nvPr/>
          </p:nvSpPr>
          <p:spPr bwMode="auto">
            <a:xfrm>
              <a:off x="1311275" y="6140450"/>
              <a:ext cx="527050" cy="360363"/>
            </a:xfrm>
            <a:custGeom>
              <a:avLst/>
              <a:gdLst>
                <a:gd name="T0" fmla="*/ 0 w 124"/>
                <a:gd name="T1" fmla="*/ 43 h 85"/>
                <a:gd name="T2" fmla="*/ 124 w 124"/>
                <a:gd name="T3" fmla="*/ 0 h 85"/>
                <a:gd name="T4" fmla="*/ 0 w 124"/>
                <a:gd name="T5" fmla="*/ 43 h 85"/>
              </a:gdLst>
              <a:ahLst/>
              <a:cxnLst>
                <a:cxn ang="0">
                  <a:pos x="T0" y="T1"/>
                </a:cxn>
                <a:cxn ang="0">
                  <a:pos x="T2" y="T3"/>
                </a:cxn>
                <a:cxn ang="0">
                  <a:pos x="T4" y="T5"/>
                </a:cxn>
              </a:cxnLst>
              <a:rect l="0" t="0" r="r" b="b"/>
              <a:pathLst>
                <a:path w="124" h="85">
                  <a:moveTo>
                    <a:pt x="0" y="43"/>
                  </a:moveTo>
                  <a:cubicBezTo>
                    <a:pt x="51" y="72"/>
                    <a:pt x="102" y="30"/>
                    <a:pt x="124" y="0"/>
                  </a:cubicBezTo>
                  <a:cubicBezTo>
                    <a:pt x="109" y="41"/>
                    <a:pt x="59" y="85"/>
                    <a:pt x="0" y="43"/>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53"/>
            <p:cNvSpPr/>
            <p:nvPr/>
          </p:nvSpPr>
          <p:spPr bwMode="auto">
            <a:xfrm>
              <a:off x="1430338" y="6446838"/>
              <a:ext cx="441325" cy="304800"/>
            </a:xfrm>
            <a:custGeom>
              <a:avLst/>
              <a:gdLst>
                <a:gd name="T0" fmla="*/ 0 w 104"/>
                <a:gd name="T1" fmla="*/ 37 h 72"/>
                <a:gd name="T2" fmla="*/ 104 w 104"/>
                <a:gd name="T3" fmla="*/ 0 h 72"/>
                <a:gd name="T4" fmla="*/ 0 w 104"/>
                <a:gd name="T5" fmla="*/ 37 h 72"/>
              </a:gdLst>
              <a:ahLst/>
              <a:cxnLst>
                <a:cxn ang="0">
                  <a:pos x="T0" y="T1"/>
                </a:cxn>
                <a:cxn ang="0">
                  <a:pos x="T2" y="T3"/>
                </a:cxn>
                <a:cxn ang="0">
                  <a:pos x="T4" y="T5"/>
                </a:cxn>
              </a:cxnLst>
              <a:rect l="0" t="0" r="r" b="b"/>
              <a:pathLst>
                <a:path w="104" h="72">
                  <a:moveTo>
                    <a:pt x="0" y="37"/>
                  </a:moveTo>
                  <a:cubicBezTo>
                    <a:pt x="42" y="61"/>
                    <a:pt x="85" y="26"/>
                    <a:pt x="104" y="0"/>
                  </a:cubicBezTo>
                  <a:cubicBezTo>
                    <a:pt x="91" y="35"/>
                    <a:pt x="49" y="72"/>
                    <a:pt x="0" y="37"/>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54"/>
            <p:cNvSpPr/>
            <p:nvPr/>
          </p:nvSpPr>
          <p:spPr bwMode="auto">
            <a:xfrm>
              <a:off x="1285875" y="6242050"/>
              <a:ext cx="611188" cy="415925"/>
            </a:xfrm>
            <a:custGeom>
              <a:avLst/>
              <a:gdLst>
                <a:gd name="T0" fmla="*/ 0 w 144"/>
                <a:gd name="T1" fmla="*/ 50 h 98"/>
                <a:gd name="T2" fmla="*/ 144 w 144"/>
                <a:gd name="T3" fmla="*/ 0 h 98"/>
                <a:gd name="T4" fmla="*/ 0 w 144"/>
                <a:gd name="T5" fmla="*/ 50 h 98"/>
              </a:gdLst>
              <a:ahLst/>
              <a:cxnLst>
                <a:cxn ang="0">
                  <a:pos x="T0" y="T1"/>
                </a:cxn>
                <a:cxn ang="0">
                  <a:pos x="T2" y="T3"/>
                </a:cxn>
                <a:cxn ang="0">
                  <a:pos x="T4" y="T5"/>
                </a:cxn>
              </a:cxnLst>
              <a:rect l="0" t="0" r="r" b="b"/>
              <a:pathLst>
                <a:path w="144" h="98">
                  <a:moveTo>
                    <a:pt x="0" y="50"/>
                  </a:moveTo>
                  <a:cubicBezTo>
                    <a:pt x="59" y="83"/>
                    <a:pt x="118" y="35"/>
                    <a:pt x="144" y="0"/>
                  </a:cubicBezTo>
                  <a:cubicBezTo>
                    <a:pt x="126" y="47"/>
                    <a:pt x="69" y="98"/>
                    <a:pt x="0" y="50"/>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55"/>
            <p:cNvSpPr/>
            <p:nvPr/>
          </p:nvSpPr>
          <p:spPr bwMode="auto">
            <a:xfrm>
              <a:off x="1562100" y="6913563"/>
              <a:ext cx="454025" cy="309563"/>
            </a:xfrm>
            <a:custGeom>
              <a:avLst/>
              <a:gdLst>
                <a:gd name="T0" fmla="*/ 0 w 107"/>
                <a:gd name="T1" fmla="*/ 37 h 73"/>
                <a:gd name="T2" fmla="*/ 107 w 107"/>
                <a:gd name="T3" fmla="*/ 0 h 73"/>
                <a:gd name="T4" fmla="*/ 0 w 107"/>
                <a:gd name="T5" fmla="*/ 37 h 73"/>
              </a:gdLst>
              <a:ahLst/>
              <a:cxnLst>
                <a:cxn ang="0">
                  <a:pos x="T0" y="T1"/>
                </a:cxn>
                <a:cxn ang="0">
                  <a:pos x="T2" y="T3"/>
                </a:cxn>
                <a:cxn ang="0">
                  <a:pos x="T4" y="T5"/>
                </a:cxn>
              </a:cxnLst>
              <a:rect l="0" t="0" r="r" b="b"/>
              <a:pathLst>
                <a:path w="107" h="73">
                  <a:moveTo>
                    <a:pt x="0" y="37"/>
                  </a:moveTo>
                  <a:cubicBezTo>
                    <a:pt x="43" y="62"/>
                    <a:pt x="88" y="26"/>
                    <a:pt x="107" y="0"/>
                  </a:cubicBezTo>
                  <a:cubicBezTo>
                    <a:pt x="94" y="35"/>
                    <a:pt x="51" y="73"/>
                    <a:pt x="0" y="37"/>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56"/>
            <p:cNvSpPr/>
            <p:nvPr/>
          </p:nvSpPr>
          <p:spPr bwMode="auto">
            <a:xfrm>
              <a:off x="1633538" y="7053263"/>
              <a:ext cx="403225" cy="276225"/>
            </a:xfrm>
            <a:custGeom>
              <a:avLst/>
              <a:gdLst>
                <a:gd name="T0" fmla="*/ 0 w 95"/>
                <a:gd name="T1" fmla="*/ 33 h 65"/>
                <a:gd name="T2" fmla="*/ 95 w 95"/>
                <a:gd name="T3" fmla="*/ 0 h 65"/>
                <a:gd name="T4" fmla="*/ 0 w 95"/>
                <a:gd name="T5" fmla="*/ 33 h 65"/>
              </a:gdLst>
              <a:ahLst/>
              <a:cxnLst>
                <a:cxn ang="0">
                  <a:pos x="T0" y="T1"/>
                </a:cxn>
                <a:cxn ang="0">
                  <a:pos x="T2" y="T3"/>
                </a:cxn>
                <a:cxn ang="0">
                  <a:pos x="T4" y="T5"/>
                </a:cxn>
              </a:cxnLst>
              <a:rect l="0" t="0" r="r" b="b"/>
              <a:pathLst>
                <a:path w="95" h="65">
                  <a:moveTo>
                    <a:pt x="0" y="33"/>
                  </a:moveTo>
                  <a:cubicBezTo>
                    <a:pt x="38" y="55"/>
                    <a:pt x="78" y="23"/>
                    <a:pt x="95" y="0"/>
                  </a:cubicBezTo>
                  <a:cubicBezTo>
                    <a:pt x="83" y="31"/>
                    <a:pt x="45" y="65"/>
                    <a:pt x="0" y="33"/>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57"/>
            <p:cNvSpPr/>
            <p:nvPr/>
          </p:nvSpPr>
          <p:spPr bwMode="auto">
            <a:xfrm>
              <a:off x="1970088" y="7800975"/>
              <a:ext cx="309563" cy="207963"/>
            </a:xfrm>
            <a:custGeom>
              <a:avLst/>
              <a:gdLst>
                <a:gd name="T0" fmla="*/ 0 w 73"/>
                <a:gd name="T1" fmla="*/ 25 h 49"/>
                <a:gd name="T2" fmla="*/ 73 w 73"/>
                <a:gd name="T3" fmla="*/ 0 h 49"/>
                <a:gd name="T4" fmla="*/ 0 w 73"/>
                <a:gd name="T5" fmla="*/ 25 h 49"/>
              </a:gdLst>
              <a:ahLst/>
              <a:cxnLst>
                <a:cxn ang="0">
                  <a:pos x="T0" y="T1"/>
                </a:cxn>
                <a:cxn ang="0">
                  <a:pos x="T2" y="T3"/>
                </a:cxn>
                <a:cxn ang="0">
                  <a:pos x="T4" y="T5"/>
                </a:cxn>
              </a:cxnLst>
              <a:rect l="0" t="0" r="r" b="b"/>
              <a:pathLst>
                <a:path w="73" h="49">
                  <a:moveTo>
                    <a:pt x="0" y="25"/>
                  </a:moveTo>
                  <a:cubicBezTo>
                    <a:pt x="30" y="41"/>
                    <a:pt x="59" y="17"/>
                    <a:pt x="73" y="0"/>
                  </a:cubicBezTo>
                  <a:cubicBezTo>
                    <a:pt x="63" y="23"/>
                    <a:pt x="35" y="49"/>
                    <a:pt x="0" y="25"/>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58"/>
            <p:cNvSpPr/>
            <p:nvPr/>
          </p:nvSpPr>
          <p:spPr bwMode="auto">
            <a:xfrm>
              <a:off x="2008188" y="7880350"/>
              <a:ext cx="304800" cy="212725"/>
            </a:xfrm>
            <a:custGeom>
              <a:avLst/>
              <a:gdLst>
                <a:gd name="T0" fmla="*/ 0 w 72"/>
                <a:gd name="T1" fmla="*/ 25 h 50"/>
                <a:gd name="T2" fmla="*/ 72 w 72"/>
                <a:gd name="T3" fmla="*/ 0 h 50"/>
                <a:gd name="T4" fmla="*/ 0 w 72"/>
                <a:gd name="T5" fmla="*/ 25 h 50"/>
              </a:gdLst>
              <a:ahLst/>
              <a:cxnLst>
                <a:cxn ang="0">
                  <a:pos x="T0" y="T1"/>
                </a:cxn>
                <a:cxn ang="0">
                  <a:pos x="T2" y="T3"/>
                </a:cxn>
                <a:cxn ang="0">
                  <a:pos x="T4" y="T5"/>
                </a:cxn>
              </a:cxnLst>
              <a:rect l="0" t="0" r="r" b="b"/>
              <a:pathLst>
                <a:path w="72" h="50">
                  <a:moveTo>
                    <a:pt x="0" y="25"/>
                  </a:moveTo>
                  <a:cubicBezTo>
                    <a:pt x="29" y="42"/>
                    <a:pt x="59" y="18"/>
                    <a:pt x="72" y="0"/>
                  </a:cubicBezTo>
                  <a:cubicBezTo>
                    <a:pt x="63" y="24"/>
                    <a:pt x="34" y="50"/>
                    <a:pt x="0" y="25"/>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8" name="组合 67"/>
          <p:cNvGrpSpPr/>
          <p:nvPr/>
        </p:nvGrpSpPr>
        <p:grpSpPr>
          <a:xfrm>
            <a:off x="2627506" y="5572110"/>
            <a:ext cx="386620" cy="444161"/>
            <a:chOff x="595313" y="5838825"/>
            <a:chExt cx="949325" cy="1090613"/>
          </a:xfrm>
        </p:grpSpPr>
        <p:sp>
          <p:nvSpPr>
            <p:cNvPr id="69" name="Freeform 59"/>
            <p:cNvSpPr/>
            <p:nvPr/>
          </p:nvSpPr>
          <p:spPr bwMode="auto">
            <a:xfrm>
              <a:off x="866775" y="6021388"/>
              <a:ext cx="677863" cy="908050"/>
            </a:xfrm>
            <a:custGeom>
              <a:avLst/>
              <a:gdLst>
                <a:gd name="T0" fmla="*/ 108 w 160"/>
                <a:gd name="T1" fmla="*/ 184 h 214"/>
                <a:gd name="T2" fmla="*/ 81 w 160"/>
                <a:gd name="T3" fmla="*/ 69 h 214"/>
                <a:gd name="T4" fmla="*/ 21 w 160"/>
                <a:gd name="T5" fmla="*/ 10 h 214"/>
                <a:gd name="T6" fmla="*/ 34 w 160"/>
                <a:gd name="T7" fmla="*/ 94 h 214"/>
                <a:gd name="T8" fmla="*/ 108 w 160"/>
                <a:gd name="T9" fmla="*/ 184 h 214"/>
              </a:gdLst>
              <a:ahLst/>
              <a:cxnLst>
                <a:cxn ang="0">
                  <a:pos x="T0" y="T1"/>
                </a:cxn>
                <a:cxn ang="0">
                  <a:pos x="T2" y="T3"/>
                </a:cxn>
                <a:cxn ang="0">
                  <a:pos x="T4" y="T5"/>
                </a:cxn>
                <a:cxn ang="0">
                  <a:pos x="T6" y="T7"/>
                </a:cxn>
                <a:cxn ang="0">
                  <a:pos x="T8" y="T9"/>
                </a:cxn>
              </a:cxnLst>
              <a:rect l="0" t="0" r="r" b="b"/>
              <a:pathLst>
                <a:path w="160" h="214">
                  <a:moveTo>
                    <a:pt x="108" y="184"/>
                  </a:moveTo>
                  <a:cubicBezTo>
                    <a:pt x="160" y="156"/>
                    <a:pt x="136" y="114"/>
                    <a:pt x="81" y="69"/>
                  </a:cubicBezTo>
                  <a:cubicBezTo>
                    <a:pt x="51" y="45"/>
                    <a:pt x="42" y="0"/>
                    <a:pt x="21" y="10"/>
                  </a:cubicBezTo>
                  <a:cubicBezTo>
                    <a:pt x="0" y="21"/>
                    <a:pt x="28" y="44"/>
                    <a:pt x="34" y="94"/>
                  </a:cubicBezTo>
                  <a:cubicBezTo>
                    <a:pt x="40" y="151"/>
                    <a:pt x="52" y="214"/>
                    <a:pt x="108" y="184"/>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60"/>
            <p:cNvSpPr/>
            <p:nvPr/>
          </p:nvSpPr>
          <p:spPr bwMode="auto">
            <a:xfrm>
              <a:off x="595313" y="5838825"/>
              <a:ext cx="868363" cy="727075"/>
            </a:xfrm>
            <a:custGeom>
              <a:avLst/>
              <a:gdLst>
                <a:gd name="T0" fmla="*/ 67 w 205"/>
                <a:gd name="T1" fmla="*/ 25 h 171"/>
                <a:gd name="T2" fmla="*/ 186 w 205"/>
                <a:gd name="T3" fmla="*/ 46 h 171"/>
                <a:gd name="T4" fmla="*/ 125 w 205"/>
                <a:gd name="T5" fmla="*/ 133 h 171"/>
                <a:gd name="T6" fmla="*/ 19 w 205"/>
                <a:gd name="T7" fmla="*/ 135 h 171"/>
                <a:gd name="T8" fmla="*/ 67 w 205"/>
                <a:gd name="T9" fmla="*/ 25 h 171"/>
              </a:gdLst>
              <a:ahLst/>
              <a:cxnLst>
                <a:cxn ang="0">
                  <a:pos x="T0" y="T1"/>
                </a:cxn>
                <a:cxn ang="0">
                  <a:pos x="T2" y="T3"/>
                </a:cxn>
                <a:cxn ang="0">
                  <a:pos x="T4" y="T5"/>
                </a:cxn>
                <a:cxn ang="0">
                  <a:pos x="T6" y="T7"/>
                </a:cxn>
                <a:cxn ang="0">
                  <a:pos x="T8" y="T9"/>
                </a:cxn>
              </a:cxnLst>
              <a:rect l="0" t="0" r="r" b="b"/>
              <a:pathLst>
                <a:path w="205" h="171">
                  <a:moveTo>
                    <a:pt x="67" y="25"/>
                  </a:moveTo>
                  <a:cubicBezTo>
                    <a:pt x="113" y="0"/>
                    <a:pt x="166" y="9"/>
                    <a:pt x="186" y="46"/>
                  </a:cubicBezTo>
                  <a:cubicBezTo>
                    <a:pt x="205" y="82"/>
                    <a:pt x="171" y="108"/>
                    <a:pt x="125" y="133"/>
                  </a:cubicBezTo>
                  <a:cubicBezTo>
                    <a:pt x="79" y="157"/>
                    <a:pt x="39" y="171"/>
                    <a:pt x="19" y="135"/>
                  </a:cubicBezTo>
                  <a:cubicBezTo>
                    <a:pt x="0" y="99"/>
                    <a:pt x="21" y="49"/>
                    <a:pt x="67" y="25"/>
                  </a:cubicBezTo>
                  <a:close/>
                </a:path>
              </a:pathLst>
            </a:custGeom>
            <a:solidFill>
              <a:srgbClr val="AC92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61"/>
            <p:cNvSpPr/>
            <p:nvPr/>
          </p:nvSpPr>
          <p:spPr bwMode="auto">
            <a:xfrm>
              <a:off x="679450" y="6021388"/>
              <a:ext cx="225425" cy="309563"/>
            </a:xfrm>
            <a:custGeom>
              <a:avLst/>
              <a:gdLst>
                <a:gd name="T0" fmla="*/ 12 w 53"/>
                <a:gd name="T1" fmla="*/ 73 h 73"/>
                <a:gd name="T2" fmla="*/ 53 w 53"/>
                <a:gd name="T3" fmla="*/ 0 h 73"/>
                <a:gd name="T4" fmla="*/ 12 w 53"/>
                <a:gd name="T5" fmla="*/ 73 h 73"/>
              </a:gdLst>
              <a:ahLst/>
              <a:cxnLst>
                <a:cxn ang="0">
                  <a:pos x="T0" y="T1"/>
                </a:cxn>
                <a:cxn ang="0">
                  <a:pos x="T2" y="T3"/>
                </a:cxn>
                <a:cxn ang="0">
                  <a:pos x="T4" y="T5"/>
                </a:cxn>
              </a:cxnLst>
              <a:rect l="0" t="0" r="r" b="b"/>
              <a:pathLst>
                <a:path w="53" h="73">
                  <a:moveTo>
                    <a:pt x="12" y="73"/>
                  </a:moveTo>
                  <a:cubicBezTo>
                    <a:pt x="0" y="60"/>
                    <a:pt x="12" y="8"/>
                    <a:pt x="53" y="0"/>
                  </a:cubicBezTo>
                  <a:cubicBezTo>
                    <a:pt x="23" y="19"/>
                    <a:pt x="11" y="58"/>
                    <a:pt x="12" y="73"/>
                  </a:cubicBezTo>
                  <a:close/>
                </a:path>
              </a:pathLst>
            </a:custGeom>
            <a:solidFill>
              <a:srgbClr val="E2C8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2" name="组合 71"/>
          <p:cNvGrpSpPr/>
          <p:nvPr/>
        </p:nvGrpSpPr>
        <p:grpSpPr>
          <a:xfrm>
            <a:off x="674476" y="943842"/>
            <a:ext cx="837893" cy="857289"/>
            <a:chOff x="4688841" y="3157538"/>
            <a:chExt cx="2057400" cy="2105025"/>
          </a:xfrm>
        </p:grpSpPr>
        <p:sp>
          <p:nvSpPr>
            <p:cNvPr id="73" name="Freeform 62"/>
            <p:cNvSpPr/>
            <p:nvPr/>
          </p:nvSpPr>
          <p:spPr bwMode="auto">
            <a:xfrm>
              <a:off x="4747578" y="3429000"/>
              <a:ext cx="1998663" cy="1833563"/>
            </a:xfrm>
            <a:custGeom>
              <a:avLst/>
              <a:gdLst>
                <a:gd name="T0" fmla="*/ 132 w 471"/>
                <a:gd name="T1" fmla="*/ 70 h 432"/>
                <a:gd name="T2" fmla="*/ 414 w 471"/>
                <a:gd name="T3" fmla="*/ 89 h 432"/>
                <a:gd name="T4" fmla="*/ 339 w 471"/>
                <a:gd name="T5" fmla="*/ 362 h 432"/>
                <a:gd name="T6" fmla="*/ 57 w 471"/>
                <a:gd name="T7" fmla="*/ 343 h 432"/>
                <a:gd name="T8" fmla="*/ 132 w 471"/>
                <a:gd name="T9" fmla="*/ 70 h 432"/>
              </a:gdLst>
              <a:ahLst/>
              <a:cxnLst>
                <a:cxn ang="0">
                  <a:pos x="T0" y="T1"/>
                </a:cxn>
                <a:cxn ang="0">
                  <a:pos x="T2" y="T3"/>
                </a:cxn>
                <a:cxn ang="0">
                  <a:pos x="T4" y="T5"/>
                </a:cxn>
                <a:cxn ang="0">
                  <a:pos x="T6" y="T7"/>
                </a:cxn>
                <a:cxn ang="0">
                  <a:pos x="T8" y="T9"/>
                </a:cxn>
              </a:cxnLst>
              <a:rect l="0" t="0" r="r" b="b"/>
              <a:pathLst>
                <a:path w="471" h="432">
                  <a:moveTo>
                    <a:pt x="132" y="70"/>
                  </a:moveTo>
                  <a:cubicBezTo>
                    <a:pt x="230" y="0"/>
                    <a:pt x="356" y="9"/>
                    <a:pt x="414" y="89"/>
                  </a:cubicBezTo>
                  <a:cubicBezTo>
                    <a:pt x="471" y="170"/>
                    <a:pt x="438" y="292"/>
                    <a:pt x="339" y="362"/>
                  </a:cubicBezTo>
                  <a:cubicBezTo>
                    <a:pt x="241" y="432"/>
                    <a:pt x="115" y="424"/>
                    <a:pt x="57" y="343"/>
                  </a:cubicBezTo>
                  <a:cubicBezTo>
                    <a:pt x="0" y="262"/>
                    <a:pt x="33" y="140"/>
                    <a:pt x="132" y="70"/>
                  </a:cubicBezTo>
                  <a:close/>
                </a:path>
              </a:pathLst>
            </a:custGeom>
            <a:solidFill>
              <a:srgbClr val="E660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63"/>
            <p:cNvSpPr/>
            <p:nvPr/>
          </p:nvSpPr>
          <p:spPr bwMode="auto">
            <a:xfrm>
              <a:off x="4688841" y="3335338"/>
              <a:ext cx="1519238" cy="993775"/>
            </a:xfrm>
            <a:custGeom>
              <a:avLst/>
              <a:gdLst>
                <a:gd name="T0" fmla="*/ 60 w 358"/>
                <a:gd name="T1" fmla="*/ 34 h 234"/>
                <a:gd name="T2" fmla="*/ 81 w 358"/>
                <a:gd name="T3" fmla="*/ 141 h 234"/>
                <a:gd name="T4" fmla="*/ 91 w 358"/>
                <a:gd name="T5" fmla="*/ 175 h 234"/>
                <a:gd name="T6" fmla="*/ 5 w 358"/>
                <a:gd name="T7" fmla="*/ 150 h 234"/>
                <a:gd name="T8" fmla="*/ 81 w 358"/>
                <a:gd name="T9" fmla="*/ 204 h 234"/>
                <a:gd name="T10" fmla="*/ 157 w 358"/>
                <a:gd name="T11" fmla="*/ 166 h 234"/>
                <a:gd name="T12" fmla="*/ 185 w 358"/>
                <a:gd name="T13" fmla="*/ 213 h 234"/>
                <a:gd name="T14" fmla="*/ 200 w 358"/>
                <a:gd name="T15" fmla="*/ 213 h 234"/>
                <a:gd name="T16" fmla="*/ 201 w 358"/>
                <a:gd name="T17" fmla="*/ 136 h 234"/>
                <a:gd name="T18" fmla="*/ 319 w 358"/>
                <a:gd name="T19" fmla="*/ 113 h 234"/>
                <a:gd name="T20" fmla="*/ 279 w 358"/>
                <a:gd name="T21" fmla="*/ 111 h 234"/>
                <a:gd name="T22" fmla="*/ 233 w 358"/>
                <a:gd name="T23" fmla="*/ 41 h 234"/>
                <a:gd name="T24" fmla="*/ 249 w 358"/>
                <a:gd name="T25" fmla="*/ 11 h 234"/>
                <a:gd name="T26" fmla="*/ 171 w 358"/>
                <a:gd name="T27" fmla="*/ 54 h 234"/>
                <a:gd name="T28" fmla="*/ 163 w 358"/>
                <a:gd name="T29" fmla="*/ 29 h 234"/>
                <a:gd name="T30" fmla="*/ 118 w 358"/>
                <a:gd name="T31" fmla="*/ 97 h 234"/>
                <a:gd name="T32" fmla="*/ 67 w 358"/>
                <a:gd name="T33" fmla="*/ 59 h 234"/>
                <a:gd name="T34" fmla="*/ 60 w 358"/>
                <a:gd name="T35" fmla="*/ 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8" h="234">
                  <a:moveTo>
                    <a:pt x="60" y="34"/>
                  </a:moveTo>
                  <a:cubicBezTo>
                    <a:pt x="44" y="66"/>
                    <a:pt x="44" y="128"/>
                    <a:pt x="81" y="141"/>
                  </a:cubicBezTo>
                  <a:cubicBezTo>
                    <a:pt x="118" y="154"/>
                    <a:pt x="118" y="163"/>
                    <a:pt x="91" y="175"/>
                  </a:cubicBezTo>
                  <a:cubicBezTo>
                    <a:pt x="64" y="188"/>
                    <a:pt x="0" y="132"/>
                    <a:pt x="5" y="150"/>
                  </a:cubicBezTo>
                  <a:cubicBezTo>
                    <a:pt x="9" y="167"/>
                    <a:pt x="44" y="196"/>
                    <a:pt x="81" y="204"/>
                  </a:cubicBezTo>
                  <a:cubicBezTo>
                    <a:pt x="119" y="212"/>
                    <a:pt x="132" y="163"/>
                    <a:pt x="157" y="166"/>
                  </a:cubicBezTo>
                  <a:cubicBezTo>
                    <a:pt x="181" y="170"/>
                    <a:pt x="201" y="191"/>
                    <a:pt x="185" y="213"/>
                  </a:cubicBezTo>
                  <a:cubicBezTo>
                    <a:pt x="169" y="234"/>
                    <a:pt x="186" y="226"/>
                    <a:pt x="200" y="213"/>
                  </a:cubicBezTo>
                  <a:cubicBezTo>
                    <a:pt x="215" y="201"/>
                    <a:pt x="182" y="155"/>
                    <a:pt x="201" y="136"/>
                  </a:cubicBezTo>
                  <a:cubicBezTo>
                    <a:pt x="220" y="118"/>
                    <a:pt x="279" y="140"/>
                    <a:pt x="319" y="113"/>
                  </a:cubicBezTo>
                  <a:cubicBezTo>
                    <a:pt x="358" y="86"/>
                    <a:pt x="309" y="110"/>
                    <a:pt x="279" y="111"/>
                  </a:cubicBezTo>
                  <a:cubicBezTo>
                    <a:pt x="250" y="113"/>
                    <a:pt x="193" y="69"/>
                    <a:pt x="233" y="41"/>
                  </a:cubicBezTo>
                  <a:cubicBezTo>
                    <a:pt x="273" y="13"/>
                    <a:pt x="269" y="6"/>
                    <a:pt x="249" y="11"/>
                  </a:cubicBezTo>
                  <a:cubicBezTo>
                    <a:pt x="228" y="17"/>
                    <a:pt x="164" y="91"/>
                    <a:pt x="171" y="54"/>
                  </a:cubicBezTo>
                  <a:cubicBezTo>
                    <a:pt x="178" y="17"/>
                    <a:pt x="175" y="0"/>
                    <a:pt x="163" y="29"/>
                  </a:cubicBezTo>
                  <a:cubicBezTo>
                    <a:pt x="152" y="57"/>
                    <a:pt x="144" y="81"/>
                    <a:pt x="118" y="97"/>
                  </a:cubicBezTo>
                  <a:cubicBezTo>
                    <a:pt x="92" y="114"/>
                    <a:pt x="55" y="96"/>
                    <a:pt x="67" y="59"/>
                  </a:cubicBezTo>
                  <a:cubicBezTo>
                    <a:pt x="78" y="22"/>
                    <a:pt x="66" y="20"/>
                    <a:pt x="60" y="34"/>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65"/>
            <p:cNvSpPr/>
            <p:nvPr/>
          </p:nvSpPr>
          <p:spPr bwMode="auto">
            <a:xfrm>
              <a:off x="5044441" y="3157538"/>
              <a:ext cx="471488" cy="852488"/>
            </a:xfrm>
            <a:custGeom>
              <a:avLst/>
              <a:gdLst>
                <a:gd name="T0" fmla="*/ 31 w 111"/>
                <a:gd name="T1" fmla="*/ 31 h 201"/>
                <a:gd name="T2" fmla="*/ 80 w 111"/>
                <a:gd name="T3" fmla="*/ 138 h 201"/>
                <a:gd name="T4" fmla="*/ 104 w 111"/>
                <a:gd name="T5" fmla="*/ 171 h 201"/>
                <a:gd name="T6" fmla="*/ 54 w 111"/>
                <a:gd name="T7" fmla="*/ 182 h 201"/>
                <a:gd name="T8" fmla="*/ 7 w 111"/>
                <a:gd name="T9" fmla="*/ 30 h 201"/>
                <a:gd name="T10" fmla="*/ 31 w 111"/>
                <a:gd name="T11" fmla="*/ 31 h 201"/>
              </a:gdLst>
              <a:ahLst/>
              <a:cxnLst>
                <a:cxn ang="0">
                  <a:pos x="T0" y="T1"/>
                </a:cxn>
                <a:cxn ang="0">
                  <a:pos x="T2" y="T3"/>
                </a:cxn>
                <a:cxn ang="0">
                  <a:pos x="T4" y="T5"/>
                </a:cxn>
                <a:cxn ang="0">
                  <a:pos x="T6" y="T7"/>
                </a:cxn>
                <a:cxn ang="0">
                  <a:pos x="T8" y="T9"/>
                </a:cxn>
                <a:cxn ang="0">
                  <a:pos x="T10" y="T11"/>
                </a:cxn>
              </a:cxnLst>
              <a:rect l="0" t="0" r="r" b="b"/>
              <a:pathLst>
                <a:path w="111" h="201">
                  <a:moveTo>
                    <a:pt x="31" y="31"/>
                  </a:moveTo>
                  <a:cubicBezTo>
                    <a:pt x="32" y="62"/>
                    <a:pt x="43" y="128"/>
                    <a:pt x="80" y="138"/>
                  </a:cubicBezTo>
                  <a:cubicBezTo>
                    <a:pt x="99" y="144"/>
                    <a:pt x="111" y="153"/>
                    <a:pt x="104" y="171"/>
                  </a:cubicBezTo>
                  <a:cubicBezTo>
                    <a:pt x="96" y="189"/>
                    <a:pt x="77" y="201"/>
                    <a:pt x="54" y="182"/>
                  </a:cubicBezTo>
                  <a:cubicBezTo>
                    <a:pt x="17" y="150"/>
                    <a:pt x="0" y="68"/>
                    <a:pt x="7" y="30"/>
                  </a:cubicBezTo>
                  <a:cubicBezTo>
                    <a:pt x="11" y="2"/>
                    <a:pt x="30" y="0"/>
                    <a:pt x="31" y="31"/>
                  </a:cubicBezTo>
                  <a:close/>
                </a:path>
              </a:pathLst>
            </a:custGeom>
            <a:solidFill>
              <a:srgbClr val="3D6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6" name="组合 75"/>
          <p:cNvGrpSpPr/>
          <p:nvPr/>
        </p:nvGrpSpPr>
        <p:grpSpPr>
          <a:xfrm>
            <a:off x="4615264" y="1670782"/>
            <a:ext cx="393732" cy="435756"/>
            <a:chOff x="4532313" y="5907088"/>
            <a:chExt cx="966787" cy="1069975"/>
          </a:xfrm>
        </p:grpSpPr>
        <p:sp>
          <p:nvSpPr>
            <p:cNvPr id="77" name="Freeform 66"/>
            <p:cNvSpPr/>
            <p:nvPr/>
          </p:nvSpPr>
          <p:spPr bwMode="auto">
            <a:xfrm>
              <a:off x="4532313" y="6084888"/>
              <a:ext cx="700088" cy="892175"/>
            </a:xfrm>
            <a:custGeom>
              <a:avLst/>
              <a:gdLst>
                <a:gd name="T0" fmla="*/ 58 w 165"/>
                <a:gd name="T1" fmla="*/ 185 h 210"/>
                <a:gd name="T2" fmla="*/ 133 w 165"/>
                <a:gd name="T3" fmla="*/ 94 h 210"/>
                <a:gd name="T4" fmla="*/ 144 w 165"/>
                <a:gd name="T5" fmla="*/ 11 h 210"/>
                <a:gd name="T6" fmla="*/ 85 w 165"/>
                <a:gd name="T7" fmla="*/ 72 h 210"/>
                <a:gd name="T8" fmla="*/ 58 w 165"/>
                <a:gd name="T9" fmla="*/ 185 h 210"/>
              </a:gdLst>
              <a:ahLst/>
              <a:cxnLst>
                <a:cxn ang="0">
                  <a:pos x="T0" y="T1"/>
                </a:cxn>
                <a:cxn ang="0">
                  <a:pos x="T2" y="T3"/>
                </a:cxn>
                <a:cxn ang="0">
                  <a:pos x="T4" y="T5"/>
                </a:cxn>
                <a:cxn ang="0">
                  <a:pos x="T6" y="T7"/>
                </a:cxn>
                <a:cxn ang="0">
                  <a:pos x="T8" y="T9"/>
                </a:cxn>
              </a:cxnLst>
              <a:rect l="0" t="0" r="r" b="b"/>
              <a:pathLst>
                <a:path w="165" h="210">
                  <a:moveTo>
                    <a:pt x="58" y="185"/>
                  </a:moveTo>
                  <a:cubicBezTo>
                    <a:pt x="111" y="210"/>
                    <a:pt x="130" y="166"/>
                    <a:pt x="133" y="94"/>
                  </a:cubicBezTo>
                  <a:cubicBezTo>
                    <a:pt x="134" y="56"/>
                    <a:pt x="165" y="22"/>
                    <a:pt x="144" y="11"/>
                  </a:cubicBezTo>
                  <a:cubicBezTo>
                    <a:pt x="123" y="0"/>
                    <a:pt x="121" y="37"/>
                    <a:pt x="85" y="72"/>
                  </a:cubicBezTo>
                  <a:cubicBezTo>
                    <a:pt x="43" y="111"/>
                    <a:pt x="0" y="158"/>
                    <a:pt x="58" y="185"/>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67"/>
            <p:cNvSpPr/>
            <p:nvPr/>
          </p:nvSpPr>
          <p:spPr bwMode="auto">
            <a:xfrm>
              <a:off x="4625975" y="5907088"/>
              <a:ext cx="873125" cy="709613"/>
            </a:xfrm>
            <a:custGeom>
              <a:avLst/>
              <a:gdLst>
                <a:gd name="T0" fmla="*/ 134 w 206"/>
                <a:gd name="T1" fmla="*/ 22 h 167"/>
                <a:gd name="T2" fmla="*/ 189 w 206"/>
                <a:gd name="T3" fmla="*/ 129 h 167"/>
                <a:gd name="T4" fmla="*/ 83 w 206"/>
                <a:gd name="T5" fmla="*/ 133 h 167"/>
                <a:gd name="T6" fmla="*/ 17 w 206"/>
                <a:gd name="T7" fmla="*/ 50 h 167"/>
                <a:gd name="T8" fmla="*/ 134 w 206"/>
                <a:gd name="T9" fmla="*/ 22 h 167"/>
              </a:gdLst>
              <a:ahLst/>
              <a:cxnLst>
                <a:cxn ang="0">
                  <a:pos x="T0" y="T1"/>
                </a:cxn>
                <a:cxn ang="0">
                  <a:pos x="T2" y="T3"/>
                </a:cxn>
                <a:cxn ang="0">
                  <a:pos x="T4" y="T5"/>
                </a:cxn>
                <a:cxn ang="0">
                  <a:pos x="T6" y="T7"/>
                </a:cxn>
                <a:cxn ang="0">
                  <a:pos x="T8" y="T9"/>
                </a:cxn>
              </a:cxnLst>
              <a:rect l="0" t="0" r="r" b="b"/>
              <a:pathLst>
                <a:path w="206" h="167">
                  <a:moveTo>
                    <a:pt x="134" y="22"/>
                  </a:moveTo>
                  <a:cubicBezTo>
                    <a:pt x="182" y="44"/>
                    <a:pt x="206" y="92"/>
                    <a:pt x="189" y="129"/>
                  </a:cubicBezTo>
                  <a:cubicBezTo>
                    <a:pt x="172" y="167"/>
                    <a:pt x="130" y="155"/>
                    <a:pt x="83" y="133"/>
                  </a:cubicBezTo>
                  <a:cubicBezTo>
                    <a:pt x="36" y="111"/>
                    <a:pt x="0" y="87"/>
                    <a:pt x="17" y="50"/>
                  </a:cubicBezTo>
                  <a:cubicBezTo>
                    <a:pt x="35" y="12"/>
                    <a:pt x="87" y="0"/>
                    <a:pt x="134" y="22"/>
                  </a:cubicBezTo>
                  <a:close/>
                </a:path>
              </a:pathLst>
            </a:custGeom>
            <a:solidFill>
              <a:srgbClr val="AC92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68"/>
            <p:cNvSpPr/>
            <p:nvPr/>
          </p:nvSpPr>
          <p:spPr bwMode="auto">
            <a:xfrm>
              <a:off x="4795838" y="5949950"/>
              <a:ext cx="352425" cy="160338"/>
            </a:xfrm>
            <a:custGeom>
              <a:avLst/>
              <a:gdLst>
                <a:gd name="T0" fmla="*/ 0 w 83"/>
                <a:gd name="T1" fmla="*/ 38 h 38"/>
                <a:gd name="T2" fmla="*/ 83 w 83"/>
                <a:gd name="T3" fmla="*/ 27 h 38"/>
                <a:gd name="T4" fmla="*/ 0 w 83"/>
                <a:gd name="T5" fmla="*/ 38 h 38"/>
              </a:gdLst>
              <a:ahLst/>
              <a:cxnLst>
                <a:cxn ang="0">
                  <a:pos x="T0" y="T1"/>
                </a:cxn>
                <a:cxn ang="0">
                  <a:pos x="T2" y="T3"/>
                </a:cxn>
                <a:cxn ang="0">
                  <a:pos x="T4" y="T5"/>
                </a:cxn>
              </a:cxnLst>
              <a:rect l="0" t="0" r="r" b="b"/>
              <a:pathLst>
                <a:path w="83" h="38">
                  <a:moveTo>
                    <a:pt x="0" y="38"/>
                  </a:moveTo>
                  <a:cubicBezTo>
                    <a:pt x="3" y="21"/>
                    <a:pt x="52" y="0"/>
                    <a:pt x="83" y="27"/>
                  </a:cubicBezTo>
                  <a:cubicBezTo>
                    <a:pt x="50" y="14"/>
                    <a:pt x="12" y="28"/>
                    <a:pt x="0" y="38"/>
                  </a:cubicBezTo>
                  <a:close/>
                </a:path>
              </a:pathLst>
            </a:custGeom>
            <a:solidFill>
              <a:srgbClr val="E2C8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28281" y="47135"/>
            <a:ext cx="12085163" cy="6749591"/>
          </a:xfrm>
          <a:prstGeom prst="roundRect">
            <a:avLst>
              <a:gd name="adj" fmla="val 4326"/>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5" name="MH_Number_1"/>
          <p:cNvSpPr/>
          <p:nvPr>
            <p:custDataLst>
              <p:tags r:id="rId1"/>
            </p:custDataLst>
          </p:nvPr>
        </p:nvSpPr>
        <p:spPr>
          <a:xfrm>
            <a:off x="103695" y="113388"/>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1</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MH_Entry_1"/>
          <p:cNvSpPr/>
          <p:nvPr>
            <p:custDataLst>
              <p:tags r:id="rId2"/>
            </p:custDataLst>
          </p:nvPr>
        </p:nvSpPr>
        <p:spPr>
          <a:xfrm>
            <a:off x="593483" y="113388"/>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grpSp>
        <p:nvGrpSpPr>
          <p:cNvPr id="7" name="组合 6"/>
          <p:cNvGrpSpPr/>
          <p:nvPr/>
        </p:nvGrpSpPr>
        <p:grpSpPr bwMode="auto">
          <a:xfrm>
            <a:off x="4271963" y="4000500"/>
            <a:ext cx="3625850" cy="1920875"/>
            <a:chOff x="4271751" y="4000546"/>
            <a:chExt cx="3625362" cy="1921598"/>
          </a:xfrm>
        </p:grpSpPr>
        <p:grpSp>
          <p:nvGrpSpPr>
            <p:cNvPr id="8" name="组合 48"/>
            <p:cNvGrpSpPr/>
            <p:nvPr/>
          </p:nvGrpSpPr>
          <p:grpSpPr bwMode="auto">
            <a:xfrm>
              <a:off x="4346273" y="4089924"/>
              <a:ext cx="3499454" cy="1832220"/>
              <a:chOff x="4346273" y="4089924"/>
              <a:chExt cx="3499454" cy="1832220"/>
            </a:xfrm>
          </p:grpSpPr>
          <p:sp>
            <p:nvSpPr>
              <p:cNvPr id="13" name="Freeform 5"/>
              <p:cNvSpPr/>
              <p:nvPr/>
            </p:nvSpPr>
            <p:spPr bwMode="auto">
              <a:xfrm>
                <a:off x="4348444" y="4089924"/>
                <a:ext cx="3497283" cy="1432779"/>
              </a:xfrm>
              <a:custGeom>
                <a:avLst/>
                <a:gdLst>
                  <a:gd name="T0" fmla="*/ 0 w 3222"/>
                  <a:gd name="T1" fmla="*/ 2147483646 h 1320"/>
                  <a:gd name="T2" fmla="*/ 2147483646 w 3222"/>
                  <a:gd name="T3" fmla="*/ 0 h 1320"/>
                  <a:gd name="T4" fmla="*/ 2147483646 w 3222"/>
                  <a:gd name="T5" fmla="*/ 2147483646 h 1320"/>
                  <a:gd name="T6" fmla="*/ 2147483646 w 3222"/>
                  <a:gd name="T7" fmla="*/ 2147483646 h 1320"/>
                  <a:gd name="T8" fmla="*/ 0 w 3222"/>
                  <a:gd name="T9" fmla="*/ 2147483646 h 1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22" h="1320">
                    <a:moveTo>
                      <a:pt x="0" y="588"/>
                    </a:moveTo>
                    <a:lnTo>
                      <a:pt x="1608" y="0"/>
                    </a:lnTo>
                    <a:lnTo>
                      <a:pt x="3222" y="588"/>
                    </a:lnTo>
                    <a:lnTo>
                      <a:pt x="1610" y="1320"/>
                    </a:lnTo>
                    <a:lnTo>
                      <a:pt x="0" y="588"/>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6"/>
              <p:cNvSpPr/>
              <p:nvPr/>
            </p:nvSpPr>
            <p:spPr bwMode="auto">
              <a:xfrm>
                <a:off x="4346273" y="4728161"/>
                <a:ext cx="1751898" cy="1193983"/>
              </a:xfrm>
              <a:custGeom>
                <a:avLst/>
                <a:gdLst>
                  <a:gd name="T0" fmla="*/ 2147483646 w 1614"/>
                  <a:gd name="T1" fmla="*/ 2147483646 h 1100"/>
                  <a:gd name="T2" fmla="*/ 2147483646 w 1614"/>
                  <a:gd name="T3" fmla="*/ 2147483646 h 1100"/>
                  <a:gd name="T4" fmla="*/ 0 w 1614"/>
                  <a:gd name="T5" fmla="*/ 2147483646 h 1100"/>
                  <a:gd name="T6" fmla="*/ 2147483646 w 1614"/>
                  <a:gd name="T7" fmla="*/ 0 h 1100"/>
                  <a:gd name="T8" fmla="*/ 2147483646 w 1614"/>
                  <a:gd name="T9" fmla="*/ 2147483646 h 1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14" h="1100">
                    <a:moveTo>
                      <a:pt x="1612" y="732"/>
                    </a:moveTo>
                    <a:lnTo>
                      <a:pt x="1614" y="1100"/>
                    </a:lnTo>
                    <a:lnTo>
                      <a:pt x="0" y="318"/>
                    </a:lnTo>
                    <a:lnTo>
                      <a:pt x="2" y="0"/>
                    </a:lnTo>
                    <a:lnTo>
                      <a:pt x="1612" y="73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7"/>
              <p:cNvSpPr/>
              <p:nvPr/>
            </p:nvSpPr>
            <p:spPr bwMode="auto">
              <a:xfrm>
                <a:off x="6096000" y="4728161"/>
                <a:ext cx="1749727" cy="1193983"/>
              </a:xfrm>
              <a:custGeom>
                <a:avLst/>
                <a:gdLst>
                  <a:gd name="T0" fmla="*/ 0 w 1612"/>
                  <a:gd name="T1" fmla="*/ 2147483646 h 1100"/>
                  <a:gd name="T2" fmla="*/ 0 w 1612"/>
                  <a:gd name="T3" fmla="*/ 2147483646 h 1100"/>
                  <a:gd name="T4" fmla="*/ 2147483646 w 1612"/>
                  <a:gd name="T5" fmla="*/ 2147483646 h 1100"/>
                  <a:gd name="T6" fmla="*/ 2147483646 w 1612"/>
                  <a:gd name="T7" fmla="*/ 0 h 1100"/>
                  <a:gd name="T8" fmla="*/ 0 w 1612"/>
                  <a:gd name="T9" fmla="*/ 2147483646 h 1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12" h="1100">
                    <a:moveTo>
                      <a:pt x="0" y="732"/>
                    </a:moveTo>
                    <a:lnTo>
                      <a:pt x="0" y="1100"/>
                    </a:lnTo>
                    <a:lnTo>
                      <a:pt x="1612" y="318"/>
                    </a:lnTo>
                    <a:lnTo>
                      <a:pt x="1612" y="0"/>
                    </a:lnTo>
                    <a:lnTo>
                      <a:pt x="0" y="73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cxnSp>
          <p:nvCxnSpPr>
            <p:cNvPr id="9" name="直接连接符 8"/>
            <p:cNvCxnSpPr/>
            <p:nvPr/>
          </p:nvCxnSpPr>
          <p:spPr>
            <a:xfrm>
              <a:off x="4349528" y="4121241"/>
              <a:ext cx="0" cy="60030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4271751" y="4008487"/>
              <a:ext cx="144443" cy="144516"/>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11" name="直接连接符 10"/>
            <p:cNvCxnSpPr/>
            <p:nvPr/>
          </p:nvCxnSpPr>
          <p:spPr>
            <a:xfrm>
              <a:off x="7830447" y="4111713"/>
              <a:ext cx="0" cy="60030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椭圆 11"/>
            <p:cNvSpPr/>
            <p:nvPr/>
          </p:nvSpPr>
          <p:spPr>
            <a:xfrm>
              <a:off x="7752669" y="4000546"/>
              <a:ext cx="144444" cy="144517"/>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sp>
        <p:nvSpPr>
          <p:cNvPr id="16" name="MH_SubTitle_4"/>
          <p:cNvSpPr>
            <a:spLocks noChangeArrowheads="1"/>
          </p:cNvSpPr>
          <p:nvPr/>
        </p:nvSpPr>
        <p:spPr bwMode="auto">
          <a:xfrm>
            <a:off x="1960563" y="1720850"/>
            <a:ext cx="30527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600" dirty="0">
                <a:latin typeface="宋体" panose="02010600030101010101" pitchFamily="2" charset="-122"/>
              </a:rPr>
              <a:t>点击添加文字点击添加文字点击添加文字点击添加文字</a:t>
            </a:r>
            <a:endParaRPr lang="zh-CN" altLang="en-US" sz="1600" dirty="0"/>
          </a:p>
        </p:txBody>
      </p:sp>
      <p:sp>
        <p:nvSpPr>
          <p:cNvPr id="17" name="MH_SubTitle_4"/>
          <p:cNvSpPr>
            <a:spLocks noChangeArrowheads="1"/>
          </p:cNvSpPr>
          <p:nvPr/>
        </p:nvSpPr>
        <p:spPr bwMode="auto">
          <a:xfrm>
            <a:off x="7319963" y="2360613"/>
            <a:ext cx="30527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600" dirty="0">
                <a:latin typeface="宋体" panose="02010600030101010101" pitchFamily="2" charset="-122"/>
              </a:rPr>
              <a:t>点击添加文字点击添加文字点击添加文字点击添加文字</a:t>
            </a:r>
            <a:endParaRPr lang="zh-CN" altLang="en-US" sz="1600" dirty="0"/>
          </a:p>
        </p:txBody>
      </p:sp>
      <p:sp>
        <p:nvSpPr>
          <p:cNvPr id="18" name="MH_SubTitle_4"/>
          <p:cNvSpPr>
            <a:spLocks noChangeArrowheads="1"/>
          </p:cNvSpPr>
          <p:nvPr/>
        </p:nvSpPr>
        <p:spPr bwMode="auto">
          <a:xfrm>
            <a:off x="1778000" y="2360613"/>
            <a:ext cx="30527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600" dirty="0">
                <a:latin typeface="宋体" panose="02010600030101010101" pitchFamily="2" charset="-122"/>
              </a:rPr>
              <a:t>点击添加文字点击添加文字点击添加文字点击添加文字</a:t>
            </a:r>
            <a:endParaRPr lang="zh-CN" altLang="en-US" sz="1600" dirty="0"/>
          </a:p>
        </p:txBody>
      </p:sp>
      <p:sp>
        <p:nvSpPr>
          <p:cNvPr id="19" name="MH_SubTitle_4"/>
          <p:cNvSpPr>
            <a:spLocks noChangeArrowheads="1"/>
          </p:cNvSpPr>
          <p:nvPr/>
        </p:nvSpPr>
        <p:spPr bwMode="auto">
          <a:xfrm>
            <a:off x="7626350" y="3092450"/>
            <a:ext cx="30527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600" dirty="0">
                <a:latin typeface="宋体" panose="02010600030101010101" pitchFamily="2" charset="-122"/>
              </a:rPr>
              <a:t>点击添加文字点击添加文字点击添加文字点击添加文字</a:t>
            </a:r>
            <a:endParaRPr lang="zh-CN" altLang="en-US" sz="1600" dirty="0"/>
          </a:p>
        </p:txBody>
      </p:sp>
      <p:grpSp>
        <p:nvGrpSpPr>
          <p:cNvPr id="20" name="组合 19"/>
          <p:cNvGrpSpPr/>
          <p:nvPr/>
        </p:nvGrpSpPr>
        <p:grpSpPr bwMode="auto">
          <a:xfrm>
            <a:off x="4540250" y="3325813"/>
            <a:ext cx="3086100" cy="1774825"/>
            <a:chOff x="4540674" y="3326122"/>
            <a:chExt cx="3086466" cy="1774345"/>
          </a:xfrm>
        </p:grpSpPr>
        <p:grpSp>
          <p:nvGrpSpPr>
            <p:cNvPr id="21" name="组合 61"/>
            <p:cNvGrpSpPr/>
            <p:nvPr/>
          </p:nvGrpSpPr>
          <p:grpSpPr bwMode="auto">
            <a:xfrm>
              <a:off x="4611120" y="3480993"/>
              <a:ext cx="2959991" cy="1619474"/>
              <a:chOff x="4611120" y="3480993"/>
              <a:chExt cx="2959991" cy="1619474"/>
            </a:xfrm>
          </p:grpSpPr>
          <p:sp>
            <p:nvSpPr>
              <p:cNvPr id="26" name="Freeform 8"/>
              <p:cNvSpPr/>
              <p:nvPr/>
            </p:nvSpPr>
            <p:spPr bwMode="auto">
              <a:xfrm>
                <a:off x="4611120" y="3480993"/>
                <a:ext cx="2959991" cy="1220033"/>
              </a:xfrm>
              <a:custGeom>
                <a:avLst/>
                <a:gdLst>
                  <a:gd name="T0" fmla="*/ 0 w 2727"/>
                  <a:gd name="T1" fmla="*/ 2147483646 h 1124"/>
                  <a:gd name="T2" fmla="*/ 2147483646 w 2727"/>
                  <a:gd name="T3" fmla="*/ 0 h 1124"/>
                  <a:gd name="T4" fmla="*/ 2147483646 w 2727"/>
                  <a:gd name="T5" fmla="*/ 2147483646 h 1124"/>
                  <a:gd name="T6" fmla="*/ 2147483646 w 2727"/>
                  <a:gd name="T7" fmla="*/ 2147483646 h 1124"/>
                  <a:gd name="T8" fmla="*/ 0 w 2727"/>
                  <a:gd name="T9" fmla="*/ 2147483646 h 11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27" h="1124">
                    <a:moveTo>
                      <a:pt x="0" y="502"/>
                    </a:moveTo>
                    <a:lnTo>
                      <a:pt x="1361" y="0"/>
                    </a:lnTo>
                    <a:lnTo>
                      <a:pt x="2727" y="506"/>
                    </a:lnTo>
                    <a:lnTo>
                      <a:pt x="1368" y="1124"/>
                    </a:lnTo>
                    <a:lnTo>
                      <a:pt x="0" y="502"/>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Freeform 11"/>
              <p:cNvSpPr/>
              <p:nvPr/>
            </p:nvSpPr>
            <p:spPr bwMode="auto">
              <a:xfrm>
                <a:off x="4611120" y="4025883"/>
                <a:ext cx="1487051" cy="1074584"/>
              </a:xfrm>
              <a:custGeom>
                <a:avLst/>
                <a:gdLst>
                  <a:gd name="T0" fmla="*/ 0 w 1370"/>
                  <a:gd name="T1" fmla="*/ 2147483646 h 990"/>
                  <a:gd name="T2" fmla="*/ 2147483646 w 1370"/>
                  <a:gd name="T3" fmla="*/ 2147483646 h 990"/>
                  <a:gd name="T4" fmla="*/ 2147483646 w 1370"/>
                  <a:gd name="T5" fmla="*/ 2147483646 h 990"/>
                  <a:gd name="T6" fmla="*/ 0 w 1370"/>
                  <a:gd name="T7" fmla="*/ 0 h 990"/>
                  <a:gd name="T8" fmla="*/ 0 w 1370"/>
                  <a:gd name="T9" fmla="*/ 2147483646 h 9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0" h="990">
                    <a:moveTo>
                      <a:pt x="0" y="326"/>
                    </a:moveTo>
                    <a:lnTo>
                      <a:pt x="1370" y="990"/>
                    </a:lnTo>
                    <a:lnTo>
                      <a:pt x="1368" y="622"/>
                    </a:lnTo>
                    <a:lnTo>
                      <a:pt x="0" y="0"/>
                    </a:lnTo>
                    <a:lnTo>
                      <a:pt x="0" y="326"/>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p>
            </p:txBody>
          </p:sp>
          <p:sp>
            <p:nvSpPr>
              <p:cNvPr id="28" name="Freeform 14"/>
              <p:cNvSpPr/>
              <p:nvPr/>
            </p:nvSpPr>
            <p:spPr bwMode="auto">
              <a:xfrm>
                <a:off x="6096000" y="4030225"/>
                <a:ext cx="1475111" cy="1070242"/>
              </a:xfrm>
              <a:custGeom>
                <a:avLst/>
                <a:gdLst>
                  <a:gd name="T0" fmla="*/ 2147483646 w 1359"/>
                  <a:gd name="T1" fmla="*/ 0 h 986"/>
                  <a:gd name="T2" fmla="*/ 0 w 1359"/>
                  <a:gd name="T3" fmla="*/ 2147483646 h 986"/>
                  <a:gd name="T4" fmla="*/ 0 w 1359"/>
                  <a:gd name="T5" fmla="*/ 2147483646 h 986"/>
                  <a:gd name="T6" fmla="*/ 2147483646 w 1359"/>
                  <a:gd name="T7" fmla="*/ 2147483646 h 986"/>
                  <a:gd name="T8" fmla="*/ 2147483646 w 1359"/>
                  <a:gd name="T9" fmla="*/ 0 h 9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59" h="986">
                    <a:moveTo>
                      <a:pt x="1359" y="0"/>
                    </a:moveTo>
                    <a:lnTo>
                      <a:pt x="0" y="618"/>
                    </a:lnTo>
                    <a:lnTo>
                      <a:pt x="0" y="986"/>
                    </a:lnTo>
                    <a:lnTo>
                      <a:pt x="1359" y="327"/>
                    </a:lnTo>
                    <a:lnTo>
                      <a:pt x="1359"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cxnSp>
          <p:nvCxnSpPr>
            <p:cNvPr id="22" name="直接连接符 21"/>
            <p:cNvCxnSpPr/>
            <p:nvPr/>
          </p:nvCxnSpPr>
          <p:spPr>
            <a:xfrm>
              <a:off x="4618471" y="3446739"/>
              <a:ext cx="0" cy="59991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3" name="椭圆 22"/>
            <p:cNvSpPr/>
            <p:nvPr/>
          </p:nvSpPr>
          <p:spPr>
            <a:xfrm>
              <a:off x="4540674" y="3334057"/>
              <a:ext cx="144480" cy="14442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24" name="直接连接符 23"/>
            <p:cNvCxnSpPr/>
            <p:nvPr/>
          </p:nvCxnSpPr>
          <p:spPr>
            <a:xfrm>
              <a:off x="7560457" y="3437217"/>
              <a:ext cx="0" cy="60149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7482661" y="3326122"/>
              <a:ext cx="144479" cy="14442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grpSp>
        <p:nvGrpSpPr>
          <p:cNvPr id="29" name="组合 28"/>
          <p:cNvGrpSpPr/>
          <p:nvPr/>
        </p:nvGrpSpPr>
        <p:grpSpPr bwMode="auto">
          <a:xfrm>
            <a:off x="4827588" y="2628900"/>
            <a:ext cx="2486025" cy="1647825"/>
            <a:chOff x="4828061" y="2629586"/>
            <a:chExt cx="2485563" cy="1647033"/>
          </a:xfrm>
        </p:grpSpPr>
        <p:grpSp>
          <p:nvGrpSpPr>
            <p:cNvPr id="30" name="组合 70"/>
            <p:cNvGrpSpPr/>
            <p:nvPr/>
          </p:nvGrpSpPr>
          <p:grpSpPr bwMode="auto">
            <a:xfrm>
              <a:off x="4904188" y="2910052"/>
              <a:ext cx="2358659" cy="1366567"/>
              <a:chOff x="4904188" y="2910052"/>
              <a:chExt cx="2358659" cy="1366567"/>
            </a:xfrm>
          </p:grpSpPr>
          <p:sp>
            <p:nvSpPr>
              <p:cNvPr id="35" name="Freeform 9"/>
              <p:cNvSpPr/>
              <p:nvPr/>
            </p:nvSpPr>
            <p:spPr bwMode="auto">
              <a:xfrm>
                <a:off x="4904188" y="2910052"/>
                <a:ext cx="2358658" cy="969297"/>
              </a:xfrm>
              <a:custGeom>
                <a:avLst/>
                <a:gdLst>
                  <a:gd name="T0" fmla="*/ 0 w 2173"/>
                  <a:gd name="T1" fmla="*/ 2147483646 h 893"/>
                  <a:gd name="T2" fmla="*/ 2147483646 w 2173"/>
                  <a:gd name="T3" fmla="*/ 0 h 893"/>
                  <a:gd name="T4" fmla="*/ 2147483646 w 2173"/>
                  <a:gd name="T5" fmla="*/ 2147483646 h 893"/>
                  <a:gd name="T6" fmla="*/ 2147483646 w 2173"/>
                  <a:gd name="T7" fmla="*/ 2147483646 h 893"/>
                  <a:gd name="T8" fmla="*/ 0 w 2173"/>
                  <a:gd name="T9" fmla="*/ 2147483646 h 8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73" h="893">
                    <a:moveTo>
                      <a:pt x="0" y="393"/>
                    </a:moveTo>
                    <a:lnTo>
                      <a:pt x="1091" y="0"/>
                    </a:lnTo>
                    <a:lnTo>
                      <a:pt x="2173" y="405"/>
                    </a:lnTo>
                    <a:lnTo>
                      <a:pt x="1098" y="893"/>
                    </a:lnTo>
                    <a:lnTo>
                      <a:pt x="0" y="393"/>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6" name="Freeform 12"/>
              <p:cNvSpPr/>
              <p:nvPr/>
            </p:nvSpPr>
            <p:spPr bwMode="auto">
              <a:xfrm>
                <a:off x="4904247" y="3337271"/>
                <a:ext cx="1193578" cy="939348"/>
              </a:xfrm>
              <a:custGeom>
                <a:avLst/>
                <a:gdLst>
                  <a:gd name="T0" fmla="*/ 0 w 1100"/>
                  <a:gd name="T1" fmla="*/ 334 h 866"/>
                  <a:gd name="T2" fmla="*/ 1100 w 1100"/>
                  <a:gd name="T3" fmla="*/ 866 h 866"/>
                  <a:gd name="T4" fmla="*/ 1098 w 1100"/>
                  <a:gd name="T5" fmla="*/ 500 h 866"/>
                  <a:gd name="T6" fmla="*/ 0 w 1100"/>
                  <a:gd name="T7" fmla="*/ 0 h 866"/>
                  <a:gd name="T8" fmla="*/ 0 w 1100"/>
                  <a:gd name="T9" fmla="*/ 334 h 866"/>
                </a:gdLst>
                <a:ahLst/>
                <a:cxnLst>
                  <a:cxn ang="0">
                    <a:pos x="T0" y="T1"/>
                  </a:cxn>
                  <a:cxn ang="0">
                    <a:pos x="T2" y="T3"/>
                  </a:cxn>
                  <a:cxn ang="0">
                    <a:pos x="T4" y="T5"/>
                  </a:cxn>
                  <a:cxn ang="0">
                    <a:pos x="T6" y="T7"/>
                  </a:cxn>
                  <a:cxn ang="0">
                    <a:pos x="T8" y="T9"/>
                  </a:cxn>
                </a:cxnLst>
                <a:rect l="0" t="0" r="r" b="b"/>
                <a:pathLst>
                  <a:path w="1100" h="866">
                    <a:moveTo>
                      <a:pt x="0" y="334"/>
                    </a:moveTo>
                    <a:lnTo>
                      <a:pt x="1100" y="866"/>
                    </a:lnTo>
                    <a:lnTo>
                      <a:pt x="1098" y="500"/>
                    </a:lnTo>
                    <a:lnTo>
                      <a:pt x="0" y="0"/>
                    </a:lnTo>
                    <a:lnTo>
                      <a:pt x="0" y="334"/>
                    </a:lnTo>
                    <a:close/>
                  </a:path>
                </a:pathLst>
              </a:custGeom>
              <a:solidFill>
                <a:schemeClr val="accent3"/>
              </a:solidFill>
              <a:ln>
                <a:noFill/>
              </a:ln>
            </p:spPr>
            <p:txBody>
              <a:bodyPr/>
              <a:lstStyle/>
              <a:p>
                <a:pPr>
                  <a:defRPr/>
                </a:pPr>
                <a:endParaRPr lang="zh-CN" altLang="en-US"/>
              </a:p>
            </p:txBody>
          </p:sp>
          <p:sp>
            <p:nvSpPr>
              <p:cNvPr id="37" name="Freeform 15"/>
              <p:cNvSpPr/>
              <p:nvPr/>
            </p:nvSpPr>
            <p:spPr bwMode="auto">
              <a:xfrm>
                <a:off x="6096238" y="3348378"/>
                <a:ext cx="1166596" cy="928241"/>
              </a:xfrm>
              <a:custGeom>
                <a:avLst/>
                <a:gdLst>
                  <a:gd name="T0" fmla="*/ 1075 w 1075"/>
                  <a:gd name="T1" fmla="*/ 0 h 856"/>
                  <a:gd name="T2" fmla="*/ 0 w 1075"/>
                  <a:gd name="T3" fmla="*/ 490 h 856"/>
                  <a:gd name="T4" fmla="*/ 0 w 1075"/>
                  <a:gd name="T5" fmla="*/ 856 h 856"/>
                  <a:gd name="T6" fmla="*/ 1075 w 1075"/>
                  <a:gd name="T7" fmla="*/ 336 h 856"/>
                  <a:gd name="T8" fmla="*/ 1075 w 1075"/>
                  <a:gd name="T9" fmla="*/ 0 h 856"/>
                </a:gdLst>
                <a:ahLst/>
                <a:cxnLst>
                  <a:cxn ang="0">
                    <a:pos x="T0" y="T1"/>
                  </a:cxn>
                  <a:cxn ang="0">
                    <a:pos x="T2" y="T3"/>
                  </a:cxn>
                  <a:cxn ang="0">
                    <a:pos x="T4" y="T5"/>
                  </a:cxn>
                  <a:cxn ang="0">
                    <a:pos x="T6" y="T7"/>
                  </a:cxn>
                  <a:cxn ang="0">
                    <a:pos x="T8" y="T9"/>
                  </a:cxn>
                </a:cxnLst>
                <a:rect l="0" t="0" r="r" b="b"/>
                <a:pathLst>
                  <a:path w="1075" h="856">
                    <a:moveTo>
                      <a:pt x="1075" y="0"/>
                    </a:moveTo>
                    <a:lnTo>
                      <a:pt x="0" y="490"/>
                    </a:lnTo>
                    <a:lnTo>
                      <a:pt x="0" y="856"/>
                    </a:lnTo>
                    <a:lnTo>
                      <a:pt x="1075" y="336"/>
                    </a:lnTo>
                    <a:lnTo>
                      <a:pt x="1075" y="0"/>
                    </a:lnTo>
                    <a:close/>
                  </a:path>
                </a:pathLst>
              </a:custGeom>
              <a:solidFill>
                <a:schemeClr val="accent3"/>
              </a:solidFill>
              <a:ln>
                <a:noFill/>
              </a:ln>
            </p:spPr>
            <p:txBody>
              <a:bodyPr/>
              <a:lstStyle/>
              <a:p>
                <a:pPr>
                  <a:defRPr/>
                </a:pPr>
                <a:endParaRPr lang="zh-CN" altLang="en-US"/>
              </a:p>
            </p:txBody>
          </p:sp>
        </p:grpSp>
        <p:cxnSp>
          <p:nvCxnSpPr>
            <p:cNvPr id="31" name="直接连接符 30"/>
            <p:cNvCxnSpPr/>
            <p:nvPr/>
          </p:nvCxnSpPr>
          <p:spPr>
            <a:xfrm>
              <a:off x="4905834" y="2750178"/>
              <a:ext cx="0" cy="599787"/>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a:off x="4828061" y="2637520"/>
              <a:ext cx="144435" cy="14439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33" name="直接连接符 32"/>
            <p:cNvCxnSpPr/>
            <p:nvPr/>
          </p:nvCxnSpPr>
          <p:spPr>
            <a:xfrm>
              <a:off x="7246961" y="2740658"/>
              <a:ext cx="0" cy="60137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7169188" y="2629586"/>
              <a:ext cx="144436" cy="14439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sp>
        <p:nvSpPr>
          <p:cNvPr id="38" name="MH_SubTitle_4"/>
          <p:cNvSpPr>
            <a:spLocks noChangeArrowheads="1"/>
          </p:cNvSpPr>
          <p:nvPr/>
        </p:nvSpPr>
        <p:spPr bwMode="auto">
          <a:xfrm>
            <a:off x="1487488" y="3092450"/>
            <a:ext cx="30527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600" dirty="0">
                <a:latin typeface="宋体" panose="02010600030101010101" pitchFamily="2" charset="-122"/>
              </a:rPr>
              <a:t>点击添加文字点击添加文字点击添加文字点击添加文字</a:t>
            </a:r>
            <a:endParaRPr lang="zh-CN" altLang="en-US" sz="1600" dirty="0"/>
          </a:p>
        </p:txBody>
      </p:sp>
      <p:sp>
        <p:nvSpPr>
          <p:cNvPr id="39" name="MH_SubTitle_4"/>
          <p:cNvSpPr>
            <a:spLocks noChangeArrowheads="1"/>
          </p:cNvSpPr>
          <p:nvPr/>
        </p:nvSpPr>
        <p:spPr bwMode="auto">
          <a:xfrm>
            <a:off x="7878763" y="3781425"/>
            <a:ext cx="30527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600" dirty="0">
                <a:latin typeface="宋体" panose="02010600030101010101" pitchFamily="2" charset="-122"/>
              </a:rPr>
              <a:t>点击添加文字点击添加文字点击添加文字点击添加文字</a:t>
            </a:r>
            <a:endParaRPr lang="zh-CN" altLang="en-US" sz="1600" dirty="0"/>
          </a:p>
        </p:txBody>
      </p:sp>
      <p:sp>
        <p:nvSpPr>
          <p:cNvPr id="40" name="MH_SubTitle_4"/>
          <p:cNvSpPr>
            <a:spLocks noChangeArrowheads="1"/>
          </p:cNvSpPr>
          <p:nvPr/>
        </p:nvSpPr>
        <p:spPr bwMode="auto">
          <a:xfrm>
            <a:off x="1192213" y="3781425"/>
            <a:ext cx="30527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600" dirty="0">
                <a:latin typeface="宋体" panose="02010600030101010101" pitchFamily="2" charset="-122"/>
              </a:rPr>
              <a:t>点击添加文字点击添加文字点击添加文字点击添加文字</a:t>
            </a:r>
            <a:endParaRPr lang="zh-CN" altLang="en-US" sz="1600" dirty="0"/>
          </a:p>
        </p:txBody>
      </p:sp>
      <p:sp>
        <p:nvSpPr>
          <p:cNvPr id="41" name="MH_SubTitle_4"/>
          <p:cNvSpPr>
            <a:spLocks noChangeArrowheads="1"/>
          </p:cNvSpPr>
          <p:nvPr/>
        </p:nvSpPr>
        <p:spPr bwMode="auto">
          <a:xfrm>
            <a:off x="7026275" y="1720850"/>
            <a:ext cx="30527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600" dirty="0">
                <a:latin typeface="宋体" panose="02010600030101010101" pitchFamily="2" charset="-122"/>
              </a:rPr>
              <a:t>点击添加文字点击添加文字点击添加文字点击添加文字</a:t>
            </a:r>
            <a:endParaRPr lang="zh-CN" altLang="en-US" sz="1600" dirty="0"/>
          </a:p>
        </p:txBody>
      </p:sp>
      <p:grpSp>
        <p:nvGrpSpPr>
          <p:cNvPr id="42" name="组合 41"/>
          <p:cNvGrpSpPr/>
          <p:nvPr/>
        </p:nvGrpSpPr>
        <p:grpSpPr bwMode="auto">
          <a:xfrm>
            <a:off x="5149850" y="1949450"/>
            <a:ext cx="1876425" cy="1506538"/>
            <a:chOff x="5150214" y="1949439"/>
            <a:chExt cx="1876022" cy="1506588"/>
          </a:xfrm>
        </p:grpSpPr>
        <p:grpSp>
          <p:nvGrpSpPr>
            <p:cNvPr id="43" name="组合 83"/>
            <p:cNvGrpSpPr/>
            <p:nvPr/>
          </p:nvGrpSpPr>
          <p:grpSpPr bwMode="auto">
            <a:xfrm>
              <a:off x="5227649" y="2348880"/>
              <a:ext cx="1739959" cy="1107147"/>
              <a:chOff x="5227649" y="2348880"/>
              <a:chExt cx="1739959" cy="1107147"/>
            </a:xfrm>
          </p:grpSpPr>
          <p:sp>
            <p:nvSpPr>
              <p:cNvPr id="48" name="Freeform 10"/>
              <p:cNvSpPr/>
              <p:nvPr/>
            </p:nvSpPr>
            <p:spPr bwMode="auto">
              <a:xfrm>
                <a:off x="5227649" y="2348880"/>
                <a:ext cx="1739958" cy="707706"/>
              </a:xfrm>
              <a:custGeom>
                <a:avLst/>
                <a:gdLst>
                  <a:gd name="T0" fmla="*/ 0 w 1603"/>
                  <a:gd name="T1" fmla="*/ 2147483646 h 652"/>
                  <a:gd name="T2" fmla="*/ 2147483646 w 1603"/>
                  <a:gd name="T3" fmla="*/ 0 h 652"/>
                  <a:gd name="T4" fmla="*/ 2147483646 w 1603"/>
                  <a:gd name="T5" fmla="*/ 2147483646 h 652"/>
                  <a:gd name="T6" fmla="*/ 2147483646 w 1603"/>
                  <a:gd name="T7" fmla="*/ 2147483646 h 652"/>
                  <a:gd name="T8" fmla="*/ 0 w 1603"/>
                  <a:gd name="T9" fmla="*/ 2147483646 h 6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03" h="652">
                    <a:moveTo>
                      <a:pt x="0" y="288"/>
                    </a:moveTo>
                    <a:lnTo>
                      <a:pt x="809" y="0"/>
                    </a:lnTo>
                    <a:lnTo>
                      <a:pt x="1603" y="288"/>
                    </a:lnTo>
                    <a:lnTo>
                      <a:pt x="800" y="652"/>
                    </a:lnTo>
                    <a:lnTo>
                      <a:pt x="0" y="288"/>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9" name="Freeform 13"/>
              <p:cNvSpPr/>
              <p:nvPr/>
            </p:nvSpPr>
            <p:spPr bwMode="auto">
              <a:xfrm>
                <a:off x="5227649" y="2661486"/>
                <a:ext cx="870522" cy="794541"/>
              </a:xfrm>
              <a:custGeom>
                <a:avLst/>
                <a:gdLst>
                  <a:gd name="T0" fmla="*/ 0 w 802"/>
                  <a:gd name="T1" fmla="*/ 2147483646 h 732"/>
                  <a:gd name="T2" fmla="*/ 2147483646 w 802"/>
                  <a:gd name="T3" fmla="*/ 2147483646 h 732"/>
                  <a:gd name="T4" fmla="*/ 2147483646 w 802"/>
                  <a:gd name="T5" fmla="*/ 2147483646 h 732"/>
                  <a:gd name="T6" fmla="*/ 0 w 802"/>
                  <a:gd name="T7" fmla="*/ 0 h 732"/>
                  <a:gd name="T8" fmla="*/ 0 w 802"/>
                  <a:gd name="T9" fmla="*/ 2147483646 h 7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02" h="732">
                    <a:moveTo>
                      <a:pt x="0" y="343"/>
                    </a:moveTo>
                    <a:lnTo>
                      <a:pt x="802" y="732"/>
                    </a:lnTo>
                    <a:lnTo>
                      <a:pt x="800" y="364"/>
                    </a:lnTo>
                    <a:lnTo>
                      <a:pt x="0" y="0"/>
                    </a:lnTo>
                    <a:lnTo>
                      <a:pt x="0" y="343"/>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0" name="Freeform 16"/>
              <p:cNvSpPr/>
              <p:nvPr/>
            </p:nvSpPr>
            <p:spPr bwMode="auto">
              <a:xfrm>
                <a:off x="6096000" y="2661486"/>
                <a:ext cx="871608" cy="794541"/>
              </a:xfrm>
              <a:custGeom>
                <a:avLst/>
                <a:gdLst>
                  <a:gd name="T0" fmla="*/ 2147483646 w 803"/>
                  <a:gd name="T1" fmla="*/ 0 h 732"/>
                  <a:gd name="T2" fmla="*/ 0 w 803"/>
                  <a:gd name="T3" fmla="*/ 2147483646 h 732"/>
                  <a:gd name="T4" fmla="*/ 0 w 803"/>
                  <a:gd name="T5" fmla="*/ 2147483646 h 732"/>
                  <a:gd name="T6" fmla="*/ 2147483646 w 803"/>
                  <a:gd name="T7" fmla="*/ 2147483646 h 732"/>
                  <a:gd name="T8" fmla="*/ 2147483646 w 803"/>
                  <a:gd name="T9" fmla="*/ 0 h 7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03" h="732">
                    <a:moveTo>
                      <a:pt x="803" y="0"/>
                    </a:moveTo>
                    <a:lnTo>
                      <a:pt x="0" y="364"/>
                    </a:lnTo>
                    <a:lnTo>
                      <a:pt x="0" y="732"/>
                    </a:lnTo>
                    <a:lnTo>
                      <a:pt x="803" y="343"/>
                    </a:lnTo>
                    <a:lnTo>
                      <a:pt x="803"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cxnSp>
          <p:nvCxnSpPr>
            <p:cNvPr id="44" name="直接连接符 43"/>
            <p:cNvCxnSpPr>
              <a:endCxn id="49" idx="3"/>
            </p:cNvCxnSpPr>
            <p:nvPr/>
          </p:nvCxnSpPr>
          <p:spPr>
            <a:xfrm>
              <a:off x="5227985" y="2060568"/>
              <a:ext cx="0" cy="60168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5" name="椭圆 44"/>
            <p:cNvSpPr/>
            <p:nvPr/>
          </p:nvSpPr>
          <p:spPr>
            <a:xfrm>
              <a:off x="5150214" y="1949439"/>
              <a:ext cx="144432" cy="14446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46" name="直接连接符 45"/>
            <p:cNvCxnSpPr/>
            <p:nvPr/>
          </p:nvCxnSpPr>
          <p:spPr>
            <a:xfrm>
              <a:off x="6959575" y="2060568"/>
              <a:ext cx="0" cy="60168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7" name="椭圆 46"/>
            <p:cNvSpPr/>
            <p:nvPr/>
          </p:nvSpPr>
          <p:spPr>
            <a:xfrm>
              <a:off x="6881805" y="1949439"/>
              <a:ext cx="144431" cy="14446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anim calcmode="lin" valueType="num">
                                      <p:cBhvr>
                                        <p:cTn id="16" dur="500" fill="hold"/>
                                        <p:tgtEl>
                                          <p:spTgt spid="7"/>
                                        </p:tgtEl>
                                        <p:attrNameLst>
                                          <p:attrName>ppt_x</p:attrName>
                                        </p:attrNameLst>
                                      </p:cBhvr>
                                      <p:tavLst>
                                        <p:tav tm="0">
                                          <p:val>
                                            <p:strVal val="#ppt_x"/>
                                          </p:val>
                                        </p:tav>
                                        <p:tav tm="100000">
                                          <p:val>
                                            <p:strVal val="#ppt_x"/>
                                          </p:val>
                                        </p:tav>
                                      </p:tavLst>
                                    </p:anim>
                                    <p:anim calcmode="lin" valueType="num">
                                      <p:cBhvr>
                                        <p:cTn id="17" dur="500" fill="hold"/>
                                        <p:tgtEl>
                                          <p:spTgt spid="7"/>
                                        </p:tgtEl>
                                        <p:attrNameLst>
                                          <p:attrName>ppt_y</p:attrName>
                                        </p:attrNameLst>
                                      </p:cBhvr>
                                      <p:tavLst>
                                        <p:tav tm="0">
                                          <p:val>
                                            <p:strVal val="#ppt_y+.1"/>
                                          </p:val>
                                        </p:tav>
                                        <p:tav tm="100000">
                                          <p:val>
                                            <p:strVal val="#ppt_y"/>
                                          </p:val>
                                        </p:tav>
                                      </p:tavLst>
                                    </p:anim>
                                  </p:childTnLst>
                                </p:cTn>
                              </p:par>
                              <p:par>
                                <p:cTn id="18" presetID="22" presetClass="entr" presetSubtype="8" fill="hold" grpId="0" nodeType="with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wipe(left)">
                                      <p:cBhvr>
                                        <p:cTn id="20" dur="500"/>
                                        <p:tgtEl>
                                          <p:spTgt spid="39"/>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wipe(right)">
                                      <p:cBhvr>
                                        <p:cTn id="23" dur="500"/>
                                        <p:tgtEl>
                                          <p:spTgt spid="40"/>
                                        </p:tgtEl>
                                      </p:cBhvr>
                                    </p:animEffect>
                                  </p:childTnLst>
                                </p:cTn>
                              </p:par>
                            </p:childTnLst>
                          </p:cTn>
                        </p:par>
                        <p:par>
                          <p:cTn id="24" fill="hold">
                            <p:stCondLst>
                              <p:cond delay="1500"/>
                            </p:stCondLst>
                            <p:childTnLst>
                              <p:par>
                                <p:cTn id="25" presetID="42" presetClass="entr" presetSubtype="0"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anim calcmode="lin" valueType="num">
                                      <p:cBhvr>
                                        <p:cTn id="28" dur="500" fill="hold"/>
                                        <p:tgtEl>
                                          <p:spTgt spid="20"/>
                                        </p:tgtEl>
                                        <p:attrNameLst>
                                          <p:attrName>ppt_x</p:attrName>
                                        </p:attrNameLst>
                                      </p:cBhvr>
                                      <p:tavLst>
                                        <p:tav tm="0">
                                          <p:val>
                                            <p:strVal val="#ppt_x"/>
                                          </p:val>
                                        </p:tav>
                                        <p:tav tm="100000">
                                          <p:val>
                                            <p:strVal val="#ppt_x"/>
                                          </p:val>
                                        </p:tav>
                                      </p:tavLst>
                                    </p:anim>
                                    <p:anim calcmode="lin" valueType="num">
                                      <p:cBhvr>
                                        <p:cTn id="29" dur="500" fill="hold"/>
                                        <p:tgtEl>
                                          <p:spTgt spid="20"/>
                                        </p:tgtEl>
                                        <p:attrNameLst>
                                          <p:attrName>ppt_y</p:attrName>
                                        </p:attrNameLst>
                                      </p:cBhvr>
                                      <p:tavLst>
                                        <p:tav tm="0">
                                          <p:val>
                                            <p:strVal val="#ppt_y+.1"/>
                                          </p:val>
                                        </p:tav>
                                        <p:tav tm="100000">
                                          <p:val>
                                            <p:strVal val="#ppt_y"/>
                                          </p:val>
                                        </p:tav>
                                      </p:tavLst>
                                    </p:anim>
                                  </p:childTnLst>
                                </p:cTn>
                              </p:par>
                              <p:par>
                                <p:cTn id="30" presetID="22" presetClass="entr" presetSubtype="2"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wipe(right)">
                                      <p:cBhvr>
                                        <p:cTn id="32" dur="500"/>
                                        <p:tgtEl>
                                          <p:spTgt spid="38"/>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par>
                          <p:cTn id="36" fill="hold">
                            <p:stCondLst>
                              <p:cond delay="2000"/>
                            </p:stCondLst>
                            <p:childTnLst>
                              <p:par>
                                <p:cTn id="37" presetID="42" presetClass="entr" presetSubtype="0"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anim calcmode="lin" valueType="num">
                                      <p:cBhvr>
                                        <p:cTn id="40" dur="500" fill="hold"/>
                                        <p:tgtEl>
                                          <p:spTgt spid="29"/>
                                        </p:tgtEl>
                                        <p:attrNameLst>
                                          <p:attrName>ppt_x</p:attrName>
                                        </p:attrNameLst>
                                      </p:cBhvr>
                                      <p:tavLst>
                                        <p:tav tm="0">
                                          <p:val>
                                            <p:strVal val="#ppt_x"/>
                                          </p:val>
                                        </p:tav>
                                        <p:tav tm="100000">
                                          <p:val>
                                            <p:strVal val="#ppt_x"/>
                                          </p:val>
                                        </p:tav>
                                      </p:tavLst>
                                    </p:anim>
                                    <p:anim calcmode="lin" valueType="num">
                                      <p:cBhvr>
                                        <p:cTn id="41" dur="500" fill="hold"/>
                                        <p:tgtEl>
                                          <p:spTgt spid="29"/>
                                        </p:tgtEl>
                                        <p:attrNameLst>
                                          <p:attrName>ppt_y</p:attrName>
                                        </p:attrNameLst>
                                      </p:cBhvr>
                                      <p:tavLst>
                                        <p:tav tm="0">
                                          <p:val>
                                            <p:strVal val="#ppt_y+.1"/>
                                          </p:val>
                                        </p:tav>
                                        <p:tav tm="100000">
                                          <p:val>
                                            <p:strVal val="#ppt_y"/>
                                          </p:val>
                                        </p:tav>
                                      </p:tavLst>
                                    </p:anim>
                                  </p:childTnLst>
                                </p:cTn>
                              </p:par>
                              <p:par>
                                <p:cTn id="42" presetID="22" presetClass="entr" presetSubtype="2"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right)">
                                      <p:cBhvr>
                                        <p:cTn id="44" dur="500"/>
                                        <p:tgtEl>
                                          <p:spTgt spid="18"/>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left)">
                                      <p:cBhvr>
                                        <p:cTn id="47" dur="500"/>
                                        <p:tgtEl>
                                          <p:spTgt spid="17"/>
                                        </p:tgtEl>
                                      </p:cBhvr>
                                    </p:animEffect>
                                  </p:childTnLst>
                                </p:cTn>
                              </p:par>
                            </p:childTnLst>
                          </p:cTn>
                        </p:par>
                        <p:par>
                          <p:cTn id="48" fill="hold">
                            <p:stCondLst>
                              <p:cond delay="2500"/>
                            </p:stCondLst>
                            <p:childTnLst>
                              <p:par>
                                <p:cTn id="49" presetID="42" presetClass="entr" presetSubtype="0" fill="hold"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fade">
                                      <p:cBhvr>
                                        <p:cTn id="51" dur="500"/>
                                        <p:tgtEl>
                                          <p:spTgt spid="42"/>
                                        </p:tgtEl>
                                      </p:cBhvr>
                                    </p:animEffect>
                                    <p:anim calcmode="lin" valueType="num">
                                      <p:cBhvr>
                                        <p:cTn id="52" dur="500" fill="hold"/>
                                        <p:tgtEl>
                                          <p:spTgt spid="42"/>
                                        </p:tgtEl>
                                        <p:attrNameLst>
                                          <p:attrName>ppt_x</p:attrName>
                                        </p:attrNameLst>
                                      </p:cBhvr>
                                      <p:tavLst>
                                        <p:tav tm="0">
                                          <p:val>
                                            <p:strVal val="#ppt_x"/>
                                          </p:val>
                                        </p:tav>
                                        <p:tav tm="100000">
                                          <p:val>
                                            <p:strVal val="#ppt_x"/>
                                          </p:val>
                                        </p:tav>
                                      </p:tavLst>
                                    </p:anim>
                                    <p:anim calcmode="lin" valueType="num">
                                      <p:cBhvr>
                                        <p:cTn id="53" dur="500" fill="hold"/>
                                        <p:tgtEl>
                                          <p:spTgt spid="42"/>
                                        </p:tgtEl>
                                        <p:attrNameLst>
                                          <p:attrName>ppt_y</p:attrName>
                                        </p:attrNameLst>
                                      </p:cBhvr>
                                      <p:tavLst>
                                        <p:tav tm="0">
                                          <p:val>
                                            <p:strVal val="#ppt_y+.1"/>
                                          </p:val>
                                        </p:tav>
                                        <p:tav tm="100000">
                                          <p:val>
                                            <p:strVal val="#ppt_y"/>
                                          </p:val>
                                        </p:tav>
                                      </p:tavLst>
                                    </p:anim>
                                  </p:childTnLst>
                                </p:cTn>
                              </p:par>
                              <p:par>
                                <p:cTn id="54" presetID="22" presetClass="entr" presetSubtype="8" fill="hold" grpId="0" nodeType="with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wipe(left)">
                                      <p:cBhvr>
                                        <p:cTn id="56" dur="500"/>
                                        <p:tgtEl>
                                          <p:spTgt spid="41"/>
                                        </p:tgtEl>
                                      </p:cBhvr>
                                    </p:animEffect>
                                  </p:childTnLst>
                                </p:cTn>
                              </p:par>
                              <p:par>
                                <p:cTn id="57" presetID="22" presetClass="entr" presetSubtype="2"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wipe(right)">
                                      <p:cBhvr>
                                        <p:cTn id="5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6" grpId="0"/>
      <p:bldP spid="17" grpId="0"/>
      <p:bldP spid="18" grpId="0"/>
      <p:bldP spid="19" grpId="0"/>
      <p:bldP spid="38" grpId="0"/>
      <p:bldP spid="39" grpId="0"/>
      <p:bldP spid="40" grpId="0"/>
      <p:bldP spid="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28281" y="47135"/>
            <a:ext cx="12085163" cy="6749591"/>
          </a:xfrm>
          <a:prstGeom prst="roundRect">
            <a:avLst>
              <a:gd name="adj" fmla="val 4326"/>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5" name="MH_Number_1"/>
          <p:cNvSpPr/>
          <p:nvPr>
            <p:custDataLst>
              <p:tags r:id="rId1"/>
            </p:custDataLst>
          </p:nvPr>
        </p:nvSpPr>
        <p:spPr>
          <a:xfrm>
            <a:off x="103695" y="113388"/>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1</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MH_Entry_1"/>
          <p:cNvSpPr/>
          <p:nvPr>
            <p:custDataLst>
              <p:tags r:id="rId2"/>
            </p:custDataLst>
          </p:nvPr>
        </p:nvSpPr>
        <p:spPr>
          <a:xfrm>
            <a:off x="593483" y="113388"/>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7" name="Rectangle 6"/>
          <p:cNvSpPr>
            <a:spLocks noChangeArrowheads="1"/>
          </p:cNvSpPr>
          <p:nvPr/>
        </p:nvSpPr>
        <p:spPr bwMode="auto">
          <a:xfrm>
            <a:off x="1436298" y="3844095"/>
            <a:ext cx="9513235" cy="11630"/>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 name="Rectangle 7"/>
          <p:cNvSpPr>
            <a:spLocks noChangeArrowheads="1"/>
          </p:cNvSpPr>
          <p:nvPr/>
        </p:nvSpPr>
        <p:spPr bwMode="auto">
          <a:xfrm>
            <a:off x="1436298" y="3253555"/>
            <a:ext cx="9513235" cy="1033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 name="Rectangle 8"/>
          <p:cNvSpPr>
            <a:spLocks noChangeArrowheads="1"/>
          </p:cNvSpPr>
          <p:nvPr/>
        </p:nvSpPr>
        <p:spPr bwMode="auto">
          <a:xfrm>
            <a:off x="1436298" y="2663017"/>
            <a:ext cx="9513235" cy="1033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 name="Rectangle 9"/>
          <p:cNvSpPr>
            <a:spLocks noChangeArrowheads="1"/>
          </p:cNvSpPr>
          <p:nvPr/>
        </p:nvSpPr>
        <p:spPr bwMode="auto">
          <a:xfrm>
            <a:off x="1436298" y="2071186"/>
            <a:ext cx="9513235" cy="11630"/>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 name="Rectangle 10"/>
          <p:cNvSpPr>
            <a:spLocks noChangeArrowheads="1"/>
          </p:cNvSpPr>
          <p:nvPr/>
        </p:nvSpPr>
        <p:spPr bwMode="auto">
          <a:xfrm>
            <a:off x="1436298" y="1480646"/>
            <a:ext cx="9513235" cy="11630"/>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2" name="组合 11"/>
          <p:cNvGrpSpPr/>
          <p:nvPr/>
        </p:nvGrpSpPr>
        <p:grpSpPr>
          <a:xfrm>
            <a:off x="2650974" y="1120575"/>
            <a:ext cx="7408228" cy="3333441"/>
            <a:chOff x="2650974" y="1700808"/>
            <a:chExt cx="7408228" cy="3914098"/>
          </a:xfrm>
        </p:grpSpPr>
        <p:sp>
          <p:nvSpPr>
            <p:cNvPr id="13" name="Rectangle 12"/>
            <p:cNvSpPr>
              <a:spLocks noChangeArrowheads="1"/>
            </p:cNvSpPr>
            <p:nvPr/>
          </p:nvSpPr>
          <p:spPr bwMode="auto">
            <a:xfrm>
              <a:off x="2650974" y="1700808"/>
              <a:ext cx="11630"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 name="Rectangle 13"/>
            <p:cNvSpPr>
              <a:spLocks noChangeArrowheads="1"/>
            </p:cNvSpPr>
            <p:nvPr/>
          </p:nvSpPr>
          <p:spPr bwMode="auto">
            <a:xfrm>
              <a:off x="4501415" y="1700808"/>
              <a:ext cx="10338"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Rectangle 14"/>
            <p:cNvSpPr>
              <a:spLocks noChangeArrowheads="1"/>
            </p:cNvSpPr>
            <p:nvPr/>
          </p:nvSpPr>
          <p:spPr bwMode="auto">
            <a:xfrm>
              <a:off x="6350565" y="1700808"/>
              <a:ext cx="11630"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 name="Rectangle 15"/>
            <p:cNvSpPr>
              <a:spLocks noChangeArrowheads="1"/>
            </p:cNvSpPr>
            <p:nvPr/>
          </p:nvSpPr>
          <p:spPr bwMode="auto">
            <a:xfrm>
              <a:off x="8198422" y="1700808"/>
              <a:ext cx="11630"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7" name="Rectangle 16"/>
            <p:cNvSpPr>
              <a:spLocks noChangeArrowheads="1"/>
            </p:cNvSpPr>
            <p:nvPr/>
          </p:nvSpPr>
          <p:spPr bwMode="auto">
            <a:xfrm>
              <a:off x="10048864" y="1700808"/>
              <a:ext cx="10338"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8" name="Freeform 17"/>
          <p:cNvSpPr/>
          <p:nvPr/>
        </p:nvSpPr>
        <p:spPr bwMode="auto">
          <a:xfrm>
            <a:off x="1259265" y="3217373"/>
            <a:ext cx="29721" cy="91747"/>
          </a:xfrm>
          <a:custGeom>
            <a:avLst/>
            <a:gdLst>
              <a:gd name="T0" fmla="*/ 15 w 23"/>
              <a:gd name="T1" fmla="*/ 9 h 71"/>
              <a:gd name="T2" fmla="*/ 15 w 23"/>
              <a:gd name="T3" fmla="*/ 9 h 71"/>
              <a:gd name="T4" fmla="*/ 2 w 23"/>
              <a:gd name="T5" fmla="*/ 15 h 71"/>
              <a:gd name="T6" fmla="*/ 0 w 23"/>
              <a:gd name="T7" fmla="*/ 6 h 71"/>
              <a:gd name="T8" fmla="*/ 15 w 23"/>
              <a:gd name="T9" fmla="*/ 0 h 71"/>
              <a:gd name="T10" fmla="*/ 23 w 23"/>
              <a:gd name="T11" fmla="*/ 0 h 71"/>
              <a:gd name="T12" fmla="*/ 23 w 23"/>
              <a:gd name="T13" fmla="*/ 71 h 71"/>
              <a:gd name="T14" fmla="*/ 15 w 23"/>
              <a:gd name="T15" fmla="*/ 71 h 71"/>
              <a:gd name="T16" fmla="*/ 15 w 23"/>
              <a:gd name="T17" fmla="*/ 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71">
                <a:moveTo>
                  <a:pt x="15" y="9"/>
                </a:moveTo>
                <a:lnTo>
                  <a:pt x="15" y="9"/>
                </a:lnTo>
                <a:lnTo>
                  <a:pt x="2" y="15"/>
                </a:lnTo>
                <a:lnTo>
                  <a:pt x="0" y="6"/>
                </a:lnTo>
                <a:lnTo>
                  <a:pt x="15" y="0"/>
                </a:lnTo>
                <a:lnTo>
                  <a:pt x="23" y="0"/>
                </a:lnTo>
                <a:lnTo>
                  <a:pt x="23" y="71"/>
                </a:lnTo>
                <a:lnTo>
                  <a:pt x="15" y="71"/>
                </a:lnTo>
                <a:lnTo>
                  <a:pt x="15" y="9"/>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8"/>
          <p:cNvSpPr>
            <a:spLocks noEditPoints="1"/>
          </p:cNvSpPr>
          <p:nvPr/>
        </p:nvSpPr>
        <p:spPr bwMode="auto">
          <a:xfrm>
            <a:off x="1322584" y="3214789"/>
            <a:ext cx="60734" cy="94332"/>
          </a:xfrm>
          <a:custGeom>
            <a:avLst/>
            <a:gdLst>
              <a:gd name="T0" fmla="*/ 22 w 22"/>
              <a:gd name="T1" fmla="*/ 17 h 34"/>
              <a:gd name="T2" fmla="*/ 11 w 22"/>
              <a:gd name="T3" fmla="*/ 34 h 34"/>
              <a:gd name="T4" fmla="*/ 0 w 22"/>
              <a:gd name="T5" fmla="*/ 17 h 34"/>
              <a:gd name="T6" fmla="*/ 11 w 22"/>
              <a:gd name="T7" fmla="*/ 0 h 34"/>
              <a:gd name="T8" fmla="*/ 22 w 22"/>
              <a:gd name="T9" fmla="*/ 17 h 34"/>
              <a:gd name="T10" fmla="*/ 4 w 22"/>
              <a:gd name="T11" fmla="*/ 17 h 34"/>
              <a:gd name="T12" fmla="*/ 11 w 22"/>
              <a:gd name="T13" fmla="*/ 31 h 34"/>
              <a:gd name="T14" fmla="*/ 18 w 22"/>
              <a:gd name="T15" fmla="*/ 17 h 34"/>
              <a:gd name="T16" fmla="*/ 11 w 22"/>
              <a:gd name="T17" fmla="*/ 3 h 34"/>
              <a:gd name="T18" fmla="*/ 4 w 22"/>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4">
                <a:moveTo>
                  <a:pt x="22" y="17"/>
                </a:moveTo>
                <a:cubicBezTo>
                  <a:pt x="22" y="28"/>
                  <a:pt x="18" y="34"/>
                  <a:pt x="11" y="34"/>
                </a:cubicBezTo>
                <a:cubicBezTo>
                  <a:pt x="4" y="34"/>
                  <a:pt x="0" y="28"/>
                  <a:pt x="0" y="17"/>
                </a:cubicBezTo>
                <a:cubicBezTo>
                  <a:pt x="0" y="6"/>
                  <a:pt x="5" y="0"/>
                  <a:pt x="11" y="0"/>
                </a:cubicBezTo>
                <a:cubicBezTo>
                  <a:pt x="18" y="0"/>
                  <a:pt x="22" y="6"/>
                  <a:pt x="22" y="17"/>
                </a:cubicBezTo>
                <a:close/>
                <a:moveTo>
                  <a:pt x="4" y="17"/>
                </a:moveTo>
                <a:cubicBezTo>
                  <a:pt x="4" y="26"/>
                  <a:pt x="7" y="31"/>
                  <a:pt x="11" y="31"/>
                </a:cubicBezTo>
                <a:cubicBezTo>
                  <a:pt x="16" y="31"/>
                  <a:pt x="18" y="26"/>
                  <a:pt x="18" y="17"/>
                </a:cubicBezTo>
                <a:cubicBezTo>
                  <a:pt x="18" y="9"/>
                  <a:pt x="16" y="3"/>
                  <a:pt x="11" y="3"/>
                </a:cubicBezTo>
                <a:cubicBezTo>
                  <a:pt x="7" y="3"/>
                  <a:pt x="4" y="8"/>
                  <a:pt x="4" y="17"/>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9"/>
          <p:cNvSpPr/>
          <p:nvPr/>
        </p:nvSpPr>
        <p:spPr bwMode="auto">
          <a:xfrm>
            <a:off x="1259265" y="2620373"/>
            <a:ext cx="29721" cy="94332"/>
          </a:xfrm>
          <a:custGeom>
            <a:avLst/>
            <a:gdLst>
              <a:gd name="T0" fmla="*/ 15 w 23"/>
              <a:gd name="T1" fmla="*/ 9 h 73"/>
              <a:gd name="T2" fmla="*/ 15 w 23"/>
              <a:gd name="T3" fmla="*/ 9 h 73"/>
              <a:gd name="T4" fmla="*/ 2 w 23"/>
              <a:gd name="T5" fmla="*/ 18 h 73"/>
              <a:gd name="T6" fmla="*/ 0 w 23"/>
              <a:gd name="T7" fmla="*/ 9 h 73"/>
              <a:gd name="T8" fmla="*/ 15 w 23"/>
              <a:gd name="T9" fmla="*/ 0 h 73"/>
              <a:gd name="T10" fmla="*/ 23 w 23"/>
              <a:gd name="T11" fmla="*/ 0 h 73"/>
              <a:gd name="T12" fmla="*/ 23 w 23"/>
              <a:gd name="T13" fmla="*/ 73 h 73"/>
              <a:gd name="T14" fmla="*/ 15 w 23"/>
              <a:gd name="T15" fmla="*/ 73 h 73"/>
              <a:gd name="T16" fmla="*/ 15 w 23"/>
              <a:gd name="T17" fmla="*/ 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73">
                <a:moveTo>
                  <a:pt x="15" y="9"/>
                </a:moveTo>
                <a:lnTo>
                  <a:pt x="15" y="9"/>
                </a:lnTo>
                <a:lnTo>
                  <a:pt x="2" y="18"/>
                </a:lnTo>
                <a:lnTo>
                  <a:pt x="0" y="9"/>
                </a:lnTo>
                <a:lnTo>
                  <a:pt x="15" y="0"/>
                </a:lnTo>
                <a:lnTo>
                  <a:pt x="23" y="0"/>
                </a:lnTo>
                <a:lnTo>
                  <a:pt x="23" y="73"/>
                </a:lnTo>
                <a:lnTo>
                  <a:pt x="15" y="73"/>
                </a:lnTo>
                <a:lnTo>
                  <a:pt x="15" y="9"/>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0"/>
          <p:cNvSpPr/>
          <p:nvPr/>
        </p:nvSpPr>
        <p:spPr bwMode="auto">
          <a:xfrm>
            <a:off x="1322584" y="2620373"/>
            <a:ext cx="58150" cy="94332"/>
          </a:xfrm>
          <a:custGeom>
            <a:avLst/>
            <a:gdLst>
              <a:gd name="T0" fmla="*/ 20 w 21"/>
              <a:gd name="T1" fmla="*/ 4 h 34"/>
              <a:gd name="T2" fmla="*/ 7 w 21"/>
              <a:gd name="T3" fmla="*/ 4 h 34"/>
              <a:gd name="T4" fmla="*/ 6 w 21"/>
              <a:gd name="T5" fmla="*/ 13 h 34"/>
              <a:gd name="T6" fmla="*/ 9 w 21"/>
              <a:gd name="T7" fmla="*/ 12 h 34"/>
              <a:gd name="T8" fmla="*/ 16 w 21"/>
              <a:gd name="T9" fmla="*/ 14 h 34"/>
              <a:gd name="T10" fmla="*/ 21 w 21"/>
              <a:gd name="T11" fmla="*/ 23 h 34"/>
              <a:gd name="T12" fmla="*/ 8 w 21"/>
              <a:gd name="T13" fmla="*/ 34 h 34"/>
              <a:gd name="T14" fmla="*/ 0 w 21"/>
              <a:gd name="T15" fmla="*/ 32 h 34"/>
              <a:gd name="T16" fmla="*/ 1 w 21"/>
              <a:gd name="T17" fmla="*/ 29 h 34"/>
              <a:gd name="T18" fmla="*/ 8 w 21"/>
              <a:gd name="T19" fmla="*/ 30 h 34"/>
              <a:gd name="T20" fmla="*/ 16 w 21"/>
              <a:gd name="T21" fmla="*/ 23 h 34"/>
              <a:gd name="T22" fmla="*/ 7 w 21"/>
              <a:gd name="T23" fmla="*/ 16 h 34"/>
              <a:gd name="T24" fmla="*/ 2 w 21"/>
              <a:gd name="T25" fmla="*/ 16 h 34"/>
              <a:gd name="T26" fmla="*/ 4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7" y="4"/>
                  <a:pt x="7" y="4"/>
                  <a:pt x="7" y="4"/>
                </a:cubicBezTo>
                <a:cubicBezTo>
                  <a:pt x="6" y="13"/>
                  <a:pt x="6" y="13"/>
                  <a:pt x="6" y="13"/>
                </a:cubicBezTo>
                <a:cubicBezTo>
                  <a:pt x="7" y="12"/>
                  <a:pt x="8" y="12"/>
                  <a:pt x="9" y="12"/>
                </a:cubicBezTo>
                <a:cubicBezTo>
                  <a:pt x="11" y="12"/>
                  <a:pt x="14" y="13"/>
                  <a:pt x="16" y="14"/>
                </a:cubicBezTo>
                <a:cubicBezTo>
                  <a:pt x="19" y="16"/>
                  <a:pt x="21" y="19"/>
                  <a:pt x="21" y="23"/>
                </a:cubicBezTo>
                <a:cubicBezTo>
                  <a:pt x="21" y="29"/>
                  <a:pt x="16" y="34"/>
                  <a:pt x="8" y="34"/>
                </a:cubicBezTo>
                <a:cubicBezTo>
                  <a:pt x="5" y="34"/>
                  <a:pt x="2" y="33"/>
                  <a:pt x="0" y="32"/>
                </a:cubicBezTo>
                <a:cubicBezTo>
                  <a:pt x="1" y="29"/>
                  <a:pt x="1" y="29"/>
                  <a:pt x="1" y="29"/>
                </a:cubicBezTo>
                <a:cubicBezTo>
                  <a:pt x="3" y="29"/>
                  <a:pt x="5" y="30"/>
                  <a:pt x="8" y="30"/>
                </a:cubicBezTo>
                <a:cubicBezTo>
                  <a:pt x="13" y="30"/>
                  <a:pt x="16" y="28"/>
                  <a:pt x="16" y="23"/>
                </a:cubicBezTo>
                <a:cubicBezTo>
                  <a:pt x="16" y="19"/>
                  <a:pt x="13" y="16"/>
                  <a:pt x="7" y="16"/>
                </a:cubicBezTo>
                <a:cubicBezTo>
                  <a:pt x="5" y="16"/>
                  <a:pt x="3" y="16"/>
                  <a:pt x="2" y="16"/>
                </a:cubicBezTo>
                <a:cubicBezTo>
                  <a:pt x="4" y="0"/>
                  <a:pt x="4" y="0"/>
                  <a:pt x="4"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1"/>
          <p:cNvSpPr/>
          <p:nvPr/>
        </p:nvSpPr>
        <p:spPr bwMode="auto">
          <a:xfrm>
            <a:off x="1322584" y="3802744"/>
            <a:ext cx="58150" cy="94332"/>
          </a:xfrm>
          <a:custGeom>
            <a:avLst/>
            <a:gdLst>
              <a:gd name="T0" fmla="*/ 20 w 21"/>
              <a:gd name="T1" fmla="*/ 4 h 34"/>
              <a:gd name="T2" fmla="*/ 7 w 21"/>
              <a:gd name="T3" fmla="*/ 4 h 34"/>
              <a:gd name="T4" fmla="*/ 6 w 21"/>
              <a:gd name="T5" fmla="*/ 12 h 34"/>
              <a:gd name="T6" fmla="*/ 9 w 21"/>
              <a:gd name="T7" fmla="*/ 12 h 34"/>
              <a:gd name="T8" fmla="*/ 16 w 21"/>
              <a:gd name="T9" fmla="*/ 14 h 34"/>
              <a:gd name="T10" fmla="*/ 21 w 21"/>
              <a:gd name="T11" fmla="*/ 23 h 34"/>
              <a:gd name="T12" fmla="*/ 8 w 21"/>
              <a:gd name="T13" fmla="*/ 34 h 34"/>
              <a:gd name="T14" fmla="*/ 0 w 21"/>
              <a:gd name="T15" fmla="*/ 32 h 34"/>
              <a:gd name="T16" fmla="*/ 1 w 21"/>
              <a:gd name="T17" fmla="*/ 28 h 34"/>
              <a:gd name="T18" fmla="*/ 8 w 21"/>
              <a:gd name="T19" fmla="*/ 30 h 34"/>
              <a:gd name="T20" fmla="*/ 16 w 21"/>
              <a:gd name="T21" fmla="*/ 23 h 34"/>
              <a:gd name="T22" fmla="*/ 7 w 21"/>
              <a:gd name="T23" fmla="*/ 16 h 34"/>
              <a:gd name="T24" fmla="*/ 2 w 21"/>
              <a:gd name="T25" fmla="*/ 16 h 34"/>
              <a:gd name="T26" fmla="*/ 4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7" y="4"/>
                  <a:pt x="7" y="4"/>
                  <a:pt x="7" y="4"/>
                </a:cubicBezTo>
                <a:cubicBezTo>
                  <a:pt x="6" y="12"/>
                  <a:pt x="6" y="12"/>
                  <a:pt x="6" y="12"/>
                </a:cubicBezTo>
                <a:cubicBezTo>
                  <a:pt x="7" y="12"/>
                  <a:pt x="8" y="12"/>
                  <a:pt x="9" y="12"/>
                </a:cubicBezTo>
                <a:cubicBezTo>
                  <a:pt x="11" y="12"/>
                  <a:pt x="14" y="13"/>
                  <a:pt x="16" y="14"/>
                </a:cubicBezTo>
                <a:cubicBezTo>
                  <a:pt x="19" y="15"/>
                  <a:pt x="21" y="18"/>
                  <a:pt x="21" y="23"/>
                </a:cubicBezTo>
                <a:cubicBezTo>
                  <a:pt x="21" y="29"/>
                  <a:pt x="16" y="34"/>
                  <a:pt x="8" y="34"/>
                </a:cubicBezTo>
                <a:cubicBezTo>
                  <a:pt x="5" y="34"/>
                  <a:pt x="2" y="33"/>
                  <a:pt x="0" y="32"/>
                </a:cubicBezTo>
                <a:cubicBezTo>
                  <a:pt x="1" y="28"/>
                  <a:pt x="1" y="28"/>
                  <a:pt x="1" y="28"/>
                </a:cubicBezTo>
                <a:cubicBezTo>
                  <a:pt x="3" y="29"/>
                  <a:pt x="5" y="30"/>
                  <a:pt x="8" y="30"/>
                </a:cubicBezTo>
                <a:cubicBezTo>
                  <a:pt x="13" y="30"/>
                  <a:pt x="16" y="27"/>
                  <a:pt x="16" y="23"/>
                </a:cubicBezTo>
                <a:cubicBezTo>
                  <a:pt x="16" y="19"/>
                  <a:pt x="13" y="16"/>
                  <a:pt x="7" y="16"/>
                </a:cubicBezTo>
                <a:cubicBezTo>
                  <a:pt x="5" y="16"/>
                  <a:pt x="3" y="16"/>
                  <a:pt x="2" y="16"/>
                </a:cubicBezTo>
                <a:cubicBezTo>
                  <a:pt x="4" y="0"/>
                  <a:pt x="4" y="0"/>
                  <a:pt x="4"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2"/>
          <p:cNvSpPr>
            <a:spLocks noEditPoints="1"/>
          </p:cNvSpPr>
          <p:nvPr/>
        </p:nvSpPr>
        <p:spPr bwMode="auto">
          <a:xfrm>
            <a:off x="1322584" y="4468230"/>
            <a:ext cx="60734" cy="94332"/>
          </a:xfrm>
          <a:custGeom>
            <a:avLst/>
            <a:gdLst>
              <a:gd name="T0" fmla="*/ 22 w 22"/>
              <a:gd name="T1" fmla="*/ 17 h 34"/>
              <a:gd name="T2" fmla="*/ 11 w 22"/>
              <a:gd name="T3" fmla="*/ 34 h 34"/>
              <a:gd name="T4" fmla="*/ 0 w 22"/>
              <a:gd name="T5" fmla="*/ 17 h 34"/>
              <a:gd name="T6" fmla="*/ 11 w 22"/>
              <a:gd name="T7" fmla="*/ 0 h 34"/>
              <a:gd name="T8" fmla="*/ 22 w 22"/>
              <a:gd name="T9" fmla="*/ 17 h 34"/>
              <a:gd name="T10" fmla="*/ 4 w 22"/>
              <a:gd name="T11" fmla="*/ 17 h 34"/>
              <a:gd name="T12" fmla="*/ 11 w 22"/>
              <a:gd name="T13" fmla="*/ 31 h 34"/>
              <a:gd name="T14" fmla="*/ 18 w 22"/>
              <a:gd name="T15" fmla="*/ 17 h 34"/>
              <a:gd name="T16" fmla="*/ 11 w 22"/>
              <a:gd name="T17" fmla="*/ 3 h 34"/>
              <a:gd name="T18" fmla="*/ 4 w 22"/>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4">
                <a:moveTo>
                  <a:pt x="22" y="17"/>
                </a:moveTo>
                <a:cubicBezTo>
                  <a:pt x="22" y="28"/>
                  <a:pt x="18" y="34"/>
                  <a:pt x="11" y="34"/>
                </a:cubicBezTo>
                <a:cubicBezTo>
                  <a:pt x="4" y="34"/>
                  <a:pt x="0" y="28"/>
                  <a:pt x="0" y="17"/>
                </a:cubicBezTo>
                <a:cubicBezTo>
                  <a:pt x="0" y="6"/>
                  <a:pt x="5" y="0"/>
                  <a:pt x="11" y="0"/>
                </a:cubicBezTo>
                <a:cubicBezTo>
                  <a:pt x="18" y="0"/>
                  <a:pt x="22" y="6"/>
                  <a:pt x="22" y="17"/>
                </a:cubicBezTo>
                <a:close/>
                <a:moveTo>
                  <a:pt x="4" y="17"/>
                </a:moveTo>
                <a:cubicBezTo>
                  <a:pt x="4" y="26"/>
                  <a:pt x="7" y="31"/>
                  <a:pt x="11" y="31"/>
                </a:cubicBezTo>
                <a:cubicBezTo>
                  <a:pt x="16" y="31"/>
                  <a:pt x="18" y="25"/>
                  <a:pt x="18" y="17"/>
                </a:cubicBezTo>
                <a:cubicBezTo>
                  <a:pt x="18" y="9"/>
                  <a:pt x="16" y="3"/>
                  <a:pt x="11" y="3"/>
                </a:cubicBezTo>
                <a:cubicBezTo>
                  <a:pt x="7" y="3"/>
                  <a:pt x="4" y="8"/>
                  <a:pt x="4" y="17"/>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3"/>
          <p:cNvSpPr/>
          <p:nvPr/>
        </p:nvSpPr>
        <p:spPr bwMode="auto">
          <a:xfrm>
            <a:off x="2601870" y="4490198"/>
            <a:ext cx="29721" cy="91747"/>
          </a:xfrm>
          <a:custGeom>
            <a:avLst/>
            <a:gdLst>
              <a:gd name="T0" fmla="*/ 15 w 23"/>
              <a:gd name="T1" fmla="*/ 9 h 71"/>
              <a:gd name="T2" fmla="*/ 12 w 23"/>
              <a:gd name="T3" fmla="*/ 9 h 71"/>
              <a:gd name="T4" fmla="*/ 2 w 23"/>
              <a:gd name="T5" fmla="*/ 15 h 71"/>
              <a:gd name="T6" fmla="*/ 0 w 23"/>
              <a:gd name="T7" fmla="*/ 9 h 71"/>
              <a:gd name="T8" fmla="*/ 15 w 23"/>
              <a:gd name="T9" fmla="*/ 0 h 71"/>
              <a:gd name="T10" fmla="*/ 23 w 23"/>
              <a:gd name="T11" fmla="*/ 0 h 71"/>
              <a:gd name="T12" fmla="*/ 23 w 23"/>
              <a:gd name="T13" fmla="*/ 71 h 71"/>
              <a:gd name="T14" fmla="*/ 15 w 23"/>
              <a:gd name="T15" fmla="*/ 71 h 71"/>
              <a:gd name="T16" fmla="*/ 15 w 23"/>
              <a:gd name="T17" fmla="*/ 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71">
                <a:moveTo>
                  <a:pt x="15" y="9"/>
                </a:moveTo>
                <a:lnTo>
                  <a:pt x="12" y="9"/>
                </a:lnTo>
                <a:lnTo>
                  <a:pt x="2" y="15"/>
                </a:lnTo>
                <a:lnTo>
                  <a:pt x="0" y="9"/>
                </a:lnTo>
                <a:lnTo>
                  <a:pt x="15" y="0"/>
                </a:lnTo>
                <a:lnTo>
                  <a:pt x="23" y="0"/>
                </a:lnTo>
                <a:lnTo>
                  <a:pt x="23" y="71"/>
                </a:lnTo>
                <a:lnTo>
                  <a:pt x="15" y="71"/>
                </a:lnTo>
                <a:lnTo>
                  <a:pt x="15" y="9"/>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4"/>
          <p:cNvSpPr>
            <a:spLocks noEditPoints="1"/>
          </p:cNvSpPr>
          <p:nvPr/>
        </p:nvSpPr>
        <p:spPr bwMode="auto">
          <a:xfrm>
            <a:off x="2665187" y="4487614"/>
            <a:ext cx="60734" cy="96916"/>
          </a:xfrm>
          <a:custGeom>
            <a:avLst/>
            <a:gdLst>
              <a:gd name="T0" fmla="*/ 22 w 22"/>
              <a:gd name="T1" fmla="*/ 17 h 35"/>
              <a:gd name="T2" fmla="*/ 11 w 22"/>
              <a:gd name="T3" fmla="*/ 35 h 35"/>
              <a:gd name="T4" fmla="*/ 0 w 22"/>
              <a:gd name="T5" fmla="*/ 18 h 35"/>
              <a:gd name="T6" fmla="*/ 11 w 22"/>
              <a:gd name="T7" fmla="*/ 0 h 35"/>
              <a:gd name="T8" fmla="*/ 22 w 22"/>
              <a:gd name="T9" fmla="*/ 17 h 35"/>
              <a:gd name="T10" fmla="*/ 4 w 22"/>
              <a:gd name="T11" fmla="*/ 18 h 35"/>
              <a:gd name="T12" fmla="*/ 11 w 22"/>
              <a:gd name="T13" fmla="*/ 31 h 35"/>
              <a:gd name="T14" fmla="*/ 18 w 22"/>
              <a:gd name="T15" fmla="*/ 18 h 35"/>
              <a:gd name="T16" fmla="*/ 11 w 22"/>
              <a:gd name="T17" fmla="*/ 4 h 35"/>
              <a:gd name="T18" fmla="*/ 4 w 22"/>
              <a:gd name="T19"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5">
                <a:moveTo>
                  <a:pt x="22" y="17"/>
                </a:moveTo>
                <a:cubicBezTo>
                  <a:pt x="22" y="29"/>
                  <a:pt x="18" y="35"/>
                  <a:pt x="11" y="35"/>
                </a:cubicBezTo>
                <a:cubicBezTo>
                  <a:pt x="4" y="35"/>
                  <a:pt x="0" y="29"/>
                  <a:pt x="0" y="18"/>
                </a:cubicBezTo>
                <a:cubicBezTo>
                  <a:pt x="0" y="7"/>
                  <a:pt x="4" y="0"/>
                  <a:pt x="11" y="0"/>
                </a:cubicBezTo>
                <a:cubicBezTo>
                  <a:pt x="18" y="0"/>
                  <a:pt x="22" y="7"/>
                  <a:pt x="22" y="17"/>
                </a:cubicBezTo>
                <a:close/>
                <a:moveTo>
                  <a:pt x="4" y="18"/>
                </a:moveTo>
                <a:cubicBezTo>
                  <a:pt x="4" y="26"/>
                  <a:pt x="7" y="31"/>
                  <a:pt x="11" y="31"/>
                </a:cubicBezTo>
                <a:cubicBezTo>
                  <a:pt x="15" y="31"/>
                  <a:pt x="18" y="26"/>
                  <a:pt x="18" y="18"/>
                </a:cubicBezTo>
                <a:cubicBezTo>
                  <a:pt x="18" y="9"/>
                  <a:pt x="16" y="4"/>
                  <a:pt x="11" y="4"/>
                </a:cubicBezTo>
                <a:cubicBezTo>
                  <a:pt x="7" y="4"/>
                  <a:pt x="4" y="9"/>
                  <a:pt x="4" y="18"/>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5"/>
          <p:cNvSpPr/>
          <p:nvPr/>
        </p:nvSpPr>
        <p:spPr bwMode="auto">
          <a:xfrm>
            <a:off x="4421298" y="4487614"/>
            <a:ext cx="60734" cy="94332"/>
          </a:xfrm>
          <a:custGeom>
            <a:avLst/>
            <a:gdLst>
              <a:gd name="T0" fmla="*/ 0 w 22"/>
              <a:gd name="T1" fmla="*/ 34 h 34"/>
              <a:gd name="T2" fmla="*/ 0 w 22"/>
              <a:gd name="T3" fmla="*/ 32 h 34"/>
              <a:gd name="T4" fmla="*/ 4 w 22"/>
              <a:gd name="T5" fmla="*/ 28 h 34"/>
              <a:gd name="T6" fmla="*/ 16 w 22"/>
              <a:gd name="T7" fmla="*/ 11 h 34"/>
              <a:gd name="T8" fmla="*/ 10 w 22"/>
              <a:gd name="T9" fmla="*/ 4 h 34"/>
              <a:gd name="T10" fmla="*/ 3 w 22"/>
              <a:gd name="T11" fmla="*/ 7 h 34"/>
              <a:gd name="T12" fmla="*/ 1 w 22"/>
              <a:gd name="T13" fmla="*/ 4 h 34"/>
              <a:gd name="T14" fmla="*/ 11 w 22"/>
              <a:gd name="T15" fmla="*/ 0 h 34"/>
              <a:gd name="T16" fmla="*/ 21 w 22"/>
              <a:gd name="T17" fmla="*/ 10 h 34"/>
              <a:gd name="T18" fmla="*/ 9 w 22"/>
              <a:gd name="T19" fmla="*/ 28 h 34"/>
              <a:gd name="T20" fmla="*/ 7 w 22"/>
              <a:gd name="T21" fmla="*/ 30 h 34"/>
              <a:gd name="T22" fmla="*/ 7 w 22"/>
              <a:gd name="T23" fmla="*/ 31 h 34"/>
              <a:gd name="T24" fmla="*/ 22 w 22"/>
              <a:gd name="T25" fmla="*/ 31 h 34"/>
              <a:gd name="T26" fmla="*/ 22 w 22"/>
              <a:gd name="T27" fmla="*/ 34 h 34"/>
              <a:gd name="T28" fmla="*/ 0 w 22"/>
              <a:gd name="T29"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 h="34">
                <a:moveTo>
                  <a:pt x="0" y="34"/>
                </a:moveTo>
                <a:cubicBezTo>
                  <a:pt x="0" y="32"/>
                  <a:pt x="0" y="32"/>
                  <a:pt x="0" y="32"/>
                </a:cubicBezTo>
                <a:cubicBezTo>
                  <a:pt x="4" y="28"/>
                  <a:pt x="4" y="28"/>
                  <a:pt x="4" y="28"/>
                </a:cubicBezTo>
                <a:cubicBezTo>
                  <a:pt x="12" y="20"/>
                  <a:pt x="16" y="16"/>
                  <a:pt x="16" y="11"/>
                </a:cubicBezTo>
                <a:cubicBezTo>
                  <a:pt x="16" y="7"/>
                  <a:pt x="15" y="4"/>
                  <a:pt x="10" y="4"/>
                </a:cubicBezTo>
                <a:cubicBezTo>
                  <a:pt x="7" y="4"/>
                  <a:pt x="4" y="6"/>
                  <a:pt x="3" y="7"/>
                </a:cubicBezTo>
                <a:cubicBezTo>
                  <a:pt x="1" y="4"/>
                  <a:pt x="1" y="4"/>
                  <a:pt x="1" y="4"/>
                </a:cubicBezTo>
                <a:cubicBezTo>
                  <a:pt x="3" y="2"/>
                  <a:pt x="7" y="0"/>
                  <a:pt x="11" y="0"/>
                </a:cubicBezTo>
                <a:cubicBezTo>
                  <a:pt x="18" y="0"/>
                  <a:pt x="21" y="5"/>
                  <a:pt x="21" y="10"/>
                </a:cubicBezTo>
                <a:cubicBezTo>
                  <a:pt x="21" y="16"/>
                  <a:pt x="16" y="21"/>
                  <a:pt x="9" y="28"/>
                </a:cubicBezTo>
                <a:cubicBezTo>
                  <a:pt x="7" y="30"/>
                  <a:pt x="7" y="30"/>
                  <a:pt x="7" y="30"/>
                </a:cubicBezTo>
                <a:cubicBezTo>
                  <a:pt x="7" y="31"/>
                  <a:pt x="7" y="31"/>
                  <a:pt x="7" y="31"/>
                </a:cubicBezTo>
                <a:cubicBezTo>
                  <a:pt x="22" y="31"/>
                  <a:pt x="22" y="31"/>
                  <a:pt x="22" y="31"/>
                </a:cubicBezTo>
                <a:cubicBezTo>
                  <a:pt x="22" y="34"/>
                  <a:pt x="22" y="34"/>
                  <a:pt x="22" y="34"/>
                </a:cubicBezTo>
                <a:lnTo>
                  <a:pt x="0" y="3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6"/>
          <p:cNvSpPr/>
          <p:nvPr/>
        </p:nvSpPr>
        <p:spPr bwMode="auto">
          <a:xfrm>
            <a:off x="4492369" y="4490198"/>
            <a:ext cx="59442" cy="94332"/>
          </a:xfrm>
          <a:custGeom>
            <a:avLst/>
            <a:gdLst>
              <a:gd name="T0" fmla="*/ 20 w 21"/>
              <a:gd name="T1" fmla="*/ 4 h 34"/>
              <a:gd name="T2" fmla="*/ 8 w 21"/>
              <a:gd name="T3" fmla="*/ 4 h 34"/>
              <a:gd name="T4" fmla="*/ 6 w 21"/>
              <a:gd name="T5" fmla="*/ 12 h 34"/>
              <a:gd name="T6" fmla="*/ 9 w 21"/>
              <a:gd name="T7" fmla="*/ 12 h 34"/>
              <a:gd name="T8" fmla="*/ 16 w 21"/>
              <a:gd name="T9" fmla="*/ 14 h 34"/>
              <a:gd name="T10" fmla="*/ 21 w 21"/>
              <a:gd name="T11" fmla="*/ 23 h 34"/>
              <a:gd name="T12" fmla="*/ 9 w 21"/>
              <a:gd name="T13" fmla="*/ 34 h 34"/>
              <a:gd name="T14" fmla="*/ 0 w 21"/>
              <a:gd name="T15" fmla="*/ 32 h 34"/>
              <a:gd name="T16" fmla="*/ 2 w 21"/>
              <a:gd name="T17" fmla="*/ 28 h 34"/>
              <a:gd name="T18" fmla="*/ 9 w 21"/>
              <a:gd name="T19" fmla="*/ 30 h 34"/>
              <a:gd name="T20" fmla="*/ 17 w 21"/>
              <a:gd name="T21" fmla="*/ 23 h 34"/>
              <a:gd name="T22" fmla="*/ 7 w 21"/>
              <a:gd name="T23" fmla="*/ 16 h 34"/>
              <a:gd name="T24" fmla="*/ 2 w 21"/>
              <a:gd name="T25" fmla="*/ 16 h 34"/>
              <a:gd name="T26" fmla="*/ 5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8" y="4"/>
                  <a:pt x="8" y="4"/>
                  <a:pt x="8" y="4"/>
                </a:cubicBezTo>
                <a:cubicBezTo>
                  <a:pt x="6" y="12"/>
                  <a:pt x="6" y="12"/>
                  <a:pt x="6" y="12"/>
                </a:cubicBezTo>
                <a:cubicBezTo>
                  <a:pt x="7" y="12"/>
                  <a:pt x="8" y="12"/>
                  <a:pt x="9" y="12"/>
                </a:cubicBezTo>
                <a:cubicBezTo>
                  <a:pt x="12" y="12"/>
                  <a:pt x="14" y="13"/>
                  <a:pt x="16" y="14"/>
                </a:cubicBezTo>
                <a:cubicBezTo>
                  <a:pt x="19" y="15"/>
                  <a:pt x="21" y="18"/>
                  <a:pt x="21" y="23"/>
                </a:cubicBezTo>
                <a:cubicBezTo>
                  <a:pt x="21" y="29"/>
                  <a:pt x="16" y="34"/>
                  <a:pt x="9" y="34"/>
                </a:cubicBezTo>
                <a:cubicBezTo>
                  <a:pt x="5" y="34"/>
                  <a:pt x="2" y="33"/>
                  <a:pt x="0" y="32"/>
                </a:cubicBezTo>
                <a:cubicBezTo>
                  <a:pt x="2" y="28"/>
                  <a:pt x="2" y="28"/>
                  <a:pt x="2" y="28"/>
                </a:cubicBezTo>
                <a:cubicBezTo>
                  <a:pt x="3" y="29"/>
                  <a:pt x="6" y="30"/>
                  <a:pt x="9" y="30"/>
                </a:cubicBezTo>
                <a:cubicBezTo>
                  <a:pt x="13" y="30"/>
                  <a:pt x="17" y="27"/>
                  <a:pt x="17" y="23"/>
                </a:cubicBezTo>
                <a:cubicBezTo>
                  <a:pt x="16" y="19"/>
                  <a:pt x="14" y="16"/>
                  <a:pt x="7" y="16"/>
                </a:cubicBezTo>
                <a:cubicBezTo>
                  <a:pt x="5" y="16"/>
                  <a:pt x="4" y="16"/>
                  <a:pt x="2" y="16"/>
                </a:cubicBezTo>
                <a:cubicBezTo>
                  <a:pt x="5" y="0"/>
                  <a:pt x="5" y="0"/>
                  <a:pt x="5"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7"/>
          <p:cNvSpPr>
            <a:spLocks noEditPoints="1"/>
          </p:cNvSpPr>
          <p:nvPr/>
        </p:nvSpPr>
        <p:spPr bwMode="auto">
          <a:xfrm>
            <a:off x="6284662" y="4490198"/>
            <a:ext cx="65903" cy="91747"/>
          </a:xfrm>
          <a:custGeom>
            <a:avLst/>
            <a:gdLst>
              <a:gd name="T0" fmla="*/ 15 w 24"/>
              <a:gd name="T1" fmla="*/ 33 h 33"/>
              <a:gd name="T2" fmla="*/ 15 w 24"/>
              <a:gd name="T3" fmla="*/ 24 h 33"/>
              <a:gd name="T4" fmla="*/ 0 w 24"/>
              <a:gd name="T5" fmla="*/ 24 h 33"/>
              <a:gd name="T6" fmla="*/ 0 w 24"/>
              <a:gd name="T7" fmla="*/ 21 h 33"/>
              <a:gd name="T8" fmla="*/ 15 w 24"/>
              <a:gd name="T9" fmla="*/ 0 h 33"/>
              <a:gd name="T10" fmla="*/ 19 w 24"/>
              <a:gd name="T11" fmla="*/ 0 h 33"/>
              <a:gd name="T12" fmla="*/ 19 w 24"/>
              <a:gd name="T13" fmla="*/ 21 h 33"/>
              <a:gd name="T14" fmla="*/ 24 w 24"/>
              <a:gd name="T15" fmla="*/ 21 h 33"/>
              <a:gd name="T16" fmla="*/ 24 w 24"/>
              <a:gd name="T17" fmla="*/ 24 h 33"/>
              <a:gd name="T18" fmla="*/ 19 w 24"/>
              <a:gd name="T19" fmla="*/ 24 h 33"/>
              <a:gd name="T20" fmla="*/ 19 w 24"/>
              <a:gd name="T21" fmla="*/ 33 h 33"/>
              <a:gd name="T22" fmla="*/ 15 w 24"/>
              <a:gd name="T23" fmla="*/ 33 h 33"/>
              <a:gd name="T24" fmla="*/ 15 w 24"/>
              <a:gd name="T25" fmla="*/ 21 h 33"/>
              <a:gd name="T26" fmla="*/ 15 w 24"/>
              <a:gd name="T27" fmla="*/ 10 h 33"/>
              <a:gd name="T28" fmla="*/ 15 w 24"/>
              <a:gd name="T29" fmla="*/ 4 h 33"/>
              <a:gd name="T30" fmla="*/ 15 w 24"/>
              <a:gd name="T31" fmla="*/ 4 h 33"/>
              <a:gd name="T32" fmla="*/ 12 w 24"/>
              <a:gd name="T33" fmla="*/ 9 h 33"/>
              <a:gd name="T34" fmla="*/ 4 w 24"/>
              <a:gd name="T35" fmla="*/ 21 h 33"/>
              <a:gd name="T36" fmla="*/ 4 w 24"/>
              <a:gd name="T37" fmla="*/ 21 h 33"/>
              <a:gd name="T38" fmla="*/ 15 w 24"/>
              <a:gd name="T39"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 h="33">
                <a:moveTo>
                  <a:pt x="15" y="33"/>
                </a:moveTo>
                <a:cubicBezTo>
                  <a:pt x="15" y="24"/>
                  <a:pt x="15" y="24"/>
                  <a:pt x="15" y="24"/>
                </a:cubicBezTo>
                <a:cubicBezTo>
                  <a:pt x="0" y="24"/>
                  <a:pt x="0" y="24"/>
                  <a:pt x="0" y="24"/>
                </a:cubicBezTo>
                <a:cubicBezTo>
                  <a:pt x="0" y="21"/>
                  <a:pt x="0" y="21"/>
                  <a:pt x="0" y="21"/>
                </a:cubicBezTo>
                <a:cubicBezTo>
                  <a:pt x="15" y="0"/>
                  <a:pt x="15" y="0"/>
                  <a:pt x="15" y="0"/>
                </a:cubicBezTo>
                <a:cubicBezTo>
                  <a:pt x="19" y="0"/>
                  <a:pt x="19" y="0"/>
                  <a:pt x="19" y="0"/>
                </a:cubicBezTo>
                <a:cubicBezTo>
                  <a:pt x="19" y="21"/>
                  <a:pt x="19" y="21"/>
                  <a:pt x="19" y="21"/>
                </a:cubicBezTo>
                <a:cubicBezTo>
                  <a:pt x="24" y="21"/>
                  <a:pt x="24" y="21"/>
                  <a:pt x="24" y="21"/>
                </a:cubicBezTo>
                <a:cubicBezTo>
                  <a:pt x="24" y="24"/>
                  <a:pt x="24" y="24"/>
                  <a:pt x="24" y="24"/>
                </a:cubicBezTo>
                <a:cubicBezTo>
                  <a:pt x="19" y="24"/>
                  <a:pt x="19" y="24"/>
                  <a:pt x="19" y="24"/>
                </a:cubicBezTo>
                <a:cubicBezTo>
                  <a:pt x="19" y="33"/>
                  <a:pt x="19" y="33"/>
                  <a:pt x="19" y="33"/>
                </a:cubicBezTo>
                <a:lnTo>
                  <a:pt x="15" y="33"/>
                </a:lnTo>
                <a:close/>
                <a:moveTo>
                  <a:pt x="15" y="21"/>
                </a:moveTo>
                <a:cubicBezTo>
                  <a:pt x="15" y="10"/>
                  <a:pt x="15" y="10"/>
                  <a:pt x="15" y="10"/>
                </a:cubicBezTo>
                <a:cubicBezTo>
                  <a:pt x="15" y="8"/>
                  <a:pt x="15" y="6"/>
                  <a:pt x="15" y="4"/>
                </a:cubicBezTo>
                <a:cubicBezTo>
                  <a:pt x="15" y="4"/>
                  <a:pt x="15" y="4"/>
                  <a:pt x="15" y="4"/>
                </a:cubicBezTo>
                <a:cubicBezTo>
                  <a:pt x="14" y="6"/>
                  <a:pt x="13" y="8"/>
                  <a:pt x="12" y="9"/>
                </a:cubicBezTo>
                <a:cubicBezTo>
                  <a:pt x="4" y="21"/>
                  <a:pt x="4" y="21"/>
                  <a:pt x="4" y="21"/>
                </a:cubicBezTo>
                <a:cubicBezTo>
                  <a:pt x="4" y="21"/>
                  <a:pt x="4" y="21"/>
                  <a:pt x="4" y="21"/>
                </a:cubicBezTo>
                <a:lnTo>
                  <a:pt x="15" y="21"/>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8"/>
          <p:cNvSpPr>
            <a:spLocks noEditPoints="1"/>
          </p:cNvSpPr>
          <p:nvPr/>
        </p:nvSpPr>
        <p:spPr bwMode="auto">
          <a:xfrm>
            <a:off x="6359610" y="4487614"/>
            <a:ext cx="63319" cy="96916"/>
          </a:xfrm>
          <a:custGeom>
            <a:avLst/>
            <a:gdLst>
              <a:gd name="T0" fmla="*/ 23 w 23"/>
              <a:gd name="T1" fmla="*/ 17 h 35"/>
              <a:gd name="T2" fmla="*/ 11 w 23"/>
              <a:gd name="T3" fmla="*/ 35 h 35"/>
              <a:gd name="T4" fmla="*/ 0 w 23"/>
              <a:gd name="T5" fmla="*/ 18 h 35"/>
              <a:gd name="T6" fmla="*/ 12 w 23"/>
              <a:gd name="T7" fmla="*/ 0 h 35"/>
              <a:gd name="T8" fmla="*/ 23 w 23"/>
              <a:gd name="T9" fmla="*/ 17 h 35"/>
              <a:gd name="T10" fmla="*/ 5 w 23"/>
              <a:gd name="T11" fmla="*/ 18 h 35"/>
              <a:gd name="T12" fmla="*/ 11 w 23"/>
              <a:gd name="T13" fmla="*/ 31 h 35"/>
              <a:gd name="T14" fmla="*/ 18 w 23"/>
              <a:gd name="T15" fmla="*/ 18 h 35"/>
              <a:gd name="T16" fmla="*/ 11 w 23"/>
              <a:gd name="T17" fmla="*/ 4 h 35"/>
              <a:gd name="T18" fmla="*/ 5 w 23"/>
              <a:gd name="T19"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35">
                <a:moveTo>
                  <a:pt x="23" y="17"/>
                </a:moveTo>
                <a:cubicBezTo>
                  <a:pt x="23" y="29"/>
                  <a:pt x="18" y="35"/>
                  <a:pt x="11" y="35"/>
                </a:cubicBezTo>
                <a:cubicBezTo>
                  <a:pt x="5" y="35"/>
                  <a:pt x="0" y="29"/>
                  <a:pt x="0" y="18"/>
                </a:cubicBezTo>
                <a:cubicBezTo>
                  <a:pt x="0" y="7"/>
                  <a:pt x="5" y="0"/>
                  <a:pt x="12" y="0"/>
                </a:cubicBezTo>
                <a:cubicBezTo>
                  <a:pt x="19" y="0"/>
                  <a:pt x="23" y="7"/>
                  <a:pt x="23" y="17"/>
                </a:cubicBezTo>
                <a:close/>
                <a:moveTo>
                  <a:pt x="5" y="18"/>
                </a:moveTo>
                <a:cubicBezTo>
                  <a:pt x="5" y="26"/>
                  <a:pt x="7" y="31"/>
                  <a:pt x="11" y="31"/>
                </a:cubicBezTo>
                <a:cubicBezTo>
                  <a:pt x="16" y="31"/>
                  <a:pt x="18" y="26"/>
                  <a:pt x="18" y="18"/>
                </a:cubicBezTo>
                <a:cubicBezTo>
                  <a:pt x="18" y="9"/>
                  <a:pt x="16" y="4"/>
                  <a:pt x="11" y="4"/>
                </a:cubicBezTo>
                <a:cubicBezTo>
                  <a:pt x="7" y="4"/>
                  <a:pt x="5" y="9"/>
                  <a:pt x="5" y="18"/>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9"/>
          <p:cNvSpPr>
            <a:spLocks noEditPoints="1"/>
          </p:cNvSpPr>
          <p:nvPr/>
        </p:nvSpPr>
        <p:spPr bwMode="auto">
          <a:xfrm>
            <a:off x="8140272" y="4490198"/>
            <a:ext cx="60734" cy="94332"/>
          </a:xfrm>
          <a:custGeom>
            <a:avLst/>
            <a:gdLst>
              <a:gd name="T0" fmla="*/ 19 w 22"/>
              <a:gd name="T1" fmla="*/ 3 h 34"/>
              <a:gd name="T2" fmla="*/ 16 w 22"/>
              <a:gd name="T3" fmla="*/ 3 h 34"/>
              <a:gd name="T4" fmla="*/ 4 w 22"/>
              <a:gd name="T5" fmla="*/ 15 h 34"/>
              <a:gd name="T6" fmla="*/ 4 w 22"/>
              <a:gd name="T7" fmla="*/ 15 h 34"/>
              <a:gd name="T8" fmla="*/ 12 w 22"/>
              <a:gd name="T9" fmla="*/ 11 h 34"/>
              <a:gd name="T10" fmla="*/ 22 w 22"/>
              <a:gd name="T11" fmla="*/ 22 h 34"/>
              <a:gd name="T12" fmla="*/ 11 w 22"/>
              <a:gd name="T13" fmla="*/ 34 h 34"/>
              <a:gd name="T14" fmla="*/ 0 w 22"/>
              <a:gd name="T15" fmla="*/ 20 h 34"/>
              <a:gd name="T16" fmla="*/ 5 w 22"/>
              <a:gd name="T17" fmla="*/ 5 h 34"/>
              <a:gd name="T18" fmla="*/ 16 w 22"/>
              <a:gd name="T19" fmla="*/ 0 h 34"/>
              <a:gd name="T20" fmla="*/ 19 w 22"/>
              <a:gd name="T21" fmla="*/ 0 h 34"/>
              <a:gd name="T22" fmla="*/ 19 w 22"/>
              <a:gd name="T23" fmla="*/ 3 h 34"/>
              <a:gd name="T24" fmla="*/ 18 w 22"/>
              <a:gd name="T25" fmla="*/ 22 h 34"/>
              <a:gd name="T26" fmla="*/ 11 w 22"/>
              <a:gd name="T27" fmla="*/ 15 h 34"/>
              <a:gd name="T28" fmla="*/ 5 w 22"/>
              <a:gd name="T29" fmla="*/ 19 h 34"/>
              <a:gd name="T30" fmla="*/ 4 w 22"/>
              <a:gd name="T31" fmla="*/ 21 h 34"/>
              <a:gd name="T32" fmla="*/ 11 w 22"/>
              <a:gd name="T33" fmla="*/ 30 h 34"/>
              <a:gd name="T34" fmla="*/ 18 w 22"/>
              <a:gd name="T35" fmla="*/ 2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 h="34">
                <a:moveTo>
                  <a:pt x="19" y="3"/>
                </a:moveTo>
                <a:cubicBezTo>
                  <a:pt x="18" y="3"/>
                  <a:pt x="17" y="3"/>
                  <a:pt x="16" y="3"/>
                </a:cubicBezTo>
                <a:cubicBezTo>
                  <a:pt x="9" y="5"/>
                  <a:pt x="5" y="10"/>
                  <a:pt x="4" y="15"/>
                </a:cubicBezTo>
                <a:cubicBezTo>
                  <a:pt x="4" y="15"/>
                  <a:pt x="4" y="15"/>
                  <a:pt x="4" y="15"/>
                </a:cubicBezTo>
                <a:cubicBezTo>
                  <a:pt x="6" y="13"/>
                  <a:pt x="9" y="11"/>
                  <a:pt x="12" y="11"/>
                </a:cubicBezTo>
                <a:cubicBezTo>
                  <a:pt x="18" y="11"/>
                  <a:pt x="22" y="16"/>
                  <a:pt x="22" y="22"/>
                </a:cubicBezTo>
                <a:cubicBezTo>
                  <a:pt x="22" y="28"/>
                  <a:pt x="18" y="34"/>
                  <a:pt x="11" y="34"/>
                </a:cubicBezTo>
                <a:cubicBezTo>
                  <a:pt x="4" y="34"/>
                  <a:pt x="0" y="28"/>
                  <a:pt x="0" y="20"/>
                </a:cubicBezTo>
                <a:cubicBezTo>
                  <a:pt x="0" y="13"/>
                  <a:pt x="2" y="8"/>
                  <a:pt x="5" y="5"/>
                </a:cubicBezTo>
                <a:cubicBezTo>
                  <a:pt x="8" y="2"/>
                  <a:pt x="12" y="0"/>
                  <a:pt x="16" y="0"/>
                </a:cubicBezTo>
                <a:cubicBezTo>
                  <a:pt x="17" y="0"/>
                  <a:pt x="18" y="0"/>
                  <a:pt x="19" y="0"/>
                </a:cubicBezTo>
                <a:lnTo>
                  <a:pt x="19" y="3"/>
                </a:lnTo>
                <a:close/>
                <a:moveTo>
                  <a:pt x="18" y="22"/>
                </a:moveTo>
                <a:cubicBezTo>
                  <a:pt x="18" y="18"/>
                  <a:pt x="15" y="15"/>
                  <a:pt x="11" y="15"/>
                </a:cubicBezTo>
                <a:cubicBezTo>
                  <a:pt x="8" y="15"/>
                  <a:pt x="6" y="16"/>
                  <a:pt x="5" y="19"/>
                </a:cubicBezTo>
                <a:cubicBezTo>
                  <a:pt x="4" y="19"/>
                  <a:pt x="4" y="20"/>
                  <a:pt x="4" y="21"/>
                </a:cubicBezTo>
                <a:cubicBezTo>
                  <a:pt x="4" y="26"/>
                  <a:pt x="7" y="30"/>
                  <a:pt x="11" y="30"/>
                </a:cubicBezTo>
                <a:cubicBezTo>
                  <a:pt x="15" y="30"/>
                  <a:pt x="18" y="27"/>
                  <a:pt x="18" y="22"/>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30"/>
          <p:cNvSpPr/>
          <p:nvPr/>
        </p:nvSpPr>
        <p:spPr bwMode="auto">
          <a:xfrm>
            <a:off x="8212636" y="4490198"/>
            <a:ext cx="58150" cy="94332"/>
          </a:xfrm>
          <a:custGeom>
            <a:avLst/>
            <a:gdLst>
              <a:gd name="T0" fmla="*/ 20 w 21"/>
              <a:gd name="T1" fmla="*/ 4 h 34"/>
              <a:gd name="T2" fmla="*/ 8 w 21"/>
              <a:gd name="T3" fmla="*/ 4 h 34"/>
              <a:gd name="T4" fmla="*/ 6 w 21"/>
              <a:gd name="T5" fmla="*/ 12 h 34"/>
              <a:gd name="T6" fmla="*/ 9 w 21"/>
              <a:gd name="T7" fmla="*/ 12 h 34"/>
              <a:gd name="T8" fmla="*/ 16 w 21"/>
              <a:gd name="T9" fmla="*/ 14 h 34"/>
              <a:gd name="T10" fmla="*/ 21 w 21"/>
              <a:gd name="T11" fmla="*/ 23 h 34"/>
              <a:gd name="T12" fmla="*/ 9 w 21"/>
              <a:gd name="T13" fmla="*/ 34 h 34"/>
              <a:gd name="T14" fmla="*/ 0 w 21"/>
              <a:gd name="T15" fmla="*/ 32 h 34"/>
              <a:gd name="T16" fmla="*/ 1 w 21"/>
              <a:gd name="T17" fmla="*/ 28 h 34"/>
              <a:gd name="T18" fmla="*/ 8 w 21"/>
              <a:gd name="T19" fmla="*/ 30 h 34"/>
              <a:gd name="T20" fmla="*/ 16 w 21"/>
              <a:gd name="T21" fmla="*/ 23 h 34"/>
              <a:gd name="T22" fmla="*/ 7 w 21"/>
              <a:gd name="T23" fmla="*/ 16 h 34"/>
              <a:gd name="T24" fmla="*/ 2 w 21"/>
              <a:gd name="T25" fmla="*/ 16 h 34"/>
              <a:gd name="T26" fmla="*/ 4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8" y="4"/>
                  <a:pt x="8" y="4"/>
                  <a:pt x="8" y="4"/>
                </a:cubicBezTo>
                <a:cubicBezTo>
                  <a:pt x="6" y="12"/>
                  <a:pt x="6" y="12"/>
                  <a:pt x="6" y="12"/>
                </a:cubicBezTo>
                <a:cubicBezTo>
                  <a:pt x="7" y="12"/>
                  <a:pt x="8" y="12"/>
                  <a:pt x="9" y="12"/>
                </a:cubicBezTo>
                <a:cubicBezTo>
                  <a:pt x="12" y="12"/>
                  <a:pt x="14" y="13"/>
                  <a:pt x="16" y="14"/>
                </a:cubicBezTo>
                <a:cubicBezTo>
                  <a:pt x="19" y="15"/>
                  <a:pt x="21" y="18"/>
                  <a:pt x="21" y="23"/>
                </a:cubicBezTo>
                <a:cubicBezTo>
                  <a:pt x="21" y="29"/>
                  <a:pt x="16" y="34"/>
                  <a:pt x="9" y="34"/>
                </a:cubicBezTo>
                <a:cubicBezTo>
                  <a:pt x="5" y="34"/>
                  <a:pt x="2" y="33"/>
                  <a:pt x="0" y="32"/>
                </a:cubicBezTo>
                <a:cubicBezTo>
                  <a:pt x="1" y="28"/>
                  <a:pt x="1" y="28"/>
                  <a:pt x="1" y="28"/>
                </a:cubicBezTo>
                <a:cubicBezTo>
                  <a:pt x="3" y="29"/>
                  <a:pt x="5" y="30"/>
                  <a:pt x="8" y="30"/>
                </a:cubicBezTo>
                <a:cubicBezTo>
                  <a:pt x="13" y="30"/>
                  <a:pt x="16" y="27"/>
                  <a:pt x="16" y="23"/>
                </a:cubicBezTo>
                <a:cubicBezTo>
                  <a:pt x="16" y="19"/>
                  <a:pt x="13" y="16"/>
                  <a:pt x="7" y="16"/>
                </a:cubicBezTo>
                <a:cubicBezTo>
                  <a:pt x="5" y="16"/>
                  <a:pt x="3" y="16"/>
                  <a:pt x="2" y="16"/>
                </a:cubicBezTo>
                <a:cubicBezTo>
                  <a:pt x="4" y="0"/>
                  <a:pt x="4" y="0"/>
                  <a:pt x="4"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31"/>
          <p:cNvSpPr>
            <a:spLocks noEditPoints="1"/>
          </p:cNvSpPr>
          <p:nvPr/>
        </p:nvSpPr>
        <p:spPr bwMode="auto">
          <a:xfrm>
            <a:off x="9993298" y="4487614"/>
            <a:ext cx="60734" cy="96916"/>
          </a:xfrm>
          <a:custGeom>
            <a:avLst/>
            <a:gdLst>
              <a:gd name="T0" fmla="*/ 0 w 22"/>
              <a:gd name="T1" fmla="*/ 26 h 35"/>
              <a:gd name="T2" fmla="*/ 6 w 22"/>
              <a:gd name="T3" fmla="*/ 17 h 35"/>
              <a:gd name="T4" fmla="*/ 6 w 22"/>
              <a:gd name="T5" fmla="*/ 17 h 35"/>
              <a:gd name="T6" fmla="*/ 1 w 22"/>
              <a:gd name="T7" fmla="*/ 9 h 35"/>
              <a:gd name="T8" fmla="*/ 11 w 22"/>
              <a:gd name="T9" fmla="*/ 0 h 35"/>
              <a:gd name="T10" fmla="*/ 21 w 22"/>
              <a:gd name="T11" fmla="*/ 9 h 35"/>
              <a:gd name="T12" fmla="*/ 15 w 22"/>
              <a:gd name="T13" fmla="*/ 16 h 35"/>
              <a:gd name="T14" fmla="*/ 15 w 22"/>
              <a:gd name="T15" fmla="*/ 17 h 35"/>
              <a:gd name="T16" fmla="*/ 22 w 22"/>
              <a:gd name="T17" fmla="*/ 25 h 35"/>
              <a:gd name="T18" fmla="*/ 11 w 22"/>
              <a:gd name="T19" fmla="*/ 35 h 35"/>
              <a:gd name="T20" fmla="*/ 0 w 22"/>
              <a:gd name="T21" fmla="*/ 26 h 35"/>
              <a:gd name="T22" fmla="*/ 17 w 22"/>
              <a:gd name="T23" fmla="*/ 26 h 35"/>
              <a:gd name="T24" fmla="*/ 10 w 22"/>
              <a:gd name="T25" fmla="*/ 18 h 35"/>
              <a:gd name="T26" fmla="*/ 4 w 22"/>
              <a:gd name="T27" fmla="*/ 25 h 35"/>
              <a:gd name="T28" fmla="*/ 11 w 22"/>
              <a:gd name="T29" fmla="*/ 32 h 35"/>
              <a:gd name="T30" fmla="*/ 17 w 22"/>
              <a:gd name="T31" fmla="*/ 26 h 35"/>
              <a:gd name="T32" fmla="*/ 5 w 22"/>
              <a:gd name="T33" fmla="*/ 9 h 35"/>
              <a:gd name="T34" fmla="*/ 11 w 22"/>
              <a:gd name="T35" fmla="*/ 15 h 35"/>
              <a:gd name="T36" fmla="*/ 16 w 22"/>
              <a:gd name="T37" fmla="*/ 9 h 35"/>
              <a:gd name="T38" fmla="*/ 11 w 22"/>
              <a:gd name="T39" fmla="*/ 4 h 35"/>
              <a:gd name="T40" fmla="*/ 5 w 22"/>
              <a:gd name="T41" fmla="*/ 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35">
                <a:moveTo>
                  <a:pt x="0" y="26"/>
                </a:moveTo>
                <a:cubicBezTo>
                  <a:pt x="0" y="22"/>
                  <a:pt x="2" y="19"/>
                  <a:pt x="6" y="17"/>
                </a:cubicBezTo>
                <a:cubicBezTo>
                  <a:pt x="6" y="17"/>
                  <a:pt x="6" y="17"/>
                  <a:pt x="6" y="17"/>
                </a:cubicBezTo>
                <a:cubicBezTo>
                  <a:pt x="2" y="15"/>
                  <a:pt x="1" y="12"/>
                  <a:pt x="1" y="9"/>
                </a:cubicBezTo>
                <a:cubicBezTo>
                  <a:pt x="1" y="4"/>
                  <a:pt x="5" y="0"/>
                  <a:pt x="11" y="0"/>
                </a:cubicBezTo>
                <a:cubicBezTo>
                  <a:pt x="18" y="0"/>
                  <a:pt x="21" y="5"/>
                  <a:pt x="21" y="9"/>
                </a:cubicBezTo>
                <a:cubicBezTo>
                  <a:pt x="21" y="11"/>
                  <a:pt x="19" y="15"/>
                  <a:pt x="15" y="16"/>
                </a:cubicBezTo>
                <a:cubicBezTo>
                  <a:pt x="15" y="17"/>
                  <a:pt x="15" y="17"/>
                  <a:pt x="15" y="17"/>
                </a:cubicBezTo>
                <a:cubicBezTo>
                  <a:pt x="19" y="18"/>
                  <a:pt x="22" y="21"/>
                  <a:pt x="22" y="25"/>
                </a:cubicBezTo>
                <a:cubicBezTo>
                  <a:pt x="22" y="31"/>
                  <a:pt x="17" y="35"/>
                  <a:pt x="11" y="35"/>
                </a:cubicBezTo>
                <a:cubicBezTo>
                  <a:pt x="4" y="35"/>
                  <a:pt x="0" y="31"/>
                  <a:pt x="0" y="26"/>
                </a:cubicBezTo>
                <a:close/>
                <a:moveTo>
                  <a:pt x="17" y="26"/>
                </a:moveTo>
                <a:cubicBezTo>
                  <a:pt x="17" y="22"/>
                  <a:pt x="15" y="20"/>
                  <a:pt x="10" y="18"/>
                </a:cubicBezTo>
                <a:cubicBezTo>
                  <a:pt x="6" y="20"/>
                  <a:pt x="4" y="22"/>
                  <a:pt x="4" y="25"/>
                </a:cubicBezTo>
                <a:cubicBezTo>
                  <a:pt x="4" y="29"/>
                  <a:pt x="7" y="32"/>
                  <a:pt x="11" y="32"/>
                </a:cubicBezTo>
                <a:cubicBezTo>
                  <a:pt x="15" y="32"/>
                  <a:pt x="17" y="29"/>
                  <a:pt x="17" y="26"/>
                </a:cubicBezTo>
                <a:close/>
                <a:moveTo>
                  <a:pt x="5" y="9"/>
                </a:moveTo>
                <a:cubicBezTo>
                  <a:pt x="5" y="12"/>
                  <a:pt x="8" y="14"/>
                  <a:pt x="11" y="15"/>
                </a:cubicBezTo>
                <a:cubicBezTo>
                  <a:pt x="14" y="14"/>
                  <a:pt x="16" y="12"/>
                  <a:pt x="16" y="9"/>
                </a:cubicBezTo>
                <a:cubicBezTo>
                  <a:pt x="16" y="6"/>
                  <a:pt x="15" y="4"/>
                  <a:pt x="11" y="4"/>
                </a:cubicBezTo>
                <a:cubicBezTo>
                  <a:pt x="7" y="4"/>
                  <a:pt x="5" y="6"/>
                  <a:pt x="5" y="9"/>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32"/>
          <p:cNvSpPr>
            <a:spLocks noEditPoints="1"/>
          </p:cNvSpPr>
          <p:nvPr/>
        </p:nvSpPr>
        <p:spPr bwMode="auto">
          <a:xfrm>
            <a:off x="10064370" y="4487614"/>
            <a:ext cx="62026" cy="96916"/>
          </a:xfrm>
          <a:custGeom>
            <a:avLst/>
            <a:gdLst>
              <a:gd name="T0" fmla="*/ 22 w 22"/>
              <a:gd name="T1" fmla="*/ 17 h 35"/>
              <a:gd name="T2" fmla="*/ 11 w 22"/>
              <a:gd name="T3" fmla="*/ 35 h 35"/>
              <a:gd name="T4" fmla="*/ 0 w 22"/>
              <a:gd name="T5" fmla="*/ 18 h 35"/>
              <a:gd name="T6" fmla="*/ 11 w 22"/>
              <a:gd name="T7" fmla="*/ 0 h 35"/>
              <a:gd name="T8" fmla="*/ 22 w 22"/>
              <a:gd name="T9" fmla="*/ 17 h 35"/>
              <a:gd name="T10" fmla="*/ 4 w 22"/>
              <a:gd name="T11" fmla="*/ 18 h 35"/>
              <a:gd name="T12" fmla="*/ 11 w 22"/>
              <a:gd name="T13" fmla="*/ 31 h 35"/>
              <a:gd name="T14" fmla="*/ 18 w 22"/>
              <a:gd name="T15" fmla="*/ 18 h 35"/>
              <a:gd name="T16" fmla="*/ 11 w 22"/>
              <a:gd name="T17" fmla="*/ 4 h 35"/>
              <a:gd name="T18" fmla="*/ 4 w 22"/>
              <a:gd name="T19"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5">
                <a:moveTo>
                  <a:pt x="22" y="17"/>
                </a:moveTo>
                <a:cubicBezTo>
                  <a:pt x="22" y="29"/>
                  <a:pt x="18" y="35"/>
                  <a:pt x="11" y="35"/>
                </a:cubicBezTo>
                <a:cubicBezTo>
                  <a:pt x="4" y="35"/>
                  <a:pt x="0" y="29"/>
                  <a:pt x="0" y="18"/>
                </a:cubicBezTo>
                <a:cubicBezTo>
                  <a:pt x="0" y="7"/>
                  <a:pt x="5" y="0"/>
                  <a:pt x="11" y="0"/>
                </a:cubicBezTo>
                <a:cubicBezTo>
                  <a:pt x="18" y="0"/>
                  <a:pt x="22" y="7"/>
                  <a:pt x="22" y="17"/>
                </a:cubicBezTo>
                <a:close/>
                <a:moveTo>
                  <a:pt x="4" y="18"/>
                </a:moveTo>
                <a:cubicBezTo>
                  <a:pt x="4" y="26"/>
                  <a:pt x="7" y="31"/>
                  <a:pt x="11" y="31"/>
                </a:cubicBezTo>
                <a:cubicBezTo>
                  <a:pt x="16" y="31"/>
                  <a:pt x="18" y="26"/>
                  <a:pt x="18" y="18"/>
                </a:cubicBezTo>
                <a:cubicBezTo>
                  <a:pt x="18" y="9"/>
                  <a:pt x="16" y="4"/>
                  <a:pt x="11" y="4"/>
                </a:cubicBezTo>
                <a:cubicBezTo>
                  <a:pt x="7" y="4"/>
                  <a:pt x="4" y="9"/>
                  <a:pt x="4" y="18"/>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33"/>
          <p:cNvSpPr/>
          <p:nvPr/>
        </p:nvSpPr>
        <p:spPr bwMode="auto">
          <a:xfrm>
            <a:off x="1242467" y="2029835"/>
            <a:ext cx="58150" cy="94332"/>
          </a:xfrm>
          <a:custGeom>
            <a:avLst/>
            <a:gdLst>
              <a:gd name="T0" fmla="*/ 0 w 21"/>
              <a:gd name="T1" fmla="*/ 34 h 34"/>
              <a:gd name="T2" fmla="*/ 0 w 21"/>
              <a:gd name="T3" fmla="*/ 31 h 34"/>
              <a:gd name="T4" fmla="*/ 4 w 21"/>
              <a:gd name="T5" fmla="*/ 28 h 34"/>
              <a:gd name="T6" fmla="*/ 16 w 21"/>
              <a:gd name="T7" fmla="*/ 10 h 34"/>
              <a:gd name="T8" fmla="*/ 9 w 21"/>
              <a:gd name="T9" fmla="*/ 4 h 34"/>
              <a:gd name="T10" fmla="*/ 2 w 21"/>
              <a:gd name="T11" fmla="*/ 6 h 34"/>
              <a:gd name="T12" fmla="*/ 1 w 21"/>
              <a:gd name="T13" fmla="*/ 3 h 34"/>
              <a:gd name="T14" fmla="*/ 10 w 21"/>
              <a:gd name="T15" fmla="*/ 0 h 34"/>
              <a:gd name="T16" fmla="*/ 20 w 21"/>
              <a:gd name="T17" fmla="*/ 10 h 34"/>
              <a:gd name="T18" fmla="*/ 9 w 21"/>
              <a:gd name="T19" fmla="*/ 27 h 34"/>
              <a:gd name="T20" fmla="*/ 6 w 21"/>
              <a:gd name="T21" fmla="*/ 30 h 34"/>
              <a:gd name="T22" fmla="*/ 6 w 21"/>
              <a:gd name="T23" fmla="*/ 30 h 34"/>
              <a:gd name="T24" fmla="*/ 21 w 21"/>
              <a:gd name="T25" fmla="*/ 30 h 34"/>
              <a:gd name="T26" fmla="*/ 21 w 21"/>
              <a:gd name="T27" fmla="*/ 34 h 34"/>
              <a:gd name="T28" fmla="*/ 0 w 21"/>
              <a:gd name="T29"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34">
                <a:moveTo>
                  <a:pt x="0" y="34"/>
                </a:moveTo>
                <a:cubicBezTo>
                  <a:pt x="0" y="31"/>
                  <a:pt x="0" y="31"/>
                  <a:pt x="0" y="31"/>
                </a:cubicBezTo>
                <a:cubicBezTo>
                  <a:pt x="4" y="28"/>
                  <a:pt x="4" y="28"/>
                  <a:pt x="4" y="28"/>
                </a:cubicBezTo>
                <a:cubicBezTo>
                  <a:pt x="12" y="19"/>
                  <a:pt x="16" y="15"/>
                  <a:pt x="16" y="10"/>
                </a:cubicBezTo>
                <a:cubicBezTo>
                  <a:pt x="16" y="7"/>
                  <a:pt x="14" y="4"/>
                  <a:pt x="9" y="4"/>
                </a:cubicBezTo>
                <a:cubicBezTo>
                  <a:pt x="6" y="4"/>
                  <a:pt x="4" y="5"/>
                  <a:pt x="2" y="6"/>
                </a:cubicBezTo>
                <a:cubicBezTo>
                  <a:pt x="1" y="3"/>
                  <a:pt x="1" y="3"/>
                  <a:pt x="1" y="3"/>
                </a:cubicBezTo>
                <a:cubicBezTo>
                  <a:pt x="3" y="1"/>
                  <a:pt x="6" y="0"/>
                  <a:pt x="10" y="0"/>
                </a:cubicBezTo>
                <a:cubicBezTo>
                  <a:pt x="17" y="0"/>
                  <a:pt x="20" y="5"/>
                  <a:pt x="20" y="10"/>
                </a:cubicBezTo>
                <a:cubicBezTo>
                  <a:pt x="20" y="16"/>
                  <a:pt x="16" y="21"/>
                  <a:pt x="9" y="27"/>
                </a:cubicBezTo>
                <a:cubicBezTo>
                  <a:pt x="6" y="30"/>
                  <a:pt x="6" y="30"/>
                  <a:pt x="6" y="30"/>
                </a:cubicBezTo>
                <a:cubicBezTo>
                  <a:pt x="6" y="30"/>
                  <a:pt x="6" y="30"/>
                  <a:pt x="6" y="30"/>
                </a:cubicBezTo>
                <a:cubicBezTo>
                  <a:pt x="21" y="30"/>
                  <a:pt x="21" y="30"/>
                  <a:pt x="21" y="30"/>
                </a:cubicBezTo>
                <a:cubicBezTo>
                  <a:pt x="21" y="34"/>
                  <a:pt x="21" y="34"/>
                  <a:pt x="21" y="34"/>
                </a:cubicBezTo>
                <a:lnTo>
                  <a:pt x="0" y="3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4"/>
          <p:cNvSpPr>
            <a:spLocks noEditPoints="1"/>
          </p:cNvSpPr>
          <p:nvPr/>
        </p:nvSpPr>
        <p:spPr bwMode="auto">
          <a:xfrm>
            <a:off x="1314831" y="2029835"/>
            <a:ext cx="60734" cy="94332"/>
          </a:xfrm>
          <a:custGeom>
            <a:avLst/>
            <a:gdLst>
              <a:gd name="T0" fmla="*/ 22 w 22"/>
              <a:gd name="T1" fmla="*/ 17 h 34"/>
              <a:gd name="T2" fmla="*/ 11 w 22"/>
              <a:gd name="T3" fmla="*/ 34 h 34"/>
              <a:gd name="T4" fmla="*/ 0 w 22"/>
              <a:gd name="T5" fmla="*/ 17 h 34"/>
              <a:gd name="T6" fmla="*/ 11 w 22"/>
              <a:gd name="T7" fmla="*/ 0 h 34"/>
              <a:gd name="T8" fmla="*/ 22 w 22"/>
              <a:gd name="T9" fmla="*/ 17 h 34"/>
              <a:gd name="T10" fmla="*/ 4 w 22"/>
              <a:gd name="T11" fmla="*/ 17 h 34"/>
              <a:gd name="T12" fmla="*/ 11 w 22"/>
              <a:gd name="T13" fmla="*/ 31 h 34"/>
              <a:gd name="T14" fmla="*/ 18 w 22"/>
              <a:gd name="T15" fmla="*/ 17 h 34"/>
              <a:gd name="T16" fmla="*/ 11 w 22"/>
              <a:gd name="T17" fmla="*/ 3 h 34"/>
              <a:gd name="T18" fmla="*/ 4 w 22"/>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4">
                <a:moveTo>
                  <a:pt x="22" y="17"/>
                </a:moveTo>
                <a:cubicBezTo>
                  <a:pt x="22" y="28"/>
                  <a:pt x="18" y="34"/>
                  <a:pt x="11" y="34"/>
                </a:cubicBezTo>
                <a:cubicBezTo>
                  <a:pt x="4" y="34"/>
                  <a:pt x="0" y="28"/>
                  <a:pt x="0" y="17"/>
                </a:cubicBezTo>
                <a:cubicBezTo>
                  <a:pt x="0" y="6"/>
                  <a:pt x="5" y="0"/>
                  <a:pt x="11" y="0"/>
                </a:cubicBezTo>
                <a:cubicBezTo>
                  <a:pt x="18" y="0"/>
                  <a:pt x="22" y="6"/>
                  <a:pt x="22" y="17"/>
                </a:cubicBezTo>
                <a:close/>
                <a:moveTo>
                  <a:pt x="4" y="17"/>
                </a:moveTo>
                <a:cubicBezTo>
                  <a:pt x="4" y="26"/>
                  <a:pt x="7" y="31"/>
                  <a:pt x="11" y="31"/>
                </a:cubicBezTo>
                <a:cubicBezTo>
                  <a:pt x="16" y="31"/>
                  <a:pt x="18" y="25"/>
                  <a:pt x="18" y="17"/>
                </a:cubicBezTo>
                <a:cubicBezTo>
                  <a:pt x="18" y="9"/>
                  <a:pt x="16" y="3"/>
                  <a:pt x="11" y="3"/>
                </a:cubicBezTo>
                <a:cubicBezTo>
                  <a:pt x="7" y="3"/>
                  <a:pt x="4" y="8"/>
                  <a:pt x="4" y="17"/>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35"/>
          <p:cNvSpPr/>
          <p:nvPr/>
        </p:nvSpPr>
        <p:spPr bwMode="auto">
          <a:xfrm>
            <a:off x="1242467" y="1439296"/>
            <a:ext cx="58150" cy="94332"/>
          </a:xfrm>
          <a:custGeom>
            <a:avLst/>
            <a:gdLst>
              <a:gd name="T0" fmla="*/ 0 w 21"/>
              <a:gd name="T1" fmla="*/ 34 h 34"/>
              <a:gd name="T2" fmla="*/ 0 w 21"/>
              <a:gd name="T3" fmla="*/ 31 h 34"/>
              <a:gd name="T4" fmla="*/ 4 w 21"/>
              <a:gd name="T5" fmla="*/ 27 h 34"/>
              <a:gd name="T6" fmla="*/ 16 w 21"/>
              <a:gd name="T7" fmla="*/ 10 h 34"/>
              <a:gd name="T8" fmla="*/ 9 w 21"/>
              <a:gd name="T9" fmla="*/ 4 h 34"/>
              <a:gd name="T10" fmla="*/ 2 w 21"/>
              <a:gd name="T11" fmla="*/ 6 h 34"/>
              <a:gd name="T12" fmla="*/ 1 w 21"/>
              <a:gd name="T13" fmla="*/ 3 h 34"/>
              <a:gd name="T14" fmla="*/ 10 w 21"/>
              <a:gd name="T15" fmla="*/ 0 h 34"/>
              <a:gd name="T16" fmla="*/ 20 w 21"/>
              <a:gd name="T17" fmla="*/ 9 h 34"/>
              <a:gd name="T18" fmla="*/ 9 w 21"/>
              <a:gd name="T19" fmla="*/ 27 h 34"/>
              <a:gd name="T20" fmla="*/ 6 w 21"/>
              <a:gd name="T21" fmla="*/ 30 h 34"/>
              <a:gd name="T22" fmla="*/ 6 w 21"/>
              <a:gd name="T23" fmla="*/ 30 h 34"/>
              <a:gd name="T24" fmla="*/ 21 w 21"/>
              <a:gd name="T25" fmla="*/ 30 h 34"/>
              <a:gd name="T26" fmla="*/ 21 w 21"/>
              <a:gd name="T27" fmla="*/ 34 h 34"/>
              <a:gd name="T28" fmla="*/ 0 w 21"/>
              <a:gd name="T29"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34">
                <a:moveTo>
                  <a:pt x="0" y="34"/>
                </a:moveTo>
                <a:cubicBezTo>
                  <a:pt x="0" y="31"/>
                  <a:pt x="0" y="31"/>
                  <a:pt x="0" y="31"/>
                </a:cubicBezTo>
                <a:cubicBezTo>
                  <a:pt x="4" y="27"/>
                  <a:pt x="4" y="27"/>
                  <a:pt x="4" y="27"/>
                </a:cubicBezTo>
                <a:cubicBezTo>
                  <a:pt x="12" y="19"/>
                  <a:pt x="16" y="15"/>
                  <a:pt x="16" y="10"/>
                </a:cubicBezTo>
                <a:cubicBezTo>
                  <a:pt x="16" y="7"/>
                  <a:pt x="14" y="4"/>
                  <a:pt x="9" y="4"/>
                </a:cubicBezTo>
                <a:cubicBezTo>
                  <a:pt x="6" y="4"/>
                  <a:pt x="4" y="5"/>
                  <a:pt x="2" y="6"/>
                </a:cubicBezTo>
                <a:cubicBezTo>
                  <a:pt x="1" y="3"/>
                  <a:pt x="1" y="3"/>
                  <a:pt x="1" y="3"/>
                </a:cubicBezTo>
                <a:cubicBezTo>
                  <a:pt x="3" y="1"/>
                  <a:pt x="6" y="0"/>
                  <a:pt x="10" y="0"/>
                </a:cubicBezTo>
                <a:cubicBezTo>
                  <a:pt x="17" y="0"/>
                  <a:pt x="20" y="5"/>
                  <a:pt x="20" y="9"/>
                </a:cubicBezTo>
                <a:cubicBezTo>
                  <a:pt x="20" y="16"/>
                  <a:pt x="16" y="21"/>
                  <a:pt x="9" y="27"/>
                </a:cubicBezTo>
                <a:cubicBezTo>
                  <a:pt x="6" y="30"/>
                  <a:pt x="6" y="30"/>
                  <a:pt x="6" y="30"/>
                </a:cubicBezTo>
                <a:cubicBezTo>
                  <a:pt x="6" y="30"/>
                  <a:pt x="6" y="30"/>
                  <a:pt x="6" y="30"/>
                </a:cubicBezTo>
                <a:cubicBezTo>
                  <a:pt x="21" y="30"/>
                  <a:pt x="21" y="30"/>
                  <a:pt x="21" y="30"/>
                </a:cubicBezTo>
                <a:cubicBezTo>
                  <a:pt x="21" y="34"/>
                  <a:pt x="21" y="34"/>
                  <a:pt x="21" y="34"/>
                </a:cubicBezTo>
                <a:lnTo>
                  <a:pt x="0" y="3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36"/>
          <p:cNvSpPr/>
          <p:nvPr/>
        </p:nvSpPr>
        <p:spPr bwMode="auto">
          <a:xfrm>
            <a:off x="1314831" y="1439296"/>
            <a:ext cx="58150" cy="94332"/>
          </a:xfrm>
          <a:custGeom>
            <a:avLst/>
            <a:gdLst>
              <a:gd name="T0" fmla="*/ 20 w 21"/>
              <a:gd name="T1" fmla="*/ 4 h 34"/>
              <a:gd name="T2" fmla="*/ 7 w 21"/>
              <a:gd name="T3" fmla="*/ 4 h 34"/>
              <a:gd name="T4" fmla="*/ 6 w 21"/>
              <a:gd name="T5" fmla="*/ 13 h 34"/>
              <a:gd name="T6" fmla="*/ 9 w 21"/>
              <a:gd name="T7" fmla="*/ 13 h 34"/>
              <a:gd name="T8" fmla="*/ 16 w 21"/>
              <a:gd name="T9" fmla="*/ 14 h 34"/>
              <a:gd name="T10" fmla="*/ 21 w 21"/>
              <a:gd name="T11" fmla="*/ 23 h 34"/>
              <a:gd name="T12" fmla="*/ 8 w 21"/>
              <a:gd name="T13" fmla="*/ 34 h 34"/>
              <a:gd name="T14" fmla="*/ 0 w 21"/>
              <a:gd name="T15" fmla="*/ 32 h 34"/>
              <a:gd name="T16" fmla="*/ 1 w 21"/>
              <a:gd name="T17" fmla="*/ 29 h 34"/>
              <a:gd name="T18" fmla="*/ 8 w 21"/>
              <a:gd name="T19" fmla="*/ 31 h 34"/>
              <a:gd name="T20" fmla="*/ 16 w 21"/>
              <a:gd name="T21" fmla="*/ 23 h 34"/>
              <a:gd name="T22" fmla="*/ 7 w 21"/>
              <a:gd name="T23" fmla="*/ 16 h 34"/>
              <a:gd name="T24" fmla="*/ 2 w 21"/>
              <a:gd name="T25" fmla="*/ 16 h 34"/>
              <a:gd name="T26" fmla="*/ 4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7" y="4"/>
                  <a:pt x="7" y="4"/>
                  <a:pt x="7" y="4"/>
                </a:cubicBezTo>
                <a:cubicBezTo>
                  <a:pt x="6" y="13"/>
                  <a:pt x="6" y="13"/>
                  <a:pt x="6" y="13"/>
                </a:cubicBezTo>
                <a:cubicBezTo>
                  <a:pt x="7" y="13"/>
                  <a:pt x="8" y="13"/>
                  <a:pt x="9" y="13"/>
                </a:cubicBezTo>
                <a:cubicBezTo>
                  <a:pt x="11" y="13"/>
                  <a:pt x="14" y="13"/>
                  <a:pt x="16" y="14"/>
                </a:cubicBezTo>
                <a:cubicBezTo>
                  <a:pt x="19" y="16"/>
                  <a:pt x="21" y="19"/>
                  <a:pt x="21" y="23"/>
                </a:cubicBezTo>
                <a:cubicBezTo>
                  <a:pt x="21" y="29"/>
                  <a:pt x="16" y="34"/>
                  <a:pt x="8" y="34"/>
                </a:cubicBezTo>
                <a:cubicBezTo>
                  <a:pt x="5" y="34"/>
                  <a:pt x="2" y="33"/>
                  <a:pt x="0" y="32"/>
                </a:cubicBezTo>
                <a:cubicBezTo>
                  <a:pt x="1" y="29"/>
                  <a:pt x="1" y="29"/>
                  <a:pt x="1" y="29"/>
                </a:cubicBezTo>
                <a:cubicBezTo>
                  <a:pt x="3" y="30"/>
                  <a:pt x="5" y="31"/>
                  <a:pt x="8" y="31"/>
                </a:cubicBezTo>
                <a:cubicBezTo>
                  <a:pt x="13" y="31"/>
                  <a:pt x="16" y="28"/>
                  <a:pt x="16" y="23"/>
                </a:cubicBezTo>
                <a:cubicBezTo>
                  <a:pt x="16" y="19"/>
                  <a:pt x="13" y="16"/>
                  <a:pt x="7" y="16"/>
                </a:cubicBezTo>
                <a:cubicBezTo>
                  <a:pt x="5" y="16"/>
                  <a:pt x="3" y="16"/>
                  <a:pt x="2" y="16"/>
                </a:cubicBezTo>
                <a:cubicBezTo>
                  <a:pt x="4" y="0"/>
                  <a:pt x="4" y="0"/>
                  <a:pt x="4"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Rectangle 39"/>
          <p:cNvSpPr>
            <a:spLocks noChangeArrowheads="1"/>
          </p:cNvSpPr>
          <p:nvPr/>
        </p:nvSpPr>
        <p:spPr bwMode="auto">
          <a:xfrm>
            <a:off x="1990655" y="4230464"/>
            <a:ext cx="1301254" cy="213215"/>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39" name="Rectangle 40"/>
          <p:cNvSpPr>
            <a:spLocks noChangeArrowheads="1"/>
          </p:cNvSpPr>
          <p:nvPr/>
        </p:nvSpPr>
        <p:spPr bwMode="auto">
          <a:xfrm>
            <a:off x="1990655" y="3769147"/>
            <a:ext cx="1301254" cy="461319"/>
          </a:xfrm>
          <a:prstGeom prst="rect">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40" name="Rectangle 41"/>
          <p:cNvSpPr>
            <a:spLocks noChangeArrowheads="1"/>
          </p:cNvSpPr>
          <p:nvPr/>
        </p:nvSpPr>
        <p:spPr bwMode="auto">
          <a:xfrm>
            <a:off x="1990655" y="3188945"/>
            <a:ext cx="1301254" cy="580202"/>
          </a:xfrm>
          <a:prstGeom prst="rect">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41" name="Rectangle 42"/>
          <p:cNvSpPr>
            <a:spLocks noChangeArrowheads="1"/>
          </p:cNvSpPr>
          <p:nvPr/>
        </p:nvSpPr>
        <p:spPr bwMode="auto">
          <a:xfrm>
            <a:off x="1990655" y="2312828"/>
            <a:ext cx="1301254" cy="876117"/>
          </a:xfrm>
          <a:prstGeom prst="rect">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42" name="Rectangle 44"/>
          <p:cNvSpPr>
            <a:spLocks noChangeArrowheads="1"/>
          </p:cNvSpPr>
          <p:nvPr/>
        </p:nvSpPr>
        <p:spPr bwMode="auto">
          <a:xfrm>
            <a:off x="3857896" y="4226588"/>
            <a:ext cx="1297377" cy="214506"/>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43" name="Rectangle 45"/>
          <p:cNvSpPr>
            <a:spLocks noChangeArrowheads="1"/>
          </p:cNvSpPr>
          <p:nvPr/>
        </p:nvSpPr>
        <p:spPr bwMode="auto">
          <a:xfrm>
            <a:off x="3857896" y="3993991"/>
            <a:ext cx="1297377" cy="232597"/>
          </a:xfrm>
          <a:prstGeom prst="rect">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44" name="Rectangle 46"/>
          <p:cNvSpPr>
            <a:spLocks noChangeArrowheads="1"/>
          </p:cNvSpPr>
          <p:nvPr/>
        </p:nvSpPr>
        <p:spPr bwMode="auto">
          <a:xfrm>
            <a:off x="3857896" y="3176023"/>
            <a:ext cx="1297377" cy="817968"/>
          </a:xfrm>
          <a:prstGeom prst="rect">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45" name="Rectangle 47"/>
          <p:cNvSpPr>
            <a:spLocks noChangeArrowheads="1"/>
          </p:cNvSpPr>
          <p:nvPr/>
        </p:nvSpPr>
        <p:spPr bwMode="auto">
          <a:xfrm>
            <a:off x="3857896" y="2557056"/>
            <a:ext cx="1297377" cy="618968"/>
          </a:xfrm>
          <a:prstGeom prst="rect">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46" name="Rectangle 49"/>
          <p:cNvSpPr>
            <a:spLocks noChangeArrowheads="1"/>
          </p:cNvSpPr>
          <p:nvPr/>
        </p:nvSpPr>
        <p:spPr bwMode="auto">
          <a:xfrm>
            <a:off x="7554903" y="3996575"/>
            <a:ext cx="1301254" cy="444519"/>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47" name="Rectangle 50"/>
          <p:cNvSpPr>
            <a:spLocks noChangeArrowheads="1"/>
          </p:cNvSpPr>
          <p:nvPr/>
        </p:nvSpPr>
        <p:spPr bwMode="auto">
          <a:xfrm>
            <a:off x="7554903" y="3763978"/>
            <a:ext cx="1301254" cy="232597"/>
          </a:xfrm>
          <a:prstGeom prst="rect">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48" name="Rectangle 51"/>
          <p:cNvSpPr>
            <a:spLocks noChangeArrowheads="1"/>
          </p:cNvSpPr>
          <p:nvPr/>
        </p:nvSpPr>
        <p:spPr bwMode="auto">
          <a:xfrm>
            <a:off x="7554903" y="2426542"/>
            <a:ext cx="1301254" cy="1337435"/>
          </a:xfrm>
          <a:prstGeom prst="rect">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49" name="Rectangle 52"/>
          <p:cNvSpPr>
            <a:spLocks noChangeArrowheads="1"/>
          </p:cNvSpPr>
          <p:nvPr/>
        </p:nvSpPr>
        <p:spPr bwMode="auto">
          <a:xfrm>
            <a:off x="7554903" y="2000114"/>
            <a:ext cx="1301254" cy="426429"/>
          </a:xfrm>
          <a:prstGeom prst="rect">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50" name="Rectangle 54"/>
          <p:cNvSpPr>
            <a:spLocks noChangeArrowheads="1"/>
          </p:cNvSpPr>
          <p:nvPr/>
        </p:nvSpPr>
        <p:spPr bwMode="auto">
          <a:xfrm>
            <a:off x="9405344" y="4185237"/>
            <a:ext cx="1297377" cy="255857"/>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51" name="Rectangle 55"/>
          <p:cNvSpPr>
            <a:spLocks noChangeArrowheads="1"/>
          </p:cNvSpPr>
          <p:nvPr/>
        </p:nvSpPr>
        <p:spPr bwMode="auto">
          <a:xfrm>
            <a:off x="9405344" y="3430588"/>
            <a:ext cx="1297377" cy="754649"/>
          </a:xfrm>
          <a:prstGeom prst="rect">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52" name="Rectangle 56"/>
          <p:cNvSpPr>
            <a:spLocks noChangeArrowheads="1"/>
          </p:cNvSpPr>
          <p:nvPr/>
        </p:nvSpPr>
        <p:spPr bwMode="auto">
          <a:xfrm>
            <a:off x="9405344" y="2781900"/>
            <a:ext cx="1297377" cy="648688"/>
          </a:xfrm>
          <a:prstGeom prst="rect">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53" name="Rectangle 57"/>
          <p:cNvSpPr>
            <a:spLocks noChangeArrowheads="1"/>
          </p:cNvSpPr>
          <p:nvPr/>
        </p:nvSpPr>
        <p:spPr bwMode="auto">
          <a:xfrm>
            <a:off x="9405344" y="2354179"/>
            <a:ext cx="1297377" cy="427721"/>
          </a:xfrm>
          <a:prstGeom prst="rect">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54" name="Rectangle 59"/>
          <p:cNvSpPr>
            <a:spLocks noChangeArrowheads="1"/>
          </p:cNvSpPr>
          <p:nvPr/>
        </p:nvSpPr>
        <p:spPr bwMode="auto">
          <a:xfrm>
            <a:off x="5704460" y="4226588"/>
            <a:ext cx="1301254" cy="214506"/>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55" name="Rectangle 60"/>
          <p:cNvSpPr>
            <a:spLocks noChangeArrowheads="1"/>
          </p:cNvSpPr>
          <p:nvPr/>
        </p:nvSpPr>
        <p:spPr bwMode="auto">
          <a:xfrm>
            <a:off x="5704460" y="3364685"/>
            <a:ext cx="1301254" cy="861903"/>
          </a:xfrm>
          <a:prstGeom prst="rect">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56" name="Rectangle 61"/>
          <p:cNvSpPr>
            <a:spLocks noChangeArrowheads="1"/>
          </p:cNvSpPr>
          <p:nvPr/>
        </p:nvSpPr>
        <p:spPr bwMode="auto">
          <a:xfrm>
            <a:off x="5704460" y="2734088"/>
            <a:ext cx="1301254" cy="630597"/>
          </a:xfrm>
          <a:prstGeom prst="rect">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57" name="Rectangle 62"/>
          <p:cNvSpPr>
            <a:spLocks noChangeArrowheads="1"/>
          </p:cNvSpPr>
          <p:nvPr/>
        </p:nvSpPr>
        <p:spPr bwMode="auto">
          <a:xfrm>
            <a:off x="5704460" y="2102199"/>
            <a:ext cx="1301254" cy="631890"/>
          </a:xfrm>
          <a:prstGeom prst="rect">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58" name="Freeform 64"/>
          <p:cNvSpPr/>
          <p:nvPr/>
        </p:nvSpPr>
        <p:spPr bwMode="auto">
          <a:xfrm>
            <a:off x="1428545" y="1120576"/>
            <a:ext cx="9477053" cy="3325687"/>
          </a:xfrm>
          <a:custGeom>
            <a:avLst/>
            <a:gdLst>
              <a:gd name="T0" fmla="*/ 7334 w 7334"/>
              <a:gd name="T1" fmla="*/ 2990 h 2990"/>
              <a:gd name="T2" fmla="*/ 8 w 7334"/>
              <a:gd name="T3" fmla="*/ 2990 h 2990"/>
              <a:gd name="T4" fmla="*/ 8 w 7334"/>
              <a:gd name="T5" fmla="*/ 2986 h 2990"/>
              <a:gd name="T6" fmla="*/ 0 w 7334"/>
              <a:gd name="T7" fmla="*/ 0 h 2990"/>
              <a:gd name="T8" fmla="*/ 8 w 7334"/>
              <a:gd name="T9" fmla="*/ 0 h 2990"/>
              <a:gd name="T10" fmla="*/ 17 w 7334"/>
              <a:gd name="T11" fmla="*/ 2981 h 2990"/>
              <a:gd name="T12" fmla="*/ 7334 w 7334"/>
              <a:gd name="T13" fmla="*/ 2981 h 2990"/>
              <a:gd name="T14" fmla="*/ 7334 w 7334"/>
              <a:gd name="T15" fmla="*/ 2990 h 29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34" h="2990">
                <a:moveTo>
                  <a:pt x="7334" y="2990"/>
                </a:moveTo>
                <a:lnTo>
                  <a:pt x="8" y="2990"/>
                </a:lnTo>
                <a:lnTo>
                  <a:pt x="8" y="2986"/>
                </a:lnTo>
                <a:lnTo>
                  <a:pt x="0" y="0"/>
                </a:lnTo>
                <a:lnTo>
                  <a:pt x="8" y="0"/>
                </a:lnTo>
                <a:lnTo>
                  <a:pt x="17" y="2981"/>
                </a:lnTo>
                <a:lnTo>
                  <a:pt x="7334" y="2981"/>
                </a:lnTo>
                <a:lnTo>
                  <a:pt x="7334" y="2990"/>
                </a:lnTo>
                <a:close/>
              </a:path>
            </a:pathLst>
          </a:custGeom>
          <a:solidFill>
            <a:srgbClr val="BDBD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65"/>
          <p:cNvSpPr/>
          <p:nvPr/>
        </p:nvSpPr>
        <p:spPr bwMode="auto">
          <a:xfrm>
            <a:off x="1389779" y="1072655"/>
            <a:ext cx="87870" cy="89163"/>
          </a:xfrm>
          <a:custGeom>
            <a:avLst/>
            <a:gdLst>
              <a:gd name="T0" fmla="*/ 0 w 32"/>
              <a:gd name="T1" fmla="*/ 16 h 32"/>
              <a:gd name="T2" fmla="*/ 16 w 32"/>
              <a:gd name="T3" fmla="*/ 0 h 32"/>
              <a:gd name="T4" fmla="*/ 32 w 32"/>
              <a:gd name="T5" fmla="*/ 16 h 32"/>
              <a:gd name="T6" fmla="*/ 16 w 32"/>
              <a:gd name="T7" fmla="*/ 32 h 32"/>
              <a:gd name="T8" fmla="*/ 0 w 32"/>
              <a:gd name="T9" fmla="*/ 16 h 32"/>
            </a:gdLst>
            <a:ahLst/>
            <a:cxnLst>
              <a:cxn ang="0">
                <a:pos x="T0" y="T1"/>
              </a:cxn>
              <a:cxn ang="0">
                <a:pos x="T2" y="T3"/>
              </a:cxn>
              <a:cxn ang="0">
                <a:pos x="T4" y="T5"/>
              </a:cxn>
              <a:cxn ang="0">
                <a:pos x="T6" y="T7"/>
              </a:cxn>
              <a:cxn ang="0">
                <a:pos x="T8" y="T9"/>
              </a:cxn>
            </a:cxnLst>
            <a:rect l="0" t="0" r="r" b="b"/>
            <a:pathLst>
              <a:path w="32" h="32">
                <a:moveTo>
                  <a:pt x="0" y="16"/>
                </a:moveTo>
                <a:cubicBezTo>
                  <a:pt x="0" y="7"/>
                  <a:pt x="7" y="0"/>
                  <a:pt x="16" y="0"/>
                </a:cubicBezTo>
                <a:cubicBezTo>
                  <a:pt x="24" y="0"/>
                  <a:pt x="32" y="7"/>
                  <a:pt x="32" y="16"/>
                </a:cubicBezTo>
                <a:cubicBezTo>
                  <a:pt x="32" y="25"/>
                  <a:pt x="25" y="32"/>
                  <a:pt x="16" y="32"/>
                </a:cubicBezTo>
                <a:cubicBezTo>
                  <a:pt x="7" y="32"/>
                  <a:pt x="0" y="25"/>
                  <a:pt x="0" y="16"/>
                </a:cubicBezTo>
                <a:close/>
              </a:path>
            </a:pathLst>
          </a:custGeom>
          <a:solidFill>
            <a:srgbClr val="BDBD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Oval 66"/>
          <p:cNvSpPr>
            <a:spLocks noChangeArrowheads="1"/>
          </p:cNvSpPr>
          <p:nvPr/>
        </p:nvSpPr>
        <p:spPr bwMode="auto">
          <a:xfrm>
            <a:off x="10857786" y="4395867"/>
            <a:ext cx="89163" cy="89163"/>
          </a:xfrm>
          <a:prstGeom prst="ellipse">
            <a:avLst/>
          </a:prstGeom>
          <a:solidFill>
            <a:srgbClr val="BDBD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矩形 60"/>
          <p:cNvSpPr>
            <a:spLocks noChangeArrowheads="1"/>
          </p:cNvSpPr>
          <p:nvPr/>
        </p:nvSpPr>
        <p:spPr bwMode="auto">
          <a:xfrm>
            <a:off x="1659966" y="4731304"/>
            <a:ext cx="20304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2400" b="1" dirty="0">
                <a:solidFill>
                  <a:srgbClr val="262423"/>
                </a:solidFill>
                <a:latin typeface="微软雅黑" panose="020B0503020204020204" pitchFamily="34" charset="-122"/>
                <a:ea typeface="微软雅黑" panose="020B0503020204020204" pitchFamily="34" charset="-122"/>
              </a:rPr>
              <a:t>点击添加标题</a:t>
            </a:r>
          </a:p>
        </p:txBody>
      </p:sp>
      <p:sp>
        <p:nvSpPr>
          <p:cNvPr id="62" name="矩形 124"/>
          <p:cNvSpPr>
            <a:spLocks noChangeArrowheads="1"/>
          </p:cNvSpPr>
          <p:nvPr/>
        </p:nvSpPr>
        <p:spPr bwMode="auto">
          <a:xfrm>
            <a:off x="1659966" y="5244067"/>
            <a:ext cx="8878370" cy="1077218"/>
          </a:xfrm>
          <a:prstGeom prst="rect">
            <a:avLst/>
          </a:prstGeom>
          <a:noFill/>
          <a:ln>
            <a:noFill/>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600" dirty="0">
                <a:solidFill>
                  <a:srgbClr val="262423"/>
                </a:solidFill>
                <a:latin typeface="宋体" panose="02010600030101010101" pitchFamily="2" charset="-122"/>
              </a:rPr>
              <a:t>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a:t>
            </a:r>
          </a:p>
        </p:txBody>
      </p:sp>
      <p:cxnSp>
        <p:nvCxnSpPr>
          <p:cNvPr id="63" name="直接连接符 62"/>
          <p:cNvCxnSpPr/>
          <p:nvPr/>
        </p:nvCxnSpPr>
        <p:spPr>
          <a:xfrm>
            <a:off x="1709394" y="5206996"/>
            <a:ext cx="1882676"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500"/>
                                        <p:tgtEl>
                                          <p:spTgt spid="2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500"/>
                                        <p:tgtEl>
                                          <p:spTgt spid="2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500"/>
                                        <p:tgtEl>
                                          <p:spTgt spid="24"/>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500"/>
                                        <p:tgtEl>
                                          <p:spTgt spid="2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500"/>
                                        <p:tgtEl>
                                          <p:spTgt spid="26"/>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500"/>
                                        <p:tgtEl>
                                          <p:spTgt spid="27"/>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fade">
                                      <p:cBhvr>
                                        <p:cTn id="62" dur="500"/>
                                        <p:tgtEl>
                                          <p:spTgt spid="28"/>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500"/>
                                        <p:tgtEl>
                                          <p:spTgt spid="29"/>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500"/>
                                        <p:tgtEl>
                                          <p:spTgt spid="30"/>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500"/>
                                        <p:tgtEl>
                                          <p:spTgt spid="31"/>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500"/>
                                        <p:tgtEl>
                                          <p:spTgt spid="32"/>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500"/>
                                        <p:tgtEl>
                                          <p:spTgt spid="33"/>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fade">
                                      <p:cBhvr>
                                        <p:cTn id="80" dur="500"/>
                                        <p:tgtEl>
                                          <p:spTgt spid="34"/>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fade">
                                      <p:cBhvr>
                                        <p:cTn id="83" dur="500"/>
                                        <p:tgtEl>
                                          <p:spTgt spid="35"/>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6"/>
                                        </p:tgtEl>
                                        <p:attrNameLst>
                                          <p:attrName>style.visibility</p:attrName>
                                        </p:attrNameLst>
                                      </p:cBhvr>
                                      <p:to>
                                        <p:strVal val="visible"/>
                                      </p:to>
                                    </p:set>
                                    <p:animEffect transition="in" filter="fade">
                                      <p:cBhvr>
                                        <p:cTn id="86" dur="500"/>
                                        <p:tgtEl>
                                          <p:spTgt spid="36"/>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fade">
                                      <p:cBhvr>
                                        <p:cTn id="89" dur="500"/>
                                        <p:tgtEl>
                                          <p:spTgt spid="37"/>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58"/>
                                        </p:tgtEl>
                                        <p:attrNameLst>
                                          <p:attrName>style.visibility</p:attrName>
                                        </p:attrNameLst>
                                      </p:cBhvr>
                                      <p:to>
                                        <p:strVal val="visible"/>
                                      </p:to>
                                    </p:set>
                                    <p:animEffect transition="in" filter="fade">
                                      <p:cBhvr>
                                        <p:cTn id="92" dur="500"/>
                                        <p:tgtEl>
                                          <p:spTgt spid="58"/>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59"/>
                                        </p:tgtEl>
                                        <p:attrNameLst>
                                          <p:attrName>style.visibility</p:attrName>
                                        </p:attrNameLst>
                                      </p:cBhvr>
                                      <p:to>
                                        <p:strVal val="visible"/>
                                      </p:to>
                                    </p:set>
                                    <p:animEffect transition="in" filter="fade">
                                      <p:cBhvr>
                                        <p:cTn id="95" dur="500"/>
                                        <p:tgtEl>
                                          <p:spTgt spid="59"/>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60"/>
                                        </p:tgtEl>
                                        <p:attrNameLst>
                                          <p:attrName>style.visibility</p:attrName>
                                        </p:attrNameLst>
                                      </p:cBhvr>
                                      <p:to>
                                        <p:strVal val="visible"/>
                                      </p:to>
                                    </p:set>
                                    <p:animEffect transition="in" filter="fade">
                                      <p:cBhvr>
                                        <p:cTn id="98" dur="500"/>
                                        <p:tgtEl>
                                          <p:spTgt spid="60"/>
                                        </p:tgtEl>
                                      </p:cBhvr>
                                    </p:animEffect>
                                  </p:childTnLst>
                                </p:cTn>
                              </p:par>
                              <p:par>
                                <p:cTn id="99" presetID="47" presetClass="entr" presetSubtype="0" fill="hold" grpId="0" nodeType="withEffect">
                                  <p:stCondLst>
                                    <p:cond delay="0"/>
                                  </p:stCondLst>
                                  <p:childTnLst>
                                    <p:set>
                                      <p:cBhvr>
                                        <p:cTn id="100" dur="1" fill="hold">
                                          <p:stCondLst>
                                            <p:cond delay="0"/>
                                          </p:stCondLst>
                                        </p:cTn>
                                        <p:tgtEl>
                                          <p:spTgt spid="41"/>
                                        </p:tgtEl>
                                        <p:attrNameLst>
                                          <p:attrName>style.visibility</p:attrName>
                                        </p:attrNameLst>
                                      </p:cBhvr>
                                      <p:to>
                                        <p:strVal val="visible"/>
                                      </p:to>
                                    </p:set>
                                    <p:animEffect transition="in" filter="fade">
                                      <p:cBhvr>
                                        <p:cTn id="101" dur="1000"/>
                                        <p:tgtEl>
                                          <p:spTgt spid="41"/>
                                        </p:tgtEl>
                                      </p:cBhvr>
                                    </p:animEffect>
                                    <p:anim calcmode="lin" valueType="num">
                                      <p:cBhvr>
                                        <p:cTn id="102" dur="1000" fill="hold"/>
                                        <p:tgtEl>
                                          <p:spTgt spid="41"/>
                                        </p:tgtEl>
                                        <p:attrNameLst>
                                          <p:attrName>ppt_x</p:attrName>
                                        </p:attrNameLst>
                                      </p:cBhvr>
                                      <p:tavLst>
                                        <p:tav tm="0">
                                          <p:val>
                                            <p:strVal val="#ppt_x"/>
                                          </p:val>
                                        </p:tav>
                                        <p:tav tm="100000">
                                          <p:val>
                                            <p:strVal val="#ppt_x"/>
                                          </p:val>
                                        </p:tav>
                                      </p:tavLst>
                                    </p:anim>
                                    <p:anim calcmode="lin" valueType="num">
                                      <p:cBhvr>
                                        <p:cTn id="103" dur="1000" fill="hold"/>
                                        <p:tgtEl>
                                          <p:spTgt spid="41"/>
                                        </p:tgtEl>
                                        <p:attrNameLst>
                                          <p:attrName>ppt_y</p:attrName>
                                        </p:attrNameLst>
                                      </p:cBhvr>
                                      <p:tavLst>
                                        <p:tav tm="0">
                                          <p:val>
                                            <p:strVal val="#ppt_y-.1"/>
                                          </p:val>
                                        </p:tav>
                                        <p:tav tm="100000">
                                          <p:val>
                                            <p:strVal val="#ppt_y"/>
                                          </p:val>
                                        </p:tav>
                                      </p:tavLst>
                                    </p:anim>
                                  </p:childTnLst>
                                </p:cTn>
                              </p:par>
                              <p:par>
                                <p:cTn id="104" presetID="47" presetClass="entr" presetSubtype="0" fill="hold" grpId="0" nodeType="withEffect">
                                  <p:stCondLst>
                                    <p:cond delay="0"/>
                                  </p:stCondLst>
                                  <p:childTnLst>
                                    <p:set>
                                      <p:cBhvr>
                                        <p:cTn id="105" dur="1" fill="hold">
                                          <p:stCondLst>
                                            <p:cond delay="0"/>
                                          </p:stCondLst>
                                        </p:cTn>
                                        <p:tgtEl>
                                          <p:spTgt spid="40"/>
                                        </p:tgtEl>
                                        <p:attrNameLst>
                                          <p:attrName>style.visibility</p:attrName>
                                        </p:attrNameLst>
                                      </p:cBhvr>
                                      <p:to>
                                        <p:strVal val="visible"/>
                                      </p:to>
                                    </p:set>
                                    <p:animEffect transition="in" filter="fade">
                                      <p:cBhvr>
                                        <p:cTn id="106" dur="1000"/>
                                        <p:tgtEl>
                                          <p:spTgt spid="40"/>
                                        </p:tgtEl>
                                      </p:cBhvr>
                                    </p:animEffect>
                                    <p:anim calcmode="lin" valueType="num">
                                      <p:cBhvr>
                                        <p:cTn id="107" dur="1000" fill="hold"/>
                                        <p:tgtEl>
                                          <p:spTgt spid="40"/>
                                        </p:tgtEl>
                                        <p:attrNameLst>
                                          <p:attrName>ppt_x</p:attrName>
                                        </p:attrNameLst>
                                      </p:cBhvr>
                                      <p:tavLst>
                                        <p:tav tm="0">
                                          <p:val>
                                            <p:strVal val="#ppt_x"/>
                                          </p:val>
                                        </p:tav>
                                        <p:tav tm="100000">
                                          <p:val>
                                            <p:strVal val="#ppt_x"/>
                                          </p:val>
                                        </p:tav>
                                      </p:tavLst>
                                    </p:anim>
                                    <p:anim calcmode="lin" valueType="num">
                                      <p:cBhvr>
                                        <p:cTn id="108" dur="1000" fill="hold"/>
                                        <p:tgtEl>
                                          <p:spTgt spid="40"/>
                                        </p:tgtEl>
                                        <p:attrNameLst>
                                          <p:attrName>ppt_y</p:attrName>
                                        </p:attrNameLst>
                                      </p:cBhvr>
                                      <p:tavLst>
                                        <p:tav tm="0">
                                          <p:val>
                                            <p:strVal val="#ppt_y-.1"/>
                                          </p:val>
                                        </p:tav>
                                        <p:tav tm="100000">
                                          <p:val>
                                            <p:strVal val="#ppt_y"/>
                                          </p:val>
                                        </p:tav>
                                      </p:tavLst>
                                    </p:anim>
                                  </p:childTnLst>
                                </p:cTn>
                              </p:par>
                              <p:par>
                                <p:cTn id="109" presetID="47" presetClass="entr" presetSubtype="0" fill="hold" grpId="0" nodeType="withEffect">
                                  <p:stCondLst>
                                    <p:cond delay="0"/>
                                  </p:stCondLst>
                                  <p:childTnLst>
                                    <p:set>
                                      <p:cBhvr>
                                        <p:cTn id="110" dur="1" fill="hold">
                                          <p:stCondLst>
                                            <p:cond delay="0"/>
                                          </p:stCondLst>
                                        </p:cTn>
                                        <p:tgtEl>
                                          <p:spTgt spid="38"/>
                                        </p:tgtEl>
                                        <p:attrNameLst>
                                          <p:attrName>style.visibility</p:attrName>
                                        </p:attrNameLst>
                                      </p:cBhvr>
                                      <p:to>
                                        <p:strVal val="visible"/>
                                      </p:to>
                                    </p:set>
                                    <p:animEffect transition="in" filter="fade">
                                      <p:cBhvr>
                                        <p:cTn id="111" dur="1000"/>
                                        <p:tgtEl>
                                          <p:spTgt spid="38"/>
                                        </p:tgtEl>
                                      </p:cBhvr>
                                    </p:animEffect>
                                    <p:anim calcmode="lin" valueType="num">
                                      <p:cBhvr>
                                        <p:cTn id="112" dur="1000" fill="hold"/>
                                        <p:tgtEl>
                                          <p:spTgt spid="38"/>
                                        </p:tgtEl>
                                        <p:attrNameLst>
                                          <p:attrName>ppt_x</p:attrName>
                                        </p:attrNameLst>
                                      </p:cBhvr>
                                      <p:tavLst>
                                        <p:tav tm="0">
                                          <p:val>
                                            <p:strVal val="#ppt_x"/>
                                          </p:val>
                                        </p:tav>
                                        <p:tav tm="100000">
                                          <p:val>
                                            <p:strVal val="#ppt_x"/>
                                          </p:val>
                                        </p:tav>
                                      </p:tavLst>
                                    </p:anim>
                                    <p:anim calcmode="lin" valueType="num">
                                      <p:cBhvr>
                                        <p:cTn id="113" dur="1000" fill="hold"/>
                                        <p:tgtEl>
                                          <p:spTgt spid="38"/>
                                        </p:tgtEl>
                                        <p:attrNameLst>
                                          <p:attrName>ppt_y</p:attrName>
                                        </p:attrNameLst>
                                      </p:cBhvr>
                                      <p:tavLst>
                                        <p:tav tm="0">
                                          <p:val>
                                            <p:strVal val="#ppt_y-.1"/>
                                          </p:val>
                                        </p:tav>
                                        <p:tav tm="100000">
                                          <p:val>
                                            <p:strVal val="#ppt_y"/>
                                          </p:val>
                                        </p:tav>
                                      </p:tavLst>
                                    </p:anim>
                                  </p:childTnLst>
                                </p:cTn>
                              </p:par>
                              <p:par>
                                <p:cTn id="114" presetID="47" presetClass="entr" presetSubtype="0" fill="hold" grpId="0" nodeType="withEffect">
                                  <p:stCondLst>
                                    <p:cond delay="0"/>
                                  </p:stCondLst>
                                  <p:childTnLst>
                                    <p:set>
                                      <p:cBhvr>
                                        <p:cTn id="115" dur="1" fill="hold">
                                          <p:stCondLst>
                                            <p:cond delay="0"/>
                                          </p:stCondLst>
                                        </p:cTn>
                                        <p:tgtEl>
                                          <p:spTgt spid="39"/>
                                        </p:tgtEl>
                                        <p:attrNameLst>
                                          <p:attrName>style.visibility</p:attrName>
                                        </p:attrNameLst>
                                      </p:cBhvr>
                                      <p:to>
                                        <p:strVal val="visible"/>
                                      </p:to>
                                    </p:set>
                                    <p:animEffect transition="in" filter="fade">
                                      <p:cBhvr>
                                        <p:cTn id="116" dur="1000"/>
                                        <p:tgtEl>
                                          <p:spTgt spid="39"/>
                                        </p:tgtEl>
                                      </p:cBhvr>
                                    </p:animEffect>
                                    <p:anim calcmode="lin" valueType="num">
                                      <p:cBhvr>
                                        <p:cTn id="117" dur="1000" fill="hold"/>
                                        <p:tgtEl>
                                          <p:spTgt spid="39"/>
                                        </p:tgtEl>
                                        <p:attrNameLst>
                                          <p:attrName>ppt_x</p:attrName>
                                        </p:attrNameLst>
                                      </p:cBhvr>
                                      <p:tavLst>
                                        <p:tav tm="0">
                                          <p:val>
                                            <p:strVal val="#ppt_x"/>
                                          </p:val>
                                        </p:tav>
                                        <p:tav tm="100000">
                                          <p:val>
                                            <p:strVal val="#ppt_x"/>
                                          </p:val>
                                        </p:tav>
                                      </p:tavLst>
                                    </p:anim>
                                    <p:anim calcmode="lin" valueType="num">
                                      <p:cBhvr>
                                        <p:cTn id="118" dur="1000" fill="hold"/>
                                        <p:tgtEl>
                                          <p:spTgt spid="39"/>
                                        </p:tgtEl>
                                        <p:attrNameLst>
                                          <p:attrName>ppt_y</p:attrName>
                                        </p:attrNameLst>
                                      </p:cBhvr>
                                      <p:tavLst>
                                        <p:tav tm="0">
                                          <p:val>
                                            <p:strVal val="#ppt_y-.1"/>
                                          </p:val>
                                        </p:tav>
                                        <p:tav tm="100000">
                                          <p:val>
                                            <p:strVal val="#ppt_y"/>
                                          </p:val>
                                        </p:tav>
                                      </p:tavLst>
                                    </p:anim>
                                  </p:childTnLst>
                                </p:cTn>
                              </p:par>
                              <p:par>
                                <p:cTn id="119" presetID="47" presetClass="entr" presetSubtype="0" fill="hold" grpId="0" nodeType="withEffect">
                                  <p:stCondLst>
                                    <p:cond delay="0"/>
                                  </p:stCondLst>
                                  <p:childTnLst>
                                    <p:set>
                                      <p:cBhvr>
                                        <p:cTn id="120" dur="1" fill="hold">
                                          <p:stCondLst>
                                            <p:cond delay="0"/>
                                          </p:stCondLst>
                                        </p:cTn>
                                        <p:tgtEl>
                                          <p:spTgt spid="45"/>
                                        </p:tgtEl>
                                        <p:attrNameLst>
                                          <p:attrName>style.visibility</p:attrName>
                                        </p:attrNameLst>
                                      </p:cBhvr>
                                      <p:to>
                                        <p:strVal val="visible"/>
                                      </p:to>
                                    </p:set>
                                    <p:animEffect transition="in" filter="fade">
                                      <p:cBhvr>
                                        <p:cTn id="121" dur="1000"/>
                                        <p:tgtEl>
                                          <p:spTgt spid="45"/>
                                        </p:tgtEl>
                                      </p:cBhvr>
                                    </p:animEffect>
                                    <p:anim calcmode="lin" valueType="num">
                                      <p:cBhvr>
                                        <p:cTn id="122" dur="1000" fill="hold"/>
                                        <p:tgtEl>
                                          <p:spTgt spid="45"/>
                                        </p:tgtEl>
                                        <p:attrNameLst>
                                          <p:attrName>ppt_x</p:attrName>
                                        </p:attrNameLst>
                                      </p:cBhvr>
                                      <p:tavLst>
                                        <p:tav tm="0">
                                          <p:val>
                                            <p:strVal val="#ppt_x"/>
                                          </p:val>
                                        </p:tav>
                                        <p:tav tm="100000">
                                          <p:val>
                                            <p:strVal val="#ppt_x"/>
                                          </p:val>
                                        </p:tav>
                                      </p:tavLst>
                                    </p:anim>
                                    <p:anim calcmode="lin" valueType="num">
                                      <p:cBhvr>
                                        <p:cTn id="123" dur="1000" fill="hold"/>
                                        <p:tgtEl>
                                          <p:spTgt spid="45"/>
                                        </p:tgtEl>
                                        <p:attrNameLst>
                                          <p:attrName>ppt_y</p:attrName>
                                        </p:attrNameLst>
                                      </p:cBhvr>
                                      <p:tavLst>
                                        <p:tav tm="0">
                                          <p:val>
                                            <p:strVal val="#ppt_y-.1"/>
                                          </p:val>
                                        </p:tav>
                                        <p:tav tm="100000">
                                          <p:val>
                                            <p:strVal val="#ppt_y"/>
                                          </p:val>
                                        </p:tav>
                                      </p:tavLst>
                                    </p:anim>
                                  </p:childTnLst>
                                </p:cTn>
                              </p:par>
                              <p:par>
                                <p:cTn id="124" presetID="47" presetClass="entr" presetSubtype="0" fill="hold" grpId="0" nodeType="withEffect">
                                  <p:stCondLst>
                                    <p:cond delay="0"/>
                                  </p:stCondLst>
                                  <p:childTnLst>
                                    <p:set>
                                      <p:cBhvr>
                                        <p:cTn id="125" dur="1" fill="hold">
                                          <p:stCondLst>
                                            <p:cond delay="0"/>
                                          </p:stCondLst>
                                        </p:cTn>
                                        <p:tgtEl>
                                          <p:spTgt spid="44"/>
                                        </p:tgtEl>
                                        <p:attrNameLst>
                                          <p:attrName>style.visibility</p:attrName>
                                        </p:attrNameLst>
                                      </p:cBhvr>
                                      <p:to>
                                        <p:strVal val="visible"/>
                                      </p:to>
                                    </p:set>
                                    <p:animEffect transition="in" filter="fade">
                                      <p:cBhvr>
                                        <p:cTn id="126" dur="1000"/>
                                        <p:tgtEl>
                                          <p:spTgt spid="44"/>
                                        </p:tgtEl>
                                      </p:cBhvr>
                                    </p:animEffect>
                                    <p:anim calcmode="lin" valueType="num">
                                      <p:cBhvr>
                                        <p:cTn id="127" dur="1000" fill="hold"/>
                                        <p:tgtEl>
                                          <p:spTgt spid="44"/>
                                        </p:tgtEl>
                                        <p:attrNameLst>
                                          <p:attrName>ppt_x</p:attrName>
                                        </p:attrNameLst>
                                      </p:cBhvr>
                                      <p:tavLst>
                                        <p:tav tm="0">
                                          <p:val>
                                            <p:strVal val="#ppt_x"/>
                                          </p:val>
                                        </p:tav>
                                        <p:tav tm="100000">
                                          <p:val>
                                            <p:strVal val="#ppt_x"/>
                                          </p:val>
                                        </p:tav>
                                      </p:tavLst>
                                    </p:anim>
                                    <p:anim calcmode="lin" valueType="num">
                                      <p:cBhvr>
                                        <p:cTn id="128" dur="1000" fill="hold"/>
                                        <p:tgtEl>
                                          <p:spTgt spid="44"/>
                                        </p:tgtEl>
                                        <p:attrNameLst>
                                          <p:attrName>ppt_y</p:attrName>
                                        </p:attrNameLst>
                                      </p:cBhvr>
                                      <p:tavLst>
                                        <p:tav tm="0">
                                          <p:val>
                                            <p:strVal val="#ppt_y-.1"/>
                                          </p:val>
                                        </p:tav>
                                        <p:tav tm="100000">
                                          <p:val>
                                            <p:strVal val="#ppt_y"/>
                                          </p:val>
                                        </p:tav>
                                      </p:tavLst>
                                    </p:anim>
                                  </p:childTnLst>
                                </p:cTn>
                              </p:par>
                              <p:par>
                                <p:cTn id="129" presetID="47" presetClass="entr" presetSubtype="0" fill="hold" grpId="0" nodeType="withEffect">
                                  <p:stCondLst>
                                    <p:cond delay="0"/>
                                  </p:stCondLst>
                                  <p:childTnLst>
                                    <p:set>
                                      <p:cBhvr>
                                        <p:cTn id="130" dur="1" fill="hold">
                                          <p:stCondLst>
                                            <p:cond delay="0"/>
                                          </p:stCondLst>
                                        </p:cTn>
                                        <p:tgtEl>
                                          <p:spTgt spid="42"/>
                                        </p:tgtEl>
                                        <p:attrNameLst>
                                          <p:attrName>style.visibility</p:attrName>
                                        </p:attrNameLst>
                                      </p:cBhvr>
                                      <p:to>
                                        <p:strVal val="visible"/>
                                      </p:to>
                                    </p:set>
                                    <p:animEffect transition="in" filter="fade">
                                      <p:cBhvr>
                                        <p:cTn id="131" dur="1000"/>
                                        <p:tgtEl>
                                          <p:spTgt spid="42"/>
                                        </p:tgtEl>
                                      </p:cBhvr>
                                    </p:animEffect>
                                    <p:anim calcmode="lin" valueType="num">
                                      <p:cBhvr>
                                        <p:cTn id="132" dur="1000" fill="hold"/>
                                        <p:tgtEl>
                                          <p:spTgt spid="42"/>
                                        </p:tgtEl>
                                        <p:attrNameLst>
                                          <p:attrName>ppt_x</p:attrName>
                                        </p:attrNameLst>
                                      </p:cBhvr>
                                      <p:tavLst>
                                        <p:tav tm="0">
                                          <p:val>
                                            <p:strVal val="#ppt_x"/>
                                          </p:val>
                                        </p:tav>
                                        <p:tav tm="100000">
                                          <p:val>
                                            <p:strVal val="#ppt_x"/>
                                          </p:val>
                                        </p:tav>
                                      </p:tavLst>
                                    </p:anim>
                                    <p:anim calcmode="lin" valueType="num">
                                      <p:cBhvr>
                                        <p:cTn id="133" dur="1000" fill="hold"/>
                                        <p:tgtEl>
                                          <p:spTgt spid="42"/>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43"/>
                                        </p:tgtEl>
                                        <p:attrNameLst>
                                          <p:attrName>style.visibility</p:attrName>
                                        </p:attrNameLst>
                                      </p:cBhvr>
                                      <p:to>
                                        <p:strVal val="visible"/>
                                      </p:to>
                                    </p:set>
                                    <p:animEffect transition="in" filter="fade">
                                      <p:cBhvr>
                                        <p:cTn id="136" dur="1000"/>
                                        <p:tgtEl>
                                          <p:spTgt spid="43"/>
                                        </p:tgtEl>
                                      </p:cBhvr>
                                    </p:animEffect>
                                    <p:anim calcmode="lin" valueType="num">
                                      <p:cBhvr>
                                        <p:cTn id="137" dur="1000" fill="hold"/>
                                        <p:tgtEl>
                                          <p:spTgt spid="43"/>
                                        </p:tgtEl>
                                        <p:attrNameLst>
                                          <p:attrName>ppt_x</p:attrName>
                                        </p:attrNameLst>
                                      </p:cBhvr>
                                      <p:tavLst>
                                        <p:tav tm="0">
                                          <p:val>
                                            <p:strVal val="#ppt_x"/>
                                          </p:val>
                                        </p:tav>
                                        <p:tav tm="100000">
                                          <p:val>
                                            <p:strVal val="#ppt_x"/>
                                          </p:val>
                                        </p:tav>
                                      </p:tavLst>
                                    </p:anim>
                                    <p:anim calcmode="lin" valueType="num">
                                      <p:cBhvr>
                                        <p:cTn id="138" dur="1000" fill="hold"/>
                                        <p:tgtEl>
                                          <p:spTgt spid="43"/>
                                        </p:tgtEl>
                                        <p:attrNameLst>
                                          <p:attrName>ppt_y</p:attrName>
                                        </p:attrNameLst>
                                      </p:cBhvr>
                                      <p:tavLst>
                                        <p:tav tm="0">
                                          <p:val>
                                            <p:strVal val="#ppt_y-.1"/>
                                          </p:val>
                                        </p:tav>
                                        <p:tav tm="100000">
                                          <p:val>
                                            <p:strVal val="#ppt_y"/>
                                          </p:val>
                                        </p:tav>
                                      </p:tavLst>
                                    </p:anim>
                                  </p:childTnLst>
                                </p:cTn>
                              </p:par>
                              <p:par>
                                <p:cTn id="139" presetID="47" presetClass="entr" presetSubtype="0" fill="hold" grpId="0" nodeType="withEffect">
                                  <p:stCondLst>
                                    <p:cond delay="0"/>
                                  </p:stCondLst>
                                  <p:childTnLst>
                                    <p:set>
                                      <p:cBhvr>
                                        <p:cTn id="140" dur="1" fill="hold">
                                          <p:stCondLst>
                                            <p:cond delay="0"/>
                                          </p:stCondLst>
                                        </p:cTn>
                                        <p:tgtEl>
                                          <p:spTgt spid="57"/>
                                        </p:tgtEl>
                                        <p:attrNameLst>
                                          <p:attrName>style.visibility</p:attrName>
                                        </p:attrNameLst>
                                      </p:cBhvr>
                                      <p:to>
                                        <p:strVal val="visible"/>
                                      </p:to>
                                    </p:set>
                                    <p:animEffect transition="in" filter="fade">
                                      <p:cBhvr>
                                        <p:cTn id="141" dur="1000"/>
                                        <p:tgtEl>
                                          <p:spTgt spid="57"/>
                                        </p:tgtEl>
                                      </p:cBhvr>
                                    </p:animEffect>
                                    <p:anim calcmode="lin" valueType="num">
                                      <p:cBhvr>
                                        <p:cTn id="142" dur="1000" fill="hold"/>
                                        <p:tgtEl>
                                          <p:spTgt spid="57"/>
                                        </p:tgtEl>
                                        <p:attrNameLst>
                                          <p:attrName>ppt_x</p:attrName>
                                        </p:attrNameLst>
                                      </p:cBhvr>
                                      <p:tavLst>
                                        <p:tav tm="0">
                                          <p:val>
                                            <p:strVal val="#ppt_x"/>
                                          </p:val>
                                        </p:tav>
                                        <p:tav tm="100000">
                                          <p:val>
                                            <p:strVal val="#ppt_x"/>
                                          </p:val>
                                        </p:tav>
                                      </p:tavLst>
                                    </p:anim>
                                    <p:anim calcmode="lin" valueType="num">
                                      <p:cBhvr>
                                        <p:cTn id="143" dur="1000" fill="hold"/>
                                        <p:tgtEl>
                                          <p:spTgt spid="57"/>
                                        </p:tgtEl>
                                        <p:attrNameLst>
                                          <p:attrName>ppt_y</p:attrName>
                                        </p:attrNameLst>
                                      </p:cBhvr>
                                      <p:tavLst>
                                        <p:tav tm="0">
                                          <p:val>
                                            <p:strVal val="#ppt_y-.1"/>
                                          </p:val>
                                        </p:tav>
                                        <p:tav tm="100000">
                                          <p:val>
                                            <p:strVal val="#ppt_y"/>
                                          </p:val>
                                        </p:tav>
                                      </p:tavLst>
                                    </p:anim>
                                  </p:childTnLst>
                                </p:cTn>
                              </p:par>
                              <p:par>
                                <p:cTn id="144" presetID="47" presetClass="entr" presetSubtype="0" fill="hold" grpId="0" nodeType="withEffect">
                                  <p:stCondLst>
                                    <p:cond delay="0"/>
                                  </p:stCondLst>
                                  <p:childTnLst>
                                    <p:set>
                                      <p:cBhvr>
                                        <p:cTn id="145" dur="1" fill="hold">
                                          <p:stCondLst>
                                            <p:cond delay="0"/>
                                          </p:stCondLst>
                                        </p:cTn>
                                        <p:tgtEl>
                                          <p:spTgt spid="56"/>
                                        </p:tgtEl>
                                        <p:attrNameLst>
                                          <p:attrName>style.visibility</p:attrName>
                                        </p:attrNameLst>
                                      </p:cBhvr>
                                      <p:to>
                                        <p:strVal val="visible"/>
                                      </p:to>
                                    </p:set>
                                    <p:animEffect transition="in" filter="fade">
                                      <p:cBhvr>
                                        <p:cTn id="146" dur="1000"/>
                                        <p:tgtEl>
                                          <p:spTgt spid="56"/>
                                        </p:tgtEl>
                                      </p:cBhvr>
                                    </p:animEffect>
                                    <p:anim calcmode="lin" valueType="num">
                                      <p:cBhvr>
                                        <p:cTn id="147" dur="1000" fill="hold"/>
                                        <p:tgtEl>
                                          <p:spTgt spid="56"/>
                                        </p:tgtEl>
                                        <p:attrNameLst>
                                          <p:attrName>ppt_x</p:attrName>
                                        </p:attrNameLst>
                                      </p:cBhvr>
                                      <p:tavLst>
                                        <p:tav tm="0">
                                          <p:val>
                                            <p:strVal val="#ppt_x"/>
                                          </p:val>
                                        </p:tav>
                                        <p:tav tm="100000">
                                          <p:val>
                                            <p:strVal val="#ppt_x"/>
                                          </p:val>
                                        </p:tav>
                                      </p:tavLst>
                                    </p:anim>
                                    <p:anim calcmode="lin" valueType="num">
                                      <p:cBhvr>
                                        <p:cTn id="148" dur="1000" fill="hold"/>
                                        <p:tgtEl>
                                          <p:spTgt spid="56"/>
                                        </p:tgtEl>
                                        <p:attrNameLst>
                                          <p:attrName>ppt_y</p:attrName>
                                        </p:attrNameLst>
                                      </p:cBhvr>
                                      <p:tavLst>
                                        <p:tav tm="0">
                                          <p:val>
                                            <p:strVal val="#ppt_y-.1"/>
                                          </p:val>
                                        </p:tav>
                                        <p:tav tm="100000">
                                          <p:val>
                                            <p:strVal val="#ppt_y"/>
                                          </p:val>
                                        </p:tav>
                                      </p:tavLst>
                                    </p:anim>
                                  </p:childTnLst>
                                </p:cTn>
                              </p:par>
                              <p:par>
                                <p:cTn id="149" presetID="47" presetClass="entr" presetSubtype="0" fill="hold" grpId="0" nodeType="withEffect">
                                  <p:stCondLst>
                                    <p:cond delay="0"/>
                                  </p:stCondLst>
                                  <p:childTnLst>
                                    <p:set>
                                      <p:cBhvr>
                                        <p:cTn id="150" dur="1" fill="hold">
                                          <p:stCondLst>
                                            <p:cond delay="0"/>
                                          </p:stCondLst>
                                        </p:cTn>
                                        <p:tgtEl>
                                          <p:spTgt spid="55"/>
                                        </p:tgtEl>
                                        <p:attrNameLst>
                                          <p:attrName>style.visibility</p:attrName>
                                        </p:attrNameLst>
                                      </p:cBhvr>
                                      <p:to>
                                        <p:strVal val="visible"/>
                                      </p:to>
                                    </p:set>
                                    <p:animEffect transition="in" filter="fade">
                                      <p:cBhvr>
                                        <p:cTn id="151" dur="1000"/>
                                        <p:tgtEl>
                                          <p:spTgt spid="55"/>
                                        </p:tgtEl>
                                      </p:cBhvr>
                                    </p:animEffect>
                                    <p:anim calcmode="lin" valueType="num">
                                      <p:cBhvr>
                                        <p:cTn id="152" dur="1000" fill="hold"/>
                                        <p:tgtEl>
                                          <p:spTgt spid="55"/>
                                        </p:tgtEl>
                                        <p:attrNameLst>
                                          <p:attrName>ppt_x</p:attrName>
                                        </p:attrNameLst>
                                      </p:cBhvr>
                                      <p:tavLst>
                                        <p:tav tm="0">
                                          <p:val>
                                            <p:strVal val="#ppt_x"/>
                                          </p:val>
                                        </p:tav>
                                        <p:tav tm="100000">
                                          <p:val>
                                            <p:strVal val="#ppt_x"/>
                                          </p:val>
                                        </p:tav>
                                      </p:tavLst>
                                    </p:anim>
                                    <p:anim calcmode="lin" valueType="num">
                                      <p:cBhvr>
                                        <p:cTn id="153" dur="1000" fill="hold"/>
                                        <p:tgtEl>
                                          <p:spTgt spid="55"/>
                                        </p:tgtEl>
                                        <p:attrNameLst>
                                          <p:attrName>ppt_y</p:attrName>
                                        </p:attrNameLst>
                                      </p:cBhvr>
                                      <p:tavLst>
                                        <p:tav tm="0">
                                          <p:val>
                                            <p:strVal val="#ppt_y-.1"/>
                                          </p:val>
                                        </p:tav>
                                        <p:tav tm="100000">
                                          <p:val>
                                            <p:strVal val="#ppt_y"/>
                                          </p:val>
                                        </p:tav>
                                      </p:tavLst>
                                    </p:anim>
                                  </p:childTnLst>
                                </p:cTn>
                              </p:par>
                              <p:par>
                                <p:cTn id="154" presetID="47" presetClass="entr" presetSubtype="0" fill="hold" grpId="0" nodeType="withEffect">
                                  <p:stCondLst>
                                    <p:cond delay="0"/>
                                  </p:stCondLst>
                                  <p:childTnLst>
                                    <p:set>
                                      <p:cBhvr>
                                        <p:cTn id="155" dur="1" fill="hold">
                                          <p:stCondLst>
                                            <p:cond delay="0"/>
                                          </p:stCondLst>
                                        </p:cTn>
                                        <p:tgtEl>
                                          <p:spTgt spid="54"/>
                                        </p:tgtEl>
                                        <p:attrNameLst>
                                          <p:attrName>style.visibility</p:attrName>
                                        </p:attrNameLst>
                                      </p:cBhvr>
                                      <p:to>
                                        <p:strVal val="visible"/>
                                      </p:to>
                                    </p:set>
                                    <p:animEffect transition="in" filter="fade">
                                      <p:cBhvr>
                                        <p:cTn id="156" dur="1000"/>
                                        <p:tgtEl>
                                          <p:spTgt spid="54"/>
                                        </p:tgtEl>
                                      </p:cBhvr>
                                    </p:animEffect>
                                    <p:anim calcmode="lin" valueType="num">
                                      <p:cBhvr>
                                        <p:cTn id="157" dur="1000" fill="hold"/>
                                        <p:tgtEl>
                                          <p:spTgt spid="54"/>
                                        </p:tgtEl>
                                        <p:attrNameLst>
                                          <p:attrName>ppt_x</p:attrName>
                                        </p:attrNameLst>
                                      </p:cBhvr>
                                      <p:tavLst>
                                        <p:tav tm="0">
                                          <p:val>
                                            <p:strVal val="#ppt_x"/>
                                          </p:val>
                                        </p:tav>
                                        <p:tav tm="100000">
                                          <p:val>
                                            <p:strVal val="#ppt_x"/>
                                          </p:val>
                                        </p:tav>
                                      </p:tavLst>
                                    </p:anim>
                                    <p:anim calcmode="lin" valueType="num">
                                      <p:cBhvr>
                                        <p:cTn id="158" dur="1000" fill="hold"/>
                                        <p:tgtEl>
                                          <p:spTgt spid="54"/>
                                        </p:tgtEl>
                                        <p:attrNameLst>
                                          <p:attrName>ppt_y</p:attrName>
                                        </p:attrNameLst>
                                      </p:cBhvr>
                                      <p:tavLst>
                                        <p:tav tm="0">
                                          <p:val>
                                            <p:strVal val="#ppt_y-.1"/>
                                          </p:val>
                                        </p:tav>
                                        <p:tav tm="100000">
                                          <p:val>
                                            <p:strVal val="#ppt_y"/>
                                          </p:val>
                                        </p:tav>
                                      </p:tavLst>
                                    </p:anim>
                                  </p:childTnLst>
                                </p:cTn>
                              </p:par>
                              <p:par>
                                <p:cTn id="159" presetID="47" presetClass="entr" presetSubtype="0" fill="hold" grpId="0" nodeType="withEffect">
                                  <p:stCondLst>
                                    <p:cond delay="0"/>
                                  </p:stCondLst>
                                  <p:childTnLst>
                                    <p:set>
                                      <p:cBhvr>
                                        <p:cTn id="160" dur="1" fill="hold">
                                          <p:stCondLst>
                                            <p:cond delay="0"/>
                                          </p:stCondLst>
                                        </p:cTn>
                                        <p:tgtEl>
                                          <p:spTgt spid="46"/>
                                        </p:tgtEl>
                                        <p:attrNameLst>
                                          <p:attrName>style.visibility</p:attrName>
                                        </p:attrNameLst>
                                      </p:cBhvr>
                                      <p:to>
                                        <p:strVal val="visible"/>
                                      </p:to>
                                    </p:set>
                                    <p:animEffect transition="in" filter="fade">
                                      <p:cBhvr>
                                        <p:cTn id="161" dur="1000"/>
                                        <p:tgtEl>
                                          <p:spTgt spid="46"/>
                                        </p:tgtEl>
                                      </p:cBhvr>
                                    </p:animEffect>
                                    <p:anim calcmode="lin" valueType="num">
                                      <p:cBhvr>
                                        <p:cTn id="162" dur="1000" fill="hold"/>
                                        <p:tgtEl>
                                          <p:spTgt spid="46"/>
                                        </p:tgtEl>
                                        <p:attrNameLst>
                                          <p:attrName>ppt_x</p:attrName>
                                        </p:attrNameLst>
                                      </p:cBhvr>
                                      <p:tavLst>
                                        <p:tav tm="0">
                                          <p:val>
                                            <p:strVal val="#ppt_x"/>
                                          </p:val>
                                        </p:tav>
                                        <p:tav tm="100000">
                                          <p:val>
                                            <p:strVal val="#ppt_x"/>
                                          </p:val>
                                        </p:tav>
                                      </p:tavLst>
                                    </p:anim>
                                    <p:anim calcmode="lin" valueType="num">
                                      <p:cBhvr>
                                        <p:cTn id="163" dur="1000" fill="hold"/>
                                        <p:tgtEl>
                                          <p:spTgt spid="46"/>
                                        </p:tgtEl>
                                        <p:attrNameLst>
                                          <p:attrName>ppt_y</p:attrName>
                                        </p:attrNameLst>
                                      </p:cBhvr>
                                      <p:tavLst>
                                        <p:tav tm="0">
                                          <p:val>
                                            <p:strVal val="#ppt_y-.1"/>
                                          </p:val>
                                        </p:tav>
                                        <p:tav tm="100000">
                                          <p:val>
                                            <p:strVal val="#ppt_y"/>
                                          </p:val>
                                        </p:tav>
                                      </p:tavLst>
                                    </p:anim>
                                  </p:childTnLst>
                                </p:cTn>
                              </p:par>
                              <p:par>
                                <p:cTn id="164" presetID="47" presetClass="entr" presetSubtype="0" fill="hold" grpId="0" nodeType="withEffect">
                                  <p:stCondLst>
                                    <p:cond delay="0"/>
                                  </p:stCondLst>
                                  <p:childTnLst>
                                    <p:set>
                                      <p:cBhvr>
                                        <p:cTn id="165" dur="1" fill="hold">
                                          <p:stCondLst>
                                            <p:cond delay="0"/>
                                          </p:stCondLst>
                                        </p:cTn>
                                        <p:tgtEl>
                                          <p:spTgt spid="47"/>
                                        </p:tgtEl>
                                        <p:attrNameLst>
                                          <p:attrName>style.visibility</p:attrName>
                                        </p:attrNameLst>
                                      </p:cBhvr>
                                      <p:to>
                                        <p:strVal val="visible"/>
                                      </p:to>
                                    </p:set>
                                    <p:animEffect transition="in" filter="fade">
                                      <p:cBhvr>
                                        <p:cTn id="166" dur="1000"/>
                                        <p:tgtEl>
                                          <p:spTgt spid="47"/>
                                        </p:tgtEl>
                                      </p:cBhvr>
                                    </p:animEffect>
                                    <p:anim calcmode="lin" valueType="num">
                                      <p:cBhvr>
                                        <p:cTn id="167" dur="1000" fill="hold"/>
                                        <p:tgtEl>
                                          <p:spTgt spid="47"/>
                                        </p:tgtEl>
                                        <p:attrNameLst>
                                          <p:attrName>ppt_x</p:attrName>
                                        </p:attrNameLst>
                                      </p:cBhvr>
                                      <p:tavLst>
                                        <p:tav tm="0">
                                          <p:val>
                                            <p:strVal val="#ppt_x"/>
                                          </p:val>
                                        </p:tav>
                                        <p:tav tm="100000">
                                          <p:val>
                                            <p:strVal val="#ppt_x"/>
                                          </p:val>
                                        </p:tav>
                                      </p:tavLst>
                                    </p:anim>
                                    <p:anim calcmode="lin" valueType="num">
                                      <p:cBhvr>
                                        <p:cTn id="168" dur="1000" fill="hold"/>
                                        <p:tgtEl>
                                          <p:spTgt spid="47"/>
                                        </p:tgtEl>
                                        <p:attrNameLst>
                                          <p:attrName>ppt_y</p:attrName>
                                        </p:attrNameLst>
                                      </p:cBhvr>
                                      <p:tavLst>
                                        <p:tav tm="0">
                                          <p:val>
                                            <p:strVal val="#ppt_y-.1"/>
                                          </p:val>
                                        </p:tav>
                                        <p:tav tm="100000">
                                          <p:val>
                                            <p:strVal val="#ppt_y"/>
                                          </p:val>
                                        </p:tav>
                                      </p:tavLst>
                                    </p:anim>
                                  </p:childTnLst>
                                </p:cTn>
                              </p:par>
                              <p:par>
                                <p:cTn id="169" presetID="47" presetClass="entr" presetSubtype="0" fill="hold" grpId="0" nodeType="withEffect">
                                  <p:stCondLst>
                                    <p:cond delay="0"/>
                                  </p:stCondLst>
                                  <p:childTnLst>
                                    <p:set>
                                      <p:cBhvr>
                                        <p:cTn id="170" dur="1" fill="hold">
                                          <p:stCondLst>
                                            <p:cond delay="0"/>
                                          </p:stCondLst>
                                        </p:cTn>
                                        <p:tgtEl>
                                          <p:spTgt spid="48"/>
                                        </p:tgtEl>
                                        <p:attrNameLst>
                                          <p:attrName>style.visibility</p:attrName>
                                        </p:attrNameLst>
                                      </p:cBhvr>
                                      <p:to>
                                        <p:strVal val="visible"/>
                                      </p:to>
                                    </p:set>
                                    <p:animEffect transition="in" filter="fade">
                                      <p:cBhvr>
                                        <p:cTn id="171" dur="1000"/>
                                        <p:tgtEl>
                                          <p:spTgt spid="48"/>
                                        </p:tgtEl>
                                      </p:cBhvr>
                                    </p:animEffect>
                                    <p:anim calcmode="lin" valueType="num">
                                      <p:cBhvr>
                                        <p:cTn id="172" dur="1000" fill="hold"/>
                                        <p:tgtEl>
                                          <p:spTgt spid="48"/>
                                        </p:tgtEl>
                                        <p:attrNameLst>
                                          <p:attrName>ppt_x</p:attrName>
                                        </p:attrNameLst>
                                      </p:cBhvr>
                                      <p:tavLst>
                                        <p:tav tm="0">
                                          <p:val>
                                            <p:strVal val="#ppt_x"/>
                                          </p:val>
                                        </p:tav>
                                        <p:tav tm="100000">
                                          <p:val>
                                            <p:strVal val="#ppt_x"/>
                                          </p:val>
                                        </p:tav>
                                      </p:tavLst>
                                    </p:anim>
                                    <p:anim calcmode="lin" valueType="num">
                                      <p:cBhvr>
                                        <p:cTn id="173" dur="1000" fill="hold"/>
                                        <p:tgtEl>
                                          <p:spTgt spid="48"/>
                                        </p:tgtEl>
                                        <p:attrNameLst>
                                          <p:attrName>ppt_y</p:attrName>
                                        </p:attrNameLst>
                                      </p:cBhvr>
                                      <p:tavLst>
                                        <p:tav tm="0">
                                          <p:val>
                                            <p:strVal val="#ppt_y-.1"/>
                                          </p:val>
                                        </p:tav>
                                        <p:tav tm="100000">
                                          <p:val>
                                            <p:strVal val="#ppt_y"/>
                                          </p:val>
                                        </p:tav>
                                      </p:tavLst>
                                    </p:anim>
                                  </p:childTnLst>
                                </p:cTn>
                              </p:par>
                              <p:par>
                                <p:cTn id="174" presetID="47" presetClass="entr" presetSubtype="0" fill="hold" grpId="0" nodeType="withEffect">
                                  <p:stCondLst>
                                    <p:cond delay="0"/>
                                  </p:stCondLst>
                                  <p:childTnLst>
                                    <p:set>
                                      <p:cBhvr>
                                        <p:cTn id="175" dur="1" fill="hold">
                                          <p:stCondLst>
                                            <p:cond delay="0"/>
                                          </p:stCondLst>
                                        </p:cTn>
                                        <p:tgtEl>
                                          <p:spTgt spid="49"/>
                                        </p:tgtEl>
                                        <p:attrNameLst>
                                          <p:attrName>style.visibility</p:attrName>
                                        </p:attrNameLst>
                                      </p:cBhvr>
                                      <p:to>
                                        <p:strVal val="visible"/>
                                      </p:to>
                                    </p:set>
                                    <p:animEffect transition="in" filter="fade">
                                      <p:cBhvr>
                                        <p:cTn id="176" dur="1000"/>
                                        <p:tgtEl>
                                          <p:spTgt spid="49"/>
                                        </p:tgtEl>
                                      </p:cBhvr>
                                    </p:animEffect>
                                    <p:anim calcmode="lin" valueType="num">
                                      <p:cBhvr>
                                        <p:cTn id="177" dur="1000" fill="hold"/>
                                        <p:tgtEl>
                                          <p:spTgt spid="49"/>
                                        </p:tgtEl>
                                        <p:attrNameLst>
                                          <p:attrName>ppt_x</p:attrName>
                                        </p:attrNameLst>
                                      </p:cBhvr>
                                      <p:tavLst>
                                        <p:tav tm="0">
                                          <p:val>
                                            <p:strVal val="#ppt_x"/>
                                          </p:val>
                                        </p:tav>
                                        <p:tav tm="100000">
                                          <p:val>
                                            <p:strVal val="#ppt_x"/>
                                          </p:val>
                                        </p:tav>
                                      </p:tavLst>
                                    </p:anim>
                                    <p:anim calcmode="lin" valueType="num">
                                      <p:cBhvr>
                                        <p:cTn id="178" dur="1000" fill="hold"/>
                                        <p:tgtEl>
                                          <p:spTgt spid="49"/>
                                        </p:tgtEl>
                                        <p:attrNameLst>
                                          <p:attrName>ppt_y</p:attrName>
                                        </p:attrNameLst>
                                      </p:cBhvr>
                                      <p:tavLst>
                                        <p:tav tm="0">
                                          <p:val>
                                            <p:strVal val="#ppt_y-.1"/>
                                          </p:val>
                                        </p:tav>
                                        <p:tav tm="100000">
                                          <p:val>
                                            <p:strVal val="#ppt_y"/>
                                          </p:val>
                                        </p:tav>
                                      </p:tavLst>
                                    </p:anim>
                                  </p:childTnLst>
                                </p:cTn>
                              </p:par>
                              <p:par>
                                <p:cTn id="179" presetID="47" presetClass="entr" presetSubtype="0" fill="hold" grpId="0" nodeType="withEffect">
                                  <p:stCondLst>
                                    <p:cond delay="0"/>
                                  </p:stCondLst>
                                  <p:childTnLst>
                                    <p:set>
                                      <p:cBhvr>
                                        <p:cTn id="180" dur="1" fill="hold">
                                          <p:stCondLst>
                                            <p:cond delay="0"/>
                                          </p:stCondLst>
                                        </p:cTn>
                                        <p:tgtEl>
                                          <p:spTgt spid="53"/>
                                        </p:tgtEl>
                                        <p:attrNameLst>
                                          <p:attrName>style.visibility</p:attrName>
                                        </p:attrNameLst>
                                      </p:cBhvr>
                                      <p:to>
                                        <p:strVal val="visible"/>
                                      </p:to>
                                    </p:set>
                                    <p:animEffect transition="in" filter="fade">
                                      <p:cBhvr>
                                        <p:cTn id="181" dur="1000"/>
                                        <p:tgtEl>
                                          <p:spTgt spid="53"/>
                                        </p:tgtEl>
                                      </p:cBhvr>
                                    </p:animEffect>
                                    <p:anim calcmode="lin" valueType="num">
                                      <p:cBhvr>
                                        <p:cTn id="182" dur="1000" fill="hold"/>
                                        <p:tgtEl>
                                          <p:spTgt spid="53"/>
                                        </p:tgtEl>
                                        <p:attrNameLst>
                                          <p:attrName>ppt_x</p:attrName>
                                        </p:attrNameLst>
                                      </p:cBhvr>
                                      <p:tavLst>
                                        <p:tav tm="0">
                                          <p:val>
                                            <p:strVal val="#ppt_x"/>
                                          </p:val>
                                        </p:tav>
                                        <p:tav tm="100000">
                                          <p:val>
                                            <p:strVal val="#ppt_x"/>
                                          </p:val>
                                        </p:tav>
                                      </p:tavLst>
                                    </p:anim>
                                    <p:anim calcmode="lin" valueType="num">
                                      <p:cBhvr>
                                        <p:cTn id="183" dur="1000" fill="hold"/>
                                        <p:tgtEl>
                                          <p:spTgt spid="53"/>
                                        </p:tgtEl>
                                        <p:attrNameLst>
                                          <p:attrName>ppt_y</p:attrName>
                                        </p:attrNameLst>
                                      </p:cBhvr>
                                      <p:tavLst>
                                        <p:tav tm="0">
                                          <p:val>
                                            <p:strVal val="#ppt_y-.1"/>
                                          </p:val>
                                        </p:tav>
                                        <p:tav tm="100000">
                                          <p:val>
                                            <p:strVal val="#ppt_y"/>
                                          </p:val>
                                        </p:tav>
                                      </p:tavLst>
                                    </p:anim>
                                  </p:childTnLst>
                                </p:cTn>
                              </p:par>
                              <p:par>
                                <p:cTn id="184" presetID="47" presetClass="entr" presetSubtype="0" fill="hold" grpId="0" nodeType="withEffect">
                                  <p:stCondLst>
                                    <p:cond delay="0"/>
                                  </p:stCondLst>
                                  <p:childTnLst>
                                    <p:set>
                                      <p:cBhvr>
                                        <p:cTn id="185" dur="1" fill="hold">
                                          <p:stCondLst>
                                            <p:cond delay="0"/>
                                          </p:stCondLst>
                                        </p:cTn>
                                        <p:tgtEl>
                                          <p:spTgt spid="52"/>
                                        </p:tgtEl>
                                        <p:attrNameLst>
                                          <p:attrName>style.visibility</p:attrName>
                                        </p:attrNameLst>
                                      </p:cBhvr>
                                      <p:to>
                                        <p:strVal val="visible"/>
                                      </p:to>
                                    </p:set>
                                    <p:animEffect transition="in" filter="fade">
                                      <p:cBhvr>
                                        <p:cTn id="186" dur="1000"/>
                                        <p:tgtEl>
                                          <p:spTgt spid="52"/>
                                        </p:tgtEl>
                                      </p:cBhvr>
                                    </p:animEffect>
                                    <p:anim calcmode="lin" valueType="num">
                                      <p:cBhvr>
                                        <p:cTn id="187" dur="1000" fill="hold"/>
                                        <p:tgtEl>
                                          <p:spTgt spid="52"/>
                                        </p:tgtEl>
                                        <p:attrNameLst>
                                          <p:attrName>ppt_x</p:attrName>
                                        </p:attrNameLst>
                                      </p:cBhvr>
                                      <p:tavLst>
                                        <p:tav tm="0">
                                          <p:val>
                                            <p:strVal val="#ppt_x"/>
                                          </p:val>
                                        </p:tav>
                                        <p:tav tm="100000">
                                          <p:val>
                                            <p:strVal val="#ppt_x"/>
                                          </p:val>
                                        </p:tav>
                                      </p:tavLst>
                                    </p:anim>
                                    <p:anim calcmode="lin" valueType="num">
                                      <p:cBhvr>
                                        <p:cTn id="188" dur="1000" fill="hold"/>
                                        <p:tgtEl>
                                          <p:spTgt spid="52"/>
                                        </p:tgtEl>
                                        <p:attrNameLst>
                                          <p:attrName>ppt_y</p:attrName>
                                        </p:attrNameLst>
                                      </p:cBhvr>
                                      <p:tavLst>
                                        <p:tav tm="0">
                                          <p:val>
                                            <p:strVal val="#ppt_y-.1"/>
                                          </p:val>
                                        </p:tav>
                                        <p:tav tm="100000">
                                          <p:val>
                                            <p:strVal val="#ppt_y"/>
                                          </p:val>
                                        </p:tav>
                                      </p:tavLst>
                                    </p:anim>
                                  </p:childTnLst>
                                </p:cTn>
                              </p:par>
                              <p:par>
                                <p:cTn id="189" presetID="47" presetClass="entr" presetSubtype="0" fill="hold" grpId="0" nodeType="withEffect">
                                  <p:stCondLst>
                                    <p:cond delay="0"/>
                                  </p:stCondLst>
                                  <p:childTnLst>
                                    <p:set>
                                      <p:cBhvr>
                                        <p:cTn id="190" dur="1" fill="hold">
                                          <p:stCondLst>
                                            <p:cond delay="0"/>
                                          </p:stCondLst>
                                        </p:cTn>
                                        <p:tgtEl>
                                          <p:spTgt spid="51"/>
                                        </p:tgtEl>
                                        <p:attrNameLst>
                                          <p:attrName>style.visibility</p:attrName>
                                        </p:attrNameLst>
                                      </p:cBhvr>
                                      <p:to>
                                        <p:strVal val="visible"/>
                                      </p:to>
                                    </p:set>
                                    <p:animEffect transition="in" filter="fade">
                                      <p:cBhvr>
                                        <p:cTn id="191" dur="1000"/>
                                        <p:tgtEl>
                                          <p:spTgt spid="51"/>
                                        </p:tgtEl>
                                      </p:cBhvr>
                                    </p:animEffect>
                                    <p:anim calcmode="lin" valueType="num">
                                      <p:cBhvr>
                                        <p:cTn id="192" dur="1000" fill="hold"/>
                                        <p:tgtEl>
                                          <p:spTgt spid="51"/>
                                        </p:tgtEl>
                                        <p:attrNameLst>
                                          <p:attrName>ppt_x</p:attrName>
                                        </p:attrNameLst>
                                      </p:cBhvr>
                                      <p:tavLst>
                                        <p:tav tm="0">
                                          <p:val>
                                            <p:strVal val="#ppt_x"/>
                                          </p:val>
                                        </p:tav>
                                        <p:tav tm="100000">
                                          <p:val>
                                            <p:strVal val="#ppt_x"/>
                                          </p:val>
                                        </p:tav>
                                      </p:tavLst>
                                    </p:anim>
                                    <p:anim calcmode="lin" valueType="num">
                                      <p:cBhvr>
                                        <p:cTn id="193" dur="1000" fill="hold"/>
                                        <p:tgtEl>
                                          <p:spTgt spid="51"/>
                                        </p:tgtEl>
                                        <p:attrNameLst>
                                          <p:attrName>ppt_y</p:attrName>
                                        </p:attrNameLst>
                                      </p:cBhvr>
                                      <p:tavLst>
                                        <p:tav tm="0">
                                          <p:val>
                                            <p:strVal val="#ppt_y-.1"/>
                                          </p:val>
                                        </p:tav>
                                        <p:tav tm="100000">
                                          <p:val>
                                            <p:strVal val="#ppt_y"/>
                                          </p:val>
                                        </p:tav>
                                      </p:tavLst>
                                    </p:anim>
                                  </p:childTnLst>
                                </p:cTn>
                              </p:par>
                              <p:par>
                                <p:cTn id="194" presetID="47" presetClass="entr" presetSubtype="0" fill="hold" grpId="0" nodeType="withEffect">
                                  <p:stCondLst>
                                    <p:cond delay="0"/>
                                  </p:stCondLst>
                                  <p:childTnLst>
                                    <p:set>
                                      <p:cBhvr>
                                        <p:cTn id="195" dur="1" fill="hold">
                                          <p:stCondLst>
                                            <p:cond delay="0"/>
                                          </p:stCondLst>
                                        </p:cTn>
                                        <p:tgtEl>
                                          <p:spTgt spid="50"/>
                                        </p:tgtEl>
                                        <p:attrNameLst>
                                          <p:attrName>style.visibility</p:attrName>
                                        </p:attrNameLst>
                                      </p:cBhvr>
                                      <p:to>
                                        <p:strVal val="visible"/>
                                      </p:to>
                                    </p:set>
                                    <p:animEffect transition="in" filter="fade">
                                      <p:cBhvr>
                                        <p:cTn id="196" dur="1000"/>
                                        <p:tgtEl>
                                          <p:spTgt spid="50"/>
                                        </p:tgtEl>
                                      </p:cBhvr>
                                    </p:animEffect>
                                    <p:anim calcmode="lin" valueType="num">
                                      <p:cBhvr>
                                        <p:cTn id="197" dur="1000" fill="hold"/>
                                        <p:tgtEl>
                                          <p:spTgt spid="50"/>
                                        </p:tgtEl>
                                        <p:attrNameLst>
                                          <p:attrName>ppt_x</p:attrName>
                                        </p:attrNameLst>
                                      </p:cBhvr>
                                      <p:tavLst>
                                        <p:tav tm="0">
                                          <p:val>
                                            <p:strVal val="#ppt_x"/>
                                          </p:val>
                                        </p:tav>
                                        <p:tav tm="100000">
                                          <p:val>
                                            <p:strVal val="#ppt_x"/>
                                          </p:val>
                                        </p:tav>
                                      </p:tavLst>
                                    </p:anim>
                                    <p:anim calcmode="lin" valueType="num">
                                      <p:cBhvr>
                                        <p:cTn id="198" dur="1000" fill="hold"/>
                                        <p:tgtEl>
                                          <p:spTgt spid="50"/>
                                        </p:tgtEl>
                                        <p:attrNameLst>
                                          <p:attrName>ppt_y</p:attrName>
                                        </p:attrNameLst>
                                      </p:cBhvr>
                                      <p:tavLst>
                                        <p:tav tm="0">
                                          <p:val>
                                            <p:strVal val="#ppt_y-.1"/>
                                          </p:val>
                                        </p:tav>
                                        <p:tav tm="100000">
                                          <p:val>
                                            <p:strVal val="#ppt_y"/>
                                          </p:val>
                                        </p:tav>
                                      </p:tavLst>
                                    </p:anim>
                                  </p:childTnLst>
                                </p:cTn>
                              </p:par>
                              <p:par>
                                <p:cTn id="199" presetID="22" presetClass="entr" presetSubtype="8" fill="hold" grpId="0" nodeType="withEffect">
                                  <p:stCondLst>
                                    <p:cond delay="1200"/>
                                  </p:stCondLst>
                                  <p:childTnLst>
                                    <p:set>
                                      <p:cBhvr>
                                        <p:cTn id="200" dur="1" fill="hold">
                                          <p:stCondLst>
                                            <p:cond delay="0"/>
                                          </p:stCondLst>
                                        </p:cTn>
                                        <p:tgtEl>
                                          <p:spTgt spid="61"/>
                                        </p:tgtEl>
                                        <p:attrNameLst>
                                          <p:attrName>style.visibility</p:attrName>
                                        </p:attrNameLst>
                                      </p:cBhvr>
                                      <p:to>
                                        <p:strVal val="visible"/>
                                      </p:to>
                                    </p:set>
                                    <p:animEffect transition="in" filter="wipe(left)">
                                      <p:cBhvr>
                                        <p:cTn id="201" dur="500"/>
                                        <p:tgtEl>
                                          <p:spTgt spid="61"/>
                                        </p:tgtEl>
                                      </p:cBhvr>
                                    </p:animEffect>
                                  </p:childTnLst>
                                </p:cTn>
                              </p:par>
                              <p:par>
                                <p:cTn id="202" presetID="22" presetClass="entr" presetSubtype="8" fill="hold" nodeType="withEffect">
                                  <p:stCondLst>
                                    <p:cond delay="1200"/>
                                  </p:stCondLst>
                                  <p:childTnLst>
                                    <p:set>
                                      <p:cBhvr>
                                        <p:cTn id="203" dur="1" fill="hold">
                                          <p:stCondLst>
                                            <p:cond delay="0"/>
                                          </p:stCondLst>
                                        </p:cTn>
                                        <p:tgtEl>
                                          <p:spTgt spid="63"/>
                                        </p:tgtEl>
                                        <p:attrNameLst>
                                          <p:attrName>style.visibility</p:attrName>
                                        </p:attrNameLst>
                                      </p:cBhvr>
                                      <p:to>
                                        <p:strVal val="visible"/>
                                      </p:to>
                                    </p:set>
                                    <p:animEffect transition="in" filter="wipe(left)">
                                      <p:cBhvr>
                                        <p:cTn id="204" dur="500"/>
                                        <p:tgtEl>
                                          <p:spTgt spid="63"/>
                                        </p:tgtEl>
                                      </p:cBhvr>
                                    </p:animEffect>
                                  </p:childTnLst>
                                </p:cTn>
                              </p:par>
                              <p:par>
                                <p:cTn id="205" presetID="10" presetClass="entr" presetSubtype="0" fill="hold" grpId="0" nodeType="withEffect">
                                  <p:stCondLst>
                                    <p:cond delay="1600"/>
                                  </p:stCondLst>
                                  <p:iterate type="wd">
                                    <p:tmPct val="10000"/>
                                  </p:iterate>
                                  <p:childTnLst>
                                    <p:set>
                                      <p:cBhvr>
                                        <p:cTn id="206" dur="1" fill="hold">
                                          <p:stCondLst>
                                            <p:cond delay="0"/>
                                          </p:stCondLst>
                                        </p:cTn>
                                        <p:tgtEl>
                                          <p:spTgt spid="62"/>
                                        </p:tgtEl>
                                        <p:attrNameLst>
                                          <p:attrName>style.visibility</p:attrName>
                                        </p:attrNameLst>
                                      </p:cBhvr>
                                      <p:to>
                                        <p:strVal val="visible"/>
                                      </p:to>
                                    </p:set>
                                    <p:animEffect transition="in" filter="fade">
                                      <p:cBhvr>
                                        <p:cTn id="20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P spid="9" grpId="0" animBg="1"/>
      <p:bldP spid="10" grpId="0" animBg="1"/>
      <p:bldP spid="11"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p:bldP spid="6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28281" y="47135"/>
            <a:ext cx="12085163" cy="6749591"/>
          </a:xfrm>
          <a:prstGeom prst="roundRect">
            <a:avLst>
              <a:gd name="adj" fmla="val 4326"/>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5" name="MH_Number_1"/>
          <p:cNvSpPr/>
          <p:nvPr>
            <p:custDataLst>
              <p:tags r:id="rId1"/>
            </p:custDataLst>
          </p:nvPr>
        </p:nvSpPr>
        <p:spPr>
          <a:xfrm>
            <a:off x="103695" y="113388"/>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1</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MH_Entry_1"/>
          <p:cNvSpPr/>
          <p:nvPr>
            <p:custDataLst>
              <p:tags r:id="rId2"/>
            </p:custDataLst>
          </p:nvPr>
        </p:nvSpPr>
        <p:spPr>
          <a:xfrm>
            <a:off x="593483" y="113388"/>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7" name="圆角矩形 1"/>
          <p:cNvSpPr/>
          <p:nvPr/>
        </p:nvSpPr>
        <p:spPr>
          <a:xfrm>
            <a:off x="1962150" y="1556792"/>
            <a:ext cx="2609850" cy="3290887"/>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 name="圆角矩形 2"/>
          <p:cNvSpPr/>
          <p:nvPr/>
        </p:nvSpPr>
        <p:spPr>
          <a:xfrm>
            <a:off x="4803775" y="1556792"/>
            <a:ext cx="2611438" cy="39751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9" name="圆角矩形 3"/>
          <p:cNvSpPr/>
          <p:nvPr/>
        </p:nvSpPr>
        <p:spPr>
          <a:xfrm>
            <a:off x="7646988" y="1556792"/>
            <a:ext cx="2611437" cy="3290887"/>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10" name="组合 9"/>
          <p:cNvGrpSpPr/>
          <p:nvPr/>
        </p:nvGrpSpPr>
        <p:grpSpPr bwMode="auto">
          <a:xfrm>
            <a:off x="2371725" y="1772816"/>
            <a:ext cx="1790700" cy="1815882"/>
            <a:chOff x="2259496" y="1859351"/>
            <a:chExt cx="1789452" cy="1816049"/>
          </a:xfrm>
        </p:grpSpPr>
        <p:sp>
          <p:nvSpPr>
            <p:cNvPr id="11" name="文本框 11"/>
            <p:cNvSpPr txBox="1">
              <a:spLocks noChangeArrowheads="1"/>
            </p:cNvSpPr>
            <p:nvPr/>
          </p:nvSpPr>
          <p:spPr bwMode="auto">
            <a:xfrm>
              <a:off x="2259496" y="1987826"/>
              <a:ext cx="7818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b="1" dirty="0">
                <a:latin typeface="微软雅黑" panose="020B0503020204020204" pitchFamily="34" charset="-122"/>
                <a:ea typeface="微软雅黑" panose="020B0503020204020204" pitchFamily="34" charset="-122"/>
              </a:endParaRPr>
            </a:p>
          </p:txBody>
        </p:sp>
        <p:sp>
          <p:nvSpPr>
            <p:cNvPr id="12" name="TextBox 35"/>
            <p:cNvSpPr txBox="1">
              <a:spLocks noChangeArrowheads="1"/>
            </p:cNvSpPr>
            <p:nvPr/>
          </p:nvSpPr>
          <p:spPr bwMode="auto">
            <a:xfrm>
              <a:off x="2307104" y="1859351"/>
              <a:ext cx="1741844" cy="1816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600" dirty="0">
                  <a:solidFill>
                    <a:srgbClr val="000000"/>
                  </a:solidFill>
                  <a:latin typeface="宋体" panose="02010600030101010101" pitchFamily="2" charset="-122"/>
                </a:rPr>
                <a:t>点击添加文字点击添加文字点击添加文字点击添加文字点击添加文字点击添加文字点击添加文字点击添加文字</a:t>
              </a:r>
              <a:endParaRPr lang="zh-CN" altLang="en-US" sz="1600" dirty="0">
                <a:solidFill>
                  <a:srgbClr val="4D4D4D"/>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bwMode="auto">
          <a:xfrm>
            <a:off x="5145266" y="2204864"/>
            <a:ext cx="1906587" cy="1569660"/>
            <a:chOff x="5036235" y="2291470"/>
            <a:chExt cx="1907087" cy="1569966"/>
          </a:xfrm>
        </p:grpSpPr>
        <p:sp>
          <p:nvSpPr>
            <p:cNvPr id="14" name="文本框 14"/>
            <p:cNvSpPr txBox="1">
              <a:spLocks noChangeArrowheads="1"/>
            </p:cNvSpPr>
            <p:nvPr/>
          </p:nvSpPr>
          <p:spPr bwMode="auto">
            <a:xfrm>
              <a:off x="5102087" y="2323492"/>
              <a:ext cx="7818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b="1" dirty="0">
                <a:latin typeface="微软雅黑" panose="020B0503020204020204" pitchFamily="34" charset="-122"/>
                <a:ea typeface="微软雅黑" panose="020B0503020204020204" pitchFamily="34" charset="-122"/>
              </a:endParaRPr>
            </a:p>
          </p:txBody>
        </p:sp>
        <p:sp>
          <p:nvSpPr>
            <p:cNvPr id="15" name="TextBox 35"/>
            <p:cNvSpPr txBox="1">
              <a:spLocks noChangeArrowheads="1"/>
            </p:cNvSpPr>
            <p:nvPr/>
          </p:nvSpPr>
          <p:spPr bwMode="auto">
            <a:xfrm>
              <a:off x="5036235" y="2291470"/>
              <a:ext cx="1907087" cy="1569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600" dirty="0">
                  <a:solidFill>
                    <a:srgbClr val="000000"/>
                  </a:solidFill>
                  <a:latin typeface="宋体" panose="02010600030101010101" pitchFamily="2" charset="-122"/>
                </a:rPr>
                <a:t>点击添加文字点击添加文字点击添加文字点击添加文字点击添加文字点击添加文字点击添加文字点击添加文字</a:t>
              </a:r>
              <a:endParaRPr lang="zh-CN" altLang="en-US" sz="1600" dirty="0">
                <a:solidFill>
                  <a:srgbClr val="4D4D4D"/>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bwMode="auto">
          <a:xfrm>
            <a:off x="8081962" y="1771244"/>
            <a:ext cx="1741487" cy="1815882"/>
            <a:chOff x="8014660" y="2387936"/>
            <a:chExt cx="1741844" cy="1816047"/>
          </a:xfrm>
        </p:grpSpPr>
        <p:sp>
          <p:nvSpPr>
            <p:cNvPr id="17" name="文本框 17"/>
            <p:cNvSpPr txBox="1">
              <a:spLocks noChangeArrowheads="1"/>
            </p:cNvSpPr>
            <p:nvPr/>
          </p:nvSpPr>
          <p:spPr bwMode="auto">
            <a:xfrm>
              <a:off x="8014660" y="2395429"/>
              <a:ext cx="7818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b="1" dirty="0">
                <a:latin typeface="微软雅黑" panose="020B0503020204020204" pitchFamily="34" charset="-122"/>
                <a:ea typeface="微软雅黑" panose="020B0503020204020204" pitchFamily="34" charset="-122"/>
              </a:endParaRPr>
            </a:p>
          </p:txBody>
        </p:sp>
        <p:sp>
          <p:nvSpPr>
            <p:cNvPr id="18" name="TextBox 35"/>
            <p:cNvSpPr txBox="1">
              <a:spLocks noChangeArrowheads="1"/>
            </p:cNvSpPr>
            <p:nvPr/>
          </p:nvSpPr>
          <p:spPr bwMode="auto">
            <a:xfrm>
              <a:off x="8014660" y="2387936"/>
              <a:ext cx="1741844" cy="1816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600" dirty="0">
                  <a:solidFill>
                    <a:srgbClr val="000000"/>
                  </a:solidFill>
                  <a:latin typeface="宋体" panose="02010600030101010101" pitchFamily="2" charset="-122"/>
                </a:rPr>
                <a:t>点击添加文字点击添加文字点击添加文字点击添加文字点击添加文字点击添加文字点击添加文字点击添加文字</a:t>
              </a:r>
              <a:endParaRPr lang="zh-CN" altLang="en-US" sz="1600" dirty="0">
                <a:solidFill>
                  <a:srgbClr val="4D4D4D"/>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bwMode="auto">
          <a:xfrm>
            <a:off x="2717006" y="4066629"/>
            <a:ext cx="1100138" cy="1100138"/>
            <a:chOff x="2650435" y="4152807"/>
            <a:chExt cx="1099930" cy="1099930"/>
          </a:xfrm>
        </p:grpSpPr>
        <p:sp>
          <p:nvSpPr>
            <p:cNvPr id="20" name="椭圆 19"/>
            <p:cNvSpPr/>
            <p:nvPr/>
          </p:nvSpPr>
          <p:spPr>
            <a:xfrm>
              <a:off x="2650435" y="4152807"/>
              <a:ext cx="1099930" cy="10999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pic>
          <p:nvPicPr>
            <p:cNvPr id="21" name="图片 2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00998" y="4429314"/>
              <a:ext cx="598804" cy="601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 name="组合 21"/>
          <p:cNvGrpSpPr/>
          <p:nvPr/>
        </p:nvGrpSpPr>
        <p:grpSpPr bwMode="auto">
          <a:xfrm>
            <a:off x="5559425" y="4811167"/>
            <a:ext cx="1100138" cy="1100137"/>
            <a:chOff x="5493026" y="4898055"/>
            <a:chExt cx="1099930" cy="1099930"/>
          </a:xfrm>
        </p:grpSpPr>
        <p:sp>
          <p:nvSpPr>
            <p:cNvPr id="23" name="椭圆 22"/>
            <p:cNvSpPr/>
            <p:nvPr/>
          </p:nvSpPr>
          <p:spPr>
            <a:xfrm>
              <a:off x="5493026" y="4898055"/>
              <a:ext cx="1099930" cy="109993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pic>
          <p:nvPicPr>
            <p:cNvPr id="24" name="图片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03427" y="5115969"/>
              <a:ext cx="658735" cy="658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5" name="组合 24"/>
          <p:cNvGrpSpPr/>
          <p:nvPr/>
        </p:nvGrpSpPr>
        <p:grpSpPr bwMode="auto">
          <a:xfrm>
            <a:off x="8402638" y="4066629"/>
            <a:ext cx="1100137" cy="1100138"/>
            <a:chOff x="8335617" y="4152807"/>
            <a:chExt cx="1099930" cy="1099930"/>
          </a:xfrm>
        </p:grpSpPr>
        <p:sp>
          <p:nvSpPr>
            <p:cNvPr id="26" name="椭圆 25"/>
            <p:cNvSpPr/>
            <p:nvPr/>
          </p:nvSpPr>
          <p:spPr>
            <a:xfrm>
              <a:off x="8335617" y="4152807"/>
              <a:ext cx="1099930" cy="10999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pic>
          <p:nvPicPr>
            <p:cNvPr id="27" name="图片 2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494269" y="4337057"/>
              <a:ext cx="782625" cy="785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up)">
                                      <p:cBhvr>
                                        <p:cTn id="23" dur="500"/>
                                        <p:tgtEl>
                                          <p:spTgt spid="9"/>
                                        </p:tgtEl>
                                      </p:cBhvr>
                                    </p:animEffect>
                                  </p:childTnLst>
                                </p:cTn>
                              </p:par>
                            </p:childTnLst>
                          </p:cTn>
                        </p:par>
                        <p:par>
                          <p:cTn id="24" fill="hold">
                            <p:stCondLst>
                              <p:cond delay="2500"/>
                            </p:stCondLst>
                            <p:childTnLst>
                              <p:par>
                                <p:cTn id="25" presetID="42" presetClass="entr" presetSubtype="0"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anim calcmode="lin" valueType="num">
                                      <p:cBhvr>
                                        <p:cTn id="28" dur="500" fill="hold"/>
                                        <p:tgtEl>
                                          <p:spTgt spid="10"/>
                                        </p:tgtEl>
                                        <p:attrNameLst>
                                          <p:attrName>ppt_x</p:attrName>
                                        </p:attrNameLst>
                                      </p:cBhvr>
                                      <p:tavLst>
                                        <p:tav tm="0">
                                          <p:val>
                                            <p:strVal val="#ppt_x"/>
                                          </p:val>
                                        </p:tav>
                                        <p:tav tm="100000">
                                          <p:val>
                                            <p:strVal val="#ppt_x"/>
                                          </p:val>
                                        </p:tav>
                                      </p:tavLst>
                                    </p:anim>
                                    <p:anim calcmode="lin" valueType="num">
                                      <p:cBhvr>
                                        <p:cTn id="29" dur="500" fill="hold"/>
                                        <p:tgtEl>
                                          <p:spTgt spid="10"/>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42" presetClass="entr" presetSubtype="0"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anim calcmode="lin" valueType="num">
                                      <p:cBhvr>
                                        <p:cTn id="34" dur="500" fill="hold"/>
                                        <p:tgtEl>
                                          <p:spTgt spid="13"/>
                                        </p:tgtEl>
                                        <p:attrNameLst>
                                          <p:attrName>ppt_x</p:attrName>
                                        </p:attrNameLst>
                                      </p:cBhvr>
                                      <p:tavLst>
                                        <p:tav tm="0">
                                          <p:val>
                                            <p:strVal val="#ppt_x"/>
                                          </p:val>
                                        </p:tav>
                                        <p:tav tm="100000">
                                          <p:val>
                                            <p:strVal val="#ppt_x"/>
                                          </p:val>
                                        </p:tav>
                                      </p:tavLst>
                                    </p:anim>
                                    <p:anim calcmode="lin" valueType="num">
                                      <p:cBhvr>
                                        <p:cTn id="35" dur="500" fill="hold"/>
                                        <p:tgtEl>
                                          <p:spTgt spid="13"/>
                                        </p:tgtEl>
                                        <p:attrNameLst>
                                          <p:attrName>ppt_y</p:attrName>
                                        </p:attrNameLst>
                                      </p:cBhvr>
                                      <p:tavLst>
                                        <p:tav tm="0">
                                          <p:val>
                                            <p:strVal val="#ppt_y+.1"/>
                                          </p:val>
                                        </p:tav>
                                        <p:tav tm="100000">
                                          <p:val>
                                            <p:strVal val="#ppt_y"/>
                                          </p:val>
                                        </p:tav>
                                      </p:tavLst>
                                    </p:anim>
                                  </p:childTnLst>
                                </p:cTn>
                              </p:par>
                            </p:childTnLst>
                          </p:cTn>
                        </p:par>
                        <p:par>
                          <p:cTn id="36" fill="hold">
                            <p:stCondLst>
                              <p:cond delay="3500"/>
                            </p:stCondLst>
                            <p:childTnLst>
                              <p:par>
                                <p:cTn id="37" presetID="42" presetClass="entr" presetSubtype="0" fill="hold"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anim calcmode="lin" valueType="num">
                                      <p:cBhvr>
                                        <p:cTn id="40" dur="500" fill="hold"/>
                                        <p:tgtEl>
                                          <p:spTgt spid="16"/>
                                        </p:tgtEl>
                                        <p:attrNameLst>
                                          <p:attrName>ppt_x</p:attrName>
                                        </p:attrNameLst>
                                      </p:cBhvr>
                                      <p:tavLst>
                                        <p:tav tm="0">
                                          <p:val>
                                            <p:strVal val="#ppt_x"/>
                                          </p:val>
                                        </p:tav>
                                        <p:tav tm="100000">
                                          <p:val>
                                            <p:strVal val="#ppt_x"/>
                                          </p:val>
                                        </p:tav>
                                      </p:tavLst>
                                    </p:anim>
                                    <p:anim calcmode="lin" valueType="num">
                                      <p:cBhvr>
                                        <p:cTn id="41" dur="500" fill="hold"/>
                                        <p:tgtEl>
                                          <p:spTgt spid="16"/>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23" presetClass="entr" presetSubtype="36"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500" fill="hold"/>
                                        <p:tgtEl>
                                          <p:spTgt spid="19"/>
                                        </p:tgtEl>
                                        <p:attrNameLst>
                                          <p:attrName>ppt_w</p:attrName>
                                        </p:attrNameLst>
                                      </p:cBhvr>
                                      <p:tavLst>
                                        <p:tav tm="0">
                                          <p:val>
                                            <p:strVal val="(6*min(max(#ppt_w*#ppt_h,.3),1)-7.4)/-.7*#ppt_w"/>
                                          </p:val>
                                        </p:tav>
                                        <p:tav tm="100000">
                                          <p:val>
                                            <p:strVal val="#ppt_w"/>
                                          </p:val>
                                        </p:tav>
                                      </p:tavLst>
                                    </p:anim>
                                    <p:anim calcmode="lin" valueType="num">
                                      <p:cBhvr>
                                        <p:cTn id="46" dur="500" fill="hold"/>
                                        <p:tgtEl>
                                          <p:spTgt spid="19"/>
                                        </p:tgtEl>
                                        <p:attrNameLst>
                                          <p:attrName>ppt_h</p:attrName>
                                        </p:attrNameLst>
                                      </p:cBhvr>
                                      <p:tavLst>
                                        <p:tav tm="0">
                                          <p:val>
                                            <p:strVal val="(6*min(max(#ppt_w*#ppt_h,.3),1)-7.4)/-.7*#ppt_h"/>
                                          </p:val>
                                        </p:tav>
                                        <p:tav tm="100000">
                                          <p:val>
                                            <p:strVal val="#ppt_h"/>
                                          </p:val>
                                        </p:tav>
                                      </p:tavLst>
                                    </p:anim>
                                    <p:anim calcmode="lin" valueType="num">
                                      <p:cBhvr>
                                        <p:cTn id="47" dur="500" fill="hold"/>
                                        <p:tgtEl>
                                          <p:spTgt spid="19"/>
                                        </p:tgtEl>
                                        <p:attrNameLst>
                                          <p:attrName>ppt_x</p:attrName>
                                        </p:attrNameLst>
                                      </p:cBhvr>
                                      <p:tavLst>
                                        <p:tav tm="0">
                                          <p:val>
                                            <p:fltVal val="0.5"/>
                                          </p:val>
                                        </p:tav>
                                        <p:tav tm="100000">
                                          <p:val>
                                            <p:strVal val="#ppt_x"/>
                                          </p:val>
                                        </p:tav>
                                      </p:tavLst>
                                    </p:anim>
                                    <p:anim calcmode="lin" valueType="num">
                                      <p:cBhvr>
                                        <p:cTn id="48" dur="500" fill="hold"/>
                                        <p:tgtEl>
                                          <p:spTgt spid="19"/>
                                        </p:tgtEl>
                                        <p:attrNameLst>
                                          <p:attrName>ppt_y</p:attrName>
                                        </p:attrNameLst>
                                      </p:cBhvr>
                                      <p:tavLst>
                                        <p:tav tm="0">
                                          <p:val>
                                            <p:strVal val="1+(6*min(max(#ppt_w*#ppt_h,.3),1)-7.4)/-.7*#ppt_h/2"/>
                                          </p:val>
                                        </p:tav>
                                        <p:tav tm="100000">
                                          <p:val>
                                            <p:strVal val="#ppt_y"/>
                                          </p:val>
                                        </p:tav>
                                      </p:tavLst>
                                    </p:anim>
                                  </p:childTnLst>
                                </p:cTn>
                              </p:par>
                            </p:childTnLst>
                          </p:cTn>
                        </p:par>
                        <p:par>
                          <p:cTn id="49" fill="hold">
                            <p:stCondLst>
                              <p:cond delay="4500"/>
                            </p:stCondLst>
                            <p:childTnLst>
                              <p:par>
                                <p:cTn id="50" presetID="23" presetClass="entr" presetSubtype="36"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p:cTn id="52" dur="500" fill="hold"/>
                                        <p:tgtEl>
                                          <p:spTgt spid="22"/>
                                        </p:tgtEl>
                                        <p:attrNameLst>
                                          <p:attrName>ppt_w</p:attrName>
                                        </p:attrNameLst>
                                      </p:cBhvr>
                                      <p:tavLst>
                                        <p:tav tm="0">
                                          <p:val>
                                            <p:strVal val="(6*min(max(#ppt_w*#ppt_h,.3),1)-7.4)/-.7*#ppt_w"/>
                                          </p:val>
                                        </p:tav>
                                        <p:tav tm="100000">
                                          <p:val>
                                            <p:strVal val="#ppt_w"/>
                                          </p:val>
                                        </p:tav>
                                      </p:tavLst>
                                    </p:anim>
                                    <p:anim calcmode="lin" valueType="num">
                                      <p:cBhvr>
                                        <p:cTn id="53" dur="500" fill="hold"/>
                                        <p:tgtEl>
                                          <p:spTgt spid="22"/>
                                        </p:tgtEl>
                                        <p:attrNameLst>
                                          <p:attrName>ppt_h</p:attrName>
                                        </p:attrNameLst>
                                      </p:cBhvr>
                                      <p:tavLst>
                                        <p:tav tm="0">
                                          <p:val>
                                            <p:strVal val="(6*min(max(#ppt_w*#ppt_h,.3),1)-7.4)/-.7*#ppt_h"/>
                                          </p:val>
                                        </p:tav>
                                        <p:tav tm="100000">
                                          <p:val>
                                            <p:strVal val="#ppt_h"/>
                                          </p:val>
                                        </p:tav>
                                      </p:tavLst>
                                    </p:anim>
                                    <p:anim calcmode="lin" valueType="num">
                                      <p:cBhvr>
                                        <p:cTn id="54" dur="500" fill="hold"/>
                                        <p:tgtEl>
                                          <p:spTgt spid="22"/>
                                        </p:tgtEl>
                                        <p:attrNameLst>
                                          <p:attrName>ppt_x</p:attrName>
                                        </p:attrNameLst>
                                      </p:cBhvr>
                                      <p:tavLst>
                                        <p:tav tm="0">
                                          <p:val>
                                            <p:fltVal val="0.5"/>
                                          </p:val>
                                        </p:tav>
                                        <p:tav tm="100000">
                                          <p:val>
                                            <p:strVal val="#ppt_x"/>
                                          </p:val>
                                        </p:tav>
                                      </p:tavLst>
                                    </p:anim>
                                    <p:anim calcmode="lin" valueType="num">
                                      <p:cBhvr>
                                        <p:cTn id="55" dur="500" fill="hold"/>
                                        <p:tgtEl>
                                          <p:spTgt spid="22"/>
                                        </p:tgtEl>
                                        <p:attrNameLst>
                                          <p:attrName>ppt_y</p:attrName>
                                        </p:attrNameLst>
                                      </p:cBhvr>
                                      <p:tavLst>
                                        <p:tav tm="0">
                                          <p:val>
                                            <p:strVal val="1+(6*min(max(#ppt_w*#ppt_h,.3),1)-7.4)/-.7*#ppt_h/2"/>
                                          </p:val>
                                        </p:tav>
                                        <p:tav tm="100000">
                                          <p:val>
                                            <p:strVal val="#ppt_y"/>
                                          </p:val>
                                        </p:tav>
                                      </p:tavLst>
                                    </p:anim>
                                  </p:childTnLst>
                                </p:cTn>
                              </p:par>
                            </p:childTnLst>
                          </p:cTn>
                        </p:par>
                        <p:par>
                          <p:cTn id="56" fill="hold">
                            <p:stCondLst>
                              <p:cond delay="5000"/>
                            </p:stCondLst>
                            <p:childTnLst>
                              <p:par>
                                <p:cTn id="57" presetID="23" presetClass="entr" presetSubtype="36"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strVal val="(6*min(max(#ppt_w*#ppt_h,.3),1)-7.4)/-.7*#ppt_w"/>
                                          </p:val>
                                        </p:tav>
                                        <p:tav tm="100000">
                                          <p:val>
                                            <p:strVal val="#ppt_w"/>
                                          </p:val>
                                        </p:tav>
                                      </p:tavLst>
                                    </p:anim>
                                    <p:anim calcmode="lin" valueType="num">
                                      <p:cBhvr>
                                        <p:cTn id="60" dur="500" fill="hold"/>
                                        <p:tgtEl>
                                          <p:spTgt spid="25"/>
                                        </p:tgtEl>
                                        <p:attrNameLst>
                                          <p:attrName>ppt_h</p:attrName>
                                        </p:attrNameLst>
                                      </p:cBhvr>
                                      <p:tavLst>
                                        <p:tav tm="0">
                                          <p:val>
                                            <p:strVal val="(6*min(max(#ppt_w*#ppt_h,.3),1)-7.4)/-.7*#ppt_h"/>
                                          </p:val>
                                        </p:tav>
                                        <p:tav tm="100000">
                                          <p:val>
                                            <p:strVal val="#ppt_h"/>
                                          </p:val>
                                        </p:tav>
                                      </p:tavLst>
                                    </p:anim>
                                    <p:anim calcmode="lin" valueType="num">
                                      <p:cBhvr>
                                        <p:cTn id="61" dur="500" fill="hold"/>
                                        <p:tgtEl>
                                          <p:spTgt spid="25"/>
                                        </p:tgtEl>
                                        <p:attrNameLst>
                                          <p:attrName>ppt_x</p:attrName>
                                        </p:attrNameLst>
                                      </p:cBhvr>
                                      <p:tavLst>
                                        <p:tav tm="0">
                                          <p:val>
                                            <p:fltVal val="0.5"/>
                                          </p:val>
                                        </p:tav>
                                        <p:tav tm="100000">
                                          <p:val>
                                            <p:strVal val="#ppt_x"/>
                                          </p:val>
                                        </p:tav>
                                      </p:tavLst>
                                    </p:anim>
                                    <p:anim calcmode="lin" valueType="num">
                                      <p:cBhvr>
                                        <p:cTn id="62"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28281" y="47135"/>
            <a:ext cx="12085163" cy="6749591"/>
          </a:xfrm>
          <a:prstGeom prst="roundRect">
            <a:avLst>
              <a:gd name="adj" fmla="val 4326"/>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5" name="MH_Number_1"/>
          <p:cNvSpPr/>
          <p:nvPr>
            <p:custDataLst>
              <p:tags r:id="rId1"/>
            </p:custDataLst>
          </p:nvPr>
        </p:nvSpPr>
        <p:spPr>
          <a:xfrm>
            <a:off x="103695" y="113388"/>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1</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MH_Entry_1"/>
          <p:cNvSpPr/>
          <p:nvPr>
            <p:custDataLst>
              <p:tags r:id="rId2"/>
            </p:custDataLst>
          </p:nvPr>
        </p:nvSpPr>
        <p:spPr>
          <a:xfrm>
            <a:off x="593483" y="113388"/>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grpSp>
        <p:nvGrpSpPr>
          <p:cNvPr id="7" name="组合 6"/>
          <p:cNvGrpSpPr/>
          <p:nvPr/>
        </p:nvGrpSpPr>
        <p:grpSpPr bwMode="auto">
          <a:xfrm>
            <a:off x="6456040" y="4748587"/>
            <a:ext cx="857250" cy="857250"/>
            <a:chOff x="6196012" y="4862597"/>
            <a:chExt cx="857250" cy="857250"/>
          </a:xfrm>
        </p:grpSpPr>
        <p:sp>
          <p:nvSpPr>
            <p:cNvPr id="8" name="椭圆 7"/>
            <p:cNvSpPr/>
            <p:nvPr/>
          </p:nvSpPr>
          <p:spPr>
            <a:xfrm>
              <a:off x="6196012" y="4862597"/>
              <a:ext cx="857250" cy="8572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9" name="Freeform 5"/>
            <p:cNvSpPr>
              <a:spLocks noEditPoints="1"/>
            </p:cNvSpPr>
            <p:nvPr/>
          </p:nvSpPr>
          <p:spPr bwMode="auto">
            <a:xfrm>
              <a:off x="6346693" y="5060328"/>
              <a:ext cx="558800" cy="487187"/>
            </a:xfrm>
            <a:custGeom>
              <a:avLst/>
              <a:gdLst>
                <a:gd name="T0" fmla="*/ 817373654 w 215"/>
                <a:gd name="T1" fmla="*/ 1018121829 h 187"/>
                <a:gd name="T2" fmla="*/ 378289407 w 215"/>
                <a:gd name="T3" fmla="*/ 658385033 h 187"/>
                <a:gd name="T4" fmla="*/ 965988463 w 215"/>
                <a:gd name="T5" fmla="*/ 468335208 h 187"/>
                <a:gd name="T6" fmla="*/ 1452360186 w 215"/>
                <a:gd name="T7" fmla="*/ 800922402 h 187"/>
                <a:gd name="T8" fmla="*/ 1452360186 w 215"/>
                <a:gd name="T9" fmla="*/ 1018121829 h 187"/>
                <a:gd name="T10" fmla="*/ 817373654 w 215"/>
                <a:gd name="T11" fmla="*/ 1262470860 h 187"/>
                <a:gd name="T12" fmla="*/ 817373654 w 215"/>
                <a:gd name="T13" fmla="*/ 1018121829 h 187"/>
                <a:gd name="T14" fmla="*/ 222919615 w 215"/>
                <a:gd name="T15" fmla="*/ 502274165 h 187"/>
                <a:gd name="T16" fmla="*/ 303982002 w 215"/>
                <a:gd name="T17" fmla="*/ 475121957 h 187"/>
                <a:gd name="T18" fmla="*/ 209409650 w 215"/>
                <a:gd name="T19" fmla="*/ 366523546 h 187"/>
                <a:gd name="T20" fmla="*/ 216164633 w 215"/>
                <a:gd name="T21" fmla="*/ 352947442 h 187"/>
                <a:gd name="T22" fmla="*/ 276962073 w 215"/>
                <a:gd name="T23" fmla="*/ 312224340 h 187"/>
                <a:gd name="T24" fmla="*/ 634986532 w 215"/>
                <a:gd name="T25" fmla="*/ 271498633 h 187"/>
                <a:gd name="T26" fmla="*/ 743068848 w 215"/>
                <a:gd name="T27" fmla="*/ 264711884 h 187"/>
                <a:gd name="T28" fmla="*/ 938968534 w 215"/>
                <a:gd name="T29" fmla="*/ 217199428 h 187"/>
                <a:gd name="T30" fmla="*/ 979498428 w 215"/>
                <a:gd name="T31" fmla="*/ 0 h 187"/>
                <a:gd name="T32" fmla="*/ 911946006 w 215"/>
                <a:gd name="T33" fmla="*/ 13576104 h 187"/>
                <a:gd name="T34" fmla="*/ 898436041 w 215"/>
                <a:gd name="T35" fmla="*/ 162900222 h 187"/>
                <a:gd name="T36" fmla="*/ 743068848 w 215"/>
                <a:gd name="T37" fmla="*/ 196836574 h 187"/>
                <a:gd name="T38" fmla="*/ 628228951 w 215"/>
                <a:gd name="T39" fmla="*/ 203623324 h 187"/>
                <a:gd name="T40" fmla="*/ 256697126 w 215"/>
                <a:gd name="T41" fmla="*/ 251135780 h 187"/>
                <a:gd name="T42" fmla="*/ 162124774 w 215"/>
                <a:gd name="T43" fmla="*/ 312224340 h 187"/>
                <a:gd name="T44" fmla="*/ 141857228 w 215"/>
                <a:gd name="T45" fmla="*/ 359736797 h 187"/>
                <a:gd name="T46" fmla="*/ 148614809 w 215"/>
                <a:gd name="T47" fmla="*/ 414036002 h 187"/>
                <a:gd name="T48" fmla="*/ 222919615 w 215"/>
                <a:gd name="T49" fmla="*/ 502274165 h 187"/>
                <a:gd name="T50" fmla="*/ 283717055 w 215"/>
                <a:gd name="T51" fmla="*/ 638022179 h 187"/>
                <a:gd name="T52" fmla="*/ 533659198 w 215"/>
                <a:gd name="T53" fmla="*/ 556573371 h 187"/>
                <a:gd name="T54" fmla="*/ 310736984 w 215"/>
                <a:gd name="T55" fmla="*/ 536210518 h 187"/>
                <a:gd name="T56" fmla="*/ 67552422 w 215"/>
                <a:gd name="T57" fmla="*/ 610872577 h 187"/>
                <a:gd name="T58" fmla="*/ 283717055 w 215"/>
                <a:gd name="T59" fmla="*/ 638022179 h 187"/>
                <a:gd name="T60" fmla="*/ 412064318 w 215"/>
                <a:gd name="T61" fmla="*/ 502274165 h 187"/>
                <a:gd name="T62" fmla="*/ 621473968 w 215"/>
                <a:gd name="T63" fmla="*/ 529423768 h 187"/>
                <a:gd name="T64" fmla="*/ 621473968 w 215"/>
                <a:gd name="T65" fmla="*/ 529423768 h 187"/>
                <a:gd name="T66" fmla="*/ 878171094 w 215"/>
                <a:gd name="T67" fmla="*/ 447972354 h 187"/>
                <a:gd name="T68" fmla="*/ 526901617 w 215"/>
                <a:gd name="T69" fmla="*/ 468335208 h 187"/>
                <a:gd name="T70" fmla="*/ 412064318 w 215"/>
                <a:gd name="T71" fmla="*/ 502274165 h 187"/>
                <a:gd name="T72" fmla="*/ 0 w 215"/>
                <a:gd name="T73" fmla="*/ 658385033 h 187"/>
                <a:gd name="T74" fmla="*/ 0 w 215"/>
                <a:gd name="T75" fmla="*/ 862008357 h 187"/>
                <a:gd name="T76" fmla="*/ 722801302 w 215"/>
                <a:gd name="T77" fmla="*/ 1269257609 h 187"/>
                <a:gd name="T78" fmla="*/ 722801302 w 215"/>
                <a:gd name="T79" fmla="*/ 1065634286 h 187"/>
                <a:gd name="T80" fmla="*/ 0 w 215"/>
                <a:gd name="T81" fmla="*/ 658385033 h 1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 h="187">
                  <a:moveTo>
                    <a:pt x="121" y="150"/>
                  </a:moveTo>
                  <a:cubicBezTo>
                    <a:pt x="112" y="119"/>
                    <a:pt x="87" y="104"/>
                    <a:pt x="56" y="97"/>
                  </a:cubicBezTo>
                  <a:cubicBezTo>
                    <a:pt x="143" y="69"/>
                    <a:pt x="143" y="69"/>
                    <a:pt x="143" y="69"/>
                  </a:cubicBezTo>
                  <a:cubicBezTo>
                    <a:pt x="178" y="78"/>
                    <a:pt x="206" y="100"/>
                    <a:pt x="215" y="118"/>
                  </a:cubicBezTo>
                  <a:cubicBezTo>
                    <a:pt x="215" y="150"/>
                    <a:pt x="215" y="150"/>
                    <a:pt x="215" y="150"/>
                  </a:cubicBezTo>
                  <a:cubicBezTo>
                    <a:pt x="193" y="173"/>
                    <a:pt x="160" y="183"/>
                    <a:pt x="121" y="186"/>
                  </a:cubicBezTo>
                  <a:cubicBezTo>
                    <a:pt x="121" y="174"/>
                    <a:pt x="121" y="162"/>
                    <a:pt x="121" y="150"/>
                  </a:cubicBezTo>
                  <a:close/>
                  <a:moveTo>
                    <a:pt x="33" y="74"/>
                  </a:moveTo>
                  <a:cubicBezTo>
                    <a:pt x="45" y="70"/>
                    <a:pt x="45" y="70"/>
                    <a:pt x="45" y="70"/>
                  </a:cubicBezTo>
                  <a:cubicBezTo>
                    <a:pt x="42" y="68"/>
                    <a:pt x="30" y="59"/>
                    <a:pt x="31" y="54"/>
                  </a:cubicBezTo>
                  <a:cubicBezTo>
                    <a:pt x="31" y="54"/>
                    <a:pt x="32" y="53"/>
                    <a:pt x="32" y="52"/>
                  </a:cubicBezTo>
                  <a:cubicBezTo>
                    <a:pt x="34" y="50"/>
                    <a:pt x="37" y="48"/>
                    <a:pt x="41" y="46"/>
                  </a:cubicBezTo>
                  <a:cubicBezTo>
                    <a:pt x="52" y="42"/>
                    <a:pt x="74" y="41"/>
                    <a:pt x="94" y="40"/>
                  </a:cubicBezTo>
                  <a:cubicBezTo>
                    <a:pt x="100" y="40"/>
                    <a:pt x="105" y="40"/>
                    <a:pt x="110" y="39"/>
                  </a:cubicBezTo>
                  <a:cubicBezTo>
                    <a:pt x="123" y="39"/>
                    <a:pt x="133" y="38"/>
                    <a:pt x="139" y="32"/>
                  </a:cubicBezTo>
                  <a:cubicBezTo>
                    <a:pt x="146" y="27"/>
                    <a:pt x="149" y="17"/>
                    <a:pt x="145" y="0"/>
                  </a:cubicBezTo>
                  <a:cubicBezTo>
                    <a:pt x="135" y="2"/>
                    <a:pt x="135" y="2"/>
                    <a:pt x="135" y="2"/>
                  </a:cubicBezTo>
                  <a:cubicBezTo>
                    <a:pt x="138" y="15"/>
                    <a:pt x="137" y="21"/>
                    <a:pt x="133" y="24"/>
                  </a:cubicBezTo>
                  <a:cubicBezTo>
                    <a:pt x="129" y="28"/>
                    <a:pt x="120" y="28"/>
                    <a:pt x="110" y="29"/>
                  </a:cubicBezTo>
                  <a:cubicBezTo>
                    <a:pt x="104" y="29"/>
                    <a:pt x="99" y="30"/>
                    <a:pt x="93" y="30"/>
                  </a:cubicBezTo>
                  <a:cubicBezTo>
                    <a:pt x="72" y="31"/>
                    <a:pt x="49" y="32"/>
                    <a:pt x="38" y="37"/>
                  </a:cubicBezTo>
                  <a:cubicBezTo>
                    <a:pt x="32" y="39"/>
                    <a:pt x="27" y="42"/>
                    <a:pt x="24" y="46"/>
                  </a:cubicBezTo>
                  <a:cubicBezTo>
                    <a:pt x="22" y="48"/>
                    <a:pt x="21" y="50"/>
                    <a:pt x="21" y="53"/>
                  </a:cubicBezTo>
                  <a:cubicBezTo>
                    <a:pt x="20" y="55"/>
                    <a:pt x="21" y="58"/>
                    <a:pt x="22" y="61"/>
                  </a:cubicBezTo>
                  <a:cubicBezTo>
                    <a:pt x="23" y="65"/>
                    <a:pt x="27" y="69"/>
                    <a:pt x="33" y="74"/>
                  </a:cubicBezTo>
                  <a:close/>
                  <a:moveTo>
                    <a:pt x="42" y="94"/>
                  </a:moveTo>
                  <a:cubicBezTo>
                    <a:pt x="79" y="82"/>
                    <a:pt x="79" y="82"/>
                    <a:pt x="79" y="82"/>
                  </a:cubicBezTo>
                  <a:cubicBezTo>
                    <a:pt x="46" y="79"/>
                    <a:pt x="46" y="79"/>
                    <a:pt x="46" y="79"/>
                  </a:cubicBezTo>
                  <a:cubicBezTo>
                    <a:pt x="10" y="90"/>
                    <a:pt x="10" y="90"/>
                    <a:pt x="10" y="90"/>
                  </a:cubicBezTo>
                  <a:cubicBezTo>
                    <a:pt x="21" y="91"/>
                    <a:pt x="32" y="92"/>
                    <a:pt x="42" y="94"/>
                  </a:cubicBezTo>
                  <a:close/>
                  <a:moveTo>
                    <a:pt x="61" y="74"/>
                  </a:moveTo>
                  <a:cubicBezTo>
                    <a:pt x="92" y="78"/>
                    <a:pt x="92" y="78"/>
                    <a:pt x="92" y="78"/>
                  </a:cubicBezTo>
                  <a:cubicBezTo>
                    <a:pt x="92" y="78"/>
                    <a:pt x="92" y="78"/>
                    <a:pt x="92" y="78"/>
                  </a:cubicBezTo>
                  <a:cubicBezTo>
                    <a:pt x="130" y="66"/>
                    <a:pt x="130" y="66"/>
                    <a:pt x="130" y="66"/>
                  </a:cubicBezTo>
                  <a:cubicBezTo>
                    <a:pt x="113" y="63"/>
                    <a:pt x="96" y="64"/>
                    <a:pt x="78" y="69"/>
                  </a:cubicBezTo>
                  <a:cubicBezTo>
                    <a:pt x="61" y="74"/>
                    <a:pt x="61" y="74"/>
                    <a:pt x="61" y="74"/>
                  </a:cubicBezTo>
                  <a:close/>
                  <a:moveTo>
                    <a:pt x="0" y="97"/>
                  </a:moveTo>
                  <a:cubicBezTo>
                    <a:pt x="0" y="107"/>
                    <a:pt x="0" y="117"/>
                    <a:pt x="0" y="127"/>
                  </a:cubicBezTo>
                  <a:cubicBezTo>
                    <a:pt x="36" y="148"/>
                    <a:pt x="71" y="166"/>
                    <a:pt x="107" y="187"/>
                  </a:cubicBezTo>
                  <a:cubicBezTo>
                    <a:pt x="107" y="177"/>
                    <a:pt x="107" y="167"/>
                    <a:pt x="107" y="157"/>
                  </a:cubicBezTo>
                  <a:cubicBezTo>
                    <a:pt x="95" y="112"/>
                    <a:pt x="50" y="104"/>
                    <a:pt x="0" y="9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0" name="组合 9"/>
          <p:cNvGrpSpPr/>
          <p:nvPr/>
        </p:nvGrpSpPr>
        <p:grpSpPr bwMode="auto">
          <a:xfrm>
            <a:off x="1057275" y="4748587"/>
            <a:ext cx="857250" cy="857250"/>
            <a:chOff x="1057276" y="4857792"/>
            <a:chExt cx="857250" cy="857250"/>
          </a:xfrm>
        </p:grpSpPr>
        <p:sp>
          <p:nvSpPr>
            <p:cNvPr id="11" name="椭圆 10"/>
            <p:cNvSpPr/>
            <p:nvPr/>
          </p:nvSpPr>
          <p:spPr>
            <a:xfrm>
              <a:off x="1057276" y="4857792"/>
              <a:ext cx="857250" cy="8572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2" name="Freeform 21"/>
            <p:cNvSpPr>
              <a:spLocks noEditPoints="1"/>
            </p:cNvSpPr>
            <p:nvPr/>
          </p:nvSpPr>
          <p:spPr bwMode="auto">
            <a:xfrm>
              <a:off x="1220967" y="4981301"/>
              <a:ext cx="529867" cy="584832"/>
            </a:xfrm>
            <a:custGeom>
              <a:avLst/>
              <a:gdLst>
                <a:gd name="T0" fmla="*/ 716150040 w 99"/>
                <a:gd name="T1" fmla="*/ 1669695360 h 109"/>
                <a:gd name="T2" fmla="*/ 429690024 w 99"/>
                <a:gd name="T3" fmla="*/ 1756057340 h 109"/>
                <a:gd name="T4" fmla="*/ 1460945011 w 99"/>
                <a:gd name="T5" fmla="*/ 1583333380 h 109"/>
                <a:gd name="T6" fmla="*/ 1804694889 w 99"/>
                <a:gd name="T7" fmla="*/ 1324242073 h 109"/>
                <a:gd name="T8" fmla="*/ 1604175019 w 99"/>
                <a:gd name="T9" fmla="*/ 1698480898 h 109"/>
                <a:gd name="T10" fmla="*/ 1460945011 w 99"/>
                <a:gd name="T11" fmla="*/ 1928786667 h 109"/>
                <a:gd name="T12" fmla="*/ 1317715003 w 99"/>
                <a:gd name="T13" fmla="*/ 1640909822 h 109"/>
                <a:gd name="T14" fmla="*/ 1088544849 w 99"/>
                <a:gd name="T15" fmla="*/ 1065150766 h 109"/>
                <a:gd name="T16" fmla="*/ 1460945011 w 99"/>
                <a:gd name="T17" fmla="*/ 1583333380 h 109"/>
                <a:gd name="T18" fmla="*/ 1203129926 w 99"/>
                <a:gd name="T19" fmla="*/ 949997882 h 109"/>
                <a:gd name="T20" fmla="*/ 1203129926 w 99"/>
                <a:gd name="T21" fmla="*/ 0 h 109"/>
                <a:gd name="T22" fmla="*/ 429690024 w 99"/>
                <a:gd name="T23" fmla="*/ 719697478 h 109"/>
                <a:gd name="T24" fmla="*/ 429690024 w 99"/>
                <a:gd name="T25" fmla="*/ 2147483646 h 109"/>
                <a:gd name="T26" fmla="*/ 2147483646 w 99"/>
                <a:gd name="T27" fmla="*/ 2147483646 h 109"/>
                <a:gd name="T28" fmla="*/ 2147483646 w 99"/>
                <a:gd name="T29" fmla="*/ 2101510628 h 109"/>
                <a:gd name="T30" fmla="*/ 2147483646 w 99"/>
                <a:gd name="T31" fmla="*/ 2043939551 h 109"/>
                <a:gd name="T32" fmla="*/ 1403649796 w 99"/>
                <a:gd name="T33" fmla="*/ 2147483646 h 109"/>
                <a:gd name="T34" fmla="*/ 343749878 w 99"/>
                <a:gd name="T35" fmla="*/ 1727271802 h 109"/>
                <a:gd name="T36" fmla="*/ 1203129926 w 99"/>
                <a:gd name="T37" fmla="*/ 633330133 h 109"/>
                <a:gd name="T38" fmla="*/ 2147483646 w 99"/>
                <a:gd name="T39" fmla="*/ 1353027611 h 109"/>
                <a:gd name="T40" fmla="*/ 2147483646 w 99"/>
                <a:gd name="T41" fmla="*/ 1180303650 h 109"/>
                <a:gd name="T42" fmla="*/ 2147483646 w 99"/>
                <a:gd name="T43" fmla="*/ 1525756937 h 109"/>
                <a:gd name="T44" fmla="*/ 2147483646 w 99"/>
                <a:gd name="T45" fmla="*/ 1612118918 h 109"/>
                <a:gd name="T46" fmla="*/ 2147483646 w 99"/>
                <a:gd name="T47" fmla="*/ 1928786667 h 109"/>
                <a:gd name="T48" fmla="*/ 2147483646 w 99"/>
                <a:gd name="T49" fmla="*/ 1698480898 h 109"/>
                <a:gd name="T50" fmla="*/ 2147483646 w 99"/>
                <a:gd name="T51" fmla="*/ 1640909822 h 109"/>
                <a:gd name="T52" fmla="*/ 2147483646 w 99"/>
                <a:gd name="T53" fmla="*/ 1727271802 h 109"/>
                <a:gd name="T54" fmla="*/ 2147483646 w 99"/>
                <a:gd name="T55" fmla="*/ 2043939551 h 109"/>
                <a:gd name="T56" fmla="*/ 2147483646 w 99"/>
                <a:gd name="T57" fmla="*/ 1928786667 h 109"/>
                <a:gd name="T58" fmla="*/ 2147483646 w 99"/>
                <a:gd name="T59" fmla="*/ 1065150766 h 109"/>
                <a:gd name="T60" fmla="*/ 2147483646 w 99"/>
                <a:gd name="T61" fmla="*/ 806059459 h 109"/>
                <a:gd name="T62" fmla="*/ 2147483646 w 99"/>
                <a:gd name="T63" fmla="*/ 1093936304 h 109"/>
                <a:gd name="T64" fmla="*/ 2147483646 w 99"/>
                <a:gd name="T65" fmla="*/ 1266665631 h 109"/>
                <a:gd name="T66" fmla="*/ 2147483646 w 99"/>
                <a:gd name="T67" fmla="*/ 978788785 h 109"/>
                <a:gd name="T68" fmla="*/ 2033865042 w 99"/>
                <a:gd name="T69" fmla="*/ 806059459 h 109"/>
                <a:gd name="T70" fmla="*/ 2147483646 w 99"/>
                <a:gd name="T71" fmla="*/ 518182614 h 109"/>
                <a:gd name="T72" fmla="*/ 2147483646 w 99"/>
                <a:gd name="T73" fmla="*/ 719697478 h 109"/>
                <a:gd name="T74" fmla="*/ 2147483646 w 99"/>
                <a:gd name="T75" fmla="*/ 777273921 h 109"/>
                <a:gd name="T76" fmla="*/ 1432300079 w 99"/>
                <a:gd name="T77" fmla="*/ 2147483646 h 109"/>
                <a:gd name="T78" fmla="*/ 1518234873 w 99"/>
                <a:gd name="T79" fmla="*/ 2147483646 h 109"/>
                <a:gd name="T80" fmla="*/ 1432300079 w 99"/>
                <a:gd name="T81" fmla="*/ 2147483646 h 109"/>
                <a:gd name="T82" fmla="*/ 1919279966 w 99"/>
                <a:gd name="T83" fmla="*/ 2147483646 h 109"/>
                <a:gd name="T84" fmla="*/ 2147483646 w 99"/>
                <a:gd name="T85" fmla="*/ 2147483646 h 109"/>
                <a:gd name="T86" fmla="*/ 716150040 w 99"/>
                <a:gd name="T87" fmla="*/ 2147483646 h 109"/>
                <a:gd name="T88" fmla="*/ 973965124 w 99"/>
                <a:gd name="T89" fmla="*/ 2147483646 h 109"/>
                <a:gd name="T90" fmla="*/ 716150040 w 99"/>
                <a:gd name="T91" fmla="*/ 2147483646 h 109"/>
                <a:gd name="T92" fmla="*/ 945314841 w 99"/>
                <a:gd name="T93" fmla="*/ 1151512746 h 109"/>
                <a:gd name="T94" fmla="*/ 658854825 w 99"/>
                <a:gd name="T95" fmla="*/ 1036365227 h 109"/>
                <a:gd name="T96" fmla="*/ 2147483646 w 99"/>
                <a:gd name="T97" fmla="*/ 978788785 h 109"/>
                <a:gd name="T98" fmla="*/ 1890635034 w 99"/>
                <a:gd name="T99" fmla="*/ 1122727208 h 109"/>
                <a:gd name="T100" fmla="*/ 2147483646 w 99"/>
                <a:gd name="T101" fmla="*/ 978788785 h 109"/>
                <a:gd name="T102" fmla="*/ 2147483646 w 99"/>
                <a:gd name="T103" fmla="*/ 1698480898 h 109"/>
                <a:gd name="T104" fmla="*/ 2147483646 w 99"/>
                <a:gd name="T105" fmla="*/ 1612118918 h 10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99" h="109">
                  <a:moveTo>
                    <a:pt x="15" y="58"/>
                  </a:moveTo>
                  <a:cubicBezTo>
                    <a:pt x="25" y="58"/>
                    <a:pt x="25" y="58"/>
                    <a:pt x="25" y="58"/>
                  </a:cubicBezTo>
                  <a:cubicBezTo>
                    <a:pt x="25" y="61"/>
                    <a:pt x="25" y="61"/>
                    <a:pt x="25" y="61"/>
                  </a:cubicBezTo>
                  <a:cubicBezTo>
                    <a:pt x="15" y="61"/>
                    <a:pt x="15" y="61"/>
                    <a:pt x="15" y="61"/>
                  </a:cubicBezTo>
                  <a:cubicBezTo>
                    <a:pt x="15" y="58"/>
                    <a:pt x="15" y="58"/>
                    <a:pt x="15" y="58"/>
                  </a:cubicBezTo>
                  <a:close/>
                  <a:moveTo>
                    <a:pt x="51" y="55"/>
                  </a:moveTo>
                  <a:cubicBezTo>
                    <a:pt x="52" y="55"/>
                    <a:pt x="52" y="55"/>
                    <a:pt x="53" y="55"/>
                  </a:cubicBezTo>
                  <a:cubicBezTo>
                    <a:pt x="56" y="52"/>
                    <a:pt x="60" y="48"/>
                    <a:pt x="63" y="46"/>
                  </a:cubicBezTo>
                  <a:cubicBezTo>
                    <a:pt x="64" y="46"/>
                    <a:pt x="65" y="47"/>
                    <a:pt x="66" y="48"/>
                  </a:cubicBezTo>
                  <a:cubicBezTo>
                    <a:pt x="63" y="53"/>
                    <a:pt x="60" y="56"/>
                    <a:pt x="56" y="59"/>
                  </a:cubicBezTo>
                  <a:cubicBezTo>
                    <a:pt x="57" y="60"/>
                    <a:pt x="57" y="60"/>
                    <a:pt x="57" y="61"/>
                  </a:cubicBezTo>
                  <a:cubicBezTo>
                    <a:pt x="57" y="64"/>
                    <a:pt x="54" y="67"/>
                    <a:pt x="51" y="67"/>
                  </a:cubicBezTo>
                  <a:cubicBezTo>
                    <a:pt x="47" y="67"/>
                    <a:pt x="45" y="64"/>
                    <a:pt x="45" y="61"/>
                  </a:cubicBezTo>
                  <a:cubicBezTo>
                    <a:pt x="45" y="59"/>
                    <a:pt x="45" y="58"/>
                    <a:pt x="46" y="57"/>
                  </a:cubicBezTo>
                  <a:cubicBezTo>
                    <a:pt x="41" y="51"/>
                    <a:pt x="38" y="45"/>
                    <a:pt x="35" y="38"/>
                  </a:cubicBezTo>
                  <a:cubicBezTo>
                    <a:pt x="36" y="38"/>
                    <a:pt x="37" y="37"/>
                    <a:pt x="38" y="37"/>
                  </a:cubicBezTo>
                  <a:cubicBezTo>
                    <a:pt x="42" y="42"/>
                    <a:pt x="46" y="49"/>
                    <a:pt x="49" y="55"/>
                  </a:cubicBezTo>
                  <a:cubicBezTo>
                    <a:pt x="49" y="55"/>
                    <a:pt x="50" y="55"/>
                    <a:pt x="51" y="55"/>
                  </a:cubicBezTo>
                  <a:close/>
                  <a:moveTo>
                    <a:pt x="42" y="22"/>
                  </a:moveTo>
                  <a:cubicBezTo>
                    <a:pt x="42" y="33"/>
                    <a:pt x="42" y="33"/>
                    <a:pt x="42" y="33"/>
                  </a:cubicBezTo>
                  <a:cubicBezTo>
                    <a:pt x="70" y="17"/>
                    <a:pt x="70" y="17"/>
                    <a:pt x="70" y="17"/>
                  </a:cubicBezTo>
                  <a:cubicBezTo>
                    <a:pt x="42" y="0"/>
                    <a:pt x="42" y="0"/>
                    <a:pt x="42" y="0"/>
                  </a:cubicBezTo>
                  <a:cubicBezTo>
                    <a:pt x="42" y="11"/>
                    <a:pt x="42" y="11"/>
                    <a:pt x="42" y="11"/>
                  </a:cubicBezTo>
                  <a:cubicBezTo>
                    <a:pt x="32" y="12"/>
                    <a:pt x="22" y="17"/>
                    <a:pt x="15" y="25"/>
                  </a:cubicBezTo>
                  <a:cubicBezTo>
                    <a:pt x="5" y="34"/>
                    <a:pt x="0" y="46"/>
                    <a:pt x="0" y="60"/>
                  </a:cubicBezTo>
                  <a:cubicBezTo>
                    <a:pt x="0" y="73"/>
                    <a:pt x="5" y="85"/>
                    <a:pt x="15" y="94"/>
                  </a:cubicBezTo>
                  <a:cubicBezTo>
                    <a:pt x="24" y="104"/>
                    <a:pt x="36" y="109"/>
                    <a:pt x="49" y="109"/>
                  </a:cubicBezTo>
                  <a:cubicBezTo>
                    <a:pt x="63" y="109"/>
                    <a:pt x="75" y="104"/>
                    <a:pt x="84" y="94"/>
                  </a:cubicBezTo>
                  <a:cubicBezTo>
                    <a:pt x="90" y="89"/>
                    <a:pt x="94" y="82"/>
                    <a:pt x="96" y="75"/>
                  </a:cubicBezTo>
                  <a:cubicBezTo>
                    <a:pt x="97" y="73"/>
                    <a:pt x="97" y="73"/>
                    <a:pt x="97" y="73"/>
                  </a:cubicBezTo>
                  <a:cubicBezTo>
                    <a:pt x="86" y="70"/>
                    <a:pt x="86" y="70"/>
                    <a:pt x="86" y="70"/>
                  </a:cubicBezTo>
                  <a:cubicBezTo>
                    <a:pt x="85" y="71"/>
                    <a:pt x="85" y="71"/>
                    <a:pt x="85" y="71"/>
                  </a:cubicBezTo>
                  <a:cubicBezTo>
                    <a:pt x="84" y="77"/>
                    <a:pt x="80" y="82"/>
                    <a:pt x="76" y="86"/>
                  </a:cubicBezTo>
                  <a:cubicBezTo>
                    <a:pt x="69" y="93"/>
                    <a:pt x="60" y="97"/>
                    <a:pt x="49" y="97"/>
                  </a:cubicBezTo>
                  <a:cubicBezTo>
                    <a:pt x="39" y="97"/>
                    <a:pt x="30" y="93"/>
                    <a:pt x="23" y="86"/>
                  </a:cubicBezTo>
                  <a:cubicBezTo>
                    <a:pt x="16" y="79"/>
                    <a:pt x="12" y="70"/>
                    <a:pt x="12" y="60"/>
                  </a:cubicBezTo>
                  <a:cubicBezTo>
                    <a:pt x="12" y="50"/>
                    <a:pt x="16" y="40"/>
                    <a:pt x="23" y="33"/>
                  </a:cubicBezTo>
                  <a:cubicBezTo>
                    <a:pt x="28" y="28"/>
                    <a:pt x="35" y="24"/>
                    <a:pt x="42" y="22"/>
                  </a:cubicBezTo>
                  <a:close/>
                  <a:moveTo>
                    <a:pt x="87" y="54"/>
                  </a:moveTo>
                  <a:cubicBezTo>
                    <a:pt x="87" y="52"/>
                    <a:pt x="86" y="49"/>
                    <a:pt x="85" y="47"/>
                  </a:cubicBezTo>
                  <a:cubicBezTo>
                    <a:pt x="84" y="45"/>
                    <a:pt x="84" y="45"/>
                    <a:pt x="84" y="45"/>
                  </a:cubicBezTo>
                  <a:cubicBezTo>
                    <a:pt x="95" y="41"/>
                    <a:pt x="95" y="41"/>
                    <a:pt x="95" y="41"/>
                  </a:cubicBezTo>
                  <a:cubicBezTo>
                    <a:pt x="96" y="43"/>
                    <a:pt x="96" y="43"/>
                    <a:pt x="96" y="43"/>
                  </a:cubicBezTo>
                  <a:cubicBezTo>
                    <a:pt x="97" y="46"/>
                    <a:pt x="98" y="50"/>
                    <a:pt x="98" y="53"/>
                  </a:cubicBezTo>
                  <a:cubicBezTo>
                    <a:pt x="99" y="55"/>
                    <a:pt x="99" y="55"/>
                    <a:pt x="99" y="55"/>
                  </a:cubicBezTo>
                  <a:cubicBezTo>
                    <a:pt x="87" y="56"/>
                    <a:pt x="87" y="56"/>
                    <a:pt x="87" y="56"/>
                  </a:cubicBezTo>
                  <a:cubicBezTo>
                    <a:pt x="87" y="54"/>
                    <a:pt x="87" y="54"/>
                    <a:pt x="87" y="54"/>
                  </a:cubicBezTo>
                  <a:close/>
                  <a:moveTo>
                    <a:pt x="87" y="67"/>
                  </a:moveTo>
                  <a:cubicBezTo>
                    <a:pt x="87" y="64"/>
                    <a:pt x="87" y="62"/>
                    <a:pt x="87" y="60"/>
                  </a:cubicBezTo>
                  <a:cubicBezTo>
                    <a:pt x="87" y="59"/>
                    <a:pt x="87" y="59"/>
                    <a:pt x="87" y="59"/>
                  </a:cubicBezTo>
                  <a:cubicBezTo>
                    <a:pt x="87" y="57"/>
                    <a:pt x="87" y="57"/>
                    <a:pt x="87" y="57"/>
                  </a:cubicBezTo>
                  <a:cubicBezTo>
                    <a:pt x="99" y="57"/>
                    <a:pt x="99" y="57"/>
                    <a:pt x="99" y="57"/>
                  </a:cubicBezTo>
                  <a:cubicBezTo>
                    <a:pt x="99" y="59"/>
                    <a:pt x="99" y="59"/>
                    <a:pt x="99" y="59"/>
                  </a:cubicBezTo>
                  <a:cubicBezTo>
                    <a:pt x="99" y="59"/>
                    <a:pt x="99" y="59"/>
                    <a:pt x="99" y="60"/>
                  </a:cubicBezTo>
                  <a:cubicBezTo>
                    <a:pt x="99" y="63"/>
                    <a:pt x="99" y="66"/>
                    <a:pt x="98" y="69"/>
                  </a:cubicBezTo>
                  <a:cubicBezTo>
                    <a:pt x="97" y="71"/>
                    <a:pt x="97" y="71"/>
                    <a:pt x="97" y="71"/>
                  </a:cubicBezTo>
                  <a:cubicBezTo>
                    <a:pt x="86" y="68"/>
                    <a:pt x="86" y="68"/>
                    <a:pt x="86" y="68"/>
                  </a:cubicBezTo>
                  <a:cubicBezTo>
                    <a:pt x="87" y="67"/>
                    <a:pt x="87" y="67"/>
                    <a:pt x="87" y="67"/>
                  </a:cubicBezTo>
                  <a:close/>
                  <a:moveTo>
                    <a:pt x="83" y="42"/>
                  </a:moveTo>
                  <a:cubicBezTo>
                    <a:pt x="82" y="40"/>
                    <a:pt x="81" y="38"/>
                    <a:pt x="80" y="37"/>
                  </a:cubicBezTo>
                  <a:cubicBezTo>
                    <a:pt x="78" y="35"/>
                    <a:pt x="78" y="35"/>
                    <a:pt x="78" y="35"/>
                  </a:cubicBezTo>
                  <a:cubicBezTo>
                    <a:pt x="88" y="28"/>
                    <a:pt x="88" y="28"/>
                    <a:pt x="88" y="28"/>
                  </a:cubicBezTo>
                  <a:cubicBezTo>
                    <a:pt x="89" y="30"/>
                    <a:pt x="89" y="30"/>
                    <a:pt x="89" y="30"/>
                  </a:cubicBezTo>
                  <a:cubicBezTo>
                    <a:pt x="91" y="32"/>
                    <a:pt x="92" y="35"/>
                    <a:pt x="94" y="38"/>
                  </a:cubicBezTo>
                  <a:cubicBezTo>
                    <a:pt x="95" y="40"/>
                    <a:pt x="95" y="40"/>
                    <a:pt x="95" y="40"/>
                  </a:cubicBezTo>
                  <a:cubicBezTo>
                    <a:pt x="84" y="44"/>
                    <a:pt x="84" y="44"/>
                    <a:pt x="84" y="44"/>
                  </a:cubicBezTo>
                  <a:cubicBezTo>
                    <a:pt x="83" y="42"/>
                    <a:pt x="83" y="42"/>
                    <a:pt x="83" y="42"/>
                  </a:cubicBezTo>
                  <a:close/>
                  <a:moveTo>
                    <a:pt x="77" y="34"/>
                  </a:moveTo>
                  <a:cubicBezTo>
                    <a:pt x="76" y="33"/>
                    <a:pt x="76" y="33"/>
                    <a:pt x="76" y="33"/>
                  </a:cubicBezTo>
                  <a:cubicBezTo>
                    <a:pt x="75" y="31"/>
                    <a:pt x="73" y="30"/>
                    <a:pt x="71" y="28"/>
                  </a:cubicBezTo>
                  <a:cubicBezTo>
                    <a:pt x="69" y="27"/>
                    <a:pt x="69" y="27"/>
                    <a:pt x="69" y="27"/>
                  </a:cubicBezTo>
                  <a:cubicBezTo>
                    <a:pt x="76" y="18"/>
                    <a:pt x="76" y="18"/>
                    <a:pt x="76" y="18"/>
                  </a:cubicBezTo>
                  <a:cubicBezTo>
                    <a:pt x="78" y="19"/>
                    <a:pt x="78" y="19"/>
                    <a:pt x="78" y="19"/>
                  </a:cubicBezTo>
                  <a:cubicBezTo>
                    <a:pt x="80" y="21"/>
                    <a:pt x="82" y="23"/>
                    <a:pt x="84" y="25"/>
                  </a:cubicBezTo>
                  <a:cubicBezTo>
                    <a:pt x="85" y="25"/>
                    <a:pt x="85" y="25"/>
                    <a:pt x="85" y="25"/>
                  </a:cubicBezTo>
                  <a:cubicBezTo>
                    <a:pt x="86" y="27"/>
                    <a:pt x="86" y="27"/>
                    <a:pt x="86" y="27"/>
                  </a:cubicBezTo>
                  <a:cubicBezTo>
                    <a:pt x="77" y="34"/>
                    <a:pt x="77" y="34"/>
                    <a:pt x="77" y="34"/>
                  </a:cubicBezTo>
                  <a:close/>
                  <a:moveTo>
                    <a:pt x="50" y="93"/>
                  </a:moveTo>
                  <a:cubicBezTo>
                    <a:pt x="50" y="83"/>
                    <a:pt x="50" y="83"/>
                    <a:pt x="50" y="83"/>
                  </a:cubicBezTo>
                  <a:cubicBezTo>
                    <a:pt x="53" y="83"/>
                    <a:pt x="53" y="83"/>
                    <a:pt x="53" y="83"/>
                  </a:cubicBezTo>
                  <a:cubicBezTo>
                    <a:pt x="53" y="93"/>
                    <a:pt x="53" y="93"/>
                    <a:pt x="53" y="93"/>
                  </a:cubicBezTo>
                  <a:cubicBezTo>
                    <a:pt x="50" y="93"/>
                    <a:pt x="50" y="93"/>
                    <a:pt x="50" y="93"/>
                  </a:cubicBezTo>
                  <a:close/>
                  <a:moveTo>
                    <a:pt x="74" y="83"/>
                  </a:moveTo>
                  <a:cubicBezTo>
                    <a:pt x="67" y="76"/>
                    <a:pt x="67" y="76"/>
                    <a:pt x="67" y="76"/>
                  </a:cubicBezTo>
                  <a:cubicBezTo>
                    <a:pt x="70" y="74"/>
                    <a:pt x="70" y="74"/>
                    <a:pt x="70" y="74"/>
                  </a:cubicBezTo>
                  <a:cubicBezTo>
                    <a:pt x="77" y="81"/>
                    <a:pt x="77" y="81"/>
                    <a:pt x="77" y="81"/>
                  </a:cubicBezTo>
                  <a:cubicBezTo>
                    <a:pt x="74" y="83"/>
                    <a:pt x="74" y="83"/>
                    <a:pt x="74" y="83"/>
                  </a:cubicBezTo>
                  <a:close/>
                  <a:moveTo>
                    <a:pt x="25" y="83"/>
                  </a:moveTo>
                  <a:cubicBezTo>
                    <a:pt x="32" y="76"/>
                    <a:pt x="32" y="76"/>
                    <a:pt x="32" y="76"/>
                  </a:cubicBezTo>
                  <a:cubicBezTo>
                    <a:pt x="34" y="78"/>
                    <a:pt x="34" y="78"/>
                    <a:pt x="34" y="78"/>
                  </a:cubicBezTo>
                  <a:cubicBezTo>
                    <a:pt x="27" y="85"/>
                    <a:pt x="27" y="85"/>
                    <a:pt x="27" y="85"/>
                  </a:cubicBezTo>
                  <a:cubicBezTo>
                    <a:pt x="25" y="83"/>
                    <a:pt x="25" y="83"/>
                    <a:pt x="25" y="83"/>
                  </a:cubicBezTo>
                  <a:close/>
                  <a:moveTo>
                    <a:pt x="26" y="33"/>
                  </a:moveTo>
                  <a:cubicBezTo>
                    <a:pt x="33" y="40"/>
                    <a:pt x="33" y="40"/>
                    <a:pt x="33" y="40"/>
                  </a:cubicBezTo>
                  <a:cubicBezTo>
                    <a:pt x="30" y="43"/>
                    <a:pt x="30" y="43"/>
                    <a:pt x="30" y="43"/>
                  </a:cubicBezTo>
                  <a:cubicBezTo>
                    <a:pt x="23" y="36"/>
                    <a:pt x="23" y="36"/>
                    <a:pt x="23" y="36"/>
                  </a:cubicBezTo>
                  <a:cubicBezTo>
                    <a:pt x="26" y="33"/>
                    <a:pt x="26" y="33"/>
                    <a:pt x="26" y="33"/>
                  </a:cubicBezTo>
                  <a:close/>
                  <a:moveTo>
                    <a:pt x="75" y="34"/>
                  </a:moveTo>
                  <a:cubicBezTo>
                    <a:pt x="73" y="32"/>
                    <a:pt x="73" y="32"/>
                    <a:pt x="73" y="32"/>
                  </a:cubicBezTo>
                  <a:cubicBezTo>
                    <a:pt x="66" y="39"/>
                    <a:pt x="66" y="39"/>
                    <a:pt x="66" y="39"/>
                  </a:cubicBezTo>
                  <a:cubicBezTo>
                    <a:pt x="68" y="41"/>
                    <a:pt x="68" y="41"/>
                    <a:pt x="68" y="41"/>
                  </a:cubicBezTo>
                  <a:cubicBezTo>
                    <a:pt x="75" y="34"/>
                    <a:pt x="75" y="34"/>
                    <a:pt x="75" y="34"/>
                  </a:cubicBezTo>
                  <a:close/>
                  <a:moveTo>
                    <a:pt x="85" y="59"/>
                  </a:moveTo>
                  <a:cubicBezTo>
                    <a:pt x="75" y="59"/>
                    <a:pt x="75" y="59"/>
                    <a:pt x="75" y="59"/>
                  </a:cubicBezTo>
                  <a:cubicBezTo>
                    <a:pt x="75" y="56"/>
                    <a:pt x="75" y="56"/>
                    <a:pt x="75" y="56"/>
                  </a:cubicBezTo>
                  <a:cubicBezTo>
                    <a:pt x="85" y="56"/>
                    <a:pt x="85" y="56"/>
                    <a:pt x="85" y="56"/>
                  </a:cubicBezTo>
                  <a:lnTo>
                    <a:pt x="85" y="5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3" name="组合 12"/>
          <p:cNvGrpSpPr/>
          <p:nvPr/>
        </p:nvGrpSpPr>
        <p:grpSpPr bwMode="auto">
          <a:xfrm>
            <a:off x="6456040" y="3314925"/>
            <a:ext cx="857250" cy="857250"/>
            <a:chOff x="6196012" y="3433805"/>
            <a:chExt cx="857250" cy="857250"/>
          </a:xfrm>
        </p:grpSpPr>
        <p:sp>
          <p:nvSpPr>
            <p:cNvPr id="14" name="椭圆 13"/>
            <p:cNvSpPr/>
            <p:nvPr/>
          </p:nvSpPr>
          <p:spPr>
            <a:xfrm>
              <a:off x="6196012" y="3433805"/>
              <a:ext cx="857250" cy="8572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15" name="Freeform 9"/>
            <p:cNvSpPr>
              <a:spLocks noEditPoints="1"/>
            </p:cNvSpPr>
            <p:nvPr/>
          </p:nvSpPr>
          <p:spPr bwMode="auto">
            <a:xfrm>
              <a:off x="6351114" y="3604480"/>
              <a:ext cx="642298" cy="530165"/>
            </a:xfrm>
            <a:custGeom>
              <a:avLst/>
              <a:gdLst>
                <a:gd name="T0" fmla="*/ 559229600 w 300"/>
                <a:gd name="T1" fmla="*/ 0 h 247"/>
                <a:gd name="T2" fmla="*/ 953442138 w 300"/>
                <a:gd name="T3" fmla="*/ 165855788 h 247"/>
                <a:gd name="T4" fmla="*/ 1118459199 w 300"/>
                <a:gd name="T5" fmla="*/ 562067196 h 247"/>
                <a:gd name="T6" fmla="*/ 953442138 w 300"/>
                <a:gd name="T7" fmla="*/ 958278604 h 247"/>
                <a:gd name="T8" fmla="*/ 559229600 w 300"/>
                <a:gd name="T9" fmla="*/ 1124134392 h 247"/>
                <a:gd name="T10" fmla="*/ 160435335 w 300"/>
                <a:gd name="T11" fmla="*/ 958278604 h 247"/>
                <a:gd name="T12" fmla="*/ 0 w 300"/>
                <a:gd name="T13" fmla="*/ 562067196 h 247"/>
                <a:gd name="T14" fmla="*/ 160435335 w 300"/>
                <a:gd name="T15" fmla="*/ 165855788 h 247"/>
                <a:gd name="T16" fmla="*/ 559229600 w 300"/>
                <a:gd name="T17" fmla="*/ 0 h 247"/>
                <a:gd name="T18" fmla="*/ 802174536 w 300"/>
                <a:gd name="T19" fmla="*/ 1128740603 h 247"/>
                <a:gd name="T20" fmla="*/ 1375155736 w 300"/>
                <a:gd name="T21" fmla="*/ 727922984 h 247"/>
                <a:gd name="T22" fmla="*/ 1365988003 w 300"/>
                <a:gd name="T23" fmla="*/ 580496332 h 247"/>
                <a:gd name="T24" fmla="*/ 802174536 w 300"/>
                <a:gd name="T25" fmla="*/ 1128740603 h 247"/>
                <a:gd name="T26" fmla="*/ 595900533 w 300"/>
                <a:gd name="T27" fmla="*/ 368567703 h 247"/>
                <a:gd name="T28" fmla="*/ 692161735 w 300"/>
                <a:gd name="T29" fmla="*/ 419246755 h 247"/>
                <a:gd name="T30" fmla="*/ 829677737 w 300"/>
                <a:gd name="T31" fmla="*/ 327105366 h 247"/>
                <a:gd name="T32" fmla="*/ 811342270 w 300"/>
                <a:gd name="T33" fmla="*/ 304070018 h 247"/>
                <a:gd name="T34" fmla="*/ 595900533 w 300"/>
                <a:gd name="T35" fmla="*/ 202711915 h 247"/>
                <a:gd name="T36" fmla="*/ 595900533 w 300"/>
                <a:gd name="T37" fmla="*/ 368567703 h 247"/>
                <a:gd name="T38" fmla="*/ 742584269 w 300"/>
                <a:gd name="T39" fmla="*/ 497567365 h 247"/>
                <a:gd name="T40" fmla="*/ 751752002 w 300"/>
                <a:gd name="T41" fmla="*/ 562067196 h 247"/>
                <a:gd name="T42" fmla="*/ 738000402 w 300"/>
                <a:gd name="T43" fmla="*/ 635781595 h 247"/>
                <a:gd name="T44" fmla="*/ 880100271 w 300"/>
                <a:gd name="T45" fmla="*/ 723314627 h 247"/>
                <a:gd name="T46" fmla="*/ 916771204 w 300"/>
                <a:gd name="T47" fmla="*/ 562067196 h 247"/>
                <a:gd name="T48" fmla="*/ 880100271 w 300"/>
                <a:gd name="T49" fmla="*/ 400817619 h 247"/>
                <a:gd name="T50" fmla="*/ 742584269 w 300"/>
                <a:gd name="T51" fmla="*/ 497567365 h 247"/>
                <a:gd name="T52" fmla="*/ 682994001 w 300"/>
                <a:gd name="T53" fmla="*/ 709493848 h 247"/>
                <a:gd name="T54" fmla="*/ 595900533 w 300"/>
                <a:gd name="T55" fmla="*/ 755564542 h 247"/>
                <a:gd name="T56" fmla="*/ 595900533 w 300"/>
                <a:gd name="T57" fmla="*/ 921420331 h 247"/>
                <a:gd name="T58" fmla="*/ 811342270 w 300"/>
                <a:gd name="T59" fmla="*/ 820064373 h 247"/>
                <a:gd name="T60" fmla="*/ 829677737 w 300"/>
                <a:gd name="T61" fmla="*/ 801637383 h 247"/>
                <a:gd name="T62" fmla="*/ 682994001 w 300"/>
                <a:gd name="T63" fmla="*/ 709493848 h 247"/>
                <a:gd name="T64" fmla="*/ 504223199 w 300"/>
                <a:gd name="T65" fmla="*/ 750958332 h 247"/>
                <a:gd name="T66" fmla="*/ 430881331 w 300"/>
                <a:gd name="T67" fmla="*/ 714102205 h 247"/>
                <a:gd name="T68" fmla="*/ 293367471 w 300"/>
                <a:gd name="T69" fmla="*/ 810849805 h 247"/>
                <a:gd name="T70" fmla="*/ 302535204 w 300"/>
                <a:gd name="T71" fmla="*/ 820064373 h 247"/>
                <a:gd name="T72" fmla="*/ 504223199 w 300"/>
                <a:gd name="T73" fmla="*/ 921420331 h 247"/>
                <a:gd name="T74" fmla="*/ 504223199 w 300"/>
                <a:gd name="T75" fmla="*/ 750958332 h 247"/>
                <a:gd name="T76" fmla="*/ 375874931 w 300"/>
                <a:gd name="T77" fmla="*/ 640387806 h 247"/>
                <a:gd name="T78" fmla="*/ 362123330 w 300"/>
                <a:gd name="T79" fmla="*/ 562067196 h 247"/>
                <a:gd name="T80" fmla="*/ 366707197 w 300"/>
                <a:gd name="T81" fmla="*/ 511388144 h 247"/>
                <a:gd name="T82" fmla="*/ 224609470 w 300"/>
                <a:gd name="T83" fmla="*/ 423852966 h 247"/>
                <a:gd name="T84" fmla="*/ 197106269 w 300"/>
                <a:gd name="T85" fmla="*/ 562067196 h 247"/>
                <a:gd name="T86" fmla="*/ 238361070 w 300"/>
                <a:gd name="T87" fmla="*/ 732529195 h 247"/>
                <a:gd name="T88" fmla="*/ 375874931 w 300"/>
                <a:gd name="T89" fmla="*/ 640387806 h 247"/>
                <a:gd name="T90" fmla="*/ 412545864 w 300"/>
                <a:gd name="T91" fmla="*/ 433067534 h 247"/>
                <a:gd name="T92" fmla="*/ 417129731 w 300"/>
                <a:gd name="T93" fmla="*/ 423852966 h 247"/>
                <a:gd name="T94" fmla="*/ 504223199 w 300"/>
                <a:gd name="T95" fmla="*/ 373176060 h 247"/>
                <a:gd name="T96" fmla="*/ 504223199 w 300"/>
                <a:gd name="T97" fmla="*/ 202711915 h 247"/>
                <a:gd name="T98" fmla="*/ 302535204 w 300"/>
                <a:gd name="T99" fmla="*/ 304070018 h 247"/>
                <a:gd name="T100" fmla="*/ 270448137 w 300"/>
                <a:gd name="T101" fmla="*/ 340926145 h 247"/>
                <a:gd name="T102" fmla="*/ 412545864 w 300"/>
                <a:gd name="T103" fmla="*/ 433067534 h 24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00" h="247">
                  <a:moveTo>
                    <a:pt x="122" y="0"/>
                  </a:moveTo>
                  <a:cubicBezTo>
                    <a:pt x="155" y="0"/>
                    <a:pt x="186" y="14"/>
                    <a:pt x="208" y="36"/>
                  </a:cubicBezTo>
                  <a:cubicBezTo>
                    <a:pt x="230" y="58"/>
                    <a:pt x="244" y="88"/>
                    <a:pt x="244" y="122"/>
                  </a:cubicBezTo>
                  <a:cubicBezTo>
                    <a:pt x="244" y="156"/>
                    <a:pt x="230" y="186"/>
                    <a:pt x="208" y="208"/>
                  </a:cubicBezTo>
                  <a:cubicBezTo>
                    <a:pt x="186" y="230"/>
                    <a:pt x="155" y="244"/>
                    <a:pt x="122" y="244"/>
                  </a:cubicBezTo>
                  <a:cubicBezTo>
                    <a:pt x="88" y="244"/>
                    <a:pt x="57" y="230"/>
                    <a:pt x="35" y="208"/>
                  </a:cubicBezTo>
                  <a:cubicBezTo>
                    <a:pt x="13" y="186"/>
                    <a:pt x="0" y="156"/>
                    <a:pt x="0" y="122"/>
                  </a:cubicBezTo>
                  <a:cubicBezTo>
                    <a:pt x="0" y="88"/>
                    <a:pt x="13" y="58"/>
                    <a:pt x="35" y="36"/>
                  </a:cubicBezTo>
                  <a:cubicBezTo>
                    <a:pt x="57" y="14"/>
                    <a:pt x="88" y="0"/>
                    <a:pt x="122" y="0"/>
                  </a:cubicBezTo>
                  <a:close/>
                  <a:moveTo>
                    <a:pt x="175" y="245"/>
                  </a:moveTo>
                  <a:cubicBezTo>
                    <a:pt x="292" y="247"/>
                    <a:pt x="257" y="150"/>
                    <a:pt x="300" y="158"/>
                  </a:cubicBezTo>
                  <a:cubicBezTo>
                    <a:pt x="298" y="126"/>
                    <a:pt x="298" y="126"/>
                    <a:pt x="298" y="126"/>
                  </a:cubicBezTo>
                  <a:cubicBezTo>
                    <a:pt x="230" y="122"/>
                    <a:pt x="286" y="229"/>
                    <a:pt x="175" y="245"/>
                  </a:cubicBezTo>
                  <a:close/>
                  <a:moveTo>
                    <a:pt x="130" y="80"/>
                  </a:moveTo>
                  <a:cubicBezTo>
                    <a:pt x="139" y="82"/>
                    <a:pt x="146" y="86"/>
                    <a:pt x="151" y="91"/>
                  </a:cubicBezTo>
                  <a:cubicBezTo>
                    <a:pt x="181" y="71"/>
                    <a:pt x="181" y="71"/>
                    <a:pt x="181" y="71"/>
                  </a:cubicBezTo>
                  <a:cubicBezTo>
                    <a:pt x="180" y="69"/>
                    <a:pt x="179" y="68"/>
                    <a:pt x="177" y="66"/>
                  </a:cubicBezTo>
                  <a:cubicBezTo>
                    <a:pt x="165" y="54"/>
                    <a:pt x="149" y="46"/>
                    <a:pt x="130" y="44"/>
                  </a:cubicBezTo>
                  <a:cubicBezTo>
                    <a:pt x="130" y="80"/>
                    <a:pt x="130" y="80"/>
                    <a:pt x="130" y="80"/>
                  </a:cubicBezTo>
                  <a:close/>
                  <a:moveTo>
                    <a:pt x="162" y="108"/>
                  </a:moveTo>
                  <a:cubicBezTo>
                    <a:pt x="164" y="112"/>
                    <a:pt x="164" y="117"/>
                    <a:pt x="164" y="122"/>
                  </a:cubicBezTo>
                  <a:cubicBezTo>
                    <a:pt x="164" y="128"/>
                    <a:pt x="163" y="133"/>
                    <a:pt x="161" y="138"/>
                  </a:cubicBezTo>
                  <a:cubicBezTo>
                    <a:pt x="192" y="157"/>
                    <a:pt x="192" y="157"/>
                    <a:pt x="192" y="157"/>
                  </a:cubicBezTo>
                  <a:cubicBezTo>
                    <a:pt x="197" y="147"/>
                    <a:pt x="200" y="135"/>
                    <a:pt x="200" y="122"/>
                  </a:cubicBezTo>
                  <a:cubicBezTo>
                    <a:pt x="200" y="110"/>
                    <a:pt x="197" y="98"/>
                    <a:pt x="192" y="87"/>
                  </a:cubicBezTo>
                  <a:cubicBezTo>
                    <a:pt x="162" y="108"/>
                    <a:pt x="162" y="108"/>
                    <a:pt x="162" y="108"/>
                  </a:cubicBezTo>
                  <a:close/>
                  <a:moveTo>
                    <a:pt x="149" y="154"/>
                  </a:moveTo>
                  <a:cubicBezTo>
                    <a:pt x="144" y="159"/>
                    <a:pt x="138" y="162"/>
                    <a:pt x="130" y="164"/>
                  </a:cubicBezTo>
                  <a:cubicBezTo>
                    <a:pt x="130" y="200"/>
                    <a:pt x="130" y="200"/>
                    <a:pt x="130" y="200"/>
                  </a:cubicBezTo>
                  <a:cubicBezTo>
                    <a:pt x="149" y="198"/>
                    <a:pt x="165" y="190"/>
                    <a:pt x="177" y="178"/>
                  </a:cubicBezTo>
                  <a:cubicBezTo>
                    <a:pt x="178" y="176"/>
                    <a:pt x="180" y="175"/>
                    <a:pt x="181" y="174"/>
                  </a:cubicBezTo>
                  <a:cubicBezTo>
                    <a:pt x="149" y="154"/>
                    <a:pt x="149" y="154"/>
                    <a:pt x="149" y="154"/>
                  </a:cubicBezTo>
                  <a:close/>
                  <a:moveTo>
                    <a:pt x="110" y="163"/>
                  </a:moveTo>
                  <a:cubicBezTo>
                    <a:pt x="104" y="162"/>
                    <a:pt x="99" y="159"/>
                    <a:pt x="94" y="155"/>
                  </a:cubicBezTo>
                  <a:cubicBezTo>
                    <a:pt x="64" y="176"/>
                    <a:pt x="64" y="176"/>
                    <a:pt x="64" y="176"/>
                  </a:cubicBezTo>
                  <a:cubicBezTo>
                    <a:pt x="65" y="176"/>
                    <a:pt x="65" y="177"/>
                    <a:pt x="66" y="178"/>
                  </a:cubicBezTo>
                  <a:cubicBezTo>
                    <a:pt x="78" y="189"/>
                    <a:pt x="93" y="197"/>
                    <a:pt x="110" y="200"/>
                  </a:cubicBezTo>
                  <a:cubicBezTo>
                    <a:pt x="110" y="163"/>
                    <a:pt x="110" y="163"/>
                    <a:pt x="110" y="163"/>
                  </a:cubicBezTo>
                  <a:close/>
                  <a:moveTo>
                    <a:pt x="82" y="139"/>
                  </a:moveTo>
                  <a:cubicBezTo>
                    <a:pt x="80" y="134"/>
                    <a:pt x="79" y="128"/>
                    <a:pt x="79" y="122"/>
                  </a:cubicBezTo>
                  <a:cubicBezTo>
                    <a:pt x="79" y="118"/>
                    <a:pt x="79" y="115"/>
                    <a:pt x="80" y="111"/>
                  </a:cubicBezTo>
                  <a:cubicBezTo>
                    <a:pt x="49" y="92"/>
                    <a:pt x="49" y="92"/>
                    <a:pt x="49" y="92"/>
                  </a:cubicBezTo>
                  <a:cubicBezTo>
                    <a:pt x="45" y="101"/>
                    <a:pt x="43" y="111"/>
                    <a:pt x="43" y="122"/>
                  </a:cubicBezTo>
                  <a:cubicBezTo>
                    <a:pt x="43" y="135"/>
                    <a:pt x="46" y="148"/>
                    <a:pt x="52" y="159"/>
                  </a:cubicBezTo>
                  <a:cubicBezTo>
                    <a:pt x="82" y="139"/>
                    <a:pt x="82" y="139"/>
                    <a:pt x="82" y="139"/>
                  </a:cubicBezTo>
                  <a:close/>
                  <a:moveTo>
                    <a:pt x="90" y="94"/>
                  </a:moveTo>
                  <a:cubicBezTo>
                    <a:pt x="90" y="93"/>
                    <a:pt x="91" y="92"/>
                    <a:pt x="91" y="92"/>
                  </a:cubicBezTo>
                  <a:cubicBezTo>
                    <a:pt x="97" y="86"/>
                    <a:pt x="103" y="83"/>
                    <a:pt x="110" y="81"/>
                  </a:cubicBezTo>
                  <a:cubicBezTo>
                    <a:pt x="110" y="44"/>
                    <a:pt x="110" y="44"/>
                    <a:pt x="110" y="44"/>
                  </a:cubicBezTo>
                  <a:cubicBezTo>
                    <a:pt x="93" y="46"/>
                    <a:pt x="78" y="55"/>
                    <a:pt x="66" y="66"/>
                  </a:cubicBezTo>
                  <a:cubicBezTo>
                    <a:pt x="63" y="69"/>
                    <a:pt x="61" y="72"/>
                    <a:pt x="59" y="74"/>
                  </a:cubicBezTo>
                  <a:lnTo>
                    <a:pt x="90" y="9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6" name="组合 15"/>
          <p:cNvGrpSpPr/>
          <p:nvPr/>
        </p:nvGrpSpPr>
        <p:grpSpPr bwMode="auto">
          <a:xfrm>
            <a:off x="1057275" y="1972975"/>
            <a:ext cx="857250" cy="857250"/>
            <a:chOff x="1057276" y="2000208"/>
            <a:chExt cx="857250" cy="857250"/>
          </a:xfrm>
        </p:grpSpPr>
        <p:sp>
          <p:nvSpPr>
            <p:cNvPr id="17" name="椭圆 16"/>
            <p:cNvSpPr/>
            <p:nvPr/>
          </p:nvSpPr>
          <p:spPr>
            <a:xfrm>
              <a:off x="1057276" y="2000208"/>
              <a:ext cx="857250" cy="8572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8" name="Freeform 10"/>
            <p:cNvSpPr>
              <a:spLocks noEditPoints="1"/>
            </p:cNvSpPr>
            <p:nvPr/>
          </p:nvSpPr>
          <p:spPr bwMode="auto">
            <a:xfrm>
              <a:off x="1233667" y="2140995"/>
              <a:ext cx="496528" cy="551405"/>
            </a:xfrm>
            <a:custGeom>
              <a:avLst/>
              <a:gdLst>
                <a:gd name="T0" fmla="*/ 540564230 w 77"/>
                <a:gd name="T1" fmla="*/ 328874612 h 86"/>
                <a:gd name="T2" fmla="*/ 1580119755 w 77"/>
                <a:gd name="T3" fmla="*/ 41111731 h 86"/>
                <a:gd name="T4" fmla="*/ 2147483646 w 77"/>
                <a:gd name="T5" fmla="*/ 534426855 h 86"/>
                <a:gd name="T6" fmla="*/ 2147483646 w 77"/>
                <a:gd name="T7" fmla="*/ 1562168835 h 86"/>
                <a:gd name="T8" fmla="*/ 2147483646 w 77"/>
                <a:gd name="T9" fmla="*/ 2147483646 h 86"/>
                <a:gd name="T10" fmla="*/ 2147483646 w 77"/>
                <a:gd name="T11" fmla="*/ 2147483646 h 86"/>
                <a:gd name="T12" fmla="*/ 2147483646 w 77"/>
                <a:gd name="T13" fmla="*/ 2147483646 h 86"/>
                <a:gd name="T14" fmla="*/ 2147483646 w 77"/>
                <a:gd name="T15" fmla="*/ 2147483646 h 86"/>
                <a:gd name="T16" fmla="*/ 2147483646 w 77"/>
                <a:gd name="T17" fmla="*/ 2147483646 h 86"/>
                <a:gd name="T18" fmla="*/ 2147483646 w 77"/>
                <a:gd name="T19" fmla="*/ 2147483646 h 86"/>
                <a:gd name="T20" fmla="*/ 2120683985 w 77"/>
                <a:gd name="T21" fmla="*/ 2147483646 h 86"/>
                <a:gd name="T22" fmla="*/ 2037518769 w 77"/>
                <a:gd name="T23" fmla="*/ 2147483646 h 86"/>
                <a:gd name="T24" fmla="*/ 1247458892 w 77"/>
                <a:gd name="T25" fmla="*/ 2147483646 h 86"/>
                <a:gd name="T26" fmla="*/ 332654415 w 77"/>
                <a:gd name="T27" fmla="*/ 2147483646 h 86"/>
                <a:gd name="T28" fmla="*/ 41579384 w 77"/>
                <a:gd name="T29" fmla="*/ 1233294223 h 86"/>
                <a:gd name="T30" fmla="*/ 540564230 w 77"/>
                <a:gd name="T31" fmla="*/ 328874612 h 86"/>
                <a:gd name="T32" fmla="*/ 1247458892 w 77"/>
                <a:gd name="T33" fmla="*/ 2014378640 h 86"/>
                <a:gd name="T34" fmla="*/ 1580119755 w 77"/>
                <a:gd name="T35" fmla="*/ 2014378640 h 86"/>
                <a:gd name="T36" fmla="*/ 1580119755 w 77"/>
                <a:gd name="T37" fmla="*/ 1644385885 h 86"/>
                <a:gd name="T38" fmla="*/ 1954360002 w 77"/>
                <a:gd name="T39" fmla="*/ 1644385885 h 86"/>
                <a:gd name="T40" fmla="*/ 1954360002 w 77"/>
                <a:gd name="T41" fmla="*/ 1315511273 h 86"/>
                <a:gd name="T42" fmla="*/ 1580119755 w 77"/>
                <a:gd name="T43" fmla="*/ 1315511273 h 86"/>
                <a:gd name="T44" fmla="*/ 1580119755 w 77"/>
                <a:gd name="T45" fmla="*/ 945524930 h 86"/>
                <a:gd name="T46" fmla="*/ 1247458892 w 77"/>
                <a:gd name="T47" fmla="*/ 945524930 h 86"/>
                <a:gd name="T48" fmla="*/ 1247458892 w 77"/>
                <a:gd name="T49" fmla="*/ 1315511273 h 86"/>
                <a:gd name="T50" fmla="*/ 873225093 w 77"/>
                <a:gd name="T51" fmla="*/ 1315511273 h 86"/>
                <a:gd name="T52" fmla="*/ 873225093 w 77"/>
                <a:gd name="T53" fmla="*/ 1644385885 h 86"/>
                <a:gd name="T54" fmla="*/ 1247458892 w 77"/>
                <a:gd name="T55" fmla="*/ 1644385885 h 86"/>
                <a:gd name="T56" fmla="*/ 1247458892 w 77"/>
                <a:gd name="T57" fmla="*/ 2014378640 h 86"/>
                <a:gd name="T58" fmla="*/ 748474045 w 77"/>
                <a:gd name="T59" fmla="*/ 1479951785 h 86"/>
                <a:gd name="T60" fmla="*/ 1788029570 w 77"/>
                <a:gd name="T61" fmla="*/ 781084418 h 86"/>
                <a:gd name="T62" fmla="*/ 748474045 w 77"/>
                <a:gd name="T63" fmla="*/ 1479951785 h 86"/>
                <a:gd name="T64" fmla="*/ 1496954539 w 77"/>
                <a:gd name="T65" fmla="*/ 493315124 h 86"/>
                <a:gd name="T66" fmla="*/ 831639261 w 77"/>
                <a:gd name="T67" fmla="*/ 657755636 h 86"/>
                <a:gd name="T68" fmla="*/ 498984846 w 77"/>
                <a:gd name="T69" fmla="*/ 1274399542 h 86"/>
                <a:gd name="T70" fmla="*/ 665315278 w 77"/>
                <a:gd name="T71" fmla="*/ 1932155178 h 86"/>
                <a:gd name="T72" fmla="*/ 1289044724 w 77"/>
                <a:gd name="T73" fmla="*/ 2147483646 h 86"/>
                <a:gd name="T74" fmla="*/ 1954360002 w 77"/>
                <a:gd name="T75" fmla="*/ 2096595690 h 86"/>
                <a:gd name="T76" fmla="*/ 2147483646 w 77"/>
                <a:gd name="T77" fmla="*/ 1479951785 h 86"/>
                <a:gd name="T78" fmla="*/ 2120683985 w 77"/>
                <a:gd name="T79" fmla="*/ 822196148 h 86"/>
                <a:gd name="T80" fmla="*/ 1496954539 w 77"/>
                <a:gd name="T81" fmla="*/ 493315124 h 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7" h="86">
                  <a:moveTo>
                    <a:pt x="13" y="8"/>
                  </a:moveTo>
                  <a:cubicBezTo>
                    <a:pt x="20" y="2"/>
                    <a:pt x="29" y="0"/>
                    <a:pt x="38" y="1"/>
                  </a:cubicBezTo>
                  <a:cubicBezTo>
                    <a:pt x="46" y="2"/>
                    <a:pt x="54" y="6"/>
                    <a:pt x="59" y="13"/>
                  </a:cubicBezTo>
                  <a:cubicBezTo>
                    <a:pt x="65" y="21"/>
                    <a:pt x="67" y="29"/>
                    <a:pt x="66" y="38"/>
                  </a:cubicBezTo>
                  <a:cubicBezTo>
                    <a:pt x="65" y="44"/>
                    <a:pt x="63" y="50"/>
                    <a:pt x="58" y="55"/>
                  </a:cubicBezTo>
                  <a:cubicBezTo>
                    <a:pt x="60" y="56"/>
                    <a:pt x="62" y="57"/>
                    <a:pt x="64" y="59"/>
                  </a:cubicBezTo>
                  <a:cubicBezTo>
                    <a:pt x="74" y="72"/>
                    <a:pt x="74" y="72"/>
                    <a:pt x="74" y="72"/>
                  </a:cubicBezTo>
                  <a:cubicBezTo>
                    <a:pt x="77" y="76"/>
                    <a:pt x="76" y="81"/>
                    <a:pt x="73" y="84"/>
                  </a:cubicBezTo>
                  <a:cubicBezTo>
                    <a:pt x="73" y="84"/>
                    <a:pt x="73" y="84"/>
                    <a:pt x="73" y="84"/>
                  </a:cubicBezTo>
                  <a:cubicBezTo>
                    <a:pt x="69" y="86"/>
                    <a:pt x="64" y="86"/>
                    <a:pt x="62" y="82"/>
                  </a:cubicBezTo>
                  <a:cubicBezTo>
                    <a:pt x="51" y="68"/>
                    <a:pt x="51" y="68"/>
                    <a:pt x="51" y="68"/>
                  </a:cubicBezTo>
                  <a:cubicBezTo>
                    <a:pt x="50" y="67"/>
                    <a:pt x="49" y="65"/>
                    <a:pt x="49" y="63"/>
                  </a:cubicBezTo>
                  <a:cubicBezTo>
                    <a:pt x="43" y="66"/>
                    <a:pt x="36" y="67"/>
                    <a:pt x="30" y="66"/>
                  </a:cubicBezTo>
                  <a:cubicBezTo>
                    <a:pt x="21" y="65"/>
                    <a:pt x="13" y="61"/>
                    <a:pt x="8" y="54"/>
                  </a:cubicBezTo>
                  <a:cubicBezTo>
                    <a:pt x="2" y="47"/>
                    <a:pt x="0" y="38"/>
                    <a:pt x="1" y="30"/>
                  </a:cubicBezTo>
                  <a:cubicBezTo>
                    <a:pt x="2" y="21"/>
                    <a:pt x="6" y="13"/>
                    <a:pt x="13" y="8"/>
                  </a:cubicBezTo>
                  <a:close/>
                  <a:moveTo>
                    <a:pt x="30" y="49"/>
                  </a:moveTo>
                  <a:cubicBezTo>
                    <a:pt x="38" y="49"/>
                    <a:pt x="38" y="49"/>
                    <a:pt x="38" y="49"/>
                  </a:cubicBezTo>
                  <a:cubicBezTo>
                    <a:pt x="38" y="40"/>
                    <a:pt x="38" y="40"/>
                    <a:pt x="38" y="40"/>
                  </a:cubicBezTo>
                  <a:cubicBezTo>
                    <a:pt x="47" y="40"/>
                    <a:pt x="47" y="40"/>
                    <a:pt x="47" y="40"/>
                  </a:cubicBezTo>
                  <a:cubicBezTo>
                    <a:pt x="47" y="32"/>
                    <a:pt x="47" y="32"/>
                    <a:pt x="47" y="32"/>
                  </a:cubicBezTo>
                  <a:cubicBezTo>
                    <a:pt x="38" y="32"/>
                    <a:pt x="38" y="32"/>
                    <a:pt x="38" y="32"/>
                  </a:cubicBezTo>
                  <a:cubicBezTo>
                    <a:pt x="38" y="23"/>
                    <a:pt x="38" y="23"/>
                    <a:pt x="38" y="23"/>
                  </a:cubicBezTo>
                  <a:cubicBezTo>
                    <a:pt x="30" y="23"/>
                    <a:pt x="30" y="23"/>
                    <a:pt x="30" y="23"/>
                  </a:cubicBezTo>
                  <a:cubicBezTo>
                    <a:pt x="30" y="32"/>
                    <a:pt x="30" y="32"/>
                    <a:pt x="30" y="32"/>
                  </a:cubicBezTo>
                  <a:cubicBezTo>
                    <a:pt x="21" y="32"/>
                    <a:pt x="21" y="32"/>
                    <a:pt x="21" y="32"/>
                  </a:cubicBezTo>
                  <a:cubicBezTo>
                    <a:pt x="21" y="40"/>
                    <a:pt x="21" y="40"/>
                    <a:pt x="21" y="40"/>
                  </a:cubicBezTo>
                  <a:cubicBezTo>
                    <a:pt x="30" y="40"/>
                    <a:pt x="30" y="40"/>
                    <a:pt x="30" y="40"/>
                  </a:cubicBezTo>
                  <a:cubicBezTo>
                    <a:pt x="30" y="49"/>
                    <a:pt x="30" y="49"/>
                    <a:pt x="30" y="49"/>
                  </a:cubicBezTo>
                  <a:close/>
                  <a:moveTo>
                    <a:pt x="18" y="36"/>
                  </a:moveTo>
                  <a:cubicBezTo>
                    <a:pt x="22" y="26"/>
                    <a:pt x="31" y="21"/>
                    <a:pt x="43" y="19"/>
                  </a:cubicBezTo>
                  <a:cubicBezTo>
                    <a:pt x="31" y="11"/>
                    <a:pt x="16" y="22"/>
                    <a:pt x="18" y="36"/>
                  </a:cubicBezTo>
                  <a:close/>
                  <a:moveTo>
                    <a:pt x="36" y="12"/>
                  </a:moveTo>
                  <a:cubicBezTo>
                    <a:pt x="31" y="11"/>
                    <a:pt x="25" y="13"/>
                    <a:pt x="20" y="16"/>
                  </a:cubicBezTo>
                  <a:cubicBezTo>
                    <a:pt x="15" y="20"/>
                    <a:pt x="13" y="25"/>
                    <a:pt x="12" y="31"/>
                  </a:cubicBezTo>
                  <a:cubicBezTo>
                    <a:pt x="11" y="37"/>
                    <a:pt x="13" y="42"/>
                    <a:pt x="16" y="47"/>
                  </a:cubicBezTo>
                  <a:cubicBezTo>
                    <a:pt x="20" y="52"/>
                    <a:pt x="25" y="55"/>
                    <a:pt x="31" y="55"/>
                  </a:cubicBezTo>
                  <a:cubicBezTo>
                    <a:pt x="36" y="56"/>
                    <a:pt x="42" y="55"/>
                    <a:pt x="47" y="51"/>
                  </a:cubicBezTo>
                  <a:cubicBezTo>
                    <a:pt x="52" y="47"/>
                    <a:pt x="55" y="42"/>
                    <a:pt x="55" y="36"/>
                  </a:cubicBezTo>
                  <a:cubicBezTo>
                    <a:pt x="56" y="31"/>
                    <a:pt x="54" y="25"/>
                    <a:pt x="51" y="20"/>
                  </a:cubicBezTo>
                  <a:cubicBezTo>
                    <a:pt x="47" y="15"/>
                    <a:pt x="42" y="13"/>
                    <a:pt x="36" y="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9" name="组合 18"/>
          <p:cNvGrpSpPr/>
          <p:nvPr/>
        </p:nvGrpSpPr>
        <p:grpSpPr bwMode="auto">
          <a:xfrm>
            <a:off x="6456040" y="1972975"/>
            <a:ext cx="857250" cy="857250"/>
            <a:chOff x="6196012" y="2005013"/>
            <a:chExt cx="857250" cy="857250"/>
          </a:xfrm>
        </p:grpSpPr>
        <p:sp>
          <p:nvSpPr>
            <p:cNvPr id="20" name="椭圆 19"/>
            <p:cNvSpPr/>
            <p:nvPr/>
          </p:nvSpPr>
          <p:spPr>
            <a:xfrm>
              <a:off x="6196012" y="2005013"/>
              <a:ext cx="857250" cy="8572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1" name="Freeform 17"/>
            <p:cNvSpPr>
              <a:spLocks noEditPoints="1"/>
            </p:cNvSpPr>
            <p:nvPr/>
          </p:nvSpPr>
          <p:spPr bwMode="auto">
            <a:xfrm>
              <a:off x="6322950" y="2198688"/>
              <a:ext cx="590480" cy="460374"/>
            </a:xfrm>
            <a:custGeom>
              <a:avLst/>
              <a:gdLst>
                <a:gd name="T0" fmla="*/ 1222871905 w 97"/>
                <a:gd name="T1" fmla="*/ 2147483646 h 75"/>
                <a:gd name="T2" fmla="*/ 1630497903 w 97"/>
                <a:gd name="T3" fmla="*/ 2147483646 h 75"/>
                <a:gd name="T4" fmla="*/ 1741666416 w 97"/>
                <a:gd name="T5" fmla="*/ 2147483646 h 75"/>
                <a:gd name="T6" fmla="*/ 1741666416 w 97"/>
                <a:gd name="T7" fmla="*/ 1846271613 h 75"/>
                <a:gd name="T8" fmla="*/ 1445208931 w 97"/>
                <a:gd name="T9" fmla="*/ 1695551304 h 75"/>
                <a:gd name="T10" fmla="*/ 1111703392 w 97"/>
                <a:gd name="T11" fmla="*/ 1883948621 h 75"/>
                <a:gd name="T12" fmla="*/ 1111703392 w 97"/>
                <a:gd name="T13" fmla="*/ 2147483646 h 75"/>
                <a:gd name="T14" fmla="*/ 1222871905 w 97"/>
                <a:gd name="T15" fmla="*/ 2147483646 h 75"/>
                <a:gd name="T16" fmla="*/ 0 w 97"/>
                <a:gd name="T17" fmla="*/ 1846271613 h 75"/>
                <a:gd name="T18" fmla="*/ 1371100647 w 97"/>
                <a:gd name="T19" fmla="*/ 1055011473 h 75"/>
                <a:gd name="T20" fmla="*/ 1445208931 w 97"/>
                <a:gd name="T21" fmla="*/ 979651319 h 75"/>
                <a:gd name="T22" fmla="*/ 1519323302 w 97"/>
                <a:gd name="T23" fmla="*/ 1055011473 h 75"/>
                <a:gd name="T24" fmla="*/ 1926949300 w 97"/>
                <a:gd name="T25" fmla="*/ 1281085799 h 75"/>
                <a:gd name="T26" fmla="*/ 2147483646 w 97"/>
                <a:gd name="T27" fmla="*/ 339111488 h 75"/>
                <a:gd name="T28" fmla="*/ 2147483646 w 97"/>
                <a:gd name="T29" fmla="*/ 150714171 h 75"/>
                <a:gd name="T30" fmla="*/ 2147483646 w 97"/>
                <a:gd name="T31" fmla="*/ 75360155 h 75"/>
                <a:gd name="T32" fmla="*/ 2147483646 w 97"/>
                <a:gd name="T33" fmla="*/ 0 h 75"/>
                <a:gd name="T34" fmla="*/ 2147483646 w 97"/>
                <a:gd name="T35" fmla="*/ 376788497 h 75"/>
                <a:gd name="T36" fmla="*/ 2147483646 w 97"/>
                <a:gd name="T37" fmla="*/ 715899985 h 75"/>
                <a:gd name="T38" fmla="*/ 2147483646 w 97"/>
                <a:gd name="T39" fmla="*/ 565185814 h 75"/>
                <a:gd name="T40" fmla="*/ 2038117813 w 97"/>
                <a:gd name="T41" fmla="*/ 1582514141 h 75"/>
                <a:gd name="T42" fmla="*/ 1964003442 w 97"/>
                <a:gd name="T43" fmla="*/ 1657874296 h 75"/>
                <a:gd name="T44" fmla="*/ 1852834929 w 97"/>
                <a:gd name="T45" fmla="*/ 1620197287 h 75"/>
                <a:gd name="T46" fmla="*/ 1445208931 w 97"/>
                <a:gd name="T47" fmla="*/ 1356445954 h 75"/>
                <a:gd name="T48" fmla="*/ 185282884 w 97"/>
                <a:gd name="T49" fmla="*/ 2147483646 h 75"/>
                <a:gd name="T50" fmla="*/ 0 w 97"/>
                <a:gd name="T51" fmla="*/ 1846271613 h 75"/>
                <a:gd name="T52" fmla="*/ 370565768 w 97"/>
                <a:gd name="T53" fmla="*/ 2147483646 h 75"/>
                <a:gd name="T54" fmla="*/ 778191766 w 97"/>
                <a:gd name="T55" fmla="*/ 2147483646 h 75"/>
                <a:gd name="T56" fmla="*/ 852306137 w 97"/>
                <a:gd name="T57" fmla="*/ 2147483646 h 75"/>
                <a:gd name="T58" fmla="*/ 852306137 w 97"/>
                <a:gd name="T59" fmla="*/ 2034662792 h 75"/>
                <a:gd name="T60" fmla="*/ 259397255 w 97"/>
                <a:gd name="T61" fmla="*/ 2147483646 h 75"/>
                <a:gd name="T62" fmla="*/ 259397255 w 97"/>
                <a:gd name="T63" fmla="*/ 2147483646 h 75"/>
                <a:gd name="T64" fmla="*/ 370565768 w 97"/>
                <a:gd name="T65" fmla="*/ 2147483646 h 75"/>
                <a:gd name="T66" fmla="*/ 2075178042 w 97"/>
                <a:gd name="T67" fmla="*/ 2147483646 h 75"/>
                <a:gd name="T68" fmla="*/ 2147483646 w 97"/>
                <a:gd name="T69" fmla="*/ 2147483646 h 75"/>
                <a:gd name="T70" fmla="*/ 2147483646 w 97"/>
                <a:gd name="T71" fmla="*/ 2147483646 h 75"/>
                <a:gd name="T72" fmla="*/ 2147483646 w 97"/>
                <a:gd name="T73" fmla="*/ 1469476978 h 75"/>
                <a:gd name="T74" fmla="*/ 2147483646 w 97"/>
                <a:gd name="T75" fmla="*/ 1469476978 h 75"/>
                <a:gd name="T76" fmla="*/ 2001063671 w 97"/>
                <a:gd name="T77" fmla="*/ 1996985784 h 75"/>
                <a:gd name="T78" fmla="*/ 1964003442 w 97"/>
                <a:gd name="T79" fmla="*/ 1959308776 h 75"/>
                <a:gd name="T80" fmla="*/ 1964003442 w 97"/>
                <a:gd name="T81" fmla="*/ 2147483646 h 75"/>
                <a:gd name="T82" fmla="*/ 2075178042 w 97"/>
                <a:gd name="T83" fmla="*/ 2147483646 h 75"/>
                <a:gd name="T84" fmla="*/ 2147483646 w 97"/>
                <a:gd name="T85" fmla="*/ 2147483646 h 75"/>
                <a:gd name="T86" fmla="*/ 2147483646 w 97"/>
                <a:gd name="T87" fmla="*/ 2147483646 h 75"/>
                <a:gd name="T88" fmla="*/ 2147483646 w 97"/>
                <a:gd name="T89" fmla="*/ 2147483646 h 75"/>
                <a:gd name="T90" fmla="*/ 2147483646 w 97"/>
                <a:gd name="T91" fmla="*/ 1205725644 h 75"/>
                <a:gd name="T92" fmla="*/ 2147483646 w 97"/>
                <a:gd name="T93" fmla="*/ 904297302 h 75"/>
                <a:gd name="T94" fmla="*/ 2147483646 w 97"/>
                <a:gd name="T95" fmla="*/ 1243408791 h 75"/>
                <a:gd name="T96" fmla="*/ 2147483646 w 97"/>
                <a:gd name="T97" fmla="*/ 2147483646 h 75"/>
                <a:gd name="T98" fmla="*/ 2147483646 w 97"/>
                <a:gd name="T99" fmla="*/ 2147483646 h 7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97" h="75">
                  <a:moveTo>
                    <a:pt x="33" y="75"/>
                  </a:moveTo>
                  <a:cubicBezTo>
                    <a:pt x="37" y="75"/>
                    <a:pt x="40" y="75"/>
                    <a:pt x="44" y="75"/>
                  </a:cubicBezTo>
                  <a:cubicBezTo>
                    <a:pt x="45" y="75"/>
                    <a:pt x="47" y="74"/>
                    <a:pt x="47" y="73"/>
                  </a:cubicBezTo>
                  <a:cubicBezTo>
                    <a:pt x="47" y="49"/>
                    <a:pt x="47" y="49"/>
                    <a:pt x="47" y="49"/>
                  </a:cubicBezTo>
                  <a:cubicBezTo>
                    <a:pt x="39" y="45"/>
                    <a:pt x="39" y="45"/>
                    <a:pt x="39" y="45"/>
                  </a:cubicBezTo>
                  <a:cubicBezTo>
                    <a:pt x="30" y="50"/>
                    <a:pt x="30" y="50"/>
                    <a:pt x="30" y="50"/>
                  </a:cubicBezTo>
                  <a:cubicBezTo>
                    <a:pt x="30" y="73"/>
                    <a:pt x="30" y="73"/>
                    <a:pt x="30" y="73"/>
                  </a:cubicBezTo>
                  <a:cubicBezTo>
                    <a:pt x="30" y="74"/>
                    <a:pt x="31" y="75"/>
                    <a:pt x="33" y="75"/>
                  </a:cubicBezTo>
                  <a:close/>
                  <a:moveTo>
                    <a:pt x="0" y="49"/>
                  </a:moveTo>
                  <a:cubicBezTo>
                    <a:pt x="37" y="28"/>
                    <a:pt x="37" y="28"/>
                    <a:pt x="37" y="28"/>
                  </a:cubicBezTo>
                  <a:cubicBezTo>
                    <a:pt x="39" y="26"/>
                    <a:pt x="39" y="26"/>
                    <a:pt x="39" y="26"/>
                  </a:cubicBezTo>
                  <a:cubicBezTo>
                    <a:pt x="41" y="28"/>
                    <a:pt x="41" y="28"/>
                    <a:pt x="41" y="28"/>
                  </a:cubicBezTo>
                  <a:cubicBezTo>
                    <a:pt x="52" y="34"/>
                    <a:pt x="52" y="34"/>
                    <a:pt x="52" y="34"/>
                  </a:cubicBezTo>
                  <a:cubicBezTo>
                    <a:pt x="81" y="9"/>
                    <a:pt x="81" y="9"/>
                    <a:pt x="81" y="9"/>
                  </a:cubicBezTo>
                  <a:cubicBezTo>
                    <a:pt x="77" y="4"/>
                    <a:pt x="77" y="4"/>
                    <a:pt x="77" y="4"/>
                  </a:cubicBezTo>
                  <a:cubicBezTo>
                    <a:pt x="87" y="2"/>
                    <a:pt x="87" y="2"/>
                    <a:pt x="87" y="2"/>
                  </a:cubicBezTo>
                  <a:cubicBezTo>
                    <a:pt x="97" y="0"/>
                    <a:pt x="97" y="0"/>
                    <a:pt x="97" y="0"/>
                  </a:cubicBezTo>
                  <a:cubicBezTo>
                    <a:pt x="94" y="10"/>
                    <a:pt x="94" y="10"/>
                    <a:pt x="94" y="10"/>
                  </a:cubicBezTo>
                  <a:cubicBezTo>
                    <a:pt x="91" y="19"/>
                    <a:pt x="91" y="19"/>
                    <a:pt x="91" y="19"/>
                  </a:cubicBezTo>
                  <a:cubicBezTo>
                    <a:pt x="87" y="15"/>
                    <a:pt x="87" y="15"/>
                    <a:pt x="87" y="15"/>
                  </a:cubicBezTo>
                  <a:cubicBezTo>
                    <a:pt x="55" y="42"/>
                    <a:pt x="55" y="42"/>
                    <a:pt x="55" y="42"/>
                  </a:cubicBezTo>
                  <a:cubicBezTo>
                    <a:pt x="53" y="44"/>
                    <a:pt x="53" y="44"/>
                    <a:pt x="53" y="44"/>
                  </a:cubicBezTo>
                  <a:cubicBezTo>
                    <a:pt x="50" y="43"/>
                    <a:pt x="50" y="43"/>
                    <a:pt x="50" y="43"/>
                  </a:cubicBezTo>
                  <a:cubicBezTo>
                    <a:pt x="39" y="36"/>
                    <a:pt x="39" y="36"/>
                    <a:pt x="39" y="36"/>
                  </a:cubicBezTo>
                  <a:cubicBezTo>
                    <a:pt x="5" y="57"/>
                    <a:pt x="5" y="57"/>
                    <a:pt x="5" y="57"/>
                  </a:cubicBezTo>
                  <a:cubicBezTo>
                    <a:pt x="0" y="49"/>
                    <a:pt x="0" y="49"/>
                    <a:pt x="0" y="49"/>
                  </a:cubicBezTo>
                  <a:close/>
                  <a:moveTo>
                    <a:pt x="10" y="75"/>
                  </a:moveTo>
                  <a:cubicBezTo>
                    <a:pt x="21" y="75"/>
                    <a:pt x="21" y="75"/>
                    <a:pt x="21" y="75"/>
                  </a:cubicBezTo>
                  <a:cubicBezTo>
                    <a:pt x="22" y="75"/>
                    <a:pt x="23" y="74"/>
                    <a:pt x="23" y="73"/>
                  </a:cubicBezTo>
                  <a:cubicBezTo>
                    <a:pt x="23" y="54"/>
                    <a:pt x="23" y="54"/>
                    <a:pt x="23" y="54"/>
                  </a:cubicBezTo>
                  <a:cubicBezTo>
                    <a:pt x="7" y="64"/>
                    <a:pt x="7" y="64"/>
                    <a:pt x="7" y="64"/>
                  </a:cubicBezTo>
                  <a:cubicBezTo>
                    <a:pt x="7" y="73"/>
                    <a:pt x="7" y="73"/>
                    <a:pt x="7" y="73"/>
                  </a:cubicBezTo>
                  <a:cubicBezTo>
                    <a:pt x="7" y="74"/>
                    <a:pt x="8" y="75"/>
                    <a:pt x="10" y="75"/>
                  </a:cubicBezTo>
                  <a:close/>
                  <a:moveTo>
                    <a:pt x="56" y="75"/>
                  </a:moveTo>
                  <a:cubicBezTo>
                    <a:pt x="60" y="75"/>
                    <a:pt x="63" y="75"/>
                    <a:pt x="67" y="75"/>
                  </a:cubicBezTo>
                  <a:cubicBezTo>
                    <a:pt x="69" y="75"/>
                    <a:pt x="70" y="74"/>
                    <a:pt x="70" y="73"/>
                  </a:cubicBezTo>
                  <a:cubicBezTo>
                    <a:pt x="70" y="62"/>
                    <a:pt x="70" y="50"/>
                    <a:pt x="70" y="39"/>
                  </a:cubicBezTo>
                  <a:cubicBezTo>
                    <a:pt x="70" y="39"/>
                    <a:pt x="70" y="39"/>
                    <a:pt x="70" y="39"/>
                  </a:cubicBezTo>
                  <a:cubicBezTo>
                    <a:pt x="54" y="53"/>
                    <a:pt x="54" y="53"/>
                    <a:pt x="54" y="53"/>
                  </a:cubicBezTo>
                  <a:cubicBezTo>
                    <a:pt x="53" y="52"/>
                    <a:pt x="53" y="52"/>
                    <a:pt x="53" y="52"/>
                  </a:cubicBezTo>
                  <a:cubicBezTo>
                    <a:pt x="53" y="73"/>
                    <a:pt x="53" y="73"/>
                    <a:pt x="53" y="73"/>
                  </a:cubicBezTo>
                  <a:cubicBezTo>
                    <a:pt x="53" y="74"/>
                    <a:pt x="55" y="75"/>
                    <a:pt x="56" y="75"/>
                  </a:cubicBezTo>
                  <a:close/>
                  <a:moveTo>
                    <a:pt x="79" y="75"/>
                  </a:moveTo>
                  <a:cubicBezTo>
                    <a:pt x="90" y="75"/>
                    <a:pt x="90" y="75"/>
                    <a:pt x="90" y="75"/>
                  </a:cubicBezTo>
                  <a:cubicBezTo>
                    <a:pt x="92" y="75"/>
                    <a:pt x="93" y="74"/>
                    <a:pt x="93" y="73"/>
                  </a:cubicBezTo>
                  <a:cubicBezTo>
                    <a:pt x="93" y="32"/>
                    <a:pt x="93" y="32"/>
                    <a:pt x="93" y="32"/>
                  </a:cubicBezTo>
                  <a:cubicBezTo>
                    <a:pt x="86" y="24"/>
                    <a:pt x="86" y="24"/>
                    <a:pt x="86" y="24"/>
                  </a:cubicBezTo>
                  <a:cubicBezTo>
                    <a:pt x="77" y="33"/>
                    <a:pt x="77" y="33"/>
                    <a:pt x="77" y="33"/>
                  </a:cubicBezTo>
                  <a:cubicBezTo>
                    <a:pt x="77" y="73"/>
                    <a:pt x="77" y="73"/>
                    <a:pt x="77" y="73"/>
                  </a:cubicBezTo>
                  <a:cubicBezTo>
                    <a:pt x="77" y="74"/>
                    <a:pt x="78" y="75"/>
                    <a:pt x="79" y="7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2" name="组合 21"/>
          <p:cNvGrpSpPr/>
          <p:nvPr/>
        </p:nvGrpSpPr>
        <p:grpSpPr bwMode="auto">
          <a:xfrm>
            <a:off x="1057275" y="3314925"/>
            <a:ext cx="857250" cy="857250"/>
            <a:chOff x="1057276" y="3429000"/>
            <a:chExt cx="857250" cy="857250"/>
          </a:xfrm>
        </p:grpSpPr>
        <p:sp>
          <p:nvSpPr>
            <p:cNvPr id="23" name="椭圆 22"/>
            <p:cNvSpPr/>
            <p:nvPr/>
          </p:nvSpPr>
          <p:spPr>
            <a:xfrm>
              <a:off x="1057276" y="3429000"/>
              <a:ext cx="857250" cy="8572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24" name="Freeform 13"/>
            <p:cNvSpPr>
              <a:spLocks noEditPoints="1"/>
            </p:cNvSpPr>
            <p:nvPr/>
          </p:nvSpPr>
          <p:spPr bwMode="auto">
            <a:xfrm>
              <a:off x="1213110" y="3529551"/>
              <a:ext cx="566299" cy="580818"/>
            </a:xfrm>
            <a:custGeom>
              <a:avLst/>
              <a:gdLst>
                <a:gd name="T0" fmla="*/ 173989469 w 96"/>
                <a:gd name="T1" fmla="*/ 1445638401 h 99"/>
                <a:gd name="T2" fmla="*/ 2147483646 w 96"/>
                <a:gd name="T3" fmla="*/ 1445638401 h 99"/>
                <a:gd name="T4" fmla="*/ 2147483646 w 96"/>
                <a:gd name="T5" fmla="*/ 1411217601 h 99"/>
                <a:gd name="T6" fmla="*/ 2147483646 w 96"/>
                <a:gd name="T7" fmla="*/ 1617736535 h 99"/>
                <a:gd name="T8" fmla="*/ 2147483646 w 96"/>
                <a:gd name="T9" fmla="*/ 2065195202 h 99"/>
                <a:gd name="T10" fmla="*/ 2147483646 w 96"/>
                <a:gd name="T11" fmla="*/ 2147483646 h 99"/>
                <a:gd name="T12" fmla="*/ 2147483646 w 96"/>
                <a:gd name="T13" fmla="*/ 2147483646 h 99"/>
                <a:gd name="T14" fmla="*/ 2147483646 w 96"/>
                <a:gd name="T15" fmla="*/ 2147483646 h 99"/>
                <a:gd name="T16" fmla="*/ 2147483646 w 96"/>
                <a:gd name="T17" fmla="*/ 2147483646 h 99"/>
                <a:gd name="T18" fmla="*/ 2147483646 w 96"/>
                <a:gd name="T19" fmla="*/ 2147483646 h 99"/>
                <a:gd name="T20" fmla="*/ 2147483646 w 96"/>
                <a:gd name="T21" fmla="*/ 2147483646 h 99"/>
                <a:gd name="T22" fmla="*/ 2147483646 w 96"/>
                <a:gd name="T23" fmla="*/ 2147483646 h 99"/>
                <a:gd name="T24" fmla="*/ 591558295 w 96"/>
                <a:gd name="T25" fmla="*/ 2147483646 h 99"/>
                <a:gd name="T26" fmla="*/ 417568826 w 96"/>
                <a:gd name="T27" fmla="*/ 2147483646 h 99"/>
                <a:gd name="T28" fmla="*/ 0 w 96"/>
                <a:gd name="T29" fmla="*/ 2147483646 h 99"/>
                <a:gd name="T30" fmla="*/ 591558295 w 96"/>
                <a:gd name="T31" fmla="*/ 2147483646 h 99"/>
                <a:gd name="T32" fmla="*/ 730749870 w 96"/>
                <a:gd name="T33" fmla="*/ 2147483646 h 99"/>
                <a:gd name="T34" fmla="*/ 173989469 w 96"/>
                <a:gd name="T35" fmla="*/ 1445638401 h 99"/>
                <a:gd name="T36" fmla="*/ 1948664354 w 96"/>
                <a:gd name="T37" fmla="*/ 1239119468 h 99"/>
                <a:gd name="T38" fmla="*/ 1913866460 w 96"/>
                <a:gd name="T39" fmla="*/ 206518934 h 99"/>
                <a:gd name="T40" fmla="*/ 1948664354 w 96"/>
                <a:gd name="T41" fmla="*/ 1239119468 h 99"/>
                <a:gd name="T42" fmla="*/ 1496297634 w 96"/>
                <a:gd name="T43" fmla="*/ 1032594668 h 99"/>
                <a:gd name="T44" fmla="*/ 1461499740 w 96"/>
                <a:gd name="T45" fmla="*/ 0 h 99"/>
                <a:gd name="T46" fmla="*/ 1496297634 w 96"/>
                <a:gd name="T47" fmla="*/ 1032594668 h 99"/>
                <a:gd name="T48" fmla="*/ 1043925015 w 96"/>
                <a:gd name="T49" fmla="*/ 1170277868 h 99"/>
                <a:gd name="T50" fmla="*/ 1009127121 w 96"/>
                <a:gd name="T51" fmla="*/ 137677333 h 99"/>
                <a:gd name="T52" fmla="*/ 1043925015 w 96"/>
                <a:gd name="T53" fmla="*/ 1170277868 h 99"/>
                <a:gd name="T54" fmla="*/ 521962507 w 96"/>
                <a:gd name="T55" fmla="*/ 1824255468 h 99"/>
                <a:gd name="T56" fmla="*/ 904739339 w 96"/>
                <a:gd name="T57" fmla="*/ 2147483646 h 99"/>
                <a:gd name="T58" fmla="*/ 1148318696 w 96"/>
                <a:gd name="T59" fmla="*/ 2147483646 h 99"/>
                <a:gd name="T60" fmla="*/ 835143551 w 96"/>
                <a:gd name="T61" fmla="*/ 1789834668 h 99"/>
                <a:gd name="T62" fmla="*/ 521962507 w 96"/>
                <a:gd name="T63" fmla="*/ 1824255468 h 99"/>
                <a:gd name="T64" fmla="*/ 2147483646 w 96"/>
                <a:gd name="T65" fmla="*/ 1720993068 h 99"/>
                <a:gd name="T66" fmla="*/ 2147483646 w 96"/>
                <a:gd name="T67" fmla="*/ 2147483646 h 99"/>
                <a:gd name="T68" fmla="*/ 2147483646 w 96"/>
                <a:gd name="T69" fmla="*/ 2147483646 h 99"/>
                <a:gd name="T70" fmla="*/ 2147483646 w 96"/>
                <a:gd name="T71" fmla="*/ 2147483646 h 99"/>
                <a:gd name="T72" fmla="*/ 2147483646 w 96"/>
                <a:gd name="T73" fmla="*/ 2065195202 h 99"/>
                <a:gd name="T74" fmla="*/ 2147483646 w 96"/>
                <a:gd name="T75" fmla="*/ 1824255468 h 99"/>
                <a:gd name="T76" fmla="*/ 2147483646 w 96"/>
                <a:gd name="T77" fmla="*/ 1720993068 h 99"/>
                <a:gd name="T78" fmla="*/ 2147483646 w 96"/>
                <a:gd name="T79" fmla="*/ 1720993068 h 9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6" h="99">
                  <a:moveTo>
                    <a:pt x="5" y="42"/>
                  </a:moveTo>
                  <a:cubicBezTo>
                    <a:pt x="28" y="42"/>
                    <a:pt x="51" y="42"/>
                    <a:pt x="74" y="42"/>
                  </a:cubicBezTo>
                  <a:cubicBezTo>
                    <a:pt x="75" y="41"/>
                    <a:pt x="76" y="41"/>
                    <a:pt x="77" y="41"/>
                  </a:cubicBezTo>
                  <a:cubicBezTo>
                    <a:pt x="83" y="41"/>
                    <a:pt x="87" y="43"/>
                    <a:pt x="91" y="47"/>
                  </a:cubicBezTo>
                  <a:cubicBezTo>
                    <a:pt x="94" y="50"/>
                    <a:pt x="96" y="55"/>
                    <a:pt x="96" y="60"/>
                  </a:cubicBezTo>
                  <a:cubicBezTo>
                    <a:pt x="96" y="65"/>
                    <a:pt x="94" y="70"/>
                    <a:pt x="91" y="73"/>
                  </a:cubicBezTo>
                  <a:cubicBezTo>
                    <a:pt x="87" y="76"/>
                    <a:pt x="83" y="78"/>
                    <a:pt x="77" y="78"/>
                  </a:cubicBezTo>
                  <a:cubicBezTo>
                    <a:pt x="74" y="78"/>
                    <a:pt x="71" y="78"/>
                    <a:pt x="68" y="76"/>
                  </a:cubicBezTo>
                  <a:cubicBezTo>
                    <a:pt x="67" y="79"/>
                    <a:pt x="65" y="82"/>
                    <a:pt x="62" y="85"/>
                  </a:cubicBezTo>
                  <a:cubicBezTo>
                    <a:pt x="67" y="85"/>
                    <a:pt x="67" y="85"/>
                    <a:pt x="67" y="85"/>
                  </a:cubicBezTo>
                  <a:cubicBezTo>
                    <a:pt x="84" y="85"/>
                    <a:pt x="84" y="85"/>
                    <a:pt x="84" y="85"/>
                  </a:cubicBezTo>
                  <a:cubicBezTo>
                    <a:pt x="71" y="99"/>
                    <a:pt x="71" y="99"/>
                    <a:pt x="71" y="99"/>
                  </a:cubicBezTo>
                  <a:cubicBezTo>
                    <a:pt x="17" y="99"/>
                    <a:pt x="17" y="99"/>
                    <a:pt x="17" y="99"/>
                  </a:cubicBezTo>
                  <a:cubicBezTo>
                    <a:pt x="12" y="99"/>
                    <a:pt x="12" y="99"/>
                    <a:pt x="12" y="99"/>
                  </a:cubicBezTo>
                  <a:cubicBezTo>
                    <a:pt x="0" y="85"/>
                    <a:pt x="0" y="85"/>
                    <a:pt x="0" y="85"/>
                  </a:cubicBezTo>
                  <a:cubicBezTo>
                    <a:pt x="17" y="85"/>
                    <a:pt x="17" y="85"/>
                    <a:pt x="17" y="85"/>
                  </a:cubicBezTo>
                  <a:cubicBezTo>
                    <a:pt x="21" y="85"/>
                    <a:pt x="21" y="85"/>
                    <a:pt x="21" y="85"/>
                  </a:cubicBezTo>
                  <a:cubicBezTo>
                    <a:pt x="11" y="72"/>
                    <a:pt x="6" y="58"/>
                    <a:pt x="5" y="42"/>
                  </a:cubicBezTo>
                  <a:close/>
                  <a:moveTo>
                    <a:pt x="56" y="36"/>
                  </a:moveTo>
                  <a:cubicBezTo>
                    <a:pt x="42" y="15"/>
                    <a:pt x="59" y="19"/>
                    <a:pt x="55" y="6"/>
                  </a:cubicBezTo>
                  <a:cubicBezTo>
                    <a:pt x="64" y="18"/>
                    <a:pt x="50" y="19"/>
                    <a:pt x="56" y="36"/>
                  </a:cubicBezTo>
                  <a:close/>
                  <a:moveTo>
                    <a:pt x="43" y="30"/>
                  </a:moveTo>
                  <a:cubicBezTo>
                    <a:pt x="37" y="13"/>
                    <a:pt x="51" y="12"/>
                    <a:pt x="42" y="0"/>
                  </a:cubicBezTo>
                  <a:cubicBezTo>
                    <a:pt x="46" y="14"/>
                    <a:pt x="29" y="10"/>
                    <a:pt x="43" y="30"/>
                  </a:cubicBezTo>
                  <a:close/>
                  <a:moveTo>
                    <a:pt x="30" y="34"/>
                  </a:moveTo>
                  <a:cubicBezTo>
                    <a:pt x="16" y="14"/>
                    <a:pt x="33" y="18"/>
                    <a:pt x="29" y="4"/>
                  </a:cubicBezTo>
                  <a:cubicBezTo>
                    <a:pt x="38" y="17"/>
                    <a:pt x="24" y="17"/>
                    <a:pt x="30" y="34"/>
                  </a:cubicBezTo>
                  <a:close/>
                  <a:moveTo>
                    <a:pt x="15" y="53"/>
                  </a:moveTo>
                  <a:cubicBezTo>
                    <a:pt x="17" y="62"/>
                    <a:pt x="21" y="72"/>
                    <a:pt x="26" y="80"/>
                  </a:cubicBezTo>
                  <a:cubicBezTo>
                    <a:pt x="33" y="75"/>
                    <a:pt x="33" y="75"/>
                    <a:pt x="33" y="75"/>
                  </a:cubicBezTo>
                  <a:cubicBezTo>
                    <a:pt x="29" y="68"/>
                    <a:pt x="25" y="59"/>
                    <a:pt x="24" y="52"/>
                  </a:cubicBezTo>
                  <a:cubicBezTo>
                    <a:pt x="15" y="53"/>
                    <a:pt x="15" y="53"/>
                    <a:pt x="15" y="53"/>
                  </a:cubicBezTo>
                  <a:close/>
                  <a:moveTo>
                    <a:pt x="77" y="50"/>
                  </a:moveTo>
                  <a:cubicBezTo>
                    <a:pt x="76" y="56"/>
                    <a:pt x="74" y="62"/>
                    <a:pt x="72" y="68"/>
                  </a:cubicBezTo>
                  <a:cubicBezTo>
                    <a:pt x="74" y="69"/>
                    <a:pt x="75" y="70"/>
                    <a:pt x="77" y="70"/>
                  </a:cubicBezTo>
                  <a:cubicBezTo>
                    <a:pt x="80" y="70"/>
                    <a:pt x="83" y="69"/>
                    <a:pt x="84" y="67"/>
                  </a:cubicBezTo>
                  <a:cubicBezTo>
                    <a:pt x="86" y="65"/>
                    <a:pt x="87" y="63"/>
                    <a:pt x="87" y="60"/>
                  </a:cubicBezTo>
                  <a:cubicBezTo>
                    <a:pt x="87" y="57"/>
                    <a:pt x="86" y="55"/>
                    <a:pt x="84" y="53"/>
                  </a:cubicBezTo>
                  <a:cubicBezTo>
                    <a:pt x="83" y="51"/>
                    <a:pt x="80" y="50"/>
                    <a:pt x="77" y="50"/>
                  </a:cubicBezTo>
                  <a:cubicBezTo>
                    <a:pt x="77" y="50"/>
                    <a:pt x="77" y="50"/>
                    <a:pt x="77" y="5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25" name="TextBox 55"/>
          <p:cNvSpPr txBox="1">
            <a:spLocks noChangeArrowheads="1"/>
          </p:cNvSpPr>
          <p:nvPr/>
        </p:nvSpPr>
        <p:spPr bwMode="auto">
          <a:xfrm>
            <a:off x="7512621" y="1986102"/>
            <a:ext cx="3930650" cy="830997"/>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dirty="0">
                <a:solidFill>
                  <a:srgbClr val="000000"/>
                </a:solidFill>
                <a:latin typeface="宋体" panose="02010600030101010101" pitchFamily="2" charset="-122"/>
              </a:rPr>
              <a:t>点击添加文字点击添加文字点击添加文字点击添加文字点击添加文字点击添加文字点击添加文字点击添加文字</a:t>
            </a:r>
            <a:endParaRPr lang="zh-CN" altLang="en-US" sz="1600" dirty="0">
              <a:solidFill>
                <a:srgbClr val="4D4D4D"/>
              </a:solidFill>
              <a:latin typeface="微软雅黑" panose="020B0503020204020204" pitchFamily="34" charset="-122"/>
              <a:ea typeface="微软雅黑" panose="020B0503020204020204" pitchFamily="34" charset="-122"/>
            </a:endParaRPr>
          </a:p>
        </p:txBody>
      </p:sp>
      <p:sp>
        <p:nvSpPr>
          <p:cNvPr id="26" name="TextBox 55"/>
          <p:cNvSpPr txBox="1">
            <a:spLocks noChangeArrowheads="1"/>
          </p:cNvSpPr>
          <p:nvPr/>
        </p:nvSpPr>
        <p:spPr bwMode="auto">
          <a:xfrm>
            <a:off x="7512621" y="3328052"/>
            <a:ext cx="3930650" cy="830997"/>
          </a:xfrm>
          <a:prstGeom prst="rect">
            <a:avLst/>
          </a:prstGeom>
          <a:noFill/>
          <a:ln w="9525">
            <a:solidFill>
              <a:schemeClr val="accent2"/>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dirty="0">
                <a:solidFill>
                  <a:srgbClr val="000000"/>
                </a:solidFill>
                <a:latin typeface="宋体" panose="02010600030101010101" pitchFamily="2" charset="-122"/>
              </a:rPr>
              <a:t>点击添加文字点击添加文字点击添加文字点击添加文字点击添加文字点击添加文字点击添加文字点击添加文字</a:t>
            </a:r>
            <a:endParaRPr lang="zh-CN" altLang="en-US" sz="1600" dirty="0">
              <a:solidFill>
                <a:srgbClr val="4D4D4D"/>
              </a:solidFill>
              <a:latin typeface="微软雅黑" panose="020B0503020204020204" pitchFamily="34" charset="-122"/>
              <a:ea typeface="微软雅黑" panose="020B0503020204020204" pitchFamily="34" charset="-122"/>
            </a:endParaRPr>
          </a:p>
        </p:txBody>
      </p:sp>
      <p:sp>
        <p:nvSpPr>
          <p:cNvPr id="27" name="TextBox 55"/>
          <p:cNvSpPr txBox="1">
            <a:spLocks noChangeArrowheads="1"/>
          </p:cNvSpPr>
          <p:nvPr/>
        </p:nvSpPr>
        <p:spPr bwMode="auto">
          <a:xfrm>
            <a:off x="7512621" y="4761714"/>
            <a:ext cx="3930650" cy="830997"/>
          </a:xfrm>
          <a:prstGeom prst="rect">
            <a:avLst/>
          </a:prstGeom>
          <a:noFill/>
          <a:ln w="9525">
            <a:solidFill>
              <a:schemeClr val="accent3"/>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dirty="0">
                <a:solidFill>
                  <a:srgbClr val="000000"/>
                </a:solidFill>
                <a:latin typeface="宋体" panose="02010600030101010101" pitchFamily="2" charset="-122"/>
              </a:rPr>
              <a:t>点击添加文字点击添加文字点击添加文字点击添加文字点击添加文字点击添加文字点击添加文字点击添加文字</a:t>
            </a:r>
            <a:endParaRPr lang="zh-CN" altLang="en-US" sz="1600" dirty="0">
              <a:solidFill>
                <a:srgbClr val="4D4D4D"/>
              </a:solidFill>
              <a:latin typeface="微软雅黑" panose="020B0503020204020204" pitchFamily="34" charset="-122"/>
              <a:ea typeface="微软雅黑" panose="020B0503020204020204" pitchFamily="34" charset="-122"/>
            </a:endParaRPr>
          </a:p>
        </p:txBody>
      </p:sp>
      <p:sp>
        <p:nvSpPr>
          <p:cNvPr id="28" name="TextBox 55"/>
          <p:cNvSpPr txBox="1">
            <a:spLocks noChangeArrowheads="1"/>
          </p:cNvSpPr>
          <p:nvPr/>
        </p:nvSpPr>
        <p:spPr bwMode="auto">
          <a:xfrm>
            <a:off x="2065206" y="1986102"/>
            <a:ext cx="3930650" cy="830997"/>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dirty="0">
                <a:solidFill>
                  <a:srgbClr val="000000"/>
                </a:solidFill>
                <a:latin typeface="宋体" panose="02010600030101010101" pitchFamily="2" charset="-122"/>
              </a:rPr>
              <a:t>点击添加文字点击添加文字点击添加文字点击添加文字点击添加文字点击添加文字点击添加文字点击添加文字</a:t>
            </a:r>
            <a:endParaRPr lang="zh-CN" altLang="en-US" sz="1600" dirty="0">
              <a:solidFill>
                <a:srgbClr val="4D4D4D"/>
              </a:solidFill>
              <a:latin typeface="微软雅黑" panose="020B0503020204020204" pitchFamily="34" charset="-122"/>
              <a:ea typeface="微软雅黑" panose="020B0503020204020204" pitchFamily="34" charset="-122"/>
            </a:endParaRPr>
          </a:p>
        </p:txBody>
      </p:sp>
      <p:sp>
        <p:nvSpPr>
          <p:cNvPr id="29" name="TextBox 55"/>
          <p:cNvSpPr txBox="1">
            <a:spLocks noChangeArrowheads="1"/>
          </p:cNvSpPr>
          <p:nvPr/>
        </p:nvSpPr>
        <p:spPr bwMode="auto">
          <a:xfrm>
            <a:off x="2065206" y="3328052"/>
            <a:ext cx="3930650" cy="830997"/>
          </a:xfrm>
          <a:prstGeom prst="rect">
            <a:avLst/>
          </a:prstGeom>
          <a:noFill/>
          <a:ln w="9525">
            <a:solidFill>
              <a:schemeClr val="accent2"/>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dirty="0">
                <a:solidFill>
                  <a:srgbClr val="000000"/>
                </a:solidFill>
                <a:latin typeface="宋体" panose="02010600030101010101" pitchFamily="2" charset="-122"/>
              </a:rPr>
              <a:t>点击添加文字点击添加文字点击添加文字点击添加文字点击添加文字点击添加文字点击添加文字点击添加文字</a:t>
            </a:r>
            <a:endParaRPr lang="zh-CN" altLang="en-US" sz="1600" dirty="0">
              <a:solidFill>
                <a:srgbClr val="4D4D4D"/>
              </a:solidFill>
              <a:latin typeface="微软雅黑" panose="020B0503020204020204" pitchFamily="34" charset="-122"/>
              <a:ea typeface="微软雅黑" panose="020B0503020204020204" pitchFamily="34" charset="-122"/>
            </a:endParaRPr>
          </a:p>
        </p:txBody>
      </p:sp>
      <p:sp>
        <p:nvSpPr>
          <p:cNvPr id="30" name="TextBox 55"/>
          <p:cNvSpPr txBox="1">
            <a:spLocks noChangeArrowheads="1"/>
          </p:cNvSpPr>
          <p:nvPr/>
        </p:nvSpPr>
        <p:spPr bwMode="auto">
          <a:xfrm>
            <a:off x="2065206" y="4761714"/>
            <a:ext cx="3930650" cy="830997"/>
          </a:xfrm>
          <a:prstGeom prst="rect">
            <a:avLst/>
          </a:prstGeom>
          <a:noFill/>
          <a:ln w="9525">
            <a:solidFill>
              <a:schemeClr val="accent3"/>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dirty="0">
                <a:solidFill>
                  <a:srgbClr val="000000"/>
                </a:solidFill>
                <a:latin typeface="宋体" panose="02010600030101010101" pitchFamily="2" charset="-122"/>
              </a:rPr>
              <a:t>点击添加文字点击添加文字点击添加文字点击添加文字点击添加文字点击添加文字点击添加文字点击添加文字</a:t>
            </a:r>
            <a:endParaRPr lang="zh-CN" altLang="en-US" sz="1600" dirty="0">
              <a:solidFill>
                <a:srgbClr val="4D4D4D"/>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49" presetClass="entr" presetSubtype="0" decel="100000"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350" fill="hold"/>
                                        <p:tgtEl>
                                          <p:spTgt spid="16"/>
                                        </p:tgtEl>
                                        <p:attrNameLst>
                                          <p:attrName>ppt_w</p:attrName>
                                        </p:attrNameLst>
                                      </p:cBhvr>
                                      <p:tavLst>
                                        <p:tav tm="0">
                                          <p:val>
                                            <p:fltVal val="0"/>
                                          </p:val>
                                        </p:tav>
                                        <p:tav tm="100000">
                                          <p:val>
                                            <p:strVal val="#ppt_w"/>
                                          </p:val>
                                        </p:tav>
                                      </p:tavLst>
                                    </p:anim>
                                    <p:anim calcmode="lin" valueType="num">
                                      <p:cBhvr>
                                        <p:cTn id="16" dur="350" fill="hold"/>
                                        <p:tgtEl>
                                          <p:spTgt spid="16"/>
                                        </p:tgtEl>
                                        <p:attrNameLst>
                                          <p:attrName>ppt_h</p:attrName>
                                        </p:attrNameLst>
                                      </p:cBhvr>
                                      <p:tavLst>
                                        <p:tav tm="0">
                                          <p:val>
                                            <p:fltVal val="0"/>
                                          </p:val>
                                        </p:tav>
                                        <p:tav tm="100000">
                                          <p:val>
                                            <p:strVal val="#ppt_h"/>
                                          </p:val>
                                        </p:tav>
                                      </p:tavLst>
                                    </p:anim>
                                    <p:anim calcmode="lin" valueType="num">
                                      <p:cBhvr>
                                        <p:cTn id="17" dur="350" fill="hold"/>
                                        <p:tgtEl>
                                          <p:spTgt spid="16"/>
                                        </p:tgtEl>
                                        <p:attrNameLst>
                                          <p:attrName>style.rotation</p:attrName>
                                        </p:attrNameLst>
                                      </p:cBhvr>
                                      <p:tavLst>
                                        <p:tav tm="0">
                                          <p:val>
                                            <p:fltVal val="360"/>
                                          </p:val>
                                        </p:tav>
                                        <p:tav tm="100000">
                                          <p:val>
                                            <p:fltVal val="0"/>
                                          </p:val>
                                        </p:tav>
                                      </p:tavLst>
                                    </p:anim>
                                    <p:animEffect transition="in" filter="fade">
                                      <p:cBhvr>
                                        <p:cTn id="18" dur="350"/>
                                        <p:tgtEl>
                                          <p:spTgt spid="16"/>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left)">
                                      <p:cBhvr>
                                        <p:cTn id="21" dur="500"/>
                                        <p:tgtEl>
                                          <p:spTgt spid="28"/>
                                        </p:tgtEl>
                                      </p:cBhvr>
                                    </p:animEffect>
                                  </p:childTnLst>
                                </p:cTn>
                              </p:par>
                            </p:childTnLst>
                          </p:cTn>
                        </p:par>
                        <p:par>
                          <p:cTn id="22" fill="hold">
                            <p:stCondLst>
                              <p:cond delay="1500"/>
                            </p:stCondLst>
                            <p:childTnLst>
                              <p:par>
                                <p:cTn id="23" presetID="49" presetClass="entr" presetSubtype="0" decel="100000" fill="hold" nodeType="after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350" fill="hold"/>
                                        <p:tgtEl>
                                          <p:spTgt spid="19"/>
                                        </p:tgtEl>
                                        <p:attrNameLst>
                                          <p:attrName>ppt_w</p:attrName>
                                        </p:attrNameLst>
                                      </p:cBhvr>
                                      <p:tavLst>
                                        <p:tav tm="0">
                                          <p:val>
                                            <p:fltVal val="0"/>
                                          </p:val>
                                        </p:tav>
                                        <p:tav tm="100000">
                                          <p:val>
                                            <p:strVal val="#ppt_w"/>
                                          </p:val>
                                        </p:tav>
                                      </p:tavLst>
                                    </p:anim>
                                    <p:anim calcmode="lin" valueType="num">
                                      <p:cBhvr>
                                        <p:cTn id="26" dur="350" fill="hold"/>
                                        <p:tgtEl>
                                          <p:spTgt spid="19"/>
                                        </p:tgtEl>
                                        <p:attrNameLst>
                                          <p:attrName>ppt_h</p:attrName>
                                        </p:attrNameLst>
                                      </p:cBhvr>
                                      <p:tavLst>
                                        <p:tav tm="0">
                                          <p:val>
                                            <p:fltVal val="0"/>
                                          </p:val>
                                        </p:tav>
                                        <p:tav tm="100000">
                                          <p:val>
                                            <p:strVal val="#ppt_h"/>
                                          </p:val>
                                        </p:tav>
                                      </p:tavLst>
                                    </p:anim>
                                    <p:anim calcmode="lin" valueType="num">
                                      <p:cBhvr>
                                        <p:cTn id="27" dur="350" fill="hold"/>
                                        <p:tgtEl>
                                          <p:spTgt spid="19"/>
                                        </p:tgtEl>
                                        <p:attrNameLst>
                                          <p:attrName>style.rotation</p:attrName>
                                        </p:attrNameLst>
                                      </p:cBhvr>
                                      <p:tavLst>
                                        <p:tav tm="0">
                                          <p:val>
                                            <p:fltVal val="360"/>
                                          </p:val>
                                        </p:tav>
                                        <p:tav tm="100000">
                                          <p:val>
                                            <p:fltVal val="0"/>
                                          </p:val>
                                        </p:tav>
                                      </p:tavLst>
                                    </p:anim>
                                    <p:animEffect transition="in" filter="fade">
                                      <p:cBhvr>
                                        <p:cTn id="28" dur="350"/>
                                        <p:tgtEl>
                                          <p:spTgt spid="19"/>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left)">
                                      <p:cBhvr>
                                        <p:cTn id="31" dur="500"/>
                                        <p:tgtEl>
                                          <p:spTgt spid="25"/>
                                        </p:tgtEl>
                                      </p:cBhvr>
                                    </p:animEffect>
                                  </p:childTnLst>
                                </p:cTn>
                              </p:par>
                            </p:childTnLst>
                          </p:cTn>
                        </p:par>
                        <p:par>
                          <p:cTn id="32" fill="hold">
                            <p:stCondLst>
                              <p:cond delay="2000"/>
                            </p:stCondLst>
                            <p:childTnLst>
                              <p:par>
                                <p:cTn id="33" presetID="49" presetClass="entr" presetSubtype="0" decel="100000"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p:cTn id="35" dur="350" fill="hold"/>
                                        <p:tgtEl>
                                          <p:spTgt spid="22"/>
                                        </p:tgtEl>
                                        <p:attrNameLst>
                                          <p:attrName>ppt_w</p:attrName>
                                        </p:attrNameLst>
                                      </p:cBhvr>
                                      <p:tavLst>
                                        <p:tav tm="0">
                                          <p:val>
                                            <p:fltVal val="0"/>
                                          </p:val>
                                        </p:tav>
                                        <p:tav tm="100000">
                                          <p:val>
                                            <p:strVal val="#ppt_w"/>
                                          </p:val>
                                        </p:tav>
                                      </p:tavLst>
                                    </p:anim>
                                    <p:anim calcmode="lin" valueType="num">
                                      <p:cBhvr>
                                        <p:cTn id="36" dur="350" fill="hold"/>
                                        <p:tgtEl>
                                          <p:spTgt spid="22"/>
                                        </p:tgtEl>
                                        <p:attrNameLst>
                                          <p:attrName>ppt_h</p:attrName>
                                        </p:attrNameLst>
                                      </p:cBhvr>
                                      <p:tavLst>
                                        <p:tav tm="0">
                                          <p:val>
                                            <p:fltVal val="0"/>
                                          </p:val>
                                        </p:tav>
                                        <p:tav tm="100000">
                                          <p:val>
                                            <p:strVal val="#ppt_h"/>
                                          </p:val>
                                        </p:tav>
                                      </p:tavLst>
                                    </p:anim>
                                    <p:anim calcmode="lin" valueType="num">
                                      <p:cBhvr>
                                        <p:cTn id="37" dur="350" fill="hold"/>
                                        <p:tgtEl>
                                          <p:spTgt spid="22"/>
                                        </p:tgtEl>
                                        <p:attrNameLst>
                                          <p:attrName>style.rotation</p:attrName>
                                        </p:attrNameLst>
                                      </p:cBhvr>
                                      <p:tavLst>
                                        <p:tav tm="0">
                                          <p:val>
                                            <p:fltVal val="360"/>
                                          </p:val>
                                        </p:tav>
                                        <p:tav tm="100000">
                                          <p:val>
                                            <p:fltVal val="0"/>
                                          </p:val>
                                        </p:tav>
                                      </p:tavLst>
                                    </p:anim>
                                    <p:animEffect transition="in" filter="fade">
                                      <p:cBhvr>
                                        <p:cTn id="38" dur="350"/>
                                        <p:tgtEl>
                                          <p:spTgt spid="22"/>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left)">
                                      <p:cBhvr>
                                        <p:cTn id="41" dur="500"/>
                                        <p:tgtEl>
                                          <p:spTgt spid="29"/>
                                        </p:tgtEl>
                                      </p:cBhvr>
                                    </p:animEffect>
                                  </p:childTnLst>
                                </p:cTn>
                              </p:par>
                            </p:childTnLst>
                          </p:cTn>
                        </p:par>
                        <p:par>
                          <p:cTn id="42" fill="hold">
                            <p:stCondLst>
                              <p:cond delay="2500"/>
                            </p:stCondLst>
                            <p:childTnLst>
                              <p:par>
                                <p:cTn id="43" presetID="49" presetClass="entr" presetSubtype="0" decel="100000"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350" fill="hold"/>
                                        <p:tgtEl>
                                          <p:spTgt spid="13"/>
                                        </p:tgtEl>
                                        <p:attrNameLst>
                                          <p:attrName>ppt_w</p:attrName>
                                        </p:attrNameLst>
                                      </p:cBhvr>
                                      <p:tavLst>
                                        <p:tav tm="0">
                                          <p:val>
                                            <p:fltVal val="0"/>
                                          </p:val>
                                        </p:tav>
                                        <p:tav tm="100000">
                                          <p:val>
                                            <p:strVal val="#ppt_w"/>
                                          </p:val>
                                        </p:tav>
                                      </p:tavLst>
                                    </p:anim>
                                    <p:anim calcmode="lin" valueType="num">
                                      <p:cBhvr>
                                        <p:cTn id="46" dur="350" fill="hold"/>
                                        <p:tgtEl>
                                          <p:spTgt spid="13"/>
                                        </p:tgtEl>
                                        <p:attrNameLst>
                                          <p:attrName>ppt_h</p:attrName>
                                        </p:attrNameLst>
                                      </p:cBhvr>
                                      <p:tavLst>
                                        <p:tav tm="0">
                                          <p:val>
                                            <p:fltVal val="0"/>
                                          </p:val>
                                        </p:tav>
                                        <p:tav tm="100000">
                                          <p:val>
                                            <p:strVal val="#ppt_h"/>
                                          </p:val>
                                        </p:tav>
                                      </p:tavLst>
                                    </p:anim>
                                    <p:anim calcmode="lin" valueType="num">
                                      <p:cBhvr>
                                        <p:cTn id="47" dur="350" fill="hold"/>
                                        <p:tgtEl>
                                          <p:spTgt spid="13"/>
                                        </p:tgtEl>
                                        <p:attrNameLst>
                                          <p:attrName>style.rotation</p:attrName>
                                        </p:attrNameLst>
                                      </p:cBhvr>
                                      <p:tavLst>
                                        <p:tav tm="0">
                                          <p:val>
                                            <p:fltVal val="360"/>
                                          </p:val>
                                        </p:tav>
                                        <p:tav tm="100000">
                                          <p:val>
                                            <p:fltVal val="0"/>
                                          </p:val>
                                        </p:tav>
                                      </p:tavLst>
                                    </p:anim>
                                    <p:animEffect transition="in" filter="fade">
                                      <p:cBhvr>
                                        <p:cTn id="48" dur="350"/>
                                        <p:tgtEl>
                                          <p:spTgt spid="13"/>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wipe(left)">
                                      <p:cBhvr>
                                        <p:cTn id="51" dur="500"/>
                                        <p:tgtEl>
                                          <p:spTgt spid="26"/>
                                        </p:tgtEl>
                                      </p:cBhvr>
                                    </p:animEffect>
                                  </p:childTnLst>
                                </p:cTn>
                              </p:par>
                            </p:childTnLst>
                          </p:cTn>
                        </p:par>
                        <p:par>
                          <p:cTn id="52" fill="hold">
                            <p:stCondLst>
                              <p:cond delay="3000"/>
                            </p:stCondLst>
                            <p:childTnLst>
                              <p:par>
                                <p:cTn id="53" presetID="49" presetClass="entr" presetSubtype="0" decel="100000" fill="hold" nodeType="after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350" fill="hold"/>
                                        <p:tgtEl>
                                          <p:spTgt spid="10"/>
                                        </p:tgtEl>
                                        <p:attrNameLst>
                                          <p:attrName>ppt_w</p:attrName>
                                        </p:attrNameLst>
                                      </p:cBhvr>
                                      <p:tavLst>
                                        <p:tav tm="0">
                                          <p:val>
                                            <p:fltVal val="0"/>
                                          </p:val>
                                        </p:tav>
                                        <p:tav tm="100000">
                                          <p:val>
                                            <p:strVal val="#ppt_w"/>
                                          </p:val>
                                        </p:tav>
                                      </p:tavLst>
                                    </p:anim>
                                    <p:anim calcmode="lin" valueType="num">
                                      <p:cBhvr>
                                        <p:cTn id="56" dur="350" fill="hold"/>
                                        <p:tgtEl>
                                          <p:spTgt spid="10"/>
                                        </p:tgtEl>
                                        <p:attrNameLst>
                                          <p:attrName>ppt_h</p:attrName>
                                        </p:attrNameLst>
                                      </p:cBhvr>
                                      <p:tavLst>
                                        <p:tav tm="0">
                                          <p:val>
                                            <p:fltVal val="0"/>
                                          </p:val>
                                        </p:tav>
                                        <p:tav tm="100000">
                                          <p:val>
                                            <p:strVal val="#ppt_h"/>
                                          </p:val>
                                        </p:tav>
                                      </p:tavLst>
                                    </p:anim>
                                    <p:anim calcmode="lin" valueType="num">
                                      <p:cBhvr>
                                        <p:cTn id="57" dur="350" fill="hold"/>
                                        <p:tgtEl>
                                          <p:spTgt spid="10"/>
                                        </p:tgtEl>
                                        <p:attrNameLst>
                                          <p:attrName>style.rotation</p:attrName>
                                        </p:attrNameLst>
                                      </p:cBhvr>
                                      <p:tavLst>
                                        <p:tav tm="0">
                                          <p:val>
                                            <p:fltVal val="360"/>
                                          </p:val>
                                        </p:tav>
                                        <p:tav tm="100000">
                                          <p:val>
                                            <p:fltVal val="0"/>
                                          </p:val>
                                        </p:tav>
                                      </p:tavLst>
                                    </p:anim>
                                    <p:animEffect transition="in" filter="fade">
                                      <p:cBhvr>
                                        <p:cTn id="58" dur="350"/>
                                        <p:tgtEl>
                                          <p:spTgt spid="10"/>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wipe(left)">
                                      <p:cBhvr>
                                        <p:cTn id="61" dur="500"/>
                                        <p:tgtEl>
                                          <p:spTgt spid="30"/>
                                        </p:tgtEl>
                                      </p:cBhvr>
                                    </p:animEffect>
                                  </p:childTnLst>
                                </p:cTn>
                              </p:par>
                            </p:childTnLst>
                          </p:cTn>
                        </p:par>
                        <p:par>
                          <p:cTn id="62" fill="hold">
                            <p:stCondLst>
                              <p:cond delay="3500"/>
                            </p:stCondLst>
                            <p:childTnLst>
                              <p:par>
                                <p:cTn id="63" presetID="49" presetClass="entr" presetSubtype="0" decel="100000" fill="hold" nodeType="afterEffect">
                                  <p:stCondLst>
                                    <p:cond delay="0"/>
                                  </p:stCondLst>
                                  <p:childTnLst>
                                    <p:set>
                                      <p:cBhvr>
                                        <p:cTn id="64" dur="1" fill="hold">
                                          <p:stCondLst>
                                            <p:cond delay="0"/>
                                          </p:stCondLst>
                                        </p:cTn>
                                        <p:tgtEl>
                                          <p:spTgt spid="7"/>
                                        </p:tgtEl>
                                        <p:attrNameLst>
                                          <p:attrName>style.visibility</p:attrName>
                                        </p:attrNameLst>
                                      </p:cBhvr>
                                      <p:to>
                                        <p:strVal val="visible"/>
                                      </p:to>
                                    </p:set>
                                    <p:anim calcmode="lin" valueType="num">
                                      <p:cBhvr>
                                        <p:cTn id="65" dur="350" fill="hold"/>
                                        <p:tgtEl>
                                          <p:spTgt spid="7"/>
                                        </p:tgtEl>
                                        <p:attrNameLst>
                                          <p:attrName>ppt_w</p:attrName>
                                        </p:attrNameLst>
                                      </p:cBhvr>
                                      <p:tavLst>
                                        <p:tav tm="0">
                                          <p:val>
                                            <p:fltVal val="0"/>
                                          </p:val>
                                        </p:tav>
                                        <p:tav tm="100000">
                                          <p:val>
                                            <p:strVal val="#ppt_w"/>
                                          </p:val>
                                        </p:tav>
                                      </p:tavLst>
                                    </p:anim>
                                    <p:anim calcmode="lin" valueType="num">
                                      <p:cBhvr>
                                        <p:cTn id="66" dur="350" fill="hold"/>
                                        <p:tgtEl>
                                          <p:spTgt spid="7"/>
                                        </p:tgtEl>
                                        <p:attrNameLst>
                                          <p:attrName>ppt_h</p:attrName>
                                        </p:attrNameLst>
                                      </p:cBhvr>
                                      <p:tavLst>
                                        <p:tav tm="0">
                                          <p:val>
                                            <p:fltVal val="0"/>
                                          </p:val>
                                        </p:tav>
                                        <p:tav tm="100000">
                                          <p:val>
                                            <p:strVal val="#ppt_h"/>
                                          </p:val>
                                        </p:tav>
                                      </p:tavLst>
                                    </p:anim>
                                    <p:anim calcmode="lin" valueType="num">
                                      <p:cBhvr>
                                        <p:cTn id="67" dur="350" fill="hold"/>
                                        <p:tgtEl>
                                          <p:spTgt spid="7"/>
                                        </p:tgtEl>
                                        <p:attrNameLst>
                                          <p:attrName>style.rotation</p:attrName>
                                        </p:attrNameLst>
                                      </p:cBhvr>
                                      <p:tavLst>
                                        <p:tav tm="0">
                                          <p:val>
                                            <p:fltVal val="360"/>
                                          </p:val>
                                        </p:tav>
                                        <p:tav tm="100000">
                                          <p:val>
                                            <p:fltVal val="0"/>
                                          </p:val>
                                        </p:tav>
                                      </p:tavLst>
                                    </p:anim>
                                    <p:animEffect transition="in" filter="fade">
                                      <p:cBhvr>
                                        <p:cTn id="68" dur="350"/>
                                        <p:tgtEl>
                                          <p:spTgt spid="7"/>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wipe(left)">
                                      <p:cBhvr>
                                        <p:cTn id="7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H_Entry_1"/>
          <p:cNvSpPr/>
          <p:nvPr>
            <p:custDataLst>
              <p:tags r:id="rId1"/>
            </p:custDataLst>
          </p:nvPr>
        </p:nvSpPr>
        <p:spPr>
          <a:xfrm>
            <a:off x="3853630" y="2898827"/>
            <a:ext cx="7373170" cy="1060346"/>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5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5" name="MH_Number_1"/>
          <p:cNvSpPr/>
          <p:nvPr>
            <p:custDataLst>
              <p:tags r:id="rId2"/>
            </p:custDataLst>
          </p:nvPr>
        </p:nvSpPr>
        <p:spPr>
          <a:xfrm>
            <a:off x="1418433" y="2276601"/>
            <a:ext cx="2306355" cy="2304797"/>
          </a:xfrm>
          <a:prstGeom prst="ellipse">
            <a:avLst/>
          </a:prstGeom>
          <a:noFill/>
          <a:ln w="76200">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15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2</a:t>
            </a:r>
            <a:endParaRPr lang="zh-CN" altLang="en-US" sz="115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矩形: 圆角 5"/>
          <p:cNvSpPr/>
          <p:nvPr/>
        </p:nvSpPr>
        <p:spPr>
          <a:xfrm>
            <a:off x="584200" y="863600"/>
            <a:ext cx="11036300" cy="5124450"/>
          </a:xfrm>
          <a:prstGeom prst="roundRect">
            <a:avLst>
              <a:gd name="adj" fmla="val 0"/>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grpSp>
        <p:nvGrpSpPr>
          <p:cNvPr id="7" name="组合 6"/>
          <p:cNvGrpSpPr/>
          <p:nvPr/>
        </p:nvGrpSpPr>
        <p:grpSpPr>
          <a:xfrm>
            <a:off x="11214161" y="5266590"/>
            <a:ext cx="997584" cy="1363516"/>
            <a:chOff x="2112963" y="3560763"/>
            <a:chExt cx="2449513" cy="3348038"/>
          </a:xfrm>
        </p:grpSpPr>
        <p:sp>
          <p:nvSpPr>
            <p:cNvPr id="8" name="Freeform 5"/>
            <p:cNvSpPr/>
            <p:nvPr/>
          </p:nvSpPr>
          <p:spPr bwMode="auto">
            <a:xfrm>
              <a:off x="2112963" y="3992563"/>
              <a:ext cx="2449513" cy="2916238"/>
            </a:xfrm>
            <a:custGeom>
              <a:avLst/>
              <a:gdLst>
                <a:gd name="T0" fmla="*/ 466 w 577"/>
                <a:gd name="T1" fmla="*/ 580 h 687"/>
                <a:gd name="T2" fmla="*/ 108 w 577"/>
                <a:gd name="T3" fmla="*/ 429 h 687"/>
                <a:gd name="T4" fmla="*/ 166 w 577"/>
                <a:gd name="T5" fmla="*/ 20 h 687"/>
                <a:gd name="T6" fmla="*/ 306 w 577"/>
                <a:gd name="T7" fmla="*/ 308 h 687"/>
                <a:gd name="T8" fmla="*/ 466 w 577"/>
                <a:gd name="T9" fmla="*/ 580 h 687"/>
              </a:gdLst>
              <a:ahLst/>
              <a:cxnLst>
                <a:cxn ang="0">
                  <a:pos x="T0" y="T1"/>
                </a:cxn>
                <a:cxn ang="0">
                  <a:pos x="T2" y="T3"/>
                </a:cxn>
                <a:cxn ang="0">
                  <a:pos x="T4" y="T5"/>
                </a:cxn>
                <a:cxn ang="0">
                  <a:pos x="T6" y="T7"/>
                </a:cxn>
                <a:cxn ang="0">
                  <a:pos x="T8" y="T9"/>
                </a:cxn>
              </a:cxnLst>
              <a:rect l="0" t="0" r="r" b="b"/>
              <a:pathLst>
                <a:path w="577" h="687">
                  <a:moveTo>
                    <a:pt x="466" y="580"/>
                  </a:moveTo>
                  <a:cubicBezTo>
                    <a:pt x="385" y="687"/>
                    <a:pt x="205" y="667"/>
                    <a:pt x="108" y="429"/>
                  </a:cubicBezTo>
                  <a:cubicBezTo>
                    <a:pt x="0" y="163"/>
                    <a:pt x="89" y="0"/>
                    <a:pt x="166" y="20"/>
                  </a:cubicBezTo>
                  <a:cubicBezTo>
                    <a:pt x="250" y="41"/>
                    <a:pt x="221" y="214"/>
                    <a:pt x="306" y="308"/>
                  </a:cubicBezTo>
                  <a:cubicBezTo>
                    <a:pt x="375" y="384"/>
                    <a:pt x="577" y="432"/>
                    <a:pt x="466" y="580"/>
                  </a:cubicBezTo>
                  <a:close/>
                </a:path>
              </a:pathLst>
            </a:custGeom>
            <a:solidFill>
              <a:srgbClr val="4639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6"/>
            <p:cNvSpPr/>
            <p:nvPr/>
          </p:nvSpPr>
          <p:spPr bwMode="auto">
            <a:xfrm>
              <a:off x="2211388" y="3963988"/>
              <a:ext cx="1001713" cy="669925"/>
            </a:xfrm>
            <a:custGeom>
              <a:avLst/>
              <a:gdLst>
                <a:gd name="T0" fmla="*/ 0 w 236"/>
                <a:gd name="T1" fmla="*/ 115 h 158"/>
                <a:gd name="T2" fmla="*/ 145 w 236"/>
                <a:gd name="T3" fmla="*/ 11 h 158"/>
                <a:gd name="T4" fmla="*/ 236 w 236"/>
                <a:gd name="T5" fmla="*/ 131 h 158"/>
                <a:gd name="T6" fmla="*/ 158 w 236"/>
                <a:gd name="T7" fmla="*/ 118 h 158"/>
                <a:gd name="T8" fmla="*/ 99 w 236"/>
                <a:gd name="T9" fmla="*/ 158 h 158"/>
                <a:gd name="T10" fmla="*/ 85 w 236"/>
                <a:gd name="T11" fmla="*/ 92 h 158"/>
                <a:gd name="T12" fmla="*/ 0 w 236"/>
                <a:gd name="T13" fmla="*/ 115 h 158"/>
              </a:gdLst>
              <a:ahLst/>
              <a:cxnLst>
                <a:cxn ang="0">
                  <a:pos x="T0" y="T1"/>
                </a:cxn>
                <a:cxn ang="0">
                  <a:pos x="T2" y="T3"/>
                </a:cxn>
                <a:cxn ang="0">
                  <a:pos x="T4" y="T5"/>
                </a:cxn>
                <a:cxn ang="0">
                  <a:pos x="T6" y="T7"/>
                </a:cxn>
                <a:cxn ang="0">
                  <a:pos x="T8" y="T9"/>
                </a:cxn>
                <a:cxn ang="0">
                  <a:pos x="T10" y="T11"/>
                </a:cxn>
                <a:cxn ang="0">
                  <a:pos x="T12" y="T13"/>
                </a:cxn>
              </a:cxnLst>
              <a:rect l="0" t="0" r="r" b="b"/>
              <a:pathLst>
                <a:path w="236" h="158">
                  <a:moveTo>
                    <a:pt x="0" y="115"/>
                  </a:moveTo>
                  <a:cubicBezTo>
                    <a:pt x="41" y="111"/>
                    <a:pt x="61" y="0"/>
                    <a:pt x="145" y="11"/>
                  </a:cubicBezTo>
                  <a:cubicBezTo>
                    <a:pt x="223" y="22"/>
                    <a:pt x="192" y="125"/>
                    <a:pt x="236" y="131"/>
                  </a:cubicBezTo>
                  <a:cubicBezTo>
                    <a:pt x="197" y="149"/>
                    <a:pt x="170" y="140"/>
                    <a:pt x="158" y="118"/>
                  </a:cubicBezTo>
                  <a:cubicBezTo>
                    <a:pt x="142" y="149"/>
                    <a:pt x="99" y="158"/>
                    <a:pt x="99" y="158"/>
                  </a:cubicBezTo>
                  <a:cubicBezTo>
                    <a:pt x="84" y="132"/>
                    <a:pt x="81" y="107"/>
                    <a:pt x="85" y="92"/>
                  </a:cubicBezTo>
                  <a:cubicBezTo>
                    <a:pt x="65" y="116"/>
                    <a:pt x="24" y="122"/>
                    <a:pt x="0" y="115"/>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7"/>
            <p:cNvSpPr/>
            <p:nvPr/>
          </p:nvSpPr>
          <p:spPr bwMode="auto">
            <a:xfrm>
              <a:off x="2597150" y="3560763"/>
              <a:ext cx="492125" cy="623888"/>
            </a:xfrm>
            <a:custGeom>
              <a:avLst/>
              <a:gdLst>
                <a:gd name="T0" fmla="*/ 103 w 116"/>
                <a:gd name="T1" fmla="*/ 17 h 147"/>
                <a:gd name="T2" fmla="*/ 58 w 116"/>
                <a:gd name="T3" fmla="*/ 20 h 147"/>
                <a:gd name="T4" fmla="*/ 35 w 116"/>
                <a:gd name="T5" fmla="*/ 106 h 147"/>
                <a:gd name="T6" fmla="*/ 1 w 116"/>
                <a:gd name="T7" fmla="*/ 130 h 147"/>
                <a:gd name="T8" fmla="*/ 59 w 116"/>
                <a:gd name="T9" fmla="*/ 135 h 147"/>
                <a:gd name="T10" fmla="*/ 70 w 116"/>
                <a:gd name="T11" fmla="*/ 75 h 147"/>
                <a:gd name="T12" fmla="*/ 103 w 116"/>
                <a:gd name="T13" fmla="*/ 17 h 147"/>
              </a:gdLst>
              <a:ahLst/>
              <a:cxnLst>
                <a:cxn ang="0">
                  <a:pos x="T0" y="T1"/>
                </a:cxn>
                <a:cxn ang="0">
                  <a:pos x="T2" y="T3"/>
                </a:cxn>
                <a:cxn ang="0">
                  <a:pos x="T4" y="T5"/>
                </a:cxn>
                <a:cxn ang="0">
                  <a:pos x="T6" y="T7"/>
                </a:cxn>
                <a:cxn ang="0">
                  <a:pos x="T8" y="T9"/>
                </a:cxn>
                <a:cxn ang="0">
                  <a:pos x="T10" y="T11"/>
                </a:cxn>
                <a:cxn ang="0">
                  <a:pos x="T12" y="T13"/>
                </a:cxn>
              </a:cxnLst>
              <a:rect l="0" t="0" r="r" b="b"/>
              <a:pathLst>
                <a:path w="116" h="147">
                  <a:moveTo>
                    <a:pt x="103" y="17"/>
                  </a:moveTo>
                  <a:cubicBezTo>
                    <a:pt x="91" y="4"/>
                    <a:pt x="64" y="0"/>
                    <a:pt x="58" y="20"/>
                  </a:cubicBezTo>
                  <a:cubicBezTo>
                    <a:pt x="53" y="41"/>
                    <a:pt x="36" y="91"/>
                    <a:pt x="35" y="106"/>
                  </a:cubicBezTo>
                  <a:cubicBezTo>
                    <a:pt x="34" y="120"/>
                    <a:pt x="3" y="113"/>
                    <a:pt x="1" y="130"/>
                  </a:cubicBezTo>
                  <a:cubicBezTo>
                    <a:pt x="0" y="147"/>
                    <a:pt x="38" y="144"/>
                    <a:pt x="59" y="135"/>
                  </a:cubicBezTo>
                  <a:cubicBezTo>
                    <a:pt x="79" y="127"/>
                    <a:pt x="61" y="107"/>
                    <a:pt x="70" y="75"/>
                  </a:cubicBezTo>
                  <a:cubicBezTo>
                    <a:pt x="79" y="43"/>
                    <a:pt x="116" y="20"/>
                    <a:pt x="103" y="17"/>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0" name="组合 19"/>
          <p:cNvGrpSpPr/>
          <p:nvPr/>
        </p:nvGrpSpPr>
        <p:grpSpPr>
          <a:xfrm>
            <a:off x="4222088" y="4772733"/>
            <a:ext cx="729277" cy="989179"/>
            <a:chOff x="1554163" y="4968875"/>
            <a:chExt cx="1790700" cy="2428876"/>
          </a:xfrm>
        </p:grpSpPr>
        <p:sp>
          <p:nvSpPr>
            <p:cNvPr id="21" name="Freeform 17"/>
            <p:cNvSpPr/>
            <p:nvPr/>
          </p:nvSpPr>
          <p:spPr bwMode="auto">
            <a:xfrm>
              <a:off x="1554163" y="5202238"/>
              <a:ext cx="1790700" cy="2195513"/>
            </a:xfrm>
            <a:custGeom>
              <a:avLst/>
              <a:gdLst>
                <a:gd name="T0" fmla="*/ 264 w 422"/>
                <a:gd name="T1" fmla="*/ 33 h 517"/>
                <a:gd name="T2" fmla="*/ 334 w 422"/>
                <a:gd name="T3" fmla="*/ 164 h 517"/>
                <a:gd name="T4" fmla="*/ 328 w 422"/>
                <a:gd name="T5" fmla="*/ 440 h 517"/>
                <a:gd name="T6" fmla="*/ 8 w 422"/>
                <a:gd name="T7" fmla="*/ 315 h 517"/>
                <a:gd name="T8" fmla="*/ 123 w 422"/>
                <a:gd name="T9" fmla="*/ 122 h 517"/>
                <a:gd name="T10" fmla="*/ 264 w 422"/>
                <a:gd name="T11" fmla="*/ 33 h 517"/>
              </a:gdLst>
              <a:ahLst/>
              <a:cxnLst>
                <a:cxn ang="0">
                  <a:pos x="T0" y="T1"/>
                </a:cxn>
                <a:cxn ang="0">
                  <a:pos x="T2" y="T3"/>
                </a:cxn>
                <a:cxn ang="0">
                  <a:pos x="T4" y="T5"/>
                </a:cxn>
                <a:cxn ang="0">
                  <a:pos x="T6" y="T7"/>
                </a:cxn>
                <a:cxn ang="0">
                  <a:pos x="T8" y="T9"/>
                </a:cxn>
                <a:cxn ang="0">
                  <a:pos x="T10" y="T11"/>
                </a:cxn>
              </a:cxnLst>
              <a:rect l="0" t="0" r="r" b="b"/>
              <a:pathLst>
                <a:path w="422" h="517">
                  <a:moveTo>
                    <a:pt x="264" y="33"/>
                  </a:moveTo>
                  <a:cubicBezTo>
                    <a:pt x="324" y="56"/>
                    <a:pt x="332" y="118"/>
                    <a:pt x="334" y="164"/>
                  </a:cubicBezTo>
                  <a:cubicBezTo>
                    <a:pt x="335" y="210"/>
                    <a:pt x="422" y="364"/>
                    <a:pt x="328" y="440"/>
                  </a:cubicBezTo>
                  <a:cubicBezTo>
                    <a:pt x="235" y="517"/>
                    <a:pt x="21" y="471"/>
                    <a:pt x="8" y="315"/>
                  </a:cubicBezTo>
                  <a:cubicBezTo>
                    <a:pt x="0" y="220"/>
                    <a:pt x="85" y="163"/>
                    <a:pt x="123" y="122"/>
                  </a:cubicBezTo>
                  <a:cubicBezTo>
                    <a:pt x="152" y="90"/>
                    <a:pt x="180" y="0"/>
                    <a:pt x="264" y="33"/>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8"/>
            <p:cNvSpPr/>
            <p:nvPr/>
          </p:nvSpPr>
          <p:spPr bwMode="auto">
            <a:xfrm>
              <a:off x="2249488" y="5538788"/>
              <a:ext cx="258763" cy="355600"/>
            </a:xfrm>
            <a:custGeom>
              <a:avLst/>
              <a:gdLst>
                <a:gd name="T0" fmla="*/ 43 w 61"/>
                <a:gd name="T1" fmla="*/ 9 h 84"/>
                <a:gd name="T2" fmla="*/ 19 w 61"/>
                <a:gd name="T3" fmla="*/ 76 h 84"/>
                <a:gd name="T4" fmla="*/ 43 w 61"/>
                <a:gd name="T5" fmla="*/ 9 h 84"/>
              </a:gdLst>
              <a:ahLst/>
              <a:cxnLst>
                <a:cxn ang="0">
                  <a:pos x="T0" y="T1"/>
                </a:cxn>
                <a:cxn ang="0">
                  <a:pos x="T2" y="T3"/>
                </a:cxn>
                <a:cxn ang="0">
                  <a:pos x="T4" y="T5"/>
                </a:cxn>
              </a:cxnLst>
              <a:rect l="0" t="0" r="r" b="b"/>
              <a:pathLst>
                <a:path w="61" h="84">
                  <a:moveTo>
                    <a:pt x="43" y="9"/>
                  </a:moveTo>
                  <a:cubicBezTo>
                    <a:pt x="61" y="18"/>
                    <a:pt x="37" y="84"/>
                    <a:pt x="19" y="76"/>
                  </a:cubicBezTo>
                  <a:cubicBezTo>
                    <a:pt x="0" y="68"/>
                    <a:pt x="24" y="0"/>
                    <a:pt x="43" y="9"/>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9"/>
            <p:cNvSpPr/>
            <p:nvPr/>
          </p:nvSpPr>
          <p:spPr bwMode="auto">
            <a:xfrm>
              <a:off x="1970088" y="6081713"/>
              <a:ext cx="309563" cy="474663"/>
            </a:xfrm>
            <a:custGeom>
              <a:avLst/>
              <a:gdLst>
                <a:gd name="T0" fmla="*/ 48 w 73"/>
                <a:gd name="T1" fmla="*/ 9 h 112"/>
                <a:gd name="T2" fmla="*/ 47 w 73"/>
                <a:gd name="T3" fmla="*/ 95 h 112"/>
                <a:gd name="T4" fmla="*/ 0 w 73"/>
                <a:gd name="T5" fmla="*/ 67 h 112"/>
                <a:gd name="T6" fmla="*/ 48 w 73"/>
                <a:gd name="T7" fmla="*/ 9 h 112"/>
              </a:gdLst>
              <a:ahLst/>
              <a:cxnLst>
                <a:cxn ang="0">
                  <a:pos x="T0" y="T1"/>
                </a:cxn>
                <a:cxn ang="0">
                  <a:pos x="T2" y="T3"/>
                </a:cxn>
                <a:cxn ang="0">
                  <a:pos x="T4" y="T5"/>
                </a:cxn>
                <a:cxn ang="0">
                  <a:pos x="T6" y="T7"/>
                </a:cxn>
              </a:cxnLst>
              <a:rect l="0" t="0" r="r" b="b"/>
              <a:pathLst>
                <a:path w="73" h="112">
                  <a:moveTo>
                    <a:pt x="48" y="9"/>
                  </a:moveTo>
                  <a:cubicBezTo>
                    <a:pt x="61" y="17"/>
                    <a:pt x="73" y="78"/>
                    <a:pt x="47" y="95"/>
                  </a:cubicBezTo>
                  <a:cubicBezTo>
                    <a:pt x="21" y="112"/>
                    <a:pt x="0" y="95"/>
                    <a:pt x="0" y="67"/>
                  </a:cubicBezTo>
                  <a:cubicBezTo>
                    <a:pt x="0" y="38"/>
                    <a:pt x="35" y="0"/>
                    <a:pt x="48" y="9"/>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0"/>
            <p:cNvSpPr/>
            <p:nvPr/>
          </p:nvSpPr>
          <p:spPr bwMode="auto">
            <a:xfrm>
              <a:off x="2592388" y="4968875"/>
              <a:ext cx="276225" cy="458788"/>
            </a:xfrm>
            <a:custGeom>
              <a:avLst/>
              <a:gdLst>
                <a:gd name="T0" fmla="*/ 13 w 65"/>
                <a:gd name="T1" fmla="*/ 99 h 108"/>
                <a:gd name="T2" fmla="*/ 40 w 65"/>
                <a:gd name="T3" fmla="*/ 58 h 108"/>
                <a:gd name="T4" fmla="*/ 43 w 65"/>
                <a:gd name="T5" fmla="*/ 8 h 108"/>
                <a:gd name="T6" fmla="*/ 27 w 65"/>
                <a:gd name="T7" fmla="*/ 53 h 108"/>
                <a:gd name="T8" fmla="*/ 13 w 65"/>
                <a:gd name="T9" fmla="*/ 99 h 108"/>
              </a:gdLst>
              <a:ahLst/>
              <a:cxnLst>
                <a:cxn ang="0">
                  <a:pos x="T0" y="T1"/>
                </a:cxn>
                <a:cxn ang="0">
                  <a:pos x="T2" y="T3"/>
                </a:cxn>
                <a:cxn ang="0">
                  <a:pos x="T4" y="T5"/>
                </a:cxn>
                <a:cxn ang="0">
                  <a:pos x="T6" y="T7"/>
                </a:cxn>
                <a:cxn ang="0">
                  <a:pos x="T8" y="T9"/>
                </a:cxn>
              </a:cxnLst>
              <a:rect l="0" t="0" r="r" b="b"/>
              <a:pathLst>
                <a:path w="65" h="108">
                  <a:moveTo>
                    <a:pt x="13" y="99"/>
                  </a:moveTo>
                  <a:cubicBezTo>
                    <a:pt x="31" y="108"/>
                    <a:pt x="36" y="80"/>
                    <a:pt x="40" y="58"/>
                  </a:cubicBezTo>
                  <a:cubicBezTo>
                    <a:pt x="44" y="36"/>
                    <a:pt x="65" y="17"/>
                    <a:pt x="43" y="8"/>
                  </a:cubicBezTo>
                  <a:cubicBezTo>
                    <a:pt x="21" y="0"/>
                    <a:pt x="33" y="31"/>
                    <a:pt x="27" y="53"/>
                  </a:cubicBezTo>
                  <a:cubicBezTo>
                    <a:pt x="21" y="74"/>
                    <a:pt x="0" y="93"/>
                    <a:pt x="13" y="99"/>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5" name="组合 24"/>
          <p:cNvGrpSpPr/>
          <p:nvPr/>
        </p:nvGrpSpPr>
        <p:grpSpPr>
          <a:xfrm>
            <a:off x="6900285" y="5156417"/>
            <a:ext cx="620661" cy="857288"/>
            <a:chOff x="3335338" y="4035425"/>
            <a:chExt cx="1524000" cy="2105026"/>
          </a:xfrm>
        </p:grpSpPr>
        <p:grpSp>
          <p:nvGrpSpPr>
            <p:cNvPr id="26" name="组合 25"/>
            <p:cNvGrpSpPr/>
            <p:nvPr/>
          </p:nvGrpSpPr>
          <p:grpSpPr>
            <a:xfrm>
              <a:off x="3335338" y="4035425"/>
              <a:ext cx="1524000" cy="2105026"/>
              <a:chOff x="3335338" y="4035425"/>
              <a:chExt cx="1524000" cy="2105026"/>
            </a:xfrm>
          </p:grpSpPr>
          <p:sp>
            <p:nvSpPr>
              <p:cNvPr id="28" name="Freeform 22"/>
              <p:cNvSpPr/>
              <p:nvPr/>
            </p:nvSpPr>
            <p:spPr bwMode="auto">
              <a:xfrm>
                <a:off x="3335338" y="4922838"/>
                <a:ext cx="1524000" cy="1217613"/>
              </a:xfrm>
              <a:custGeom>
                <a:avLst/>
                <a:gdLst>
                  <a:gd name="T0" fmla="*/ 146 w 359"/>
                  <a:gd name="T1" fmla="*/ 248 h 287"/>
                  <a:gd name="T2" fmla="*/ 74 w 359"/>
                  <a:gd name="T3" fmla="*/ 24 h 287"/>
                  <a:gd name="T4" fmla="*/ 192 w 359"/>
                  <a:gd name="T5" fmla="*/ 46 h 287"/>
                  <a:gd name="T6" fmla="*/ 319 w 359"/>
                  <a:gd name="T7" fmla="*/ 88 h 287"/>
                  <a:gd name="T8" fmla="*/ 146 w 359"/>
                  <a:gd name="T9" fmla="*/ 248 h 287"/>
                </a:gdLst>
                <a:ahLst/>
                <a:cxnLst>
                  <a:cxn ang="0">
                    <a:pos x="T0" y="T1"/>
                  </a:cxn>
                  <a:cxn ang="0">
                    <a:pos x="T2" y="T3"/>
                  </a:cxn>
                  <a:cxn ang="0">
                    <a:pos x="T4" y="T5"/>
                  </a:cxn>
                  <a:cxn ang="0">
                    <a:pos x="T6" y="T7"/>
                  </a:cxn>
                  <a:cxn ang="0">
                    <a:pos x="T8" y="T9"/>
                  </a:cxn>
                </a:cxnLst>
                <a:rect l="0" t="0" r="r" b="b"/>
                <a:pathLst>
                  <a:path w="359" h="287">
                    <a:moveTo>
                      <a:pt x="146" y="248"/>
                    </a:moveTo>
                    <a:cubicBezTo>
                      <a:pt x="0" y="210"/>
                      <a:pt x="15" y="48"/>
                      <a:pt x="74" y="24"/>
                    </a:cubicBezTo>
                    <a:cubicBezTo>
                      <a:pt x="133" y="0"/>
                      <a:pt x="136" y="32"/>
                      <a:pt x="192" y="46"/>
                    </a:cubicBezTo>
                    <a:cubicBezTo>
                      <a:pt x="247" y="61"/>
                      <a:pt x="280" y="38"/>
                      <a:pt x="319" y="88"/>
                    </a:cubicBezTo>
                    <a:cubicBezTo>
                      <a:pt x="359" y="138"/>
                      <a:pt x="292" y="287"/>
                      <a:pt x="146" y="248"/>
                    </a:cubicBezTo>
                    <a:close/>
                  </a:path>
                </a:pathLst>
              </a:custGeom>
              <a:solidFill>
                <a:srgbClr val="E660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3"/>
              <p:cNvSpPr>
                <a:spLocks noEditPoints="1"/>
              </p:cNvSpPr>
              <p:nvPr/>
            </p:nvSpPr>
            <p:spPr bwMode="auto">
              <a:xfrm>
                <a:off x="3616325" y="4035425"/>
                <a:ext cx="788988" cy="938213"/>
              </a:xfrm>
              <a:custGeom>
                <a:avLst/>
                <a:gdLst>
                  <a:gd name="T0" fmla="*/ 112 w 186"/>
                  <a:gd name="T1" fmla="*/ 21 h 221"/>
                  <a:gd name="T2" fmla="*/ 147 w 186"/>
                  <a:gd name="T3" fmla="*/ 68 h 221"/>
                  <a:gd name="T4" fmla="*/ 144 w 186"/>
                  <a:gd name="T5" fmla="*/ 79 h 221"/>
                  <a:gd name="T6" fmla="*/ 148 w 186"/>
                  <a:gd name="T7" fmla="*/ 80 h 221"/>
                  <a:gd name="T8" fmla="*/ 183 w 186"/>
                  <a:gd name="T9" fmla="*/ 126 h 221"/>
                  <a:gd name="T10" fmla="*/ 163 w 186"/>
                  <a:gd name="T11" fmla="*/ 156 h 221"/>
                  <a:gd name="T12" fmla="*/ 168 w 186"/>
                  <a:gd name="T13" fmla="*/ 182 h 221"/>
                  <a:gd name="T14" fmla="*/ 122 w 186"/>
                  <a:gd name="T15" fmla="*/ 218 h 221"/>
                  <a:gd name="T16" fmla="*/ 86 w 186"/>
                  <a:gd name="T17" fmla="*/ 181 h 221"/>
                  <a:gd name="T18" fmla="*/ 76 w 186"/>
                  <a:gd name="T19" fmla="*/ 181 h 221"/>
                  <a:gd name="T20" fmla="*/ 40 w 186"/>
                  <a:gd name="T21" fmla="*/ 142 h 221"/>
                  <a:gd name="T22" fmla="*/ 38 w 186"/>
                  <a:gd name="T23" fmla="*/ 141 h 221"/>
                  <a:gd name="T24" fmla="*/ 3 w 186"/>
                  <a:gd name="T25" fmla="*/ 95 h 221"/>
                  <a:gd name="T26" fmla="*/ 15 w 186"/>
                  <a:gd name="T27" fmla="*/ 72 h 221"/>
                  <a:gd name="T28" fmla="*/ 4 w 186"/>
                  <a:gd name="T29" fmla="*/ 38 h 221"/>
                  <a:gd name="T30" fmla="*/ 51 w 186"/>
                  <a:gd name="T31" fmla="*/ 3 h 221"/>
                  <a:gd name="T32" fmla="*/ 83 w 186"/>
                  <a:gd name="T33" fmla="*/ 28 h 221"/>
                  <a:gd name="T34" fmla="*/ 112 w 186"/>
                  <a:gd name="T35" fmla="*/ 21 h 221"/>
                  <a:gd name="T36" fmla="*/ 104 w 186"/>
                  <a:gd name="T37" fmla="*/ 105 h 221"/>
                  <a:gd name="T38" fmla="*/ 105 w 186"/>
                  <a:gd name="T39" fmla="*/ 103 h 221"/>
                  <a:gd name="T40" fmla="*/ 101 w 186"/>
                  <a:gd name="T41" fmla="*/ 103 h 221"/>
                  <a:gd name="T42" fmla="*/ 99 w 186"/>
                  <a:gd name="T43" fmla="*/ 103 h 221"/>
                  <a:gd name="T44" fmla="*/ 104 w 186"/>
                  <a:gd name="T45" fmla="*/ 105 h 221"/>
                  <a:gd name="T46" fmla="*/ 88 w 186"/>
                  <a:gd name="T47" fmla="*/ 99 h 221"/>
                  <a:gd name="T48" fmla="*/ 85 w 186"/>
                  <a:gd name="T49" fmla="*/ 97 h 221"/>
                  <a:gd name="T50" fmla="*/ 85 w 186"/>
                  <a:gd name="T51" fmla="*/ 99 h 221"/>
                  <a:gd name="T52" fmla="*/ 87 w 186"/>
                  <a:gd name="T53" fmla="*/ 99 h 221"/>
                  <a:gd name="T54" fmla="*/ 88 w 186"/>
                  <a:gd name="T55" fmla="*/ 99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6" h="221">
                    <a:moveTo>
                      <a:pt x="112" y="21"/>
                    </a:moveTo>
                    <a:cubicBezTo>
                      <a:pt x="134" y="24"/>
                      <a:pt x="150" y="45"/>
                      <a:pt x="147" y="68"/>
                    </a:cubicBezTo>
                    <a:cubicBezTo>
                      <a:pt x="146" y="72"/>
                      <a:pt x="145" y="76"/>
                      <a:pt x="144" y="79"/>
                    </a:cubicBezTo>
                    <a:cubicBezTo>
                      <a:pt x="145" y="80"/>
                      <a:pt x="146" y="80"/>
                      <a:pt x="148" y="80"/>
                    </a:cubicBezTo>
                    <a:cubicBezTo>
                      <a:pt x="170" y="83"/>
                      <a:pt x="186" y="104"/>
                      <a:pt x="183" y="126"/>
                    </a:cubicBezTo>
                    <a:cubicBezTo>
                      <a:pt x="181" y="139"/>
                      <a:pt x="173" y="150"/>
                      <a:pt x="163" y="156"/>
                    </a:cubicBezTo>
                    <a:cubicBezTo>
                      <a:pt x="167" y="164"/>
                      <a:pt x="169" y="173"/>
                      <a:pt x="168" y="182"/>
                    </a:cubicBezTo>
                    <a:cubicBezTo>
                      <a:pt x="165" y="205"/>
                      <a:pt x="144" y="221"/>
                      <a:pt x="122" y="218"/>
                    </a:cubicBezTo>
                    <a:cubicBezTo>
                      <a:pt x="102" y="215"/>
                      <a:pt x="88" y="199"/>
                      <a:pt x="86" y="181"/>
                    </a:cubicBezTo>
                    <a:cubicBezTo>
                      <a:pt x="83" y="181"/>
                      <a:pt x="79" y="181"/>
                      <a:pt x="76" y="181"/>
                    </a:cubicBezTo>
                    <a:cubicBezTo>
                      <a:pt x="56" y="178"/>
                      <a:pt x="41" y="161"/>
                      <a:pt x="40" y="142"/>
                    </a:cubicBezTo>
                    <a:cubicBezTo>
                      <a:pt x="40" y="142"/>
                      <a:pt x="39" y="142"/>
                      <a:pt x="38" y="141"/>
                    </a:cubicBezTo>
                    <a:cubicBezTo>
                      <a:pt x="16" y="138"/>
                      <a:pt x="0" y="117"/>
                      <a:pt x="3" y="95"/>
                    </a:cubicBezTo>
                    <a:cubicBezTo>
                      <a:pt x="4" y="86"/>
                      <a:pt x="9" y="78"/>
                      <a:pt x="15" y="72"/>
                    </a:cubicBezTo>
                    <a:cubicBezTo>
                      <a:pt x="7" y="63"/>
                      <a:pt x="2" y="51"/>
                      <a:pt x="4" y="38"/>
                    </a:cubicBezTo>
                    <a:cubicBezTo>
                      <a:pt x="7" y="15"/>
                      <a:pt x="28" y="0"/>
                      <a:pt x="51" y="3"/>
                    </a:cubicBezTo>
                    <a:cubicBezTo>
                      <a:pt x="66" y="5"/>
                      <a:pt x="78" y="15"/>
                      <a:pt x="83" y="28"/>
                    </a:cubicBezTo>
                    <a:cubicBezTo>
                      <a:pt x="91" y="22"/>
                      <a:pt x="101" y="20"/>
                      <a:pt x="112" y="21"/>
                    </a:cubicBezTo>
                    <a:close/>
                    <a:moveTo>
                      <a:pt x="104" y="105"/>
                    </a:moveTo>
                    <a:cubicBezTo>
                      <a:pt x="104" y="105"/>
                      <a:pt x="104" y="104"/>
                      <a:pt x="105" y="103"/>
                    </a:cubicBezTo>
                    <a:cubicBezTo>
                      <a:pt x="103" y="103"/>
                      <a:pt x="102" y="103"/>
                      <a:pt x="101" y="103"/>
                    </a:cubicBezTo>
                    <a:cubicBezTo>
                      <a:pt x="99" y="103"/>
                      <a:pt x="99" y="103"/>
                      <a:pt x="99" y="103"/>
                    </a:cubicBezTo>
                    <a:cubicBezTo>
                      <a:pt x="101" y="103"/>
                      <a:pt x="102" y="104"/>
                      <a:pt x="104" y="105"/>
                    </a:cubicBezTo>
                    <a:close/>
                    <a:moveTo>
                      <a:pt x="88" y="99"/>
                    </a:moveTo>
                    <a:cubicBezTo>
                      <a:pt x="87" y="99"/>
                      <a:pt x="86" y="98"/>
                      <a:pt x="85" y="97"/>
                    </a:cubicBezTo>
                    <a:cubicBezTo>
                      <a:pt x="85" y="98"/>
                      <a:pt x="85" y="98"/>
                      <a:pt x="85" y="99"/>
                    </a:cubicBezTo>
                    <a:cubicBezTo>
                      <a:pt x="86" y="99"/>
                      <a:pt x="87" y="99"/>
                      <a:pt x="87" y="99"/>
                    </a:cubicBezTo>
                    <a:cubicBezTo>
                      <a:pt x="88" y="99"/>
                      <a:pt x="88" y="99"/>
                      <a:pt x="88" y="99"/>
                    </a:cubicBezTo>
                    <a:close/>
                  </a:path>
                </a:pathLst>
              </a:custGeom>
              <a:solidFill>
                <a:srgbClr val="6B95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4"/>
              <p:cNvSpPr/>
              <p:nvPr/>
            </p:nvSpPr>
            <p:spPr bwMode="auto">
              <a:xfrm>
                <a:off x="3925888" y="4319588"/>
                <a:ext cx="339725" cy="976313"/>
              </a:xfrm>
              <a:custGeom>
                <a:avLst/>
                <a:gdLst>
                  <a:gd name="T0" fmla="*/ 69 w 80"/>
                  <a:gd name="T1" fmla="*/ 201 h 230"/>
                  <a:gd name="T2" fmla="*/ 0 w 80"/>
                  <a:gd name="T3" fmla="*/ 0 h 230"/>
                  <a:gd name="T4" fmla="*/ 45 w 80"/>
                  <a:gd name="T5" fmla="*/ 191 h 230"/>
                  <a:gd name="T6" fmla="*/ 69 w 80"/>
                  <a:gd name="T7" fmla="*/ 201 h 230"/>
                </a:gdLst>
                <a:ahLst/>
                <a:cxnLst>
                  <a:cxn ang="0">
                    <a:pos x="T0" y="T1"/>
                  </a:cxn>
                  <a:cxn ang="0">
                    <a:pos x="T2" y="T3"/>
                  </a:cxn>
                  <a:cxn ang="0">
                    <a:pos x="T4" y="T5"/>
                  </a:cxn>
                  <a:cxn ang="0">
                    <a:pos x="T6" y="T7"/>
                  </a:cxn>
                </a:cxnLst>
                <a:rect l="0" t="0" r="r" b="b"/>
                <a:pathLst>
                  <a:path w="80" h="230">
                    <a:moveTo>
                      <a:pt x="69" y="201"/>
                    </a:moveTo>
                    <a:cubicBezTo>
                      <a:pt x="80" y="144"/>
                      <a:pt x="71" y="63"/>
                      <a:pt x="0" y="0"/>
                    </a:cubicBezTo>
                    <a:cubicBezTo>
                      <a:pt x="55" y="65"/>
                      <a:pt x="59" y="137"/>
                      <a:pt x="45" y="191"/>
                    </a:cubicBezTo>
                    <a:cubicBezTo>
                      <a:pt x="44" y="197"/>
                      <a:pt x="55" y="230"/>
                      <a:pt x="69" y="201"/>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7" name="Freeform 25"/>
            <p:cNvSpPr/>
            <p:nvPr/>
          </p:nvSpPr>
          <p:spPr bwMode="auto">
            <a:xfrm>
              <a:off x="4367213" y="5224463"/>
              <a:ext cx="296863" cy="304800"/>
            </a:xfrm>
            <a:custGeom>
              <a:avLst/>
              <a:gdLst>
                <a:gd name="T0" fmla="*/ 53 w 70"/>
                <a:gd name="T1" fmla="*/ 19 h 72"/>
                <a:gd name="T2" fmla="*/ 0 w 70"/>
                <a:gd name="T3" fmla="*/ 8 h 72"/>
                <a:gd name="T4" fmla="*/ 39 w 70"/>
                <a:gd name="T5" fmla="*/ 33 h 72"/>
                <a:gd name="T6" fmla="*/ 62 w 70"/>
                <a:gd name="T7" fmla="*/ 72 h 72"/>
                <a:gd name="T8" fmla="*/ 53 w 70"/>
                <a:gd name="T9" fmla="*/ 19 h 72"/>
              </a:gdLst>
              <a:ahLst/>
              <a:cxnLst>
                <a:cxn ang="0">
                  <a:pos x="T0" y="T1"/>
                </a:cxn>
                <a:cxn ang="0">
                  <a:pos x="T2" y="T3"/>
                </a:cxn>
                <a:cxn ang="0">
                  <a:pos x="T4" y="T5"/>
                </a:cxn>
                <a:cxn ang="0">
                  <a:pos x="T6" y="T7"/>
                </a:cxn>
                <a:cxn ang="0">
                  <a:pos x="T8" y="T9"/>
                </a:cxn>
              </a:cxnLst>
              <a:rect l="0" t="0" r="r" b="b"/>
              <a:pathLst>
                <a:path w="70" h="72">
                  <a:moveTo>
                    <a:pt x="53" y="19"/>
                  </a:moveTo>
                  <a:cubicBezTo>
                    <a:pt x="39" y="4"/>
                    <a:pt x="18" y="0"/>
                    <a:pt x="0" y="8"/>
                  </a:cubicBezTo>
                  <a:cubicBezTo>
                    <a:pt x="13" y="12"/>
                    <a:pt x="27" y="21"/>
                    <a:pt x="39" y="33"/>
                  </a:cubicBezTo>
                  <a:cubicBezTo>
                    <a:pt x="51" y="45"/>
                    <a:pt x="59" y="58"/>
                    <a:pt x="62" y="72"/>
                  </a:cubicBezTo>
                  <a:cubicBezTo>
                    <a:pt x="70" y="54"/>
                    <a:pt x="67" y="33"/>
                    <a:pt x="53" y="19"/>
                  </a:cubicBezTo>
                  <a:close/>
                </a:path>
              </a:pathLst>
            </a:custGeom>
            <a:solidFill>
              <a:srgbClr val="EC8A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1" name="组合 30"/>
          <p:cNvGrpSpPr/>
          <p:nvPr/>
        </p:nvGrpSpPr>
        <p:grpSpPr>
          <a:xfrm>
            <a:off x="10107636" y="1018119"/>
            <a:ext cx="952327" cy="1158567"/>
            <a:chOff x="-147638" y="4900613"/>
            <a:chExt cx="2338388" cy="2844800"/>
          </a:xfrm>
        </p:grpSpPr>
        <p:sp>
          <p:nvSpPr>
            <p:cNvPr id="32" name="Freeform 26"/>
            <p:cNvSpPr/>
            <p:nvPr/>
          </p:nvSpPr>
          <p:spPr bwMode="auto">
            <a:xfrm>
              <a:off x="-147638" y="4900613"/>
              <a:ext cx="2338388" cy="2844800"/>
            </a:xfrm>
            <a:custGeom>
              <a:avLst/>
              <a:gdLst>
                <a:gd name="T0" fmla="*/ 322 w 551"/>
                <a:gd name="T1" fmla="*/ 282 h 670"/>
                <a:gd name="T2" fmla="*/ 116 w 551"/>
                <a:gd name="T3" fmla="*/ 34 h 670"/>
                <a:gd name="T4" fmla="*/ 150 w 551"/>
                <a:gd name="T5" fmla="*/ 360 h 670"/>
                <a:gd name="T6" fmla="*/ 449 w 551"/>
                <a:gd name="T7" fmla="*/ 600 h 670"/>
                <a:gd name="T8" fmla="*/ 322 w 551"/>
                <a:gd name="T9" fmla="*/ 282 h 670"/>
              </a:gdLst>
              <a:ahLst/>
              <a:cxnLst>
                <a:cxn ang="0">
                  <a:pos x="T0" y="T1"/>
                </a:cxn>
                <a:cxn ang="0">
                  <a:pos x="T2" y="T3"/>
                </a:cxn>
                <a:cxn ang="0">
                  <a:pos x="T4" y="T5"/>
                </a:cxn>
                <a:cxn ang="0">
                  <a:pos x="T6" y="T7"/>
                </a:cxn>
                <a:cxn ang="0">
                  <a:pos x="T8" y="T9"/>
                </a:cxn>
              </a:cxnLst>
              <a:rect l="0" t="0" r="r" b="b"/>
              <a:pathLst>
                <a:path w="551" h="670">
                  <a:moveTo>
                    <a:pt x="322" y="282"/>
                  </a:moveTo>
                  <a:cubicBezTo>
                    <a:pt x="288" y="234"/>
                    <a:pt x="208" y="0"/>
                    <a:pt x="116" y="34"/>
                  </a:cubicBezTo>
                  <a:cubicBezTo>
                    <a:pt x="0" y="76"/>
                    <a:pt x="94" y="262"/>
                    <a:pt x="150" y="360"/>
                  </a:cubicBezTo>
                  <a:cubicBezTo>
                    <a:pt x="212" y="467"/>
                    <a:pt x="364" y="670"/>
                    <a:pt x="449" y="600"/>
                  </a:cubicBezTo>
                  <a:cubicBezTo>
                    <a:pt x="551" y="517"/>
                    <a:pt x="383" y="371"/>
                    <a:pt x="322" y="282"/>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8"/>
            <p:cNvSpPr/>
            <p:nvPr/>
          </p:nvSpPr>
          <p:spPr bwMode="auto">
            <a:xfrm>
              <a:off x="415925" y="5083175"/>
              <a:ext cx="534988" cy="912813"/>
            </a:xfrm>
            <a:custGeom>
              <a:avLst/>
              <a:gdLst>
                <a:gd name="T0" fmla="*/ 22 w 126"/>
                <a:gd name="T1" fmla="*/ 14 h 215"/>
                <a:gd name="T2" fmla="*/ 124 w 126"/>
                <a:gd name="T3" fmla="*/ 190 h 215"/>
                <a:gd name="T4" fmla="*/ 110 w 126"/>
                <a:gd name="T5" fmla="*/ 190 h 215"/>
                <a:gd name="T6" fmla="*/ 16 w 126"/>
                <a:gd name="T7" fmla="*/ 21 h 215"/>
                <a:gd name="T8" fmla="*/ 22 w 126"/>
                <a:gd name="T9" fmla="*/ 14 h 215"/>
              </a:gdLst>
              <a:ahLst/>
              <a:cxnLst>
                <a:cxn ang="0">
                  <a:pos x="T0" y="T1"/>
                </a:cxn>
                <a:cxn ang="0">
                  <a:pos x="T2" y="T3"/>
                </a:cxn>
                <a:cxn ang="0">
                  <a:pos x="T4" y="T5"/>
                </a:cxn>
                <a:cxn ang="0">
                  <a:pos x="T6" y="T7"/>
                </a:cxn>
                <a:cxn ang="0">
                  <a:pos x="T8" y="T9"/>
                </a:cxn>
              </a:cxnLst>
              <a:rect l="0" t="0" r="r" b="b"/>
              <a:pathLst>
                <a:path w="126" h="215">
                  <a:moveTo>
                    <a:pt x="22" y="14"/>
                  </a:moveTo>
                  <a:cubicBezTo>
                    <a:pt x="53" y="34"/>
                    <a:pt x="121" y="152"/>
                    <a:pt x="124" y="190"/>
                  </a:cubicBezTo>
                  <a:cubicBezTo>
                    <a:pt x="126" y="215"/>
                    <a:pt x="115" y="213"/>
                    <a:pt x="110" y="190"/>
                  </a:cubicBezTo>
                  <a:cubicBezTo>
                    <a:pt x="105" y="162"/>
                    <a:pt x="39" y="42"/>
                    <a:pt x="16" y="21"/>
                  </a:cubicBezTo>
                  <a:cubicBezTo>
                    <a:pt x="0" y="7"/>
                    <a:pt x="0" y="0"/>
                    <a:pt x="22" y="1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29"/>
            <p:cNvSpPr/>
            <p:nvPr/>
          </p:nvSpPr>
          <p:spPr bwMode="auto">
            <a:xfrm>
              <a:off x="166688" y="5176838"/>
              <a:ext cx="363538" cy="1019175"/>
            </a:xfrm>
            <a:custGeom>
              <a:avLst/>
              <a:gdLst>
                <a:gd name="T0" fmla="*/ 7 w 86"/>
                <a:gd name="T1" fmla="*/ 26 h 240"/>
                <a:gd name="T2" fmla="*/ 64 w 86"/>
                <a:gd name="T3" fmla="*/ 221 h 240"/>
                <a:gd name="T4" fmla="*/ 73 w 86"/>
                <a:gd name="T5" fmla="*/ 211 h 240"/>
                <a:gd name="T6" fmla="*/ 17 w 86"/>
                <a:gd name="T7" fmla="*/ 26 h 240"/>
                <a:gd name="T8" fmla="*/ 7 w 86"/>
                <a:gd name="T9" fmla="*/ 26 h 240"/>
              </a:gdLst>
              <a:ahLst/>
              <a:cxnLst>
                <a:cxn ang="0">
                  <a:pos x="T0" y="T1"/>
                </a:cxn>
                <a:cxn ang="0">
                  <a:pos x="T2" y="T3"/>
                </a:cxn>
                <a:cxn ang="0">
                  <a:pos x="T4" y="T5"/>
                </a:cxn>
                <a:cxn ang="0">
                  <a:pos x="T6" y="T7"/>
                </a:cxn>
                <a:cxn ang="0">
                  <a:pos x="T8" y="T9"/>
                </a:cxn>
              </a:cxnLst>
              <a:rect l="0" t="0" r="r" b="b"/>
              <a:pathLst>
                <a:path w="86" h="240">
                  <a:moveTo>
                    <a:pt x="7" y="26"/>
                  </a:moveTo>
                  <a:cubicBezTo>
                    <a:pt x="0" y="63"/>
                    <a:pt x="38" y="193"/>
                    <a:pt x="64" y="221"/>
                  </a:cubicBezTo>
                  <a:cubicBezTo>
                    <a:pt x="80" y="240"/>
                    <a:pt x="86" y="231"/>
                    <a:pt x="73" y="211"/>
                  </a:cubicBezTo>
                  <a:cubicBezTo>
                    <a:pt x="57" y="188"/>
                    <a:pt x="16" y="58"/>
                    <a:pt x="17" y="26"/>
                  </a:cubicBezTo>
                  <a:cubicBezTo>
                    <a:pt x="17" y="5"/>
                    <a:pt x="11" y="0"/>
                    <a:pt x="7" y="26"/>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0"/>
            <p:cNvSpPr/>
            <p:nvPr/>
          </p:nvSpPr>
          <p:spPr bwMode="auto">
            <a:xfrm>
              <a:off x="339725" y="5143500"/>
              <a:ext cx="411163" cy="984250"/>
            </a:xfrm>
            <a:custGeom>
              <a:avLst/>
              <a:gdLst>
                <a:gd name="T0" fmla="*/ 1 w 97"/>
                <a:gd name="T1" fmla="*/ 26 h 232"/>
                <a:gd name="T2" fmla="*/ 81 w 97"/>
                <a:gd name="T3" fmla="*/ 213 h 232"/>
                <a:gd name="T4" fmla="*/ 89 w 97"/>
                <a:gd name="T5" fmla="*/ 202 h 232"/>
                <a:gd name="T6" fmla="*/ 11 w 97"/>
                <a:gd name="T7" fmla="*/ 26 h 232"/>
                <a:gd name="T8" fmla="*/ 1 w 97"/>
                <a:gd name="T9" fmla="*/ 26 h 232"/>
              </a:gdLst>
              <a:ahLst/>
              <a:cxnLst>
                <a:cxn ang="0">
                  <a:pos x="T0" y="T1"/>
                </a:cxn>
                <a:cxn ang="0">
                  <a:pos x="T2" y="T3"/>
                </a:cxn>
                <a:cxn ang="0">
                  <a:pos x="T4" y="T5"/>
                </a:cxn>
                <a:cxn ang="0">
                  <a:pos x="T6" y="T7"/>
                </a:cxn>
                <a:cxn ang="0">
                  <a:pos x="T8" y="T9"/>
                </a:cxn>
              </a:cxnLst>
              <a:rect l="0" t="0" r="r" b="b"/>
              <a:pathLst>
                <a:path w="97" h="232">
                  <a:moveTo>
                    <a:pt x="1" y="26"/>
                  </a:moveTo>
                  <a:cubicBezTo>
                    <a:pt x="2" y="59"/>
                    <a:pt x="56" y="184"/>
                    <a:pt x="81" y="213"/>
                  </a:cubicBezTo>
                  <a:cubicBezTo>
                    <a:pt x="97" y="232"/>
                    <a:pt x="97" y="225"/>
                    <a:pt x="89" y="202"/>
                  </a:cubicBezTo>
                  <a:cubicBezTo>
                    <a:pt x="80" y="174"/>
                    <a:pt x="23" y="50"/>
                    <a:pt x="11" y="26"/>
                  </a:cubicBezTo>
                  <a:cubicBezTo>
                    <a:pt x="1" y="6"/>
                    <a:pt x="0" y="0"/>
                    <a:pt x="1" y="26"/>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31"/>
            <p:cNvSpPr/>
            <p:nvPr/>
          </p:nvSpPr>
          <p:spPr bwMode="auto">
            <a:xfrm>
              <a:off x="1239838" y="7164388"/>
              <a:ext cx="80963" cy="79375"/>
            </a:xfrm>
            <a:custGeom>
              <a:avLst/>
              <a:gdLst>
                <a:gd name="T0" fmla="*/ 16 w 19"/>
                <a:gd name="T1" fmla="*/ 4 h 19"/>
                <a:gd name="T2" fmla="*/ 4 w 19"/>
                <a:gd name="T3" fmla="*/ 3 h 19"/>
                <a:gd name="T4" fmla="*/ 3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0"/>
                    <a:pt x="8" y="0"/>
                    <a:pt x="4" y="3"/>
                  </a:cubicBezTo>
                  <a:cubicBezTo>
                    <a:pt x="0" y="6"/>
                    <a:pt x="0" y="11"/>
                    <a:pt x="3" y="15"/>
                  </a:cubicBezTo>
                  <a:cubicBezTo>
                    <a:pt x="6" y="19"/>
                    <a:pt x="11" y="19"/>
                    <a:pt x="15" y="16"/>
                  </a:cubicBezTo>
                  <a:cubicBezTo>
                    <a:pt x="19" y="13"/>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32"/>
            <p:cNvSpPr/>
            <p:nvPr/>
          </p:nvSpPr>
          <p:spPr bwMode="auto">
            <a:xfrm>
              <a:off x="989013" y="6789738"/>
              <a:ext cx="80963" cy="80963"/>
            </a:xfrm>
            <a:custGeom>
              <a:avLst/>
              <a:gdLst>
                <a:gd name="T0" fmla="*/ 16 w 19"/>
                <a:gd name="T1" fmla="*/ 4 h 19"/>
                <a:gd name="T2" fmla="*/ 4 w 19"/>
                <a:gd name="T3" fmla="*/ 3 h 19"/>
                <a:gd name="T4" fmla="*/ 2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0"/>
                    <a:pt x="8" y="0"/>
                    <a:pt x="4" y="3"/>
                  </a:cubicBezTo>
                  <a:cubicBezTo>
                    <a:pt x="0" y="6"/>
                    <a:pt x="0" y="11"/>
                    <a:pt x="2" y="15"/>
                  </a:cubicBezTo>
                  <a:cubicBezTo>
                    <a:pt x="5" y="19"/>
                    <a:pt x="11" y="19"/>
                    <a:pt x="15" y="16"/>
                  </a:cubicBezTo>
                  <a:cubicBezTo>
                    <a:pt x="18" y="13"/>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33"/>
            <p:cNvSpPr/>
            <p:nvPr/>
          </p:nvSpPr>
          <p:spPr bwMode="auto">
            <a:xfrm>
              <a:off x="1006475" y="6997700"/>
              <a:ext cx="80963" cy="80963"/>
            </a:xfrm>
            <a:custGeom>
              <a:avLst/>
              <a:gdLst>
                <a:gd name="T0" fmla="*/ 16 w 19"/>
                <a:gd name="T1" fmla="*/ 4 h 19"/>
                <a:gd name="T2" fmla="*/ 4 w 19"/>
                <a:gd name="T3" fmla="*/ 3 h 19"/>
                <a:gd name="T4" fmla="*/ 3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0"/>
                    <a:pt x="8" y="0"/>
                    <a:pt x="4" y="3"/>
                  </a:cubicBezTo>
                  <a:cubicBezTo>
                    <a:pt x="0" y="6"/>
                    <a:pt x="0" y="11"/>
                    <a:pt x="3" y="15"/>
                  </a:cubicBezTo>
                  <a:cubicBezTo>
                    <a:pt x="5" y="19"/>
                    <a:pt x="11" y="19"/>
                    <a:pt x="15" y="16"/>
                  </a:cubicBezTo>
                  <a:cubicBezTo>
                    <a:pt x="18" y="13"/>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34"/>
            <p:cNvSpPr/>
            <p:nvPr/>
          </p:nvSpPr>
          <p:spPr bwMode="auto">
            <a:xfrm>
              <a:off x="1120775" y="6642100"/>
              <a:ext cx="84138" cy="84138"/>
            </a:xfrm>
            <a:custGeom>
              <a:avLst/>
              <a:gdLst>
                <a:gd name="T0" fmla="*/ 17 w 20"/>
                <a:gd name="T1" fmla="*/ 5 h 20"/>
                <a:gd name="T2" fmla="*/ 5 w 20"/>
                <a:gd name="T3" fmla="*/ 3 h 20"/>
                <a:gd name="T4" fmla="*/ 3 w 20"/>
                <a:gd name="T5" fmla="*/ 15 h 20"/>
                <a:gd name="T6" fmla="*/ 15 w 20"/>
                <a:gd name="T7" fmla="*/ 17 h 20"/>
                <a:gd name="T8" fmla="*/ 17 w 20"/>
                <a:gd name="T9" fmla="*/ 5 h 20"/>
              </a:gdLst>
              <a:ahLst/>
              <a:cxnLst>
                <a:cxn ang="0">
                  <a:pos x="T0" y="T1"/>
                </a:cxn>
                <a:cxn ang="0">
                  <a:pos x="T2" y="T3"/>
                </a:cxn>
                <a:cxn ang="0">
                  <a:pos x="T4" y="T5"/>
                </a:cxn>
                <a:cxn ang="0">
                  <a:pos x="T6" y="T7"/>
                </a:cxn>
                <a:cxn ang="0">
                  <a:pos x="T8" y="T9"/>
                </a:cxn>
              </a:cxnLst>
              <a:rect l="0" t="0" r="r" b="b"/>
              <a:pathLst>
                <a:path w="20" h="20">
                  <a:moveTo>
                    <a:pt x="17" y="5"/>
                  </a:moveTo>
                  <a:cubicBezTo>
                    <a:pt x="14" y="1"/>
                    <a:pt x="9" y="0"/>
                    <a:pt x="5" y="3"/>
                  </a:cubicBezTo>
                  <a:cubicBezTo>
                    <a:pt x="1" y="6"/>
                    <a:pt x="0" y="12"/>
                    <a:pt x="3" y="15"/>
                  </a:cubicBezTo>
                  <a:cubicBezTo>
                    <a:pt x="6" y="19"/>
                    <a:pt x="12" y="20"/>
                    <a:pt x="15" y="17"/>
                  </a:cubicBezTo>
                  <a:cubicBezTo>
                    <a:pt x="19" y="14"/>
                    <a:pt x="20" y="8"/>
                    <a:pt x="17"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5"/>
            <p:cNvSpPr/>
            <p:nvPr/>
          </p:nvSpPr>
          <p:spPr bwMode="auto">
            <a:xfrm>
              <a:off x="831850" y="6604000"/>
              <a:ext cx="80963" cy="84138"/>
            </a:xfrm>
            <a:custGeom>
              <a:avLst/>
              <a:gdLst>
                <a:gd name="T0" fmla="*/ 16 w 19"/>
                <a:gd name="T1" fmla="*/ 5 h 20"/>
                <a:gd name="T2" fmla="*/ 4 w 19"/>
                <a:gd name="T3" fmla="*/ 3 h 20"/>
                <a:gd name="T4" fmla="*/ 3 w 19"/>
                <a:gd name="T5" fmla="*/ 15 h 20"/>
                <a:gd name="T6" fmla="*/ 15 w 19"/>
                <a:gd name="T7" fmla="*/ 17 h 20"/>
                <a:gd name="T8" fmla="*/ 16 w 19"/>
                <a:gd name="T9" fmla="*/ 5 h 20"/>
              </a:gdLst>
              <a:ahLst/>
              <a:cxnLst>
                <a:cxn ang="0">
                  <a:pos x="T0" y="T1"/>
                </a:cxn>
                <a:cxn ang="0">
                  <a:pos x="T2" y="T3"/>
                </a:cxn>
                <a:cxn ang="0">
                  <a:pos x="T4" y="T5"/>
                </a:cxn>
                <a:cxn ang="0">
                  <a:pos x="T6" y="T7"/>
                </a:cxn>
                <a:cxn ang="0">
                  <a:pos x="T8" y="T9"/>
                </a:cxn>
              </a:cxnLst>
              <a:rect l="0" t="0" r="r" b="b"/>
              <a:pathLst>
                <a:path w="19" h="20">
                  <a:moveTo>
                    <a:pt x="16" y="5"/>
                  </a:moveTo>
                  <a:cubicBezTo>
                    <a:pt x="13" y="1"/>
                    <a:pt x="8" y="0"/>
                    <a:pt x="4" y="3"/>
                  </a:cubicBezTo>
                  <a:cubicBezTo>
                    <a:pt x="0" y="6"/>
                    <a:pt x="0" y="11"/>
                    <a:pt x="3" y="15"/>
                  </a:cubicBezTo>
                  <a:cubicBezTo>
                    <a:pt x="5" y="19"/>
                    <a:pt x="11" y="20"/>
                    <a:pt x="15" y="17"/>
                  </a:cubicBezTo>
                  <a:cubicBezTo>
                    <a:pt x="18" y="14"/>
                    <a:pt x="19" y="8"/>
                    <a:pt x="16"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36"/>
            <p:cNvSpPr/>
            <p:nvPr/>
          </p:nvSpPr>
          <p:spPr bwMode="auto">
            <a:xfrm>
              <a:off x="942975" y="6450013"/>
              <a:ext cx="84138" cy="85725"/>
            </a:xfrm>
            <a:custGeom>
              <a:avLst/>
              <a:gdLst>
                <a:gd name="T0" fmla="*/ 17 w 20"/>
                <a:gd name="T1" fmla="*/ 5 h 20"/>
                <a:gd name="T2" fmla="*/ 5 w 20"/>
                <a:gd name="T3" fmla="*/ 3 h 20"/>
                <a:gd name="T4" fmla="*/ 3 w 20"/>
                <a:gd name="T5" fmla="*/ 15 h 20"/>
                <a:gd name="T6" fmla="*/ 15 w 20"/>
                <a:gd name="T7" fmla="*/ 17 h 20"/>
                <a:gd name="T8" fmla="*/ 17 w 20"/>
                <a:gd name="T9" fmla="*/ 5 h 20"/>
              </a:gdLst>
              <a:ahLst/>
              <a:cxnLst>
                <a:cxn ang="0">
                  <a:pos x="T0" y="T1"/>
                </a:cxn>
                <a:cxn ang="0">
                  <a:pos x="T2" y="T3"/>
                </a:cxn>
                <a:cxn ang="0">
                  <a:pos x="T4" y="T5"/>
                </a:cxn>
                <a:cxn ang="0">
                  <a:pos x="T6" y="T7"/>
                </a:cxn>
                <a:cxn ang="0">
                  <a:pos x="T8" y="T9"/>
                </a:cxn>
              </a:cxnLst>
              <a:rect l="0" t="0" r="r" b="b"/>
              <a:pathLst>
                <a:path w="20" h="20">
                  <a:moveTo>
                    <a:pt x="17" y="5"/>
                  </a:moveTo>
                  <a:cubicBezTo>
                    <a:pt x="14" y="1"/>
                    <a:pt x="8" y="0"/>
                    <a:pt x="5" y="3"/>
                  </a:cubicBezTo>
                  <a:cubicBezTo>
                    <a:pt x="1" y="6"/>
                    <a:pt x="0" y="11"/>
                    <a:pt x="3" y="15"/>
                  </a:cubicBezTo>
                  <a:cubicBezTo>
                    <a:pt x="6" y="19"/>
                    <a:pt x="12" y="20"/>
                    <a:pt x="15" y="17"/>
                  </a:cubicBezTo>
                  <a:cubicBezTo>
                    <a:pt x="19" y="14"/>
                    <a:pt x="20" y="8"/>
                    <a:pt x="17"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37"/>
            <p:cNvSpPr/>
            <p:nvPr/>
          </p:nvSpPr>
          <p:spPr bwMode="auto">
            <a:xfrm>
              <a:off x="654050" y="6497638"/>
              <a:ext cx="80963" cy="84138"/>
            </a:xfrm>
            <a:custGeom>
              <a:avLst/>
              <a:gdLst>
                <a:gd name="T0" fmla="*/ 17 w 19"/>
                <a:gd name="T1" fmla="*/ 4 h 20"/>
                <a:gd name="T2" fmla="*/ 4 w 19"/>
                <a:gd name="T3" fmla="*/ 3 h 20"/>
                <a:gd name="T4" fmla="*/ 3 w 19"/>
                <a:gd name="T5" fmla="*/ 15 h 20"/>
                <a:gd name="T6" fmla="*/ 15 w 19"/>
                <a:gd name="T7" fmla="*/ 17 h 20"/>
                <a:gd name="T8" fmla="*/ 17 w 19"/>
                <a:gd name="T9" fmla="*/ 4 h 20"/>
              </a:gdLst>
              <a:ahLst/>
              <a:cxnLst>
                <a:cxn ang="0">
                  <a:pos x="T0" y="T1"/>
                </a:cxn>
                <a:cxn ang="0">
                  <a:pos x="T2" y="T3"/>
                </a:cxn>
                <a:cxn ang="0">
                  <a:pos x="T4" y="T5"/>
                </a:cxn>
                <a:cxn ang="0">
                  <a:pos x="T6" y="T7"/>
                </a:cxn>
                <a:cxn ang="0">
                  <a:pos x="T8" y="T9"/>
                </a:cxn>
              </a:cxnLst>
              <a:rect l="0" t="0" r="r" b="b"/>
              <a:pathLst>
                <a:path w="19" h="20">
                  <a:moveTo>
                    <a:pt x="17" y="4"/>
                  </a:moveTo>
                  <a:cubicBezTo>
                    <a:pt x="14" y="1"/>
                    <a:pt x="8" y="0"/>
                    <a:pt x="4" y="3"/>
                  </a:cubicBezTo>
                  <a:cubicBezTo>
                    <a:pt x="1" y="6"/>
                    <a:pt x="0" y="11"/>
                    <a:pt x="3" y="15"/>
                  </a:cubicBezTo>
                  <a:cubicBezTo>
                    <a:pt x="6" y="19"/>
                    <a:pt x="11" y="20"/>
                    <a:pt x="15" y="17"/>
                  </a:cubicBezTo>
                  <a:cubicBezTo>
                    <a:pt x="19" y="14"/>
                    <a:pt x="19" y="8"/>
                    <a:pt x="17"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38"/>
            <p:cNvSpPr/>
            <p:nvPr/>
          </p:nvSpPr>
          <p:spPr bwMode="auto">
            <a:xfrm>
              <a:off x="646113" y="6310313"/>
              <a:ext cx="84138" cy="85725"/>
            </a:xfrm>
            <a:custGeom>
              <a:avLst/>
              <a:gdLst>
                <a:gd name="T0" fmla="*/ 17 w 20"/>
                <a:gd name="T1" fmla="*/ 4 h 20"/>
                <a:gd name="T2" fmla="*/ 5 w 20"/>
                <a:gd name="T3" fmla="*/ 3 h 20"/>
                <a:gd name="T4" fmla="*/ 3 w 20"/>
                <a:gd name="T5" fmla="*/ 15 h 20"/>
                <a:gd name="T6" fmla="*/ 16 w 20"/>
                <a:gd name="T7" fmla="*/ 17 h 20"/>
                <a:gd name="T8" fmla="*/ 17 w 20"/>
                <a:gd name="T9" fmla="*/ 4 h 20"/>
              </a:gdLst>
              <a:ahLst/>
              <a:cxnLst>
                <a:cxn ang="0">
                  <a:pos x="T0" y="T1"/>
                </a:cxn>
                <a:cxn ang="0">
                  <a:pos x="T2" y="T3"/>
                </a:cxn>
                <a:cxn ang="0">
                  <a:pos x="T4" y="T5"/>
                </a:cxn>
                <a:cxn ang="0">
                  <a:pos x="T6" y="T7"/>
                </a:cxn>
                <a:cxn ang="0">
                  <a:pos x="T8" y="T9"/>
                </a:cxn>
              </a:cxnLst>
              <a:rect l="0" t="0" r="r" b="b"/>
              <a:pathLst>
                <a:path w="20" h="20">
                  <a:moveTo>
                    <a:pt x="17" y="4"/>
                  </a:moveTo>
                  <a:cubicBezTo>
                    <a:pt x="14" y="1"/>
                    <a:pt x="9" y="0"/>
                    <a:pt x="5" y="3"/>
                  </a:cubicBezTo>
                  <a:cubicBezTo>
                    <a:pt x="1" y="6"/>
                    <a:pt x="0" y="11"/>
                    <a:pt x="3" y="15"/>
                  </a:cubicBezTo>
                  <a:cubicBezTo>
                    <a:pt x="6" y="19"/>
                    <a:pt x="12" y="20"/>
                    <a:pt x="16" y="17"/>
                  </a:cubicBezTo>
                  <a:cubicBezTo>
                    <a:pt x="19" y="14"/>
                    <a:pt x="20" y="8"/>
                    <a:pt x="17"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39"/>
            <p:cNvSpPr/>
            <p:nvPr/>
          </p:nvSpPr>
          <p:spPr bwMode="auto">
            <a:xfrm>
              <a:off x="790575" y="6357938"/>
              <a:ext cx="79375" cy="79375"/>
            </a:xfrm>
            <a:custGeom>
              <a:avLst/>
              <a:gdLst>
                <a:gd name="T0" fmla="*/ 16 w 19"/>
                <a:gd name="T1" fmla="*/ 4 h 19"/>
                <a:gd name="T2" fmla="*/ 4 w 19"/>
                <a:gd name="T3" fmla="*/ 3 h 19"/>
                <a:gd name="T4" fmla="*/ 3 w 19"/>
                <a:gd name="T5" fmla="*/ 15 h 19"/>
                <a:gd name="T6" fmla="*/ 15 w 19"/>
                <a:gd name="T7" fmla="*/ 17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1"/>
                    <a:pt x="8" y="0"/>
                    <a:pt x="4" y="3"/>
                  </a:cubicBezTo>
                  <a:cubicBezTo>
                    <a:pt x="0" y="6"/>
                    <a:pt x="0" y="11"/>
                    <a:pt x="3" y="15"/>
                  </a:cubicBezTo>
                  <a:cubicBezTo>
                    <a:pt x="6" y="19"/>
                    <a:pt x="11" y="19"/>
                    <a:pt x="15" y="17"/>
                  </a:cubicBezTo>
                  <a:cubicBezTo>
                    <a:pt x="19" y="14"/>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40"/>
            <p:cNvSpPr/>
            <p:nvPr/>
          </p:nvSpPr>
          <p:spPr bwMode="auto">
            <a:xfrm>
              <a:off x="595313" y="6140450"/>
              <a:ext cx="84138" cy="85725"/>
            </a:xfrm>
            <a:custGeom>
              <a:avLst/>
              <a:gdLst>
                <a:gd name="T0" fmla="*/ 17 w 20"/>
                <a:gd name="T1" fmla="*/ 5 h 20"/>
                <a:gd name="T2" fmla="*/ 5 w 20"/>
                <a:gd name="T3" fmla="*/ 3 h 20"/>
                <a:gd name="T4" fmla="*/ 3 w 20"/>
                <a:gd name="T5" fmla="*/ 15 h 20"/>
                <a:gd name="T6" fmla="*/ 15 w 20"/>
                <a:gd name="T7" fmla="*/ 17 h 20"/>
                <a:gd name="T8" fmla="*/ 17 w 20"/>
                <a:gd name="T9" fmla="*/ 5 h 20"/>
              </a:gdLst>
              <a:ahLst/>
              <a:cxnLst>
                <a:cxn ang="0">
                  <a:pos x="T0" y="T1"/>
                </a:cxn>
                <a:cxn ang="0">
                  <a:pos x="T2" y="T3"/>
                </a:cxn>
                <a:cxn ang="0">
                  <a:pos x="T4" y="T5"/>
                </a:cxn>
                <a:cxn ang="0">
                  <a:pos x="T6" y="T7"/>
                </a:cxn>
                <a:cxn ang="0">
                  <a:pos x="T8" y="T9"/>
                </a:cxn>
              </a:cxnLst>
              <a:rect l="0" t="0" r="r" b="b"/>
              <a:pathLst>
                <a:path w="20" h="20">
                  <a:moveTo>
                    <a:pt x="17" y="5"/>
                  </a:moveTo>
                  <a:cubicBezTo>
                    <a:pt x="14" y="1"/>
                    <a:pt x="9" y="0"/>
                    <a:pt x="5" y="3"/>
                  </a:cubicBezTo>
                  <a:cubicBezTo>
                    <a:pt x="1" y="6"/>
                    <a:pt x="0" y="11"/>
                    <a:pt x="3" y="15"/>
                  </a:cubicBezTo>
                  <a:cubicBezTo>
                    <a:pt x="6" y="19"/>
                    <a:pt x="12" y="20"/>
                    <a:pt x="15" y="17"/>
                  </a:cubicBezTo>
                  <a:cubicBezTo>
                    <a:pt x="19" y="14"/>
                    <a:pt x="20" y="8"/>
                    <a:pt x="17" y="5"/>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41"/>
            <p:cNvSpPr/>
            <p:nvPr/>
          </p:nvSpPr>
          <p:spPr bwMode="auto">
            <a:xfrm>
              <a:off x="476250" y="5881688"/>
              <a:ext cx="79375" cy="80963"/>
            </a:xfrm>
            <a:custGeom>
              <a:avLst/>
              <a:gdLst>
                <a:gd name="T0" fmla="*/ 16 w 19"/>
                <a:gd name="T1" fmla="*/ 4 h 19"/>
                <a:gd name="T2" fmla="*/ 4 w 19"/>
                <a:gd name="T3" fmla="*/ 3 h 19"/>
                <a:gd name="T4" fmla="*/ 3 w 19"/>
                <a:gd name="T5" fmla="*/ 15 h 19"/>
                <a:gd name="T6" fmla="*/ 15 w 19"/>
                <a:gd name="T7" fmla="*/ 16 h 19"/>
                <a:gd name="T8" fmla="*/ 16 w 19"/>
                <a:gd name="T9" fmla="*/ 4 h 19"/>
              </a:gdLst>
              <a:ahLst/>
              <a:cxnLst>
                <a:cxn ang="0">
                  <a:pos x="T0" y="T1"/>
                </a:cxn>
                <a:cxn ang="0">
                  <a:pos x="T2" y="T3"/>
                </a:cxn>
                <a:cxn ang="0">
                  <a:pos x="T4" y="T5"/>
                </a:cxn>
                <a:cxn ang="0">
                  <a:pos x="T6" y="T7"/>
                </a:cxn>
                <a:cxn ang="0">
                  <a:pos x="T8" y="T9"/>
                </a:cxn>
              </a:cxnLst>
              <a:rect l="0" t="0" r="r" b="b"/>
              <a:pathLst>
                <a:path w="19" h="19">
                  <a:moveTo>
                    <a:pt x="16" y="4"/>
                  </a:moveTo>
                  <a:cubicBezTo>
                    <a:pt x="13" y="1"/>
                    <a:pt x="8" y="0"/>
                    <a:pt x="4" y="3"/>
                  </a:cubicBezTo>
                  <a:cubicBezTo>
                    <a:pt x="0" y="6"/>
                    <a:pt x="0" y="11"/>
                    <a:pt x="3" y="15"/>
                  </a:cubicBezTo>
                  <a:cubicBezTo>
                    <a:pt x="6" y="19"/>
                    <a:pt x="11" y="19"/>
                    <a:pt x="15" y="16"/>
                  </a:cubicBezTo>
                  <a:cubicBezTo>
                    <a:pt x="18" y="14"/>
                    <a:pt x="19" y="8"/>
                    <a:pt x="16"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42"/>
            <p:cNvSpPr/>
            <p:nvPr/>
          </p:nvSpPr>
          <p:spPr bwMode="auto">
            <a:xfrm>
              <a:off x="374650" y="5703888"/>
              <a:ext cx="84138" cy="80963"/>
            </a:xfrm>
            <a:custGeom>
              <a:avLst/>
              <a:gdLst>
                <a:gd name="T0" fmla="*/ 17 w 20"/>
                <a:gd name="T1" fmla="*/ 4 h 19"/>
                <a:gd name="T2" fmla="*/ 5 w 20"/>
                <a:gd name="T3" fmla="*/ 3 h 19"/>
                <a:gd name="T4" fmla="*/ 3 w 20"/>
                <a:gd name="T5" fmla="*/ 15 h 19"/>
                <a:gd name="T6" fmla="*/ 15 w 20"/>
                <a:gd name="T7" fmla="*/ 16 h 19"/>
                <a:gd name="T8" fmla="*/ 17 w 20"/>
                <a:gd name="T9" fmla="*/ 4 h 19"/>
              </a:gdLst>
              <a:ahLst/>
              <a:cxnLst>
                <a:cxn ang="0">
                  <a:pos x="T0" y="T1"/>
                </a:cxn>
                <a:cxn ang="0">
                  <a:pos x="T2" y="T3"/>
                </a:cxn>
                <a:cxn ang="0">
                  <a:pos x="T4" y="T5"/>
                </a:cxn>
                <a:cxn ang="0">
                  <a:pos x="T6" y="T7"/>
                </a:cxn>
                <a:cxn ang="0">
                  <a:pos x="T8" y="T9"/>
                </a:cxn>
              </a:cxnLst>
              <a:rect l="0" t="0" r="r" b="b"/>
              <a:pathLst>
                <a:path w="20" h="19">
                  <a:moveTo>
                    <a:pt x="17" y="4"/>
                  </a:moveTo>
                  <a:cubicBezTo>
                    <a:pt x="14" y="1"/>
                    <a:pt x="9" y="0"/>
                    <a:pt x="5" y="3"/>
                  </a:cubicBezTo>
                  <a:cubicBezTo>
                    <a:pt x="1" y="6"/>
                    <a:pt x="0" y="11"/>
                    <a:pt x="3" y="15"/>
                  </a:cubicBezTo>
                  <a:cubicBezTo>
                    <a:pt x="6" y="19"/>
                    <a:pt x="12" y="19"/>
                    <a:pt x="15" y="16"/>
                  </a:cubicBezTo>
                  <a:cubicBezTo>
                    <a:pt x="19" y="13"/>
                    <a:pt x="20" y="8"/>
                    <a:pt x="17" y="4"/>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8" name="组合 47"/>
          <p:cNvGrpSpPr/>
          <p:nvPr/>
        </p:nvGrpSpPr>
        <p:grpSpPr>
          <a:xfrm>
            <a:off x="9083051" y="4677940"/>
            <a:ext cx="603205" cy="743500"/>
            <a:chOff x="7074536" y="2689225"/>
            <a:chExt cx="1481138" cy="1825625"/>
          </a:xfrm>
        </p:grpSpPr>
        <p:sp>
          <p:nvSpPr>
            <p:cNvPr id="49" name="Freeform 43"/>
            <p:cNvSpPr/>
            <p:nvPr/>
          </p:nvSpPr>
          <p:spPr bwMode="auto">
            <a:xfrm>
              <a:off x="7074536" y="2689225"/>
              <a:ext cx="1481138" cy="1825625"/>
            </a:xfrm>
            <a:custGeom>
              <a:avLst/>
              <a:gdLst>
                <a:gd name="T0" fmla="*/ 124 w 349"/>
                <a:gd name="T1" fmla="*/ 405 h 430"/>
                <a:gd name="T2" fmla="*/ 70 w 349"/>
                <a:gd name="T3" fmla="*/ 420 h 430"/>
                <a:gd name="T4" fmla="*/ 51 w 349"/>
                <a:gd name="T5" fmla="*/ 368 h 430"/>
                <a:gd name="T6" fmla="*/ 42 w 349"/>
                <a:gd name="T7" fmla="*/ 147 h 430"/>
                <a:gd name="T8" fmla="*/ 225 w 349"/>
                <a:gd name="T9" fmla="*/ 25 h 430"/>
                <a:gd name="T10" fmla="*/ 279 w 349"/>
                <a:gd name="T11" fmla="*/ 10 h 430"/>
                <a:gd name="T12" fmla="*/ 298 w 349"/>
                <a:gd name="T13" fmla="*/ 62 h 430"/>
                <a:gd name="T14" fmla="*/ 307 w 349"/>
                <a:gd name="T15" fmla="*/ 283 h 430"/>
                <a:gd name="T16" fmla="*/ 124 w 349"/>
                <a:gd name="T17" fmla="*/ 405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430">
                  <a:moveTo>
                    <a:pt x="124" y="405"/>
                  </a:moveTo>
                  <a:cubicBezTo>
                    <a:pt x="111" y="423"/>
                    <a:pt x="88" y="430"/>
                    <a:pt x="70" y="420"/>
                  </a:cubicBezTo>
                  <a:cubicBezTo>
                    <a:pt x="52" y="411"/>
                    <a:pt x="44" y="388"/>
                    <a:pt x="51" y="368"/>
                  </a:cubicBezTo>
                  <a:cubicBezTo>
                    <a:pt x="6" y="318"/>
                    <a:pt x="0" y="229"/>
                    <a:pt x="42" y="147"/>
                  </a:cubicBezTo>
                  <a:cubicBezTo>
                    <a:pt x="83" y="66"/>
                    <a:pt x="159" y="18"/>
                    <a:pt x="225" y="25"/>
                  </a:cubicBezTo>
                  <a:cubicBezTo>
                    <a:pt x="238" y="7"/>
                    <a:pt x="261" y="0"/>
                    <a:pt x="279" y="10"/>
                  </a:cubicBezTo>
                  <a:cubicBezTo>
                    <a:pt x="297" y="19"/>
                    <a:pt x="305" y="42"/>
                    <a:pt x="298" y="62"/>
                  </a:cubicBezTo>
                  <a:cubicBezTo>
                    <a:pt x="343" y="112"/>
                    <a:pt x="349" y="201"/>
                    <a:pt x="307" y="283"/>
                  </a:cubicBezTo>
                  <a:cubicBezTo>
                    <a:pt x="266" y="364"/>
                    <a:pt x="190" y="412"/>
                    <a:pt x="124" y="405"/>
                  </a:cubicBezTo>
                  <a:close/>
                </a:path>
              </a:pathLst>
            </a:custGeom>
            <a:solidFill>
              <a:srgbClr val="F3A4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44"/>
            <p:cNvSpPr/>
            <p:nvPr/>
          </p:nvSpPr>
          <p:spPr bwMode="auto">
            <a:xfrm>
              <a:off x="7218998" y="2909887"/>
              <a:ext cx="674688" cy="874713"/>
            </a:xfrm>
            <a:custGeom>
              <a:avLst/>
              <a:gdLst>
                <a:gd name="T0" fmla="*/ 159 w 159"/>
                <a:gd name="T1" fmla="*/ 0 h 206"/>
                <a:gd name="T2" fmla="*/ 2 w 159"/>
                <a:gd name="T3" fmla="*/ 206 h 206"/>
                <a:gd name="T4" fmla="*/ 159 w 159"/>
                <a:gd name="T5" fmla="*/ 0 h 206"/>
              </a:gdLst>
              <a:ahLst/>
              <a:cxnLst>
                <a:cxn ang="0">
                  <a:pos x="T0" y="T1"/>
                </a:cxn>
                <a:cxn ang="0">
                  <a:pos x="T2" y="T3"/>
                </a:cxn>
                <a:cxn ang="0">
                  <a:pos x="T4" y="T5"/>
                </a:cxn>
              </a:cxnLst>
              <a:rect l="0" t="0" r="r" b="b"/>
              <a:pathLst>
                <a:path w="159" h="206">
                  <a:moveTo>
                    <a:pt x="159" y="0"/>
                  </a:moveTo>
                  <a:cubicBezTo>
                    <a:pt x="70" y="11"/>
                    <a:pt x="0" y="114"/>
                    <a:pt x="2" y="206"/>
                  </a:cubicBezTo>
                  <a:cubicBezTo>
                    <a:pt x="18" y="123"/>
                    <a:pt x="88" y="20"/>
                    <a:pt x="159" y="0"/>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1" name="组合 50"/>
          <p:cNvGrpSpPr/>
          <p:nvPr/>
        </p:nvGrpSpPr>
        <p:grpSpPr>
          <a:xfrm>
            <a:off x="7332275" y="1233087"/>
            <a:ext cx="741561" cy="957500"/>
            <a:chOff x="4982688" y="4805839"/>
            <a:chExt cx="1820862" cy="2351088"/>
          </a:xfrm>
        </p:grpSpPr>
        <p:sp>
          <p:nvSpPr>
            <p:cNvPr id="52" name="Freeform 45"/>
            <p:cNvSpPr/>
            <p:nvPr/>
          </p:nvSpPr>
          <p:spPr bwMode="auto">
            <a:xfrm>
              <a:off x="5012850" y="4805839"/>
              <a:ext cx="1790700" cy="2008188"/>
            </a:xfrm>
            <a:custGeom>
              <a:avLst/>
              <a:gdLst>
                <a:gd name="T0" fmla="*/ 86 w 422"/>
                <a:gd name="T1" fmla="*/ 443 h 473"/>
                <a:gd name="T2" fmla="*/ 102 w 422"/>
                <a:gd name="T3" fmla="*/ 461 h 473"/>
                <a:gd name="T4" fmla="*/ 157 w 422"/>
                <a:gd name="T5" fmla="*/ 449 h 473"/>
                <a:gd name="T6" fmla="*/ 161 w 422"/>
                <a:gd name="T7" fmla="*/ 442 h 473"/>
                <a:gd name="T8" fmla="*/ 175 w 422"/>
                <a:gd name="T9" fmla="*/ 457 h 473"/>
                <a:gd name="T10" fmla="*/ 231 w 422"/>
                <a:gd name="T11" fmla="*/ 444 h 473"/>
                <a:gd name="T12" fmla="*/ 235 w 422"/>
                <a:gd name="T13" fmla="*/ 437 h 473"/>
                <a:gd name="T14" fmla="*/ 237 w 422"/>
                <a:gd name="T15" fmla="*/ 438 h 473"/>
                <a:gd name="T16" fmla="*/ 293 w 422"/>
                <a:gd name="T17" fmla="*/ 426 h 473"/>
                <a:gd name="T18" fmla="*/ 298 w 422"/>
                <a:gd name="T19" fmla="*/ 392 h 473"/>
                <a:gd name="T20" fmla="*/ 360 w 422"/>
                <a:gd name="T21" fmla="*/ 363 h 473"/>
                <a:gd name="T22" fmla="*/ 363 w 422"/>
                <a:gd name="T23" fmla="*/ 302 h 473"/>
                <a:gd name="T24" fmla="*/ 390 w 422"/>
                <a:gd name="T25" fmla="*/ 281 h 473"/>
                <a:gd name="T26" fmla="*/ 383 w 422"/>
                <a:gd name="T27" fmla="*/ 216 h 473"/>
                <a:gd name="T28" fmla="*/ 407 w 422"/>
                <a:gd name="T29" fmla="*/ 196 h 473"/>
                <a:gd name="T30" fmla="*/ 391 w 422"/>
                <a:gd name="T31" fmla="*/ 124 h 473"/>
                <a:gd name="T32" fmla="*/ 389 w 422"/>
                <a:gd name="T33" fmla="*/ 123 h 473"/>
                <a:gd name="T34" fmla="*/ 393 w 422"/>
                <a:gd name="T35" fmla="*/ 117 h 473"/>
                <a:gd name="T36" fmla="*/ 380 w 422"/>
                <a:gd name="T37" fmla="*/ 61 h 473"/>
                <a:gd name="T38" fmla="*/ 330 w 422"/>
                <a:gd name="T39" fmla="*/ 67 h 473"/>
                <a:gd name="T40" fmla="*/ 325 w 422"/>
                <a:gd name="T41" fmla="*/ 63 h 473"/>
                <a:gd name="T42" fmla="*/ 325 w 422"/>
                <a:gd name="T43" fmla="*/ 63 h 473"/>
                <a:gd name="T44" fmla="*/ 325 w 422"/>
                <a:gd name="T45" fmla="*/ 63 h 473"/>
                <a:gd name="T46" fmla="*/ 319 w 422"/>
                <a:gd name="T47" fmla="*/ 60 h 473"/>
                <a:gd name="T48" fmla="*/ 302 w 422"/>
                <a:gd name="T49" fmla="*/ 12 h 473"/>
                <a:gd name="T50" fmla="*/ 246 w 422"/>
                <a:gd name="T51" fmla="*/ 25 h 473"/>
                <a:gd name="T52" fmla="*/ 243 w 422"/>
                <a:gd name="T53" fmla="*/ 31 h 473"/>
                <a:gd name="T54" fmla="*/ 241 w 422"/>
                <a:gd name="T55" fmla="*/ 30 h 473"/>
                <a:gd name="T56" fmla="*/ 170 w 422"/>
                <a:gd name="T57" fmla="*/ 46 h 473"/>
                <a:gd name="T58" fmla="*/ 162 w 422"/>
                <a:gd name="T59" fmla="*/ 77 h 473"/>
                <a:gd name="T60" fmla="*/ 100 w 422"/>
                <a:gd name="T61" fmla="*/ 99 h 473"/>
                <a:gd name="T62" fmla="*/ 93 w 422"/>
                <a:gd name="T63" fmla="*/ 132 h 473"/>
                <a:gd name="T64" fmla="*/ 39 w 422"/>
                <a:gd name="T65" fmla="*/ 162 h 473"/>
                <a:gd name="T66" fmla="*/ 40 w 422"/>
                <a:gd name="T67" fmla="*/ 230 h 473"/>
                <a:gd name="T68" fmla="*/ 12 w 422"/>
                <a:gd name="T69" fmla="*/ 248 h 473"/>
                <a:gd name="T70" fmla="*/ 24 w 422"/>
                <a:gd name="T71" fmla="*/ 304 h 473"/>
                <a:gd name="T72" fmla="*/ 27 w 422"/>
                <a:gd name="T73" fmla="*/ 306 h 473"/>
                <a:gd name="T74" fmla="*/ 22 w 422"/>
                <a:gd name="T75" fmla="*/ 313 h 473"/>
                <a:gd name="T76" fmla="*/ 35 w 422"/>
                <a:gd name="T77" fmla="*/ 369 h 473"/>
                <a:gd name="T78" fmla="*/ 54 w 422"/>
                <a:gd name="T79" fmla="*/ 375 h 473"/>
                <a:gd name="T80" fmla="*/ 50 w 422"/>
                <a:gd name="T81" fmla="*/ 381 h 473"/>
                <a:gd name="T82" fmla="*/ 62 w 422"/>
                <a:gd name="T83" fmla="*/ 437 h 473"/>
                <a:gd name="T84" fmla="*/ 86 w 422"/>
                <a:gd name="T85" fmla="*/ 443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2" h="473">
                  <a:moveTo>
                    <a:pt x="86" y="443"/>
                  </a:moveTo>
                  <a:cubicBezTo>
                    <a:pt x="89" y="450"/>
                    <a:pt x="94" y="457"/>
                    <a:pt x="102" y="461"/>
                  </a:cubicBezTo>
                  <a:cubicBezTo>
                    <a:pt x="120" y="473"/>
                    <a:pt x="146" y="468"/>
                    <a:pt x="157" y="449"/>
                  </a:cubicBezTo>
                  <a:cubicBezTo>
                    <a:pt x="159" y="447"/>
                    <a:pt x="160" y="444"/>
                    <a:pt x="161" y="442"/>
                  </a:cubicBezTo>
                  <a:cubicBezTo>
                    <a:pt x="164" y="448"/>
                    <a:pt x="169" y="453"/>
                    <a:pt x="175" y="457"/>
                  </a:cubicBezTo>
                  <a:cubicBezTo>
                    <a:pt x="194" y="469"/>
                    <a:pt x="219" y="463"/>
                    <a:pt x="231" y="444"/>
                  </a:cubicBezTo>
                  <a:cubicBezTo>
                    <a:pt x="232" y="442"/>
                    <a:pt x="234" y="439"/>
                    <a:pt x="235" y="437"/>
                  </a:cubicBezTo>
                  <a:cubicBezTo>
                    <a:pt x="236" y="437"/>
                    <a:pt x="236" y="438"/>
                    <a:pt x="237" y="438"/>
                  </a:cubicBezTo>
                  <a:cubicBezTo>
                    <a:pt x="256" y="450"/>
                    <a:pt x="281" y="445"/>
                    <a:pt x="293" y="426"/>
                  </a:cubicBezTo>
                  <a:cubicBezTo>
                    <a:pt x="300" y="415"/>
                    <a:pt x="301" y="403"/>
                    <a:pt x="298" y="392"/>
                  </a:cubicBezTo>
                  <a:cubicBezTo>
                    <a:pt x="321" y="395"/>
                    <a:pt x="346" y="385"/>
                    <a:pt x="360" y="363"/>
                  </a:cubicBezTo>
                  <a:cubicBezTo>
                    <a:pt x="372" y="344"/>
                    <a:pt x="372" y="321"/>
                    <a:pt x="363" y="302"/>
                  </a:cubicBezTo>
                  <a:cubicBezTo>
                    <a:pt x="374" y="299"/>
                    <a:pt x="383" y="291"/>
                    <a:pt x="390" y="281"/>
                  </a:cubicBezTo>
                  <a:cubicBezTo>
                    <a:pt x="403" y="260"/>
                    <a:pt x="399" y="233"/>
                    <a:pt x="383" y="216"/>
                  </a:cubicBezTo>
                  <a:cubicBezTo>
                    <a:pt x="392" y="212"/>
                    <a:pt x="401" y="206"/>
                    <a:pt x="407" y="196"/>
                  </a:cubicBezTo>
                  <a:cubicBezTo>
                    <a:pt x="422" y="172"/>
                    <a:pt x="415" y="139"/>
                    <a:pt x="391" y="124"/>
                  </a:cubicBezTo>
                  <a:cubicBezTo>
                    <a:pt x="390" y="124"/>
                    <a:pt x="390" y="123"/>
                    <a:pt x="389" y="123"/>
                  </a:cubicBezTo>
                  <a:cubicBezTo>
                    <a:pt x="391" y="121"/>
                    <a:pt x="392" y="119"/>
                    <a:pt x="393" y="117"/>
                  </a:cubicBezTo>
                  <a:cubicBezTo>
                    <a:pt x="405" y="98"/>
                    <a:pt x="399" y="73"/>
                    <a:pt x="380" y="61"/>
                  </a:cubicBezTo>
                  <a:cubicBezTo>
                    <a:pt x="364" y="51"/>
                    <a:pt x="344" y="54"/>
                    <a:pt x="330" y="67"/>
                  </a:cubicBezTo>
                  <a:cubicBezTo>
                    <a:pt x="329" y="65"/>
                    <a:pt x="327" y="64"/>
                    <a:pt x="325" y="63"/>
                  </a:cubicBezTo>
                  <a:cubicBezTo>
                    <a:pt x="325" y="63"/>
                    <a:pt x="325" y="63"/>
                    <a:pt x="325" y="63"/>
                  </a:cubicBezTo>
                  <a:cubicBezTo>
                    <a:pt x="325" y="63"/>
                    <a:pt x="325" y="63"/>
                    <a:pt x="325" y="63"/>
                  </a:cubicBezTo>
                  <a:cubicBezTo>
                    <a:pt x="323" y="62"/>
                    <a:pt x="321" y="61"/>
                    <a:pt x="319" y="60"/>
                  </a:cubicBezTo>
                  <a:cubicBezTo>
                    <a:pt x="325" y="42"/>
                    <a:pt x="319" y="22"/>
                    <a:pt x="302" y="12"/>
                  </a:cubicBezTo>
                  <a:cubicBezTo>
                    <a:pt x="283" y="0"/>
                    <a:pt x="258" y="6"/>
                    <a:pt x="246" y="25"/>
                  </a:cubicBezTo>
                  <a:cubicBezTo>
                    <a:pt x="245" y="27"/>
                    <a:pt x="244" y="29"/>
                    <a:pt x="243" y="31"/>
                  </a:cubicBezTo>
                  <a:cubicBezTo>
                    <a:pt x="243" y="31"/>
                    <a:pt x="242" y="30"/>
                    <a:pt x="241" y="30"/>
                  </a:cubicBezTo>
                  <a:cubicBezTo>
                    <a:pt x="217" y="15"/>
                    <a:pt x="185" y="22"/>
                    <a:pt x="170" y="46"/>
                  </a:cubicBezTo>
                  <a:cubicBezTo>
                    <a:pt x="164" y="56"/>
                    <a:pt x="161" y="67"/>
                    <a:pt x="162" y="77"/>
                  </a:cubicBezTo>
                  <a:cubicBezTo>
                    <a:pt x="139" y="69"/>
                    <a:pt x="114" y="78"/>
                    <a:pt x="100" y="99"/>
                  </a:cubicBezTo>
                  <a:cubicBezTo>
                    <a:pt x="94" y="109"/>
                    <a:pt x="91" y="121"/>
                    <a:pt x="93" y="132"/>
                  </a:cubicBezTo>
                  <a:cubicBezTo>
                    <a:pt x="72" y="132"/>
                    <a:pt x="51" y="142"/>
                    <a:pt x="39" y="162"/>
                  </a:cubicBezTo>
                  <a:cubicBezTo>
                    <a:pt x="26" y="183"/>
                    <a:pt x="27" y="210"/>
                    <a:pt x="40" y="230"/>
                  </a:cubicBezTo>
                  <a:cubicBezTo>
                    <a:pt x="29" y="231"/>
                    <a:pt x="18" y="238"/>
                    <a:pt x="12" y="248"/>
                  </a:cubicBezTo>
                  <a:cubicBezTo>
                    <a:pt x="0" y="267"/>
                    <a:pt x="5" y="292"/>
                    <a:pt x="24" y="304"/>
                  </a:cubicBezTo>
                  <a:cubicBezTo>
                    <a:pt x="25" y="305"/>
                    <a:pt x="26" y="305"/>
                    <a:pt x="27" y="306"/>
                  </a:cubicBezTo>
                  <a:cubicBezTo>
                    <a:pt x="25" y="308"/>
                    <a:pt x="23" y="310"/>
                    <a:pt x="22" y="313"/>
                  </a:cubicBezTo>
                  <a:cubicBezTo>
                    <a:pt x="10" y="332"/>
                    <a:pt x="16" y="357"/>
                    <a:pt x="35" y="369"/>
                  </a:cubicBezTo>
                  <a:cubicBezTo>
                    <a:pt x="41" y="372"/>
                    <a:pt x="47" y="374"/>
                    <a:pt x="54" y="375"/>
                  </a:cubicBezTo>
                  <a:cubicBezTo>
                    <a:pt x="52" y="377"/>
                    <a:pt x="51" y="379"/>
                    <a:pt x="50" y="381"/>
                  </a:cubicBezTo>
                  <a:cubicBezTo>
                    <a:pt x="38" y="400"/>
                    <a:pt x="43" y="425"/>
                    <a:pt x="62" y="437"/>
                  </a:cubicBezTo>
                  <a:cubicBezTo>
                    <a:pt x="70" y="441"/>
                    <a:pt x="78" y="443"/>
                    <a:pt x="86" y="443"/>
                  </a:cubicBezTo>
                  <a:close/>
                </a:path>
              </a:pathLst>
            </a:custGeom>
            <a:solidFill>
              <a:srgbClr val="3D6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46"/>
            <p:cNvSpPr/>
            <p:nvPr/>
          </p:nvSpPr>
          <p:spPr bwMode="auto">
            <a:xfrm>
              <a:off x="5241450" y="4894739"/>
              <a:ext cx="1120775" cy="1435100"/>
            </a:xfrm>
            <a:custGeom>
              <a:avLst/>
              <a:gdLst>
                <a:gd name="T0" fmla="*/ 94 w 264"/>
                <a:gd name="T1" fmla="*/ 303 h 338"/>
                <a:gd name="T2" fmla="*/ 90 w 264"/>
                <a:gd name="T3" fmla="*/ 319 h 338"/>
                <a:gd name="T4" fmla="*/ 48 w 264"/>
                <a:gd name="T5" fmla="*/ 329 h 338"/>
                <a:gd name="T6" fmla="*/ 38 w 264"/>
                <a:gd name="T7" fmla="*/ 287 h 338"/>
                <a:gd name="T8" fmla="*/ 41 w 264"/>
                <a:gd name="T9" fmla="*/ 282 h 338"/>
                <a:gd name="T10" fmla="*/ 27 w 264"/>
                <a:gd name="T11" fmla="*/ 278 h 338"/>
                <a:gd name="T12" fmla="*/ 17 w 264"/>
                <a:gd name="T13" fmla="*/ 236 h 338"/>
                <a:gd name="T14" fmla="*/ 21 w 264"/>
                <a:gd name="T15" fmla="*/ 231 h 338"/>
                <a:gd name="T16" fmla="*/ 19 w 264"/>
                <a:gd name="T17" fmla="*/ 229 h 338"/>
                <a:gd name="T18" fmla="*/ 9 w 264"/>
                <a:gd name="T19" fmla="*/ 187 h 338"/>
                <a:gd name="T20" fmla="*/ 31 w 264"/>
                <a:gd name="T21" fmla="*/ 173 h 338"/>
                <a:gd name="T22" fmla="*/ 30 w 264"/>
                <a:gd name="T23" fmla="*/ 122 h 338"/>
                <a:gd name="T24" fmla="*/ 70 w 264"/>
                <a:gd name="T25" fmla="*/ 100 h 338"/>
                <a:gd name="T26" fmla="*/ 76 w 264"/>
                <a:gd name="T27" fmla="*/ 75 h 338"/>
                <a:gd name="T28" fmla="*/ 122 w 264"/>
                <a:gd name="T29" fmla="*/ 58 h 338"/>
                <a:gd name="T30" fmla="*/ 128 w 264"/>
                <a:gd name="T31" fmla="*/ 35 h 338"/>
                <a:gd name="T32" fmla="*/ 182 w 264"/>
                <a:gd name="T33" fmla="*/ 23 h 338"/>
                <a:gd name="T34" fmla="*/ 184 w 264"/>
                <a:gd name="T35" fmla="*/ 24 h 338"/>
                <a:gd name="T36" fmla="*/ 186 w 264"/>
                <a:gd name="T37" fmla="*/ 19 h 338"/>
                <a:gd name="T38" fmla="*/ 228 w 264"/>
                <a:gd name="T39" fmla="*/ 9 h 338"/>
                <a:gd name="T40" fmla="*/ 241 w 264"/>
                <a:gd name="T41" fmla="*/ 45 h 338"/>
                <a:gd name="T42" fmla="*/ 245 w 264"/>
                <a:gd name="T43" fmla="*/ 47 h 338"/>
                <a:gd name="T44" fmla="*/ 255 w 264"/>
                <a:gd name="T45" fmla="*/ 90 h 338"/>
                <a:gd name="T46" fmla="*/ 229 w 264"/>
                <a:gd name="T47" fmla="*/ 104 h 338"/>
                <a:gd name="T48" fmla="*/ 225 w 264"/>
                <a:gd name="T49" fmla="*/ 138 h 338"/>
                <a:gd name="T50" fmla="*/ 196 w 264"/>
                <a:gd name="T51" fmla="*/ 157 h 338"/>
                <a:gd name="T52" fmla="*/ 195 w 264"/>
                <a:gd name="T53" fmla="*/ 206 h 338"/>
                <a:gd name="T54" fmla="*/ 166 w 264"/>
                <a:gd name="T55" fmla="*/ 226 h 338"/>
                <a:gd name="T56" fmla="*/ 162 w 264"/>
                <a:gd name="T57" fmla="*/ 246 h 338"/>
                <a:gd name="T58" fmla="*/ 143 w 264"/>
                <a:gd name="T59" fmla="*/ 260 h 338"/>
                <a:gd name="T60" fmla="*/ 138 w 264"/>
                <a:gd name="T61" fmla="*/ 286 h 338"/>
                <a:gd name="T62" fmla="*/ 94 w 264"/>
                <a:gd name="T63" fmla="*/ 303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4" h="338">
                  <a:moveTo>
                    <a:pt x="94" y="303"/>
                  </a:moveTo>
                  <a:cubicBezTo>
                    <a:pt x="94" y="309"/>
                    <a:pt x="93" y="314"/>
                    <a:pt x="90" y="319"/>
                  </a:cubicBezTo>
                  <a:cubicBezTo>
                    <a:pt x="81" y="334"/>
                    <a:pt x="62" y="338"/>
                    <a:pt x="48" y="329"/>
                  </a:cubicBezTo>
                  <a:cubicBezTo>
                    <a:pt x="33" y="320"/>
                    <a:pt x="29" y="301"/>
                    <a:pt x="38" y="287"/>
                  </a:cubicBezTo>
                  <a:cubicBezTo>
                    <a:pt x="39" y="285"/>
                    <a:pt x="40" y="284"/>
                    <a:pt x="41" y="282"/>
                  </a:cubicBezTo>
                  <a:cubicBezTo>
                    <a:pt x="36" y="282"/>
                    <a:pt x="31" y="281"/>
                    <a:pt x="27" y="278"/>
                  </a:cubicBezTo>
                  <a:cubicBezTo>
                    <a:pt x="12" y="269"/>
                    <a:pt x="8" y="250"/>
                    <a:pt x="17" y="236"/>
                  </a:cubicBezTo>
                  <a:cubicBezTo>
                    <a:pt x="18" y="234"/>
                    <a:pt x="20" y="232"/>
                    <a:pt x="21" y="231"/>
                  </a:cubicBezTo>
                  <a:cubicBezTo>
                    <a:pt x="20" y="230"/>
                    <a:pt x="20" y="230"/>
                    <a:pt x="19" y="229"/>
                  </a:cubicBezTo>
                  <a:cubicBezTo>
                    <a:pt x="5" y="220"/>
                    <a:pt x="0" y="201"/>
                    <a:pt x="9" y="187"/>
                  </a:cubicBezTo>
                  <a:cubicBezTo>
                    <a:pt x="14" y="179"/>
                    <a:pt x="22" y="175"/>
                    <a:pt x="31" y="173"/>
                  </a:cubicBezTo>
                  <a:cubicBezTo>
                    <a:pt x="21" y="158"/>
                    <a:pt x="20" y="138"/>
                    <a:pt x="30" y="122"/>
                  </a:cubicBezTo>
                  <a:cubicBezTo>
                    <a:pt x="39" y="107"/>
                    <a:pt x="55" y="100"/>
                    <a:pt x="70" y="100"/>
                  </a:cubicBezTo>
                  <a:cubicBezTo>
                    <a:pt x="69" y="91"/>
                    <a:pt x="71" y="82"/>
                    <a:pt x="76" y="75"/>
                  </a:cubicBezTo>
                  <a:cubicBezTo>
                    <a:pt x="86" y="59"/>
                    <a:pt x="105" y="53"/>
                    <a:pt x="122" y="58"/>
                  </a:cubicBezTo>
                  <a:cubicBezTo>
                    <a:pt x="122" y="51"/>
                    <a:pt x="124" y="42"/>
                    <a:pt x="128" y="35"/>
                  </a:cubicBezTo>
                  <a:cubicBezTo>
                    <a:pt x="140" y="17"/>
                    <a:pt x="164" y="11"/>
                    <a:pt x="182" y="23"/>
                  </a:cubicBezTo>
                  <a:cubicBezTo>
                    <a:pt x="183" y="23"/>
                    <a:pt x="183" y="23"/>
                    <a:pt x="184" y="24"/>
                  </a:cubicBezTo>
                  <a:cubicBezTo>
                    <a:pt x="184" y="22"/>
                    <a:pt x="185" y="21"/>
                    <a:pt x="186" y="19"/>
                  </a:cubicBezTo>
                  <a:cubicBezTo>
                    <a:pt x="195" y="5"/>
                    <a:pt x="214" y="0"/>
                    <a:pt x="228" y="9"/>
                  </a:cubicBezTo>
                  <a:cubicBezTo>
                    <a:pt x="240" y="17"/>
                    <a:pt x="245" y="32"/>
                    <a:pt x="241" y="45"/>
                  </a:cubicBezTo>
                  <a:cubicBezTo>
                    <a:pt x="242" y="46"/>
                    <a:pt x="244" y="47"/>
                    <a:pt x="245" y="47"/>
                  </a:cubicBezTo>
                  <a:cubicBezTo>
                    <a:pt x="260" y="56"/>
                    <a:pt x="264" y="75"/>
                    <a:pt x="255" y="90"/>
                  </a:cubicBezTo>
                  <a:cubicBezTo>
                    <a:pt x="249" y="99"/>
                    <a:pt x="239" y="104"/>
                    <a:pt x="229" y="104"/>
                  </a:cubicBezTo>
                  <a:cubicBezTo>
                    <a:pt x="233" y="115"/>
                    <a:pt x="232" y="128"/>
                    <a:pt x="225" y="138"/>
                  </a:cubicBezTo>
                  <a:cubicBezTo>
                    <a:pt x="219" y="149"/>
                    <a:pt x="208" y="155"/>
                    <a:pt x="196" y="157"/>
                  </a:cubicBezTo>
                  <a:cubicBezTo>
                    <a:pt x="205" y="171"/>
                    <a:pt x="205" y="190"/>
                    <a:pt x="195" y="206"/>
                  </a:cubicBezTo>
                  <a:cubicBezTo>
                    <a:pt x="189" y="216"/>
                    <a:pt x="178" y="224"/>
                    <a:pt x="166" y="226"/>
                  </a:cubicBezTo>
                  <a:cubicBezTo>
                    <a:pt x="167" y="233"/>
                    <a:pt x="166" y="240"/>
                    <a:pt x="162" y="246"/>
                  </a:cubicBezTo>
                  <a:cubicBezTo>
                    <a:pt x="157" y="253"/>
                    <a:pt x="151" y="258"/>
                    <a:pt x="143" y="260"/>
                  </a:cubicBezTo>
                  <a:cubicBezTo>
                    <a:pt x="145" y="269"/>
                    <a:pt x="143" y="278"/>
                    <a:pt x="138" y="286"/>
                  </a:cubicBezTo>
                  <a:cubicBezTo>
                    <a:pt x="128" y="301"/>
                    <a:pt x="111" y="308"/>
                    <a:pt x="94" y="303"/>
                  </a:cubicBezTo>
                  <a:close/>
                </a:path>
              </a:pathLst>
            </a:custGeom>
            <a:solidFill>
              <a:srgbClr val="517B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47"/>
            <p:cNvSpPr/>
            <p:nvPr/>
          </p:nvSpPr>
          <p:spPr bwMode="auto">
            <a:xfrm>
              <a:off x="4982688" y="5061427"/>
              <a:ext cx="1255713" cy="2024063"/>
            </a:xfrm>
            <a:custGeom>
              <a:avLst/>
              <a:gdLst>
                <a:gd name="T0" fmla="*/ 39 w 296"/>
                <a:gd name="T1" fmla="*/ 465 h 477"/>
                <a:gd name="T2" fmla="*/ 100 w 296"/>
                <a:gd name="T3" fmla="*/ 344 h 477"/>
                <a:gd name="T4" fmla="*/ 115 w 296"/>
                <a:gd name="T5" fmla="*/ 278 h 477"/>
                <a:gd name="T6" fmla="*/ 144 w 296"/>
                <a:gd name="T7" fmla="*/ 262 h 477"/>
                <a:gd name="T8" fmla="*/ 198 w 296"/>
                <a:gd name="T9" fmla="*/ 212 h 477"/>
                <a:gd name="T10" fmla="*/ 197 w 296"/>
                <a:gd name="T11" fmla="*/ 204 h 477"/>
                <a:gd name="T12" fmla="*/ 189 w 296"/>
                <a:gd name="T13" fmla="*/ 205 h 477"/>
                <a:gd name="T14" fmla="*/ 137 w 296"/>
                <a:gd name="T15" fmla="*/ 252 h 477"/>
                <a:gd name="T16" fmla="*/ 120 w 296"/>
                <a:gd name="T17" fmla="*/ 262 h 477"/>
                <a:gd name="T18" fmla="*/ 150 w 296"/>
                <a:gd name="T19" fmla="*/ 189 h 477"/>
                <a:gd name="T20" fmla="*/ 188 w 296"/>
                <a:gd name="T21" fmla="*/ 175 h 477"/>
                <a:gd name="T22" fmla="*/ 229 w 296"/>
                <a:gd name="T23" fmla="*/ 139 h 477"/>
                <a:gd name="T24" fmla="*/ 228 w 296"/>
                <a:gd name="T25" fmla="*/ 131 h 477"/>
                <a:gd name="T26" fmla="*/ 220 w 296"/>
                <a:gd name="T27" fmla="*/ 132 h 477"/>
                <a:gd name="T28" fmla="*/ 182 w 296"/>
                <a:gd name="T29" fmla="*/ 165 h 477"/>
                <a:gd name="T30" fmla="*/ 157 w 296"/>
                <a:gd name="T31" fmla="*/ 176 h 477"/>
                <a:gd name="T32" fmla="*/ 198 w 296"/>
                <a:gd name="T33" fmla="*/ 103 h 477"/>
                <a:gd name="T34" fmla="*/ 252 w 296"/>
                <a:gd name="T35" fmla="*/ 74 h 477"/>
                <a:gd name="T36" fmla="*/ 262 w 296"/>
                <a:gd name="T37" fmla="*/ 66 h 477"/>
                <a:gd name="T38" fmla="*/ 263 w 296"/>
                <a:gd name="T39" fmla="*/ 58 h 477"/>
                <a:gd name="T40" fmla="*/ 255 w 296"/>
                <a:gd name="T41" fmla="*/ 57 h 477"/>
                <a:gd name="T42" fmla="*/ 245 w 296"/>
                <a:gd name="T43" fmla="*/ 65 h 477"/>
                <a:gd name="T44" fmla="*/ 207 w 296"/>
                <a:gd name="T45" fmla="*/ 91 h 477"/>
                <a:gd name="T46" fmla="*/ 245 w 296"/>
                <a:gd name="T47" fmla="*/ 47 h 477"/>
                <a:gd name="T48" fmla="*/ 223 w 296"/>
                <a:gd name="T49" fmla="*/ 43 h 477"/>
                <a:gd name="T50" fmla="*/ 245 w 296"/>
                <a:gd name="T51" fmla="*/ 15 h 477"/>
                <a:gd name="T52" fmla="*/ 244 w 296"/>
                <a:gd name="T53" fmla="*/ 6 h 477"/>
                <a:gd name="T54" fmla="*/ 236 w 296"/>
                <a:gd name="T55" fmla="*/ 6 h 477"/>
                <a:gd name="T56" fmla="*/ 211 w 296"/>
                <a:gd name="T57" fmla="*/ 40 h 477"/>
                <a:gd name="T58" fmla="*/ 207 w 296"/>
                <a:gd name="T59" fmla="*/ 60 h 477"/>
                <a:gd name="T60" fmla="*/ 169 w 296"/>
                <a:gd name="T61" fmla="*/ 106 h 477"/>
                <a:gd name="T62" fmla="*/ 174 w 296"/>
                <a:gd name="T63" fmla="*/ 71 h 477"/>
                <a:gd name="T64" fmla="*/ 202 w 296"/>
                <a:gd name="T65" fmla="*/ 20 h 477"/>
                <a:gd name="T66" fmla="*/ 201 w 296"/>
                <a:gd name="T67" fmla="*/ 12 h 477"/>
                <a:gd name="T68" fmla="*/ 193 w 296"/>
                <a:gd name="T69" fmla="*/ 12 h 477"/>
                <a:gd name="T70" fmla="*/ 163 w 296"/>
                <a:gd name="T71" fmla="*/ 68 h 477"/>
                <a:gd name="T72" fmla="*/ 159 w 296"/>
                <a:gd name="T73" fmla="*/ 121 h 477"/>
                <a:gd name="T74" fmla="*/ 103 w 296"/>
                <a:gd name="T75" fmla="*/ 205 h 477"/>
                <a:gd name="T76" fmla="*/ 102 w 296"/>
                <a:gd name="T77" fmla="*/ 170 h 477"/>
                <a:gd name="T78" fmla="*/ 119 w 296"/>
                <a:gd name="T79" fmla="*/ 110 h 477"/>
                <a:gd name="T80" fmla="*/ 117 w 296"/>
                <a:gd name="T81" fmla="*/ 102 h 477"/>
                <a:gd name="T82" fmla="*/ 109 w 296"/>
                <a:gd name="T83" fmla="*/ 104 h 477"/>
                <a:gd name="T84" fmla="*/ 90 w 296"/>
                <a:gd name="T85" fmla="*/ 169 h 477"/>
                <a:gd name="T86" fmla="*/ 94 w 296"/>
                <a:gd name="T87" fmla="*/ 220 h 477"/>
                <a:gd name="T88" fmla="*/ 26 w 296"/>
                <a:gd name="T89" fmla="*/ 342 h 477"/>
                <a:gd name="T90" fmla="*/ 39 w 296"/>
                <a:gd name="T91" fmla="*/ 465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96" h="477">
                  <a:moveTo>
                    <a:pt x="39" y="465"/>
                  </a:moveTo>
                  <a:cubicBezTo>
                    <a:pt x="74" y="477"/>
                    <a:pt x="96" y="427"/>
                    <a:pt x="100" y="344"/>
                  </a:cubicBezTo>
                  <a:cubicBezTo>
                    <a:pt x="101" y="326"/>
                    <a:pt x="107" y="303"/>
                    <a:pt x="115" y="278"/>
                  </a:cubicBezTo>
                  <a:cubicBezTo>
                    <a:pt x="123" y="274"/>
                    <a:pt x="133" y="269"/>
                    <a:pt x="144" y="262"/>
                  </a:cubicBezTo>
                  <a:cubicBezTo>
                    <a:pt x="162" y="249"/>
                    <a:pt x="182" y="231"/>
                    <a:pt x="198" y="212"/>
                  </a:cubicBezTo>
                  <a:cubicBezTo>
                    <a:pt x="200" y="210"/>
                    <a:pt x="200" y="206"/>
                    <a:pt x="197" y="204"/>
                  </a:cubicBezTo>
                  <a:cubicBezTo>
                    <a:pt x="195" y="202"/>
                    <a:pt x="191" y="202"/>
                    <a:pt x="189" y="205"/>
                  </a:cubicBezTo>
                  <a:cubicBezTo>
                    <a:pt x="173" y="223"/>
                    <a:pt x="154" y="240"/>
                    <a:pt x="137" y="252"/>
                  </a:cubicBezTo>
                  <a:cubicBezTo>
                    <a:pt x="131" y="256"/>
                    <a:pt x="125" y="260"/>
                    <a:pt x="120" y="262"/>
                  </a:cubicBezTo>
                  <a:cubicBezTo>
                    <a:pt x="128" y="239"/>
                    <a:pt x="138" y="214"/>
                    <a:pt x="150" y="189"/>
                  </a:cubicBezTo>
                  <a:cubicBezTo>
                    <a:pt x="161" y="188"/>
                    <a:pt x="175" y="183"/>
                    <a:pt x="188" y="175"/>
                  </a:cubicBezTo>
                  <a:cubicBezTo>
                    <a:pt x="203" y="166"/>
                    <a:pt x="218" y="153"/>
                    <a:pt x="229" y="139"/>
                  </a:cubicBezTo>
                  <a:cubicBezTo>
                    <a:pt x="231" y="136"/>
                    <a:pt x="231" y="133"/>
                    <a:pt x="228" y="131"/>
                  </a:cubicBezTo>
                  <a:cubicBezTo>
                    <a:pt x="225" y="129"/>
                    <a:pt x="222" y="129"/>
                    <a:pt x="220" y="132"/>
                  </a:cubicBezTo>
                  <a:cubicBezTo>
                    <a:pt x="209" y="145"/>
                    <a:pt x="196" y="156"/>
                    <a:pt x="182" y="165"/>
                  </a:cubicBezTo>
                  <a:cubicBezTo>
                    <a:pt x="173" y="170"/>
                    <a:pt x="164" y="174"/>
                    <a:pt x="157" y="176"/>
                  </a:cubicBezTo>
                  <a:cubicBezTo>
                    <a:pt x="170" y="150"/>
                    <a:pt x="184" y="125"/>
                    <a:pt x="198" y="103"/>
                  </a:cubicBezTo>
                  <a:cubicBezTo>
                    <a:pt x="216" y="106"/>
                    <a:pt x="234" y="90"/>
                    <a:pt x="252" y="74"/>
                  </a:cubicBezTo>
                  <a:cubicBezTo>
                    <a:pt x="256" y="71"/>
                    <a:pt x="260" y="68"/>
                    <a:pt x="262" y="66"/>
                  </a:cubicBezTo>
                  <a:cubicBezTo>
                    <a:pt x="265" y="64"/>
                    <a:pt x="265" y="60"/>
                    <a:pt x="263" y="58"/>
                  </a:cubicBezTo>
                  <a:cubicBezTo>
                    <a:pt x="261" y="55"/>
                    <a:pt x="257" y="55"/>
                    <a:pt x="255" y="57"/>
                  </a:cubicBezTo>
                  <a:cubicBezTo>
                    <a:pt x="251" y="60"/>
                    <a:pt x="248" y="63"/>
                    <a:pt x="245" y="65"/>
                  </a:cubicBezTo>
                  <a:cubicBezTo>
                    <a:pt x="231" y="77"/>
                    <a:pt x="218" y="88"/>
                    <a:pt x="207" y="91"/>
                  </a:cubicBezTo>
                  <a:cubicBezTo>
                    <a:pt x="220" y="72"/>
                    <a:pt x="233" y="56"/>
                    <a:pt x="245" y="47"/>
                  </a:cubicBezTo>
                  <a:cubicBezTo>
                    <a:pt x="296" y="4"/>
                    <a:pt x="270" y="0"/>
                    <a:pt x="223" y="43"/>
                  </a:cubicBezTo>
                  <a:cubicBezTo>
                    <a:pt x="228" y="34"/>
                    <a:pt x="236" y="23"/>
                    <a:pt x="245" y="15"/>
                  </a:cubicBezTo>
                  <a:cubicBezTo>
                    <a:pt x="247" y="12"/>
                    <a:pt x="247" y="9"/>
                    <a:pt x="244" y="6"/>
                  </a:cubicBezTo>
                  <a:cubicBezTo>
                    <a:pt x="242" y="4"/>
                    <a:pt x="238" y="4"/>
                    <a:pt x="236" y="6"/>
                  </a:cubicBezTo>
                  <a:cubicBezTo>
                    <a:pt x="226" y="17"/>
                    <a:pt x="216" y="29"/>
                    <a:pt x="211" y="40"/>
                  </a:cubicBezTo>
                  <a:cubicBezTo>
                    <a:pt x="208" y="47"/>
                    <a:pt x="206" y="54"/>
                    <a:pt x="207" y="60"/>
                  </a:cubicBezTo>
                  <a:cubicBezTo>
                    <a:pt x="196" y="71"/>
                    <a:pt x="183" y="88"/>
                    <a:pt x="169" y="106"/>
                  </a:cubicBezTo>
                  <a:cubicBezTo>
                    <a:pt x="169" y="96"/>
                    <a:pt x="171" y="84"/>
                    <a:pt x="174" y="71"/>
                  </a:cubicBezTo>
                  <a:cubicBezTo>
                    <a:pt x="179" y="53"/>
                    <a:pt x="188" y="35"/>
                    <a:pt x="202" y="20"/>
                  </a:cubicBezTo>
                  <a:cubicBezTo>
                    <a:pt x="204" y="18"/>
                    <a:pt x="204" y="14"/>
                    <a:pt x="201" y="12"/>
                  </a:cubicBezTo>
                  <a:cubicBezTo>
                    <a:pt x="199" y="9"/>
                    <a:pt x="195" y="10"/>
                    <a:pt x="193" y="12"/>
                  </a:cubicBezTo>
                  <a:cubicBezTo>
                    <a:pt x="177" y="28"/>
                    <a:pt x="168" y="49"/>
                    <a:pt x="163" y="68"/>
                  </a:cubicBezTo>
                  <a:cubicBezTo>
                    <a:pt x="157" y="88"/>
                    <a:pt x="157" y="108"/>
                    <a:pt x="159" y="121"/>
                  </a:cubicBezTo>
                  <a:cubicBezTo>
                    <a:pt x="141" y="147"/>
                    <a:pt x="121" y="176"/>
                    <a:pt x="103" y="205"/>
                  </a:cubicBezTo>
                  <a:cubicBezTo>
                    <a:pt x="101" y="196"/>
                    <a:pt x="101" y="183"/>
                    <a:pt x="102" y="170"/>
                  </a:cubicBezTo>
                  <a:cubicBezTo>
                    <a:pt x="104" y="150"/>
                    <a:pt x="109" y="127"/>
                    <a:pt x="119" y="110"/>
                  </a:cubicBezTo>
                  <a:cubicBezTo>
                    <a:pt x="121" y="107"/>
                    <a:pt x="120" y="103"/>
                    <a:pt x="117" y="102"/>
                  </a:cubicBezTo>
                  <a:cubicBezTo>
                    <a:pt x="114" y="100"/>
                    <a:pt x="111" y="101"/>
                    <a:pt x="109" y="104"/>
                  </a:cubicBezTo>
                  <a:cubicBezTo>
                    <a:pt x="98" y="123"/>
                    <a:pt x="92" y="147"/>
                    <a:pt x="90" y="169"/>
                  </a:cubicBezTo>
                  <a:cubicBezTo>
                    <a:pt x="89" y="189"/>
                    <a:pt x="90" y="207"/>
                    <a:pt x="94" y="220"/>
                  </a:cubicBezTo>
                  <a:cubicBezTo>
                    <a:pt x="63" y="269"/>
                    <a:pt x="37" y="317"/>
                    <a:pt x="26" y="342"/>
                  </a:cubicBezTo>
                  <a:cubicBezTo>
                    <a:pt x="0" y="402"/>
                    <a:pt x="7" y="463"/>
                    <a:pt x="39" y="465"/>
                  </a:cubicBezTo>
                  <a:close/>
                </a:path>
              </a:pathLst>
            </a:custGeom>
            <a:solidFill>
              <a:srgbClr val="71A3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48"/>
            <p:cNvSpPr/>
            <p:nvPr/>
          </p:nvSpPr>
          <p:spPr bwMode="auto">
            <a:xfrm>
              <a:off x="5616100" y="5137627"/>
              <a:ext cx="1103313" cy="1349375"/>
            </a:xfrm>
            <a:custGeom>
              <a:avLst/>
              <a:gdLst>
                <a:gd name="T0" fmla="*/ 21 w 260"/>
                <a:gd name="T1" fmla="*/ 256 h 318"/>
                <a:gd name="T2" fmla="*/ 9 w 260"/>
                <a:gd name="T3" fmla="*/ 267 h 318"/>
                <a:gd name="T4" fmla="*/ 19 w 260"/>
                <a:gd name="T5" fmla="*/ 309 h 318"/>
                <a:gd name="T6" fmla="*/ 61 w 260"/>
                <a:gd name="T7" fmla="*/ 300 h 318"/>
                <a:gd name="T8" fmla="*/ 63 w 260"/>
                <a:gd name="T9" fmla="*/ 295 h 318"/>
                <a:gd name="T10" fmla="*/ 74 w 260"/>
                <a:gd name="T11" fmla="*/ 306 h 318"/>
                <a:gd name="T12" fmla="*/ 116 w 260"/>
                <a:gd name="T13" fmla="*/ 296 h 318"/>
                <a:gd name="T14" fmla="*/ 119 w 260"/>
                <a:gd name="T15" fmla="*/ 290 h 318"/>
                <a:gd name="T16" fmla="*/ 121 w 260"/>
                <a:gd name="T17" fmla="*/ 292 h 318"/>
                <a:gd name="T18" fmla="*/ 163 w 260"/>
                <a:gd name="T19" fmla="*/ 282 h 318"/>
                <a:gd name="T20" fmla="*/ 166 w 260"/>
                <a:gd name="T21" fmla="*/ 257 h 318"/>
                <a:gd name="T22" fmla="*/ 213 w 260"/>
                <a:gd name="T23" fmla="*/ 235 h 318"/>
                <a:gd name="T24" fmla="*/ 215 w 260"/>
                <a:gd name="T25" fmla="*/ 189 h 318"/>
                <a:gd name="T26" fmla="*/ 236 w 260"/>
                <a:gd name="T27" fmla="*/ 173 h 318"/>
                <a:gd name="T28" fmla="*/ 230 w 260"/>
                <a:gd name="T29" fmla="*/ 125 h 318"/>
                <a:gd name="T30" fmla="*/ 249 w 260"/>
                <a:gd name="T31" fmla="*/ 109 h 318"/>
                <a:gd name="T32" fmla="*/ 236 w 260"/>
                <a:gd name="T33" fmla="*/ 55 h 318"/>
                <a:gd name="T34" fmla="*/ 235 w 260"/>
                <a:gd name="T35" fmla="*/ 54 h 318"/>
                <a:gd name="T36" fmla="*/ 238 w 260"/>
                <a:gd name="T37" fmla="*/ 50 h 318"/>
                <a:gd name="T38" fmla="*/ 229 w 260"/>
                <a:gd name="T39" fmla="*/ 8 h 318"/>
                <a:gd name="T40" fmla="*/ 191 w 260"/>
                <a:gd name="T41" fmla="*/ 12 h 318"/>
                <a:gd name="T42" fmla="*/ 187 w 260"/>
                <a:gd name="T43" fmla="*/ 9 h 318"/>
                <a:gd name="T44" fmla="*/ 145 w 260"/>
                <a:gd name="T45" fmla="*/ 19 h 318"/>
                <a:gd name="T46" fmla="*/ 143 w 260"/>
                <a:gd name="T47" fmla="*/ 48 h 318"/>
                <a:gd name="T48" fmla="*/ 113 w 260"/>
                <a:gd name="T49" fmla="*/ 66 h 318"/>
                <a:gd name="T50" fmla="*/ 110 w 260"/>
                <a:gd name="T51" fmla="*/ 100 h 318"/>
                <a:gd name="T52" fmla="*/ 66 w 260"/>
                <a:gd name="T53" fmla="*/ 122 h 318"/>
                <a:gd name="T54" fmla="*/ 60 w 260"/>
                <a:gd name="T55" fmla="*/ 158 h 318"/>
                <a:gd name="T56" fmla="*/ 44 w 260"/>
                <a:gd name="T57" fmla="*/ 170 h 318"/>
                <a:gd name="T58" fmla="*/ 40 w 260"/>
                <a:gd name="T59" fmla="*/ 193 h 318"/>
                <a:gd name="T60" fmla="*/ 18 w 260"/>
                <a:gd name="T61" fmla="*/ 209 h 318"/>
                <a:gd name="T62" fmla="*/ 21 w 260"/>
                <a:gd name="T63" fmla="*/ 25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0" h="318">
                  <a:moveTo>
                    <a:pt x="21" y="256"/>
                  </a:moveTo>
                  <a:cubicBezTo>
                    <a:pt x="16" y="258"/>
                    <a:pt x="12" y="262"/>
                    <a:pt x="9" y="267"/>
                  </a:cubicBezTo>
                  <a:cubicBezTo>
                    <a:pt x="0" y="281"/>
                    <a:pt x="4" y="300"/>
                    <a:pt x="19" y="309"/>
                  </a:cubicBezTo>
                  <a:cubicBezTo>
                    <a:pt x="33" y="318"/>
                    <a:pt x="52" y="314"/>
                    <a:pt x="61" y="300"/>
                  </a:cubicBezTo>
                  <a:cubicBezTo>
                    <a:pt x="62" y="298"/>
                    <a:pt x="63" y="296"/>
                    <a:pt x="63" y="295"/>
                  </a:cubicBezTo>
                  <a:cubicBezTo>
                    <a:pt x="66" y="299"/>
                    <a:pt x="69" y="303"/>
                    <a:pt x="74" y="306"/>
                  </a:cubicBezTo>
                  <a:cubicBezTo>
                    <a:pt x="88" y="315"/>
                    <a:pt x="107" y="311"/>
                    <a:pt x="116" y="296"/>
                  </a:cubicBezTo>
                  <a:cubicBezTo>
                    <a:pt x="117" y="294"/>
                    <a:pt x="118" y="292"/>
                    <a:pt x="119" y="290"/>
                  </a:cubicBezTo>
                  <a:cubicBezTo>
                    <a:pt x="119" y="291"/>
                    <a:pt x="120" y="291"/>
                    <a:pt x="121" y="292"/>
                  </a:cubicBezTo>
                  <a:cubicBezTo>
                    <a:pt x="135" y="301"/>
                    <a:pt x="154" y="297"/>
                    <a:pt x="163" y="282"/>
                  </a:cubicBezTo>
                  <a:cubicBezTo>
                    <a:pt x="168" y="274"/>
                    <a:pt x="169" y="265"/>
                    <a:pt x="166" y="257"/>
                  </a:cubicBezTo>
                  <a:cubicBezTo>
                    <a:pt x="184" y="259"/>
                    <a:pt x="203" y="252"/>
                    <a:pt x="213" y="235"/>
                  </a:cubicBezTo>
                  <a:cubicBezTo>
                    <a:pt x="222" y="221"/>
                    <a:pt x="222" y="204"/>
                    <a:pt x="215" y="189"/>
                  </a:cubicBezTo>
                  <a:cubicBezTo>
                    <a:pt x="223" y="187"/>
                    <a:pt x="231" y="181"/>
                    <a:pt x="236" y="173"/>
                  </a:cubicBezTo>
                  <a:cubicBezTo>
                    <a:pt x="246" y="158"/>
                    <a:pt x="243" y="137"/>
                    <a:pt x="230" y="125"/>
                  </a:cubicBezTo>
                  <a:cubicBezTo>
                    <a:pt x="238" y="122"/>
                    <a:pt x="244" y="117"/>
                    <a:pt x="249" y="109"/>
                  </a:cubicBezTo>
                  <a:cubicBezTo>
                    <a:pt x="260" y="91"/>
                    <a:pt x="255" y="67"/>
                    <a:pt x="236" y="55"/>
                  </a:cubicBezTo>
                  <a:cubicBezTo>
                    <a:pt x="236" y="55"/>
                    <a:pt x="235" y="55"/>
                    <a:pt x="235" y="54"/>
                  </a:cubicBezTo>
                  <a:cubicBezTo>
                    <a:pt x="236" y="53"/>
                    <a:pt x="237" y="52"/>
                    <a:pt x="238" y="50"/>
                  </a:cubicBezTo>
                  <a:cubicBezTo>
                    <a:pt x="247" y="36"/>
                    <a:pt x="243" y="17"/>
                    <a:pt x="229" y="8"/>
                  </a:cubicBezTo>
                  <a:cubicBezTo>
                    <a:pt x="216" y="0"/>
                    <a:pt x="201" y="2"/>
                    <a:pt x="191" y="12"/>
                  </a:cubicBezTo>
                  <a:cubicBezTo>
                    <a:pt x="190" y="11"/>
                    <a:pt x="188" y="10"/>
                    <a:pt x="187" y="9"/>
                  </a:cubicBezTo>
                  <a:cubicBezTo>
                    <a:pt x="173" y="0"/>
                    <a:pt x="154" y="4"/>
                    <a:pt x="145" y="19"/>
                  </a:cubicBezTo>
                  <a:cubicBezTo>
                    <a:pt x="139" y="28"/>
                    <a:pt x="139" y="39"/>
                    <a:pt x="143" y="48"/>
                  </a:cubicBezTo>
                  <a:cubicBezTo>
                    <a:pt x="131" y="49"/>
                    <a:pt x="120" y="56"/>
                    <a:pt x="113" y="66"/>
                  </a:cubicBezTo>
                  <a:cubicBezTo>
                    <a:pt x="107" y="77"/>
                    <a:pt x="106" y="90"/>
                    <a:pt x="110" y="100"/>
                  </a:cubicBezTo>
                  <a:cubicBezTo>
                    <a:pt x="93" y="99"/>
                    <a:pt x="76" y="107"/>
                    <a:pt x="66" y="122"/>
                  </a:cubicBezTo>
                  <a:cubicBezTo>
                    <a:pt x="59" y="133"/>
                    <a:pt x="57" y="146"/>
                    <a:pt x="60" y="158"/>
                  </a:cubicBezTo>
                  <a:cubicBezTo>
                    <a:pt x="53" y="160"/>
                    <a:pt x="48" y="164"/>
                    <a:pt x="44" y="170"/>
                  </a:cubicBezTo>
                  <a:cubicBezTo>
                    <a:pt x="40" y="177"/>
                    <a:pt x="38" y="185"/>
                    <a:pt x="40" y="193"/>
                  </a:cubicBezTo>
                  <a:cubicBezTo>
                    <a:pt x="31" y="195"/>
                    <a:pt x="23" y="201"/>
                    <a:pt x="18" y="209"/>
                  </a:cubicBezTo>
                  <a:cubicBezTo>
                    <a:pt x="9" y="224"/>
                    <a:pt x="11" y="243"/>
                    <a:pt x="21" y="256"/>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49"/>
            <p:cNvSpPr/>
            <p:nvPr/>
          </p:nvSpPr>
          <p:spPr bwMode="auto">
            <a:xfrm>
              <a:off x="5043013" y="5204302"/>
              <a:ext cx="1565275" cy="1952625"/>
            </a:xfrm>
            <a:custGeom>
              <a:avLst/>
              <a:gdLst>
                <a:gd name="T0" fmla="*/ 26 w 369"/>
                <a:gd name="T1" fmla="*/ 431 h 460"/>
                <a:gd name="T2" fmla="*/ 108 w 369"/>
                <a:gd name="T3" fmla="*/ 324 h 460"/>
                <a:gd name="T4" fmla="*/ 162 w 369"/>
                <a:gd name="T5" fmla="*/ 282 h 460"/>
                <a:gd name="T6" fmla="*/ 164 w 369"/>
                <a:gd name="T7" fmla="*/ 249 h 460"/>
                <a:gd name="T8" fmla="*/ 185 w 369"/>
                <a:gd name="T9" fmla="*/ 179 h 460"/>
                <a:gd name="T10" fmla="*/ 193 w 369"/>
                <a:gd name="T11" fmla="*/ 176 h 460"/>
                <a:gd name="T12" fmla="*/ 196 w 369"/>
                <a:gd name="T13" fmla="*/ 184 h 460"/>
                <a:gd name="T14" fmla="*/ 176 w 369"/>
                <a:gd name="T15" fmla="*/ 251 h 460"/>
                <a:gd name="T16" fmla="*/ 174 w 369"/>
                <a:gd name="T17" fmla="*/ 271 h 460"/>
                <a:gd name="T18" fmla="*/ 226 w 369"/>
                <a:gd name="T19" fmla="*/ 212 h 460"/>
                <a:gd name="T20" fmla="*/ 223 w 369"/>
                <a:gd name="T21" fmla="*/ 172 h 460"/>
                <a:gd name="T22" fmla="*/ 238 w 369"/>
                <a:gd name="T23" fmla="*/ 119 h 460"/>
                <a:gd name="T24" fmla="*/ 246 w 369"/>
                <a:gd name="T25" fmla="*/ 117 h 460"/>
                <a:gd name="T26" fmla="*/ 248 w 369"/>
                <a:gd name="T27" fmla="*/ 125 h 460"/>
                <a:gd name="T28" fmla="*/ 235 w 369"/>
                <a:gd name="T29" fmla="*/ 173 h 460"/>
                <a:gd name="T30" fmla="*/ 235 w 369"/>
                <a:gd name="T31" fmla="*/ 201 h 460"/>
                <a:gd name="T32" fmla="*/ 283 w 369"/>
                <a:gd name="T33" fmla="*/ 132 h 460"/>
                <a:gd name="T34" fmla="*/ 286 w 369"/>
                <a:gd name="T35" fmla="*/ 70 h 460"/>
                <a:gd name="T36" fmla="*/ 289 w 369"/>
                <a:gd name="T37" fmla="*/ 58 h 460"/>
                <a:gd name="T38" fmla="*/ 296 w 369"/>
                <a:gd name="T39" fmla="*/ 53 h 460"/>
                <a:gd name="T40" fmla="*/ 301 w 369"/>
                <a:gd name="T41" fmla="*/ 61 h 460"/>
                <a:gd name="T42" fmla="*/ 297 w 369"/>
                <a:gd name="T43" fmla="*/ 73 h 460"/>
                <a:gd name="T44" fmla="*/ 291 w 369"/>
                <a:gd name="T45" fmla="*/ 118 h 460"/>
                <a:gd name="T46" fmla="*/ 314 w 369"/>
                <a:gd name="T47" fmla="*/ 65 h 460"/>
                <a:gd name="T48" fmla="*/ 327 w 369"/>
                <a:gd name="T49" fmla="*/ 83 h 460"/>
                <a:gd name="T50" fmla="*/ 343 w 369"/>
                <a:gd name="T51" fmla="*/ 52 h 460"/>
                <a:gd name="T52" fmla="*/ 351 w 369"/>
                <a:gd name="T53" fmla="*/ 48 h 460"/>
                <a:gd name="T54" fmla="*/ 354 w 369"/>
                <a:gd name="T55" fmla="*/ 56 h 460"/>
                <a:gd name="T56" fmla="*/ 334 w 369"/>
                <a:gd name="T57" fmla="*/ 93 h 460"/>
                <a:gd name="T58" fmla="*/ 319 w 369"/>
                <a:gd name="T59" fmla="*/ 105 h 460"/>
                <a:gd name="T60" fmla="*/ 293 w 369"/>
                <a:gd name="T61" fmla="*/ 159 h 460"/>
                <a:gd name="T62" fmla="*/ 323 w 369"/>
                <a:gd name="T63" fmla="*/ 139 h 460"/>
                <a:gd name="T64" fmla="*/ 357 w 369"/>
                <a:gd name="T65" fmla="*/ 93 h 460"/>
                <a:gd name="T66" fmla="*/ 364 w 369"/>
                <a:gd name="T67" fmla="*/ 89 h 460"/>
                <a:gd name="T68" fmla="*/ 368 w 369"/>
                <a:gd name="T69" fmla="*/ 97 h 460"/>
                <a:gd name="T70" fmla="*/ 330 w 369"/>
                <a:gd name="T71" fmla="*/ 148 h 460"/>
                <a:gd name="T72" fmla="*/ 284 w 369"/>
                <a:gd name="T73" fmla="*/ 175 h 460"/>
                <a:gd name="T74" fmla="*/ 232 w 369"/>
                <a:gd name="T75" fmla="*/ 262 h 460"/>
                <a:gd name="T76" fmla="*/ 264 w 369"/>
                <a:gd name="T77" fmla="*/ 247 h 460"/>
                <a:gd name="T78" fmla="*/ 311 w 369"/>
                <a:gd name="T79" fmla="*/ 206 h 460"/>
                <a:gd name="T80" fmla="*/ 320 w 369"/>
                <a:gd name="T81" fmla="*/ 204 h 460"/>
                <a:gd name="T82" fmla="*/ 321 w 369"/>
                <a:gd name="T83" fmla="*/ 212 h 460"/>
                <a:gd name="T84" fmla="*/ 271 w 369"/>
                <a:gd name="T85" fmla="*/ 257 h 460"/>
                <a:gd name="T86" fmla="*/ 223 w 369"/>
                <a:gd name="T87" fmla="*/ 276 h 460"/>
                <a:gd name="T88" fmla="*/ 142 w 369"/>
                <a:gd name="T89" fmla="*/ 390 h 460"/>
                <a:gd name="T90" fmla="*/ 26 w 369"/>
                <a:gd name="T91" fmla="*/ 431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9" h="460">
                  <a:moveTo>
                    <a:pt x="26" y="431"/>
                  </a:moveTo>
                  <a:cubicBezTo>
                    <a:pt x="0" y="405"/>
                    <a:pt x="36" y="364"/>
                    <a:pt x="108" y="324"/>
                  </a:cubicBezTo>
                  <a:cubicBezTo>
                    <a:pt x="124" y="315"/>
                    <a:pt x="143" y="300"/>
                    <a:pt x="162" y="282"/>
                  </a:cubicBezTo>
                  <a:cubicBezTo>
                    <a:pt x="161" y="273"/>
                    <a:pt x="162" y="262"/>
                    <a:pt x="164" y="249"/>
                  </a:cubicBezTo>
                  <a:cubicBezTo>
                    <a:pt x="167" y="227"/>
                    <a:pt x="175" y="202"/>
                    <a:pt x="185" y="179"/>
                  </a:cubicBezTo>
                  <a:cubicBezTo>
                    <a:pt x="186" y="176"/>
                    <a:pt x="190" y="175"/>
                    <a:pt x="193" y="176"/>
                  </a:cubicBezTo>
                  <a:cubicBezTo>
                    <a:pt x="196" y="177"/>
                    <a:pt x="197" y="181"/>
                    <a:pt x="196" y="184"/>
                  </a:cubicBezTo>
                  <a:cubicBezTo>
                    <a:pt x="186" y="206"/>
                    <a:pt x="179" y="230"/>
                    <a:pt x="176" y="251"/>
                  </a:cubicBezTo>
                  <a:cubicBezTo>
                    <a:pt x="175" y="258"/>
                    <a:pt x="174" y="265"/>
                    <a:pt x="174" y="271"/>
                  </a:cubicBezTo>
                  <a:cubicBezTo>
                    <a:pt x="191" y="253"/>
                    <a:pt x="209" y="233"/>
                    <a:pt x="226" y="212"/>
                  </a:cubicBezTo>
                  <a:cubicBezTo>
                    <a:pt x="223" y="202"/>
                    <a:pt x="221" y="187"/>
                    <a:pt x="223" y="172"/>
                  </a:cubicBezTo>
                  <a:cubicBezTo>
                    <a:pt x="225" y="154"/>
                    <a:pt x="229" y="135"/>
                    <a:pt x="238" y="119"/>
                  </a:cubicBezTo>
                  <a:cubicBezTo>
                    <a:pt x="239" y="116"/>
                    <a:pt x="243" y="115"/>
                    <a:pt x="246" y="117"/>
                  </a:cubicBezTo>
                  <a:cubicBezTo>
                    <a:pt x="249" y="118"/>
                    <a:pt x="250" y="122"/>
                    <a:pt x="248" y="125"/>
                  </a:cubicBezTo>
                  <a:cubicBezTo>
                    <a:pt x="241" y="139"/>
                    <a:pt x="236" y="157"/>
                    <a:pt x="235" y="173"/>
                  </a:cubicBezTo>
                  <a:cubicBezTo>
                    <a:pt x="234" y="183"/>
                    <a:pt x="234" y="193"/>
                    <a:pt x="235" y="201"/>
                  </a:cubicBezTo>
                  <a:cubicBezTo>
                    <a:pt x="253" y="177"/>
                    <a:pt x="270" y="154"/>
                    <a:pt x="283" y="132"/>
                  </a:cubicBezTo>
                  <a:cubicBezTo>
                    <a:pt x="273" y="117"/>
                    <a:pt x="280" y="94"/>
                    <a:pt x="286" y="70"/>
                  </a:cubicBezTo>
                  <a:cubicBezTo>
                    <a:pt x="287" y="66"/>
                    <a:pt x="288" y="61"/>
                    <a:pt x="289" y="58"/>
                  </a:cubicBezTo>
                  <a:cubicBezTo>
                    <a:pt x="290" y="54"/>
                    <a:pt x="293" y="53"/>
                    <a:pt x="296" y="53"/>
                  </a:cubicBezTo>
                  <a:cubicBezTo>
                    <a:pt x="299" y="54"/>
                    <a:pt x="301" y="57"/>
                    <a:pt x="301" y="61"/>
                  </a:cubicBezTo>
                  <a:cubicBezTo>
                    <a:pt x="299" y="66"/>
                    <a:pt x="298" y="69"/>
                    <a:pt x="297" y="73"/>
                  </a:cubicBezTo>
                  <a:cubicBezTo>
                    <a:pt x="293" y="90"/>
                    <a:pt x="288" y="107"/>
                    <a:pt x="291" y="118"/>
                  </a:cubicBezTo>
                  <a:cubicBezTo>
                    <a:pt x="302" y="98"/>
                    <a:pt x="310" y="80"/>
                    <a:pt x="314" y="65"/>
                  </a:cubicBezTo>
                  <a:cubicBezTo>
                    <a:pt x="330" y="0"/>
                    <a:pt x="345" y="23"/>
                    <a:pt x="327" y="83"/>
                  </a:cubicBezTo>
                  <a:cubicBezTo>
                    <a:pt x="333" y="75"/>
                    <a:pt x="339" y="63"/>
                    <a:pt x="343" y="52"/>
                  </a:cubicBezTo>
                  <a:cubicBezTo>
                    <a:pt x="344" y="48"/>
                    <a:pt x="348" y="47"/>
                    <a:pt x="351" y="48"/>
                  </a:cubicBezTo>
                  <a:cubicBezTo>
                    <a:pt x="354" y="49"/>
                    <a:pt x="355" y="52"/>
                    <a:pt x="354" y="56"/>
                  </a:cubicBezTo>
                  <a:cubicBezTo>
                    <a:pt x="350" y="69"/>
                    <a:pt x="342" y="83"/>
                    <a:pt x="334" y="93"/>
                  </a:cubicBezTo>
                  <a:cubicBezTo>
                    <a:pt x="329" y="98"/>
                    <a:pt x="324" y="103"/>
                    <a:pt x="319" y="105"/>
                  </a:cubicBezTo>
                  <a:cubicBezTo>
                    <a:pt x="313" y="120"/>
                    <a:pt x="304" y="138"/>
                    <a:pt x="293" y="159"/>
                  </a:cubicBezTo>
                  <a:cubicBezTo>
                    <a:pt x="302" y="155"/>
                    <a:pt x="312" y="148"/>
                    <a:pt x="323" y="139"/>
                  </a:cubicBezTo>
                  <a:cubicBezTo>
                    <a:pt x="337" y="127"/>
                    <a:pt x="350" y="112"/>
                    <a:pt x="357" y="93"/>
                  </a:cubicBezTo>
                  <a:cubicBezTo>
                    <a:pt x="358" y="90"/>
                    <a:pt x="361" y="88"/>
                    <a:pt x="364" y="89"/>
                  </a:cubicBezTo>
                  <a:cubicBezTo>
                    <a:pt x="367" y="90"/>
                    <a:pt x="369" y="94"/>
                    <a:pt x="368" y="97"/>
                  </a:cubicBezTo>
                  <a:cubicBezTo>
                    <a:pt x="360" y="118"/>
                    <a:pt x="346" y="135"/>
                    <a:pt x="330" y="148"/>
                  </a:cubicBezTo>
                  <a:cubicBezTo>
                    <a:pt x="314" y="162"/>
                    <a:pt x="297" y="171"/>
                    <a:pt x="284" y="175"/>
                  </a:cubicBezTo>
                  <a:cubicBezTo>
                    <a:pt x="269" y="202"/>
                    <a:pt x="251" y="233"/>
                    <a:pt x="232" y="262"/>
                  </a:cubicBezTo>
                  <a:cubicBezTo>
                    <a:pt x="242" y="259"/>
                    <a:pt x="253" y="254"/>
                    <a:pt x="264" y="247"/>
                  </a:cubicBezTo>
                  <a:cubicBezTo>
                    <a:pt x="282" y="237"/>
                    <a:pt x="300" y="222"/>
                    <a:pt x="311" y="206"/>
                  </a:cubicBezTo>
                  <a:cubicBezTo>
                    <a:pt x="313" y="203"/>
                    <a:pt x="317" y="202"/>
                    <a:pt x="320" y="204"/>
                  </a:cubicBezTo>
                  <a:cubicBezTo>
                    <a:pt x="322" y="206"/>
                    <a:pt x="323" y="210"/>
                    <a:pt x="321" y="212"/>
                  </a:cubicBezTo>
                  <a:cubicBezTo>
                    <a:pt x="309" y="230"/>
                    <a:pt x="289" y="246"/>
                    <a:pt x="271" y="257"/>
                  </a:cubicBezTo>
                  <a:cubicBezTo>
                    <a:pt x="253" y="268"/>
                    <a:pt x="236" y="274"/>
                    <a:pt x="223" y="276"/>
                  </a:cubicBezTo>
                  <a:cubicBezTo>
                    <a:pt x="192" y="325"/>
                    <a:pt x="161" y="369"/>
                    <a:pt x="142" y="390"/>
                  </a:cubicBezTo>
                  <a:cubicBezTo>
                    <a:pt x="99" y="439"/>
                    <a:pt x="41" y="460"/>
                    <a:pt x="26" y="431"/>
                  </a:cubicBezTo>
                  <a:close/>
                </a:path>
              </a:pathLst>
            </a:custGeom>
            <a:solidFill>
              <a:srgbClr val="7DAE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7" name="组合 56"/>
          <p:cNvGrpSpPr/>
          <p:nvPr/>
        </p:nvGrpSpPr>
        <p:grpSpPr>
          <a:xfrm>
            <a:off x="481539" y="4653215"/>
            <a:ext cx="670444" cy="1379679"/>
            <a:chOff x="917575" y="5095875"/>
            <a:chExt cx="1646238" cy="3387726"/>
          </a:xfrm>
        </p:grpSpPr>
        <p:sp>
          <p:nvSpPr>
            <p:cNvPr id="58" name="Freeform 27"/>
            <p:cNvSpPr/>
            <p:nvPr/>
          </p:nvSpPr>
          <p:spPr bwMode="auto">
            <a:xfrm>
              <a:off x="1468438" y="6578600"/>
              <a:ext cx="344488" cy="754063"/>
            </a:xfrm>
            <a:custGeom>
              <a:avLst/>
              <a:gdLst>
                <a:gd name="T0" fmla="*/ 80 w 81"/>
                <a:gd name="T1" fmla="*/ 160 h 178"/>
                <a:gd name="T2" fmla="*/ 42 w 81"/>
                <a:gd name="T3" fmla="*/ 48 h 178"/>
                <a:gd name="T4" fmla="*/ 18 w 81"/>
                <a:gd name="T5" fmla="*/ 63 h 178"/>
                <a:gd name="T6" fmla="*/ 63 w 81"/>
                <a:gd name="T7" fmla="*/ 155 h 178"/>
                <a:gd name="T8" fmla="*/ 80 w 81"/>
                <a:gd name="T9" fmla="*/ 160 h 178"/>
              </a:gdLst>
              <a:ahLst/>
              <a:cxnLst>
                <a:cxn ang="0">
                  <a:pos x="T0" y="T1"/>
                </a:cxn>
                <a:cxn ang="0">
                  <a:pos x="T2" y="T3"/>
                </a:cxn>
                <a:cxn ang="0">
                  <a:pos x="T4" y="T5"/>
                </a:cxn>
                <a:cxn ang="0">
                  <a:pos x="T6" y="T7"/>
                </a:cxn>
                <a:cxn ang="0">
                  <a:pos x="T8" y="T9"/>
                </a:cxn>
              </a:cxnLst>
              <a:rect l="0" t="0" r="r" b="b"/>
              <a:pathLst>
                <a:path w="81" h="178">
                  <a:moveTo>
                    <a:pt x="80" y="160"/>
                  </a:moveTo>
                  <a:cubicBezTo>
                    <a:pt x="81" y="138"/>
                    <a:pt x="80" y="96"/>
                    <a:pt x="42" y="48"/>
                  </a:cubicBezTo>
                  <a:cubicBezTo>
                    <a:pt x="5" y="0"/>
                    <a:pt x="0" y="39"/>
                    <a:pt x="18" y="63"/>
                  </a:cubicBezTo>
                  <a:cubicBezTo>
                    <a:pt x="37" y="87"/>
                    <a:pt x="64" y="132"/>
                    <a:pt x="63" y="155"/>
                  </a:cubicBezTo>
                  <a:cubicBezTo>
                    <a:pt x="62" y="178"/>
                    <a:pt x="79" y="174"/>
                    <a:pt x="80" y="160"/>
                  </a:cubicBezTo>
                  <a:close/>
                </a:path>
              </a:pathLst>
            </a:custGeom>
            <a:solidFill>
              <a:srgbClr val="8DB2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50"/>
            <p:cNvSpPr/>
            <p:nvPr/>
          </p:nvSpPr>
          <p:spPr bwMode="auto">
            <a:xfrm>
              <a:off x="1082675" y="5564188"/>
              <a:ext cx="1481138" cy="2919413"/>
            </a:xfrm>
            <a:custGeom>
              <a:avLst/>
              <a:gdLst>
                <a:gd name="T0" fmla="*/ 94 w 349"/>
                <a:gd name="T1" fmla="*/ 41 h 688"/>
                <a:gd name="T2" fmla="*/ 90 w 349"/>
                <a:gd name="T3" fmla="*/ 360 h 688"/>
                <a:gd name="T4" fmla="*/ 301 w 349"/>
                <a:gd name="T5" fmla="*/ 664 h 688"/>
                <a:gd name="T6" fmla="*/ 250 w 349"/>
                <a:gd name="T7" fmla="*/ 392 h 688"/>
                <a:gd name="T8" fmla="*/ 94 w 349"/>
                <a:gd name="T9" fmla="*/ 41 h 688"/>
              </a:gdLst>
              <a:ahLst/>
              <a:cxnLst>
                <a:cxn ang="0">
                  <a:pos x="T0" y="T1"/>
                </a:cxn>
                <a:cxn ang="0">
                  <a:pos x="T2" y="T3"/>
                </a:cxn>
                <a:cxn ang="0">
                  <a:pos x="T4" y="T5"/>
                </a:cxn>
                <a:cxn ang="0">
                  <a:pos x="T6" y="T7"/>
                </a:cxn>
                <a:cxn ang="0">
                  <a:pos x="T8" y="T9"/>
                </a:cxn>
              </a:cxnLst>
              <a:rect l="0" t="0" r="r" b="b"/>
              <a:pathLst>
                <a:path w="349" h="688">
                  <a:moveTo>
                    <a:pt x="94" y="41"/>
                  </a:moveTo>
                  <a:cubicBezTo>
                    <a:pt x="9" y="75"/>
                    <a:pt x="0" y="198"/>
                    <a:pt x="90" y="360"/>
                  </a:cubicBezTo>
                  <a:cubicBezTo>
                    <a:pt x="180" y="523"/>
                    <a:pt x="254" y="688"/>
                    <a:pt x="301" y="664"/>
                  </a:cubicBezTo>
                  <a:cubicBezTo>
                    <a:pt x="349" y="641"/>
                    <a:pt x="262" y="481"/>
                    <a:pt x="250" y="392"/>
                  </a:cubicBezTo>
                  <a:cubicBezTo>
                    <a:pt x="237" y="303"/>
                    <a:pt x="210" y="0"/>
                    <a:pt x="94" y="41"/>
                  </a:cubicBezTo>
                  <a:close/>
                </a:path>
              </a:pathLst>
            </a:custGeom>
            <a:solidFill>
              <a:srgbClr val="F3A4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51"/>
            <p:cNvSpPr/>
            <p:nvPr/>
          </p:nvSpPr>
          <p:spPr bwMode="auto">
            <a:xfrm>
              <a:off x="917575" y="5095875"/>
              <a:ext cx="695325" cy="841375"/>
            </a:xfrm>
            <a:custGeom>
              <a:avLst/>
              <a:gdLst>
                <a:gd name="T0" fmla="*/ 132 w 164"/>
                <a:gd name="T1" fmla="*/ 182 h 198"/>
                <a:gd name="T2" fmla="*/ 87 w 164"/>
                <a:gd name="T3" fmla="*/ 168 h 198"/>
                <a:gd name="T4" fmla="*/ 40 w 164"/>
                <a:gd name="T5" fmla="*/ 107 h 198"/>
                <a:gd name="T6" fmla="*/ 63 w 164"/>
                <a:gd name="T7" fmla="*/ 92 h 198"/>
                <a:gd name="T8" fmla="*/ 74 w 164"/>
                <a:gd name="T9" fmla="*/ 64 h 198"/>
                <a:gd name="T10" fmla="*/ 112 w 164"/>
                <a:gd name="T11" fmla="*/ 63 h 198"/>
                <a:gd name="T12" fmla="*/ 133 w 164"/>
                <a:gd name="T13" fmla="*/ 45 h 198"/>
                <a:gd name="T14" fmla="*/ 158 w 164"/>
                <a:gd name="T15" fmla="*/ 57 h 198"/>
                <a:gd name="T16" fmla="*/ 153 w 164"/>
                <a:gd name="T17" fmla="*/ 140 h 198"/>
                <a:gd name="T18" fmla="*/ 132 w 164"/>
                <a:gd name="T19" fmla="*/ 18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4" h="198">
                  <a:moveTo>
                    <a:pt x="132" y="182"/>
                  </a:moveTo>
                  <a:cubicBezTo>
                    <a:pt x="109" y="189"/>
                    <a:pt x="105" y="198"/>
                    <a:pt x="87" y="168"/>
                  </a:cubicBezTo>
                  <a:cubicBezTo>
                    <a:pt x="69" y="138"/>
                    <a:pt x="0" y="82"/>
                    <a:pt x="40" y="107"/>
                  </a:cubicBezTo>
                  <a:cubicBezTo>
                    <a:pt x="80" y="132"/>
                    <a:pt x="70" y="117"/>
                    <a:pt x="63" y="92"/>
                  </a:cubicBezTo>
                  <a:cubicBezTo>
                    <a:pt x="56" y="66"/>
                    <a:pt x="60" y="12"/>
                    <a:pt x="74" y="64"/>
                  </a:cubicBezTo>
                  <a:cubicBezTo>
                    <a:pt x="89" y="116"/>
                    <a:pt x="113" y="0"/>
                    <a:pt x="112" y="63"/>
                  </a:cubicBezTo>
                  <a:cubicBezTo>
                    <a:pt x="112" y="127"/>
                    <a:pt x="127" y="5"/>
                    <a:pt x="133" y="45"/>
                  </a:cubicBezTo>
                  <a:cubicBezTo>
                    <a:pt x="138" y="85"/>
                    <a:pt x="164" y="11"/>
                    <a:pt x="158" y="57"/>
                  </a:cubicBezTo>
                  <a:cubicBezTo>
                    <a:pt x="152" y="103"/>
                    <a:pt x="144" y="119"/>
                    <a:pt x="153" y="140"/>
                  </a:cubicBezTo>
                  <a:cubicBezTo>
                    <a:pt x="161" y="161"/>
                    <a:pt x="157" y="179"/>
                    <a:pt x="132" y="182"/>
                  </a:cubicBezTo>
                  <a:close/>
                </a:path>
              </a:pathLst>
            </a:custGeom>
            <a:solidFill>
              <a:srgbClr val="A5C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52"/>
            <p:cNvSpPr/>
            <p:nvPr/>
          </p:nvSpPr>
          <p:spPr bwMode="auto">
            <a:xfrm>
              <a:off x="1311275" y="6140450"/>
              <a:ext cx="527050" cy="360363"/>
            </a:xfrm>
            <a:custGeom>
              <a:avLst/>
              <a:gdLst>
                <a:gd name="T0" fmla="*/ 0 w 124"/>
                <a:gd name="T1" fmla="*/ 43 h 85"/>
                <a:gd name="T2" fmla="*/ 124 w 124"/>
                <a:gd name="T3" fmla="*/ 0 h 85"/>
                <a:gd name="T4" fmla="*/ 0 w 124"/>
                <a:gd name="T5" fmla="*/ 43 h 85"/>
              </a:gdLst>
              <a:ahLst/>
              <a:cxnLst>
                <a:cxn ang="0">
                  <a:pos x="T0" y="T1"/>
                </a:cxn>
                <a:cxn ang="0">
                  <a:pos x="T2" y="T3"/>
                </a:cxn>
                <a:cxn ang="0">
                  <a:pos x="T4" y="T5"/>
                </a:cxn>
              </a:cxnLst>
              <a:rect l="0" t="0" r="r" b="b"/>
              <a:pathLst>
                <a:path w="124" h="85">
                  <a:moveTo>
                    <a:pt x="0" y="43"/>
                  </a:moveTo>
                  <a:cubicBezTo>
                    <a:pt x="51" y="72"/>
                    <a:pt x="102" y="30"/>
                    <a:pt x="124" y="0"/>
                  </a:cubicBezTo>
                  <a:cubicBezTo>
                    <a:pt x="109" y="41"/>
                    <a:pt x="59" y="85"/>
                    <a:pt x="0" y="43"/>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53"/>
            <p:cNvSpPr/>
            <p:nvPr/>
          </p:nvSpPr>
          <p:spPr bwMode="auto">
            <a:xfrm>
              <a:off x="1430338" y="6446838"/>
              <a:ext cx="441325" cy="304800"/>
            </a:xfrm>
            <a:custGeom>
              <a:avLst/>
              <a:gdLst>
                <a:gd name="T0" fmla="*/ 0 w 104"/>
                <a:gd name="T1" fmla="*/ 37 h 72"/>
                <a:gd name="T2" fmla="*/ 104 w 104"/>
                <a:gd name="T3" fmla="*/ 0 h 72"/>
                <a:gd name="T4" fmla="*/ 0 w 104"/>
                <a:gd name="T5" fmla="*/ 37 h 72"/>
              </a:gdLst>
              <a:ahLst/>
              <a:cxnLst>
                <a:cxn ang="0">
                  <a:pos x="T0" y="T1"/>
                </a:cxn>
                <a:cxn ang="0">
                  <a:pos x="T2" y="T3"/>
                </a:cxn>
                <a:cxn ang="0">
                  <a:pos x="T4" y="T5"/>
                </a:cxn>
              </a:cxnLst>
              <a:rect l="0" t="0" r="r" b="b"/>
              <a:pathLst>
                <a:path w="104" h="72">
                  <a:moveTo>
                    <a:pt x="0" y="37"/>
                  </a:moveTo>
                  <a:cubicBezTo>
                    <a:pt x="42" y="61"/>
                    <a:pt x="85" y="26"/>
                    <a:pt x="104" y="0"/>
                  </a:cubicBezTo>
                  <a:cubicBezTo>
                    <a:pt x="91" y="35"/>
                    <a:pt x="49" y="72"/>
                    <a:pt x="0" y="37"/>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54"/>
            <p:cNvSpPr/>
            <p:nvPr/>
          </p:nvSpPr>
          <p:spPr bwMode="auto">
            <a:xfrm>
              <a:off x="1285875" y="6242050"/>
              <a:ext cx="611188" cy="415925"/>
            </a:xfrm>
            <a:custGeom>
              <a:avLst/>
              <a:gdLst>
                <a:gd name="T0" fmla="*/ 0 w 144"/>
                <a:gd name="T1" fmla="*/ 50 h 98"/>
                <a:gd name="T2" fmla="*/ 144 w 144"/>
                <a:gd name="T3" fmla="*/ 0 h 98"/>
                <a:gd name="T4" fmla="*/ 0 w 144"/>
                <a:gd name="T5" fmla="*/ 50 h 98"/>
              </a:gdLst>
              <a:ahLst/>
              <a:cxnLst>
                <a:cxn ang="0">
                  <a:pos x="T0" y="T1"/>
                </a:cxn>
                <a:cxn ang="0">
                  <a:pos x="T2" y="T3"/>
                </a:cxn>
                <a:cxn ang="0">
                  <a:pos x="T4" y="T5"/>
                </a:cxn>
              </a:cxnLst>
              <a:rect l="0" t="0" r="r" b="b"/>
              <a:pathLst>
                <a:path w="144" h="98">
                  <a:moveTo>
                    <a:pt x="0" y="50"/>
                  </a:moveTo>
                  <a:cubicBezTo>
                    <a:pt x="59" y="83"/>
                    <a:pt x="118" y="35"/>
                    <a:pt x="144" y="0"/>
                  </a:cubicBezTo>
                  <a:cubicBezTo>
                    <a:pt x="126" y="47"/>
                    <a:pt x="69" y="98"/>
                    <a:pt x="0" y="50"/>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55"/>
            <p:cNvSpPr/>
            <p:nvPr/>
          </p:nvSpPr>
          <p:spPr bwMode="auto">
            <a:xfrm>
              <a:off x="1562100" y="6913563"/>
              <a:ext cx="454025" cy="309563"/>
            </a:xfrm>
            <a:custGeom>
              <a:avLst/>
              <a:gdLst>
                <a:gd name="T0" fmla="*/ 0 w 107"/>
                <a:gd name="T1" fmla="*/ 37 h 73"/>
                <a:gd name="T2" fmla="*/ 107 w 107"/>
                <a:gd name="T3" fmla="*/ 0 h 73"/>
                <a:gd name="T4" fmla="*/ 0 w 107"/>
                <a:gd name="T5" fmla="*/ 37 h 73"/>
              </a:gdLst>
              <a:ahLst/>
              <a:cxnLst>
                <a:cxn ang="0">
                  <a:pos x="T0" y="T1"/>
                </a:cxn>
                <a:cxn ang="0">
                  <a:pos x="T2" y="T3"/>
                </a:cxn>
                <a:cxn ang="0">
                  <a:pos x="T4" y="T5"/>
                </a:cxn>
              </a:cxnLst>
              <a:rect l="0" t="0" r="r" b="b"/>
              <a:pathLst>
                <a:path w="107" h="73">
                  <a:moveTo>
                    <a:pt x="0" y="37"/>
                  </a:moveTo>
                  <a:cubicBezTo>
                    <a:pt x="43" y="62"/>
                    <a:pt x="88" y="26"/>
                    <a:pt x="107" y="0"/>
                  </a:cubicBezTo>
                  <a:cubicBezTo>
                    <a:pt x="94" y="35"/>
                    <a:pt x="51" y="73"/>
                    <a:pt x="0" y="37"/>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56"/>
            <p:cNvSpPr/>
            <p:nvPr/>
          </p:nvSpPr>
          <p:spPr bwMode="auto">
            <a:xfrm>
              <a:off x="1633538" y="7053263"/>
              <a:ext cx="403225" cy="276225"/>
            </a:xfrm>
            <a:custGeom>
              <a:avLst/>
              <a:gdLst>
                <a:gd name="T0" fmla="*/ 0 w 95"/>
                <a:gd name="T1" fmla="*/ 33 h 65"/>
                <a:gd name="T2" fmla="*/ 95 w 95"/>
                <a:gd name="T3" fmla="*/ 0 h 65"/>
                <a:gd name="T4" fmla="*/ 0 w 95"/>
                <a:gd name="T5" fmla="*/ 33 h 65"/>
              </a:gdLst>
              <a:ahLst/>
              <a:cxnLst>
                <a:cxn ang="0">
                  <a:pos x="T0" y="T1"/>
                </a:cxn>
                <a:cxn ang="0">
                  <a:pos x="T2" y="T3"/>
                </a:cxn>
                <a:cxn ang="0">
                  <a:pos x="T4" y="T5"/>
                </a:cxn>
              </a:cxnLst>
              <a:rect l="0" t="0" r="r" b="b"/>
              <a:pathLst>
                <a:path w="95" h="65">
                  <a:moveTo>
                    <a:pt x="0" y="33"/>
                  </a:moveTo>
                  <a:cubicBezTo>
                    <a:pt x="38" y="55"/>
                    <a:pt x="78" y="23"/>
                    <a:pt x="95" y="0"/>
                  </a:cubicBezTo>
                  <a:cubicBezTo>
                    <a:pt x="83" y="31"/>
                    <a:pt x="45" y="65"/>
                    <a:pt x="0" y="33"/>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57"/>
            <p:cNvSpPr/>
            <p:nvPr/>
          </p:nvSpPr>
          <p:spPr bwMode="auto">
            <a:xfrm>
              <a:off x="1970088" y="7800975"/>
              <a:ext cx="309563" cy="207963"/>
            </a:xfrm>
            <a:custGeom>
              <a:avLst/>
              <a:gdLst>
                <a:gd name="T0" fmla="*/ 0 w 73"/>
                <a:gd name="T1" fmla="*/ 25 h 49"/>
                <a:gd name="T2" fmla="*/ 73 w 73"/>
                <a:gd name="T3" fmla="*/ 0 h 49"/>
                <a:gd name="T4" fmla="*/ 0 w 73"/>
                <a:gd name="T5" fmla="*/ 25 h 49"/>
              </a:gdLst>
              <a:ahLst/>
              <a:cxnLst>
                <a:cxn ang="0">
                  <a:pos x="T0" y="T1"/>
                </a:cxn>
                <a:cxn ang="0">
                  <a:pos x="T2" y="T3"/>
                </a:cxn>
                <a:cxn ang="0">
                  <a:pos x="T4" y="T5"/>
                </a:cxn>
              </a:cxnLst>
              <a:rect l="0" t="0" r="r" b="b"/>
              <a:pathLst>
                <a:path w="73" h="49">
                  <a:moveTo>
                    <a:pt x="0" y="25"/>
                  </a:moveTo>
                  <a:cubicBezTo>
                    <a:pt x="30" y="41"/>
                    <a:pt x="59" y="17"/>
                    <a:pt x="73" y="0"/>
                  </a:cubicBezTo>
                  <a:cubicBezTo>
                    <a:pt x="63" y="23"/>
                    <a:pt x="35" y="49"/>
                    <a:pt x="0" y="25"/>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58"/>
            <p:cNvSpPr/>
            <p:nvPr/>
          </p:nvSpPr>
          <p:spPr bwMode="auto">
            <a:xfrm>
              <a:off x="2008188" y="7880350"/>
              <a:ext cx="304800" cy="212725"/>
            </a:xfrm>
            <a:custGeom>
              <a:avLst/>
              <a:gdLst>
                <a:gd name="T0" fmla="*/ 0 w 72"/>
                <a:gd name="T1" fmla="*/ 25 h 50"/>
                <a:gd name="T2" fmla="*/ 72 w 72"/>
                <a:gd name="T3" fmla="*/ 0 h 50"/>
                <a:gd name="T4" fmla="*/ 0 w 72"/>
                <a:gd name="T5" fmla="*/ 25 h 50"/>
              </a:gdLst>
              <a:ahLst/>
              <a:cxnLst>
                <a:cxn ang="0">
                  <a:pos x="T0" y="T1"/>
                </a:cxn>
                <a:cxn ang="0">
                  <a:pos x="T2" y="T3"/>
                </a:cxn>
                <a:cxn ang="0">
                  <a:pos x="T4" y="T5"/>
                </a:cxn>
              </a:cxnLst>
              <a:rect l="0" t="0" r="r" b="b"/>
              <a:pathLst>
                <a:path w="72" h="50">
                  <a:moveTo>
                    <a:pt x="0" y="25"/>
                  </a:moveTo>
                  <a:cubicBezTo>
                    <a:pt x="29" y="42"/>
                    <a:pt x="59" y="18"/>
                    <a:pt x="72" y="0"/>
                  </a:cubicBezTo>
                  <a:cubicBezTo>
                    <a:pt x="63" y="24"/>
                    <a:pt x="34" y="50"/>
                    <a:pt x="0" y="25"/>
                  </a:cubicBezTo>
                  <a:close/>
                </a:path>
              </a:pathLst>
            </a:custGeom>
            <a:solidFill>
              <a:srgbClr val="E18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8" name="组合 67"/>
          <p:cNvGrpSpPr/>
          <p:nvPr/>
        </p:nvGrpSpPr>
        <p:grpSpPr>
          <a:xfrm>
            <a:off x="2627506" y="5572110"/>
            <a:ext cx="386620" cy="444161"/>
            <a:chOff x="595313" y="5838825"/>
            <a:chExt cx="949325" cy="1090613"/>
          </a:xfrm>
        </p:grpSpPr>
        <p:sp>
          <p:nvSpPr>
            <p:cNvPr id="69" name="Freeform 59"/>
            <p:cNvSpPr/>
            <p:nvPr/>
          </p:nvSpPr>
          <p:spPr bwMode="auto">
            <a:xfrm>
              <a:off x="866775" y="6021388"/>
              <a:ext cx="677863" cy="908050"/>
            </a:xfrm>
            <a:custGeom>
              <a:avLst/>
              <a:gdLst>
                <a:gd name="T0" fmla="*/ 108 w 160"/>
                <a:gd name="T1" fmla="*/ 184 h 214"/>
                <a:gd name="T2" fmla="*/ 81 w 160"/>
                <a:gd name="T3" fmla="*/ 69 h 214"/>
                <a:gd name="T4" fmla="*/ 21 w 160"/>
                <a:gd name="T5" fmla="*/ 10 h 214"/>
                <a:gd name="T6" fmla="*/ 34 w 160"/>
                <a:gd name="T7" fmla="*/ 94 h 214"/>
                <a:gd name="T8" fmla="*/ 108 w 160"/>
                <a:gd name="T9" fmla="*/ 184 h 214"/>
              </a:gdLst>
              <a:ahLst/>
              <a:cxnLst>
                <a:cxn ang="0">
                  <a:pos x="T0" y="T1"/>
                </a:cxn>
                <a:cxn ang="0">
                  <a:pos x="T2" y="T3"/>
                </a:cxn>
                <a:cxn ang="0">
                  <a:pos x="T4" y="T5"/>
                </a:cxn>
                <a:cxn ang="0">
                  <a:pos x="T6" y="T7"/>
                </a:cxn>
                <a:cxn ang="0">
                  <a:pos x="T8" y="T9"/>
                </a:cxn>
              </a:cxnLst>
              <a:rect l="0" t="0" r="r" b="b"/>
              <a:pathLst>
                <a:path w="160" h="214">
                  <a:moveTo>
                    <a:pt x="108" y="184"/>
                  </a:moveTo>
                  <a:cubicBezTo>
                    <a:pt x="160" y="156"/>
                    <a:pt x="136" y="114"/>
                    <a:pt x="81" y="69"/>
                  </a:cubicBezTo>
                  <a:cubicBezTo>
                    <a:pt x="51" y="45"/>
                    <a:pt x="42" y="0"/>
                    <a:pt x="21" y="10"/>
                  </a:cubicBezTo>
                  <a:cubicBezTo>
                    <a:pt x="0" y="21"/>
                    <a:pt x="28" y="44"/>
                    <a:pt x="34" y="94"/>
                  </a:cubicBezTo>
                  <a:cubicBezTo>
                    <a:pt x="40" y="151"/>
                    <a:pt x="52" y="214"/>
                    <a:pt x="108" y="184"/>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60"/>
            <p:cNvSpPr/>
            <p:nvPr/>
          </p:nvSpPr>
          <p:spPr bwMode="auto">
            <a:xfrm>
              <a:off x="595313" y="5838825"/>
              <a:ext cx="868363" cy="727075"/>
            </a:xfrm>
            <a:custGeom>
              <a:avLst/>
              <a:gdLst>
                <a:gd name="T0" fmla="*/ 67 w 205"/>
                <a:gd name="T1" fmla="*/ 25 h 171"/>
                <a:gd name="T2" fmla="*/ 186 w 205"/>
                <a:gd name="T3" fmla="*/ 46 h 171"/>
                <a:gd name="T4" fmla="*/ 125 w 205"/>
                <a:gd name="T5" fmla="*/ 133 h 171"/>
                <a:gd name="T6" fmla="*/ 19 w 205"/>
                <a:gd name="T7" fmla="*/ 135 h 171"/>
                <a:gd name="T8" fmla="*/ 67 w 205"/>
                <a:gd name="T9" fmla="*/ 25 h 171"/>
              </a:gdLst>
              <a:ahLst/>
              <a:cxnLst>
                <a:cxn ang="0">
                  <a:pos x="T0" y="T1"/>
                </a:cxn>
                <a:cxn ang="0">
                  <a:pos x="T2" y="T3"/>
                </a:cxn>
                <a:cxn ang="0">
                  <a:pos x="T4" y="T5"/>
                </a:cxn>
                <a:cxn ang="0">
                  <a:pos x="T6" y="T7"/>
                </a:cxn>
                <a:cxn ang="0">
                  <a:pos x="T8" y="T9"/>
                </a:cxn>
              </a:cxnLst>
              <a:rect l="0" t="0" r="r" b="b"/>
              <a:pathLst>
                <a:path w="205" h="171">
                  <a:moveTo>
                    <a:pt x="67" y="25"/>
                  </a:moveTo>
                  <a:cubicBezTo>
                    <a:pt x="113" y="0"/>
                    <a:pt x="166" y="9"/>
                    <a:pt x="186" y="46"/>
                  </a:cubicBezTo>
                  <a:cubicBezTo>
                    <a:pt x="205" y="82"/>
                    <a:pt x="171" y="108"/>
                    <a:pt x="125" y="133"/>
                  </a:cubicBezTo>
                  <a:cubicBezTo>
                    <a:pt x="79" y="157"/>
                    <a:pt x="39" y="171"/>
                    <a:pt x="19" y="135"/>
                  </a:cubicBezTo>
                  <a:cubicBezTo>
                    <a:pt x="0" y="99"/>
                    <a:pt x="21" y="49"/>
                    <a:pt x="67" y="25"/>
                  </a:cubicBezTo>
                  <a:close/>
                </a:path>
              </a:pathLst>
            </a:custGeom>
            <a:solidFill>
              <a:srgbClr val="AC92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61"/>
            <p:cNvSpPr/>
            <p:nvPr/>
          </p:nvSpPr>
          <p:spPr bwMode="auto">
            <a:xfrm>
              <a:off x="679450" y="6021388"/>
              <a:ext cx="225425" cy="309563"/>
            </a:xfrm>
            <a:custGeom>
              <a:avLst/>
              <a:gdLst>
                <a:gd name="T0" fmla="*/ 12 w 53"/>
                <a:gd name="T1" fmla="*/ 73 h 73"/>
                <a:gd name="T2" fmla="*/ 53 w 53"/>
                <a:gd name="T3" fmla="*/ 0 h 73"/>
                <a:gd name="T4" fmla="*/ 12 w 53"/>
                <a:gd name="T5" fmla="*/ 73 h 73"/>
              </a:gdLst>
              <a:ahLst/>
              <a:cxnLst>
                <a:cxn ang="0">
                  <a:pos x="T0" y="T1"/>
                </a:cxn>
                <a:cxn ang="0">
                  <a:pos x="T2" y="T3"/>
                </a:cxn>
                <a:cxn ang="0">
                  <a:pos x="T4" y="T5"/>
                </a:cxn>
              </a:cxnLst>
              <a:rect l="0" t="0" r="r" b="b"/>
              <a:pathLst>
                <a:path w="53" h="73">
                  <a:moveTo>
                    <a:pt x="12" y="73"/>
                  </a:moveTo>
                  <a:cubicBezTo>
                    <a:pt x="0" y="60"/>
                    <a:pt x="12" y="8"/>
                    <a:pt x="53" y="0"/>
                  </a:cubicBezTo>
                  <a:cubicBezTo>
                    <a:pt x="23" y="19"/>
                    <a:pt x="11" y="58"/>
                    <a:pt x="12" y="73"/>
                  </a:cubicBezTo>
                  <a:close/>
                </a:path>
              </a:pathLst>
            </a:custGeom>
            <a:solidFill>
              <a:srgbClr val="E2C8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2" name="组合 71"/>
          <p:cNvGrpSpPr/>
          <p:nvPr/>
        </p:nvGrpSpPr>
        <p:grpSpPr>
          <a:xfrm>
            <a:off x="674476" y="943842"/>
            <a:ext cx="837893" cy="857289"/>
            <a:chOff x="4688841" y="3157538"/>
            <a:chExt cx="2057400" cy="2105025"/>
          </a:xfrm>
        </p:grpSpPr>
        <p:sp>
          <p:nvSpPr>
            <p:cNvPr id="73" name="Freeform 62"/>
            <p:cNvSpPr/>
            <p:nvPr/>
          </p:nvSpPr>
          <p:spPr bwMode="auto">
            <a:xfrm>
              <a:off x="4747578" y="3429000"/>
              <a:ext cx="1998663" cy="1833563"/>
            </a:xfrm>
            <a:custGeom>
              <a:avLst/>
              <a:gdLst>
                <a:gd name="T0" fmla="*/ 132 w 471"/>
                <a:gd name="T1" fmla="*/ 70 h 432"/>
                <a:gd name="T2" fmla="*/ 414 w 471"/>
                <a:gd name="T3" fmla="*/ 89 h 432"/>
                <a:gd name="T4" fmla="*/ 339 w 471"/>
                <a:gd name="T5" fmla="*/ 362 h 432"/>
                <a:gd name="T6" fmla="*/ 57 w 471"/>
                <a:gd name="T7" fmla="*/ 343 h 432"/>
                <a:gd name="T8" fmla="*/ 132 w 471"/>
                <a:gd name="T9" fmla="*/ 70 h 432"/>
              </a:gdLst>
              <a:ahLst/>
              <a:cxnLst>
                <a:cxn ang="0">
                  <a:pos x="T0" y="T1"/>
                </a:cxn>
                <a:cxn ang="0">
                  <a:pos x="T2" y="T3"/>
                </a:cxn>
                <a:cxn ang="0">
                  <a:pos x="T4" y="T5"/>
                </a:cxn>
                <a:cxn ang="0">
                  <a:pos x="T6" y="T7"/>
                </a:cxn>
                <a:cxn ang="0">
                  <a:pos x="T8" y="T9"/>
                </a:cxn>
              </a:cxnLst>
              <a:rect l="0" t="0" r="r" b="b"/>
              <a:pathLst>
                <a:path w="471" h="432">
                  <a:moveTo>
                    <a:pt x="132" y="70"/>
                  </a:moveTo>
                  <a:cubicBezTo>
                    <a:pt x="230" y="0"/>
                    <a:pt x="356" y="9"/>
                    <a:pt x="414" y="89"/>
                  </a:cubicBezTo>
                  <a:cubicBezTo>
                    <a:pt x="471" y="170"/>
                    <a:pt x="438" y="292"/>
                    <a:pt x="339" y="362"/>
                  </a:cubicBezTo>
                  <a:cubicBezTo>
                    <a:pt x="241" y="432"/>
                    <a:pt x="115" y="424"/>
                    <a:pt x="57" y="343"/>
                  </a:cubicBezTo>
                  <a:cubicBezTo>
                    <a:pt x="0" y="262"/>
                    <a:pt x="33" y="140"/>
                    <a:pt x="132" y="70"/>
                  </a:cubicBezTo>
                  <a:close/>
                </a:path>
              </a:pathLst>
            </a:custGeom>
            <a:solidFill>
              <a:srgbClr val="E660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63"/>
            <p:cNvSpPr/>
            <p:nvPr/>
          </p:nvSpPr>
          <p:spPr bwMode="auto">
            <a:xfrm>
              <a:off x="4688841" y="3335338"/>
              <a:ext cx="1519238" cy="993775"/>
            </a:xfrm>
            <a:custGeom>
              <a:avLst/>
              <a:gdLst>
                <a:gd name="T0" fmla="*/ 60 w 358"/>
                <a:gd name="T1" fmla="*/ 34 h 234"/>
                <a:gd name="T2" fmla="*/ 81 w 358"/>
                <a:gd name="T3" fmla="*/ 141 h 234"/>
                <a:gd name="T4" fmla="*/ 91 w 358"/>
                <a:gd name="T5" fmla="*/ 175 h 234"/>
                <a:gd name="T6" fmla="*/ 5 w 358"/>
                <a:gd name="T7" fmla="*/ 150 h 234"/>
                <a:gd name="T8" fmla="*/ 81 w 358"/>
                <a:gd name="T9" fmla="*/ 204 h 234"/>
                <a:gd name="T10" fmla="*/ 157 w 358"/>
                <a:gd name="T11" fmla="*/ 166 h 234"/>
                <a:gd name="T12" fmla="*/ 185 w 358"/>
                <a:gd name="T13" fmla="*/ 213 h 234"/>
                <a:gd name="T14" fmla="*/ 200 w 358"/>
                <a:gd name="T15" fmla="*/ 213 h 234"/>
                <a:gd name="T16" fmla="*/ 201 w 358"/>
                <a:gd name="T17" fmla="*/ 136 h 234"/>
                <a:gd name="T18" fmla="*/ 319 w 358"/>
                <a:gd name="T19" fmla="*/ 113 h 234"/>
                <a:gd name="T20" fmla="*/ 279 w 358"/>
                <a:gd name="T21" fmla="*/ 111 h 234"/>
                <a:gd name="T22" fmla="*/ 233 w 358"/>
                <a:gd name="T23" fmla="*/ 41 h 234"/>
                <a:gd name="T24" fmla="*/ 249 w 358"/>
                <a:gd name="T25" fmla="*/ 11 h 234"/>
                <a:gd name="T26" fmla="*/ 171 w 358"/>
                <a:gd name="T27" fmla="*/ 54 h 234"/>
                <a:gd name="T28" fmla="*/ 163 w 358"/>
                <a:gd name="T29" fmla="*/ 29 h 234"/>
                <a:gd name="T30" fmla="*/ 118 w 358"/>
                <a:gd name="T31" fmla="*/ 97 h 234"/>
                <a:gd name="T32" fmla="*/ 67 w 358"/>
                <a:gd name="T33" fmla="*/ 59 h 234"/>
                <a:gd name="T34" fmla="*/ 60 w 358"/>
                <a:gd name="T35" fmla="*/ 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8" h="234">
                  <a:moveTo>
                    <a:pt x="60" y="34"/>
                  </a:moveTo>
                  <a:cubicBezTo>
                    <a:pt x="44" y="66"/>
                    <a:pt x="44" y="128"/>
                    <a:pt x="81" y="141"/>
                  </a:cubicBezTo>
                  <a:cubicBezTo>
                    <a:pt x="118" y="154"/>
                    <a:pt x="118" y="163"/>
                    <a:pt x="91" y="175"/>
                  </a:cubicBezTo>
                  <a:cubicBezTo>
                    <a:pt x="64" y="188"/>
                    <a:pt x="0" y="132"/>
                    <a:pt x="5" y="150"/>
                  </a:cubicBezTo>
                  <a:cubicBezTo>
                    <a:pt x="9" y="167"/>
                    <a:pt x="44" y="196"/>
                    <a:pt x="81" y="204"/>
                  </a:cubicBezTo>
                  <a:cubicBezTo>
                    <a:pt x="119" y="212"/>
                    <a:pt x="132" y="163"/>
                    <a:pt x="157" y="166"/>
                  </a:cubicBezTo>
                  <a:cubicBezTo>
                    <a:pt x="181" y="170"/>
                    <a:pt x="201" y="191"/>
                    <a:pt x="185" y="213"/>
                  </a:cubicBezTo>
                  <a:cubicBezTo>
                    <a:pt x="169" y="234"/>
                    <a:pt x="186" y="226"/>
                    <a:pt x="200" y="213"/>
                  </a:cubicBezTo>
                  <a:cubicBezTo>
                    <a:pt x="215" y="201"/>
                    <a:pt x="182" y="155"/>
                    <a:pt x="201" y="136"/>
                  </a:cubicBezTo>
                  <a:cubicBezTo>
                    <a:pt x="220" y="118"/>
                    <a:pt x="279" y="140"/>
                    <a:pt x="319" y="113"/>
                  </a:cubicBezTo>
                  <a:cubicBezTo>
                    <a:pt x="358" y="86"/>
                    <a:pt x="309" y="110"/>
                    <a:pt x="279" y="111"/>
                  </a:cubicBezTo>
                  <a:cubicBezTo>
                    <a:pt x="250" y="113"/>
                    <a:pt x="193" y="69"/>
                    <a:pt x="233" y="41"/>
                  </a:cubicBezTo>
                  <a:cubicBezTo>
                    <a:pt x="273" y="13"/>
                    <a:pt x="269" y="6"/>
                    <a:pt x="249" y="11"/>
                  </a:cubicBezTo>
                  <a:cubicBezTo>
                    <a:pt x="228" y="17"/>
                    <a:pt x="164" y="91"/>
                    <a:pt x="171" y="54"/>
                  </a:cubicBezTo>
                  <a:cubicBezTo>
                    <a:pt x="178" y="17"/>
                    <a:pt x="175" y="0"/>
                    <a:pt x="163" y="29"/>
                  </a:cubicBezTo>
                  <a:cubicBezTo>
                    <a:pt x="152" y="57"/>
                    <a:pt x="144" y="81"/>
                    <a:pt x="118" y="97"/>
                  </a:cubicBezTo>
                  <a:cubicBezTo>
                    <a:pt x="92" y="114"/>
                    <a:pt x="55" y="96"/>
                    <a:pt x="67" y="59"/>
                  </a:cubicBezTo>
                  <a:cubicBezTo>
                    <a:pt x="78" y="22"/>
                    <a:pt x="66" y="20"/>
                    <a:pt x="60" y="34"/>
                  </a:cubicBezTo>
                  <a:close/>
                </a:path>
              </a:pathLst>
            </a:custGeom>
            <a:solidFill>
              <a:srgbClr val="5984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65"/>
            <p:cNvSpPr/>
            <p:nvPr/>
          </p:nvSpPr>
          <p:spPr bwMode="auto">
            <a:xfrm>
              <a:off x="5044441" y="3157538"/>
              <a:ext cx="471488" cy="852488"/>
            </a:xfrm>
            <a:custGeom>
              <a:avLst/>
              <a:gdLst>
                <a:gd name="T0" fmla="*/ 31 w 111"/>
                <a:gd name="T1" fmla="*/ 31 h 201"/>
                <a:gd name="T2" fmla="*/ 80 w 111"/>
                <a:gd name="T3" fmla="*/ 138 h 201"/>
                <a:gd name="T4" fmla="*/ 104 w 111"/>
                <a:gd name="T5" fmla="*/ 171 h 201"/>
                <a:gd name="T6" fmla="*/ 54 w 111"/>
                <a:gd name="T7" fmla="*/ 182 h 201"/>
                <a:gd name="T8" fmla="*/ 7 w 111"/>
                <a:gd name="T9" fmla="*/ 30 h 201"/>
                <a:gd name="T10" fmla="*/ 31 w 111"/>
                <a:gd name="T11" fmla="*/ 31 h 201"/>
              </a:gdLst>
              <a:ahLst/>
              <a:cxnLst>
                <a:cxn ang="0">
                  <a:pos x="T0" y="T1"/>
                </a:cxn>
                <a:cxn ang="0">
                  <a:pos x="T2" y="T3"/>
                </a:cxn>
                <a:cxn ang="0">
                  <a:pos x="T4" y="T5"/>
                </a:cxn>
                <a:cxn ang="0">
                  <a:pos x="T6" y="T7"/>
                </a:cxn>
                <a:cxn ang="0">
                  <a:pos x="T8" y="T9"/>
                </a:cxn>
                <a:cxn ang="0">
                  <a:pos x="T10" y="T11"/>
                </a:cxn>
              </a:cxnLst>
              <a:rect l="0" t="0" r="r" b="b"/>
              <a:pathLst>
                <a:path w="111" h="201">
                  <a:moveTo>
                    <a:pt x="31" y="31"/>
                  </a:moveTo>
                  <a:cubicBezTo>
                    <a:pt x="32" y="62"/>
                    <a:pt x="43" y="128"/>
                    <a:pt x="80" y="138"/>
                  </a:cubicBezTo>
                  <a:cubicBezTo>
                    <a:pt x="99" y="144"/>
                    <a:pt x="111" y="153"/>
                    <a:pt x="104" y="171"/>
                  </a:cubicBezTo>
                  <a:cubicBezTo>
                    <a:pt x="96" y="189"/>
                    <a:pt x="77" y="201"/>
                    <a:pt x="54" y="182"/>
                  </a:cubicBezTo>
                  <a:cubicBezTo>
                    <a:pt x="17" y="150"/>
                    <a:pt x="0" y="68"/>
                    <a:pt x="7" y="30"/>
                  </a:cubicBezTo>
                  <a:cubicBezTo>
                    <a:pt x="11" y="2"/>
                    <a:pt x="30" y="0"/>
                    <a:pt x="31" y="31"/>
                  </a:cubicBezTo>
                  <a:close/>
                </a:path>
              </a:pathLst>
            </a:custGeom>
            <a:solidFill>
              <a:srgbClr val="3D6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6" name="组合 75"/>
          <p:cNvGrpSpPr/>
          <p:nvPr/>
        </p:nvGrpSpPr>
        <p:grpSpPr>
          <a:xfrm>
            <a:off x="4615264" y="1670782"/>
            <a:ext cx="393732" cy="435756"/>
            <a:chOff x="4532313" y="5907088"/>
            <a:chExt cx="966787" cy="1069975"/>
          </a:xfrm>
        </p:grpSpPr>
        <p:sp>
          <p:nvSpPr>
            <p:cNvPr id="77" name="Freeform 66"/>
            <p:cNvSpPr/>
            <p:nvPr/>
          </p:nvSpPr>
          <p:spPr bwMode="auto">
            <a:xfrm>
              <a:off x="4532313" y="6084888"/>
              <a:ext cx="700088" cy="892175"/>
            </a:xfrm>
            <a:custGeom>
              <a:avLst/>
              <a:gdLst>
                <a:gd name="T0" fmla="*/ 58 w 165"/>
                <a:gd name="T1" fmla="*/ 185 h 210"/>
                <a:gd name="T2" fmla="*/ 133 w 165"/>
                <a:gd name="T3" fmla="*/ 94 h 210"/>
                <a:gd name="T4" fmla="*/ 144 w 165"/>
                <a:gd name="T5" fmla="*/ 11 h 210"/>
                <a:gd name="T6" fmla="*/ 85 w 165"/>
                <a:gd name="T7" fmla="*/ 72 h 210"/>
                <a:gd name="T8" fmla="*/ 58 w 165"/>
                <a:gd name="T9" fmla="*/ 185 h 210"/>
              </a:gdLst>
              <a:ahLst/>
              <a:cxnLst>
                <a:cxn ang="0">
                  <a:pos x="T0" y="T1"/>
                </a:cxn>
                <a:cxn ang="0">
                  <a:pos x="T2" y="T3"/>
                </a:cxn>
                <a:cxn ang="0">
                  <a:pos x="T4" y="T5"/>
                </a:cxn>
                <a:cxn ang="0">
                  <a:pos x="T6" y="T7"/>
                </a:cxn>
                <a:cxn ang="0">
                  <a:pos x="T8" y="T9"/>
                </a:cxn>
              </a:cxnLst>
              <a:rect l="0" t="0" r="r" b="b"/>
              <a:pathLst>
                <a:path w="165" h="210">
                  <a:moveTo>
                    <a:pt x="58" y="185"/>
                  </a:moveTo>
                  <a:cubicBezTo>
                    <a:pt x="111" y="210"/>
                    <a:pt x="130" y="166"/>
                    <a:pt x="133" y="94"/>
                  </a:cubicBezTo>
                  <a:cubicBezTo>
                    <a:pt x="134" y="56"/>
                    <a:pt x="165" y="22"/>
                    <a:pt x="144" y="11"/>
                  </a:cubicBezTo>
                  <a:cubicBezTo>
                    <a:pt x="123" y="0"/>
                    <a:pt x="121" y="37"/>
                    <a:pt x="85" y="72"/>
                  </a:cubicBezTo>
                  <a:cubicBezTo>
                    <a:pt x="43" y="111"/>
                    <a:pt x="0" y="158"/>
                    <a:pt x="58" y="185"/>
                  </a:cubicBezTo>
                  <a:close/>
                </a:path>
              </a:pathLst>
            </a:custGeom>
            <a:solidFill>
              <a:srgbClr val="F8C46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67"/>
            <p:cNvSpPr/>
            <p:nvPr/>
          </p:nvSpPr>
          <p:spPr bwMode="auto">
            <a:xfrm>
              <a:off x="4625975" y="5907088"/>
              <a:ext cx="873125" cy="709613"/>
            </a:xfrm>
            <a:custGeom>
              <a:avLst/>
              <a:gdLst>
                <a:gd name="T0" fmla="*/ 134 w 206"/>
                <a:gd name="T1" fmla="*/ 22 h 167"/>
                <a:gd name="T2" fmla="*/ 189 w 206"/>
                <a:gd name="T3" fmla="*/ 129 h 167"/>
                <a:gd name="T4" fmla="*/ 83 w 206"/>
                <a:gd name="T5" fmla="*/ 133 h 167"/>
                <a:gd name="T6" fmla="*/ 17 w 206"/>
                <a:gd name="T7" fmla="*/ 50 h 167"/>
                <a:gd name="T8" fmla="*/ 134 w 206"/>
                <a:gd name="T9" fmla="*/ 22 h 167"/>
              </a:gdLst>
              <a:ahLst/>
              <a:cxnLst>
                <a:cxn ang="0">
                  <a:pos x="T0" y="T1"/>
                </a:cxn>
                <a:cxn ang="0">
                  <a:pos x="T2" y="T3"/>
                </a:cxn>
                <a:cxn ang="0">
                  <a:pos x="T4" y="T5"/>
                </a:cxn>
                <a:cxn ang="0">
                  <a:pos x="T6" y="T7"/>
                </a:cxn>
                <a:cxn ang="0">
                  <a:pos x="T8" y="T9"/>
                </a:cxn>
              </a:cxnLst>
              <a:rect l="0" t="0" r="r" b="b"/>
              <a:pathLst>
                <a:path w="206" h="167">
                  <a:moveTo>
                    <a:pt x="134" y="22"/>
                  </a:moveTo>
                  <a:cubicBezTo>
                    <a:pt x="182" y="44"/>
                    <a:pt x="206" y="92"/>
                    <a:pt x="189" y="129"/>
                  </a:cubicBezTo>
                  <a:cubicBezTo>
                    <a:pt x="172" y="167"/>
                    <a:pt x="130" y="155"/>
                    <a:pt x="83" y="133"/>
                  </a:cubicBezTo>
                  <a:cubicBezTo>
                    <a:pt x="36" y="111"/>
                    <a:pt x="0" y="87"/>
                    <a:pt x="17" y="50"/>
                  </a:cubicBezTo>
                  <a:cubicBezTo>
                    <a:pt x="35" y="12"/>
                    <a:pt x="87" y="0"/>
                    <a:pt x="134" y="22"/>
                  </a:cubicBezTo>
                  <a:close/>
                </a:path>
              </a:pathLst>
            </a:custGeom>
            <a:solidFill>
              <a:srgbClr val="AC92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68"/>
            <p:cNvSpPr/>
            <p:nvPr/>
          </p:nvSpPr>
          <p:spPr bwMode="auto">
            <a:xfrm>
              <a:off x="4795838" y="5949950"/>
              <a:ext cx="352425" cy="160338"/>
            </a:xfrm>
            <a:custGeom>
              <a:avLst/>
              <a:gdLst>
                <a:gd name="T0" fmla="*/ 0 w 83"/>
                <a:gd name="T1" fmla="*/ 38 h 38"/>
                <a:gd name="T2" fmla="*/ 83 w 83"/>
                <a:gd name="T3" fmla="*/ 27 h 38"/>
                <a:gd name="T4" fmla="*/ 0 w 83"/>
                <a:gd name="T5" fmla="*/ 38 h 38"/>
              </a:gdLst>
              <a:ahLst/>
              <a:cxnLst>
                <a:cxn ang="0">
                  <a:pos x="T0" y="T1"/>
                </a:cxn>
                <a:cxn ang="0">
                  <a:pos x="T2" y="T3"/>
                </a:cxn>
                <a:cxn ang="0">
                  <a:pos x="T4" y="T5"/>
                </a:cxn>
              </a:cxnLst>
              <a:rect l="0" t="0" r="r" b="b"/>
              <a:pathLst>
                <a:path w="83" h="38">
                  <a:moveTo>
                    <a:pt x="0" y="38"/>
                  </a:moveTo>
                  <a:cubicBezTo>
                    <a:pt x="3" y="21"/>
                    <a:pt x="52" y="0"/>
                    <a:pt x="83" y="27"/>
                  </a:cubicBezTo>
                  <a:cubicBezTo>
                    <a:pt x="50" y="14"/>
                    <a:pt x="12" y="28"/>
                    <a:pt x="0" y="38"/>
                  </a:cubicBezTo>
                  <a:close/>
                </a:path>
              </a:pathLst>
            </a:custGeom>
            <a:solidFill>
              <a:srgbClr val="E2C8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28281" y="47135"/>
            <a:ext cx="12085163" cy="6749591"/>
          </a:xfrm>
          <a:prstGeom prst="roundRect">
            <a:avLst>
              <a:gd name="adj" fmla="val 4326"/>
            </a:avLst>
          </a:prstGeom>
          <a:noFill/>
          <a:ln>
            <a:solidFill>
              <a:srgbClr val="4639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latin typeface="宋体" panose="02010600030101010101" pitchFamily="2" charset="-122"/>
              <a:ea typeface="宋体" panose="02010600030101010101" pitchFamily="2" charset="-122"/>
            </a:endParaRPr>
          </a:p>
        </p:txBody>
      </p:sp>
      <p:sp>
        <p:nvSpPr>
          <p:cNvPr id="5" name="MH_Number_1"/>
          <p:cNvSpPr/>
          <p:nvPr>
            <p:custDataLst>
              <p:tags r:id="rId1"/>
            </p:custDataLst>
          </p:nvPr>
        </p:nvSpPr>
        <p:spPr>
          <a:xfrm>
            <a:off x="103695" y="113388"/>
            <a:ext cx="498951" cy="498614"/>
          </a:xfrm>
          <a:prstGeom prst="ellipse">
            <a:avLst/>
          </a:prstGeom>
          <a:noFill/>
          <a:ln>
            <a:solidFill>
              <a:srgbClr val="97CB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2</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MH_Entry_1"/>
          <p:cNvSpPr/>
          <p:nvPr>
            <p:custDataLst>
              <p:tags r:id="rId2"/>
            </p:custDataLst>
          </p:nvPr>
        </p:nvSpPr>
        <p:spPr>
          <a:xfrm>
            <a:off x="593483" y="113388"/>
            <a:ext cx="3311053" cy="498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92500"/>
          </a:bodyPr>
          <a:lstStyle/>
          <a:p>
            <a:pPr algn="ctr"/>
            <a:r>
              <a:rPr lang="zh-CN" altLang="en-US" sz="2400" spc="2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请在此处输入您的标题</a:t>
            </a:r>
          </a:p>
        </p:txBody>
      </p:sp>
      <p:sp>
        <p:nvSpPr>
          <p:cNvPr id="32" name="Freeform 6"/>
          <p:cNvSpPr/>
          <p:nvPr/>
        </p:nvSpPr>
        <p:spPr bwMode="auto">
          <a:xfrm>
            <a:off x="2047875" y="1058863"/>
            <a:ext cx="1203325" cy="1050925"/>
          </a:xfrm>
          <a:custGeom>
            <a:avLst/>
            <a:gdLst>
              <a:gd name="T0" fmla="*/ 0 w 714"/>
              <a:gd name="T1" fmla="*/ 2147483646 h 617"/>
              <a:gd name="T2" fmla="*/ 2147483646 w 714"/>
              <a:gd name="T3" fmla="*/ 0 h 617"/>
              <a:gd name="T4" fmla="*/ 2147483646 w 714"/>
              <a:gd name="T5" fmla="*/ 2147483646 h 617"/>
              <a:gd name="T6" fmla="*/ 0 w 714"/>
              <a:gd name="T7" fmla="*/ 2147483646 h 617"/>
              <a:gd name="T8" fmla="*/ 0 w 714"/>
              <a:gd name="T9" fmla="*/ 2147483646 h 617"/>
              <a:gd name="T10" fmla="*/ 0 60000 65536"/>
              <a:gd name="T11" fmla="*/ 0 60000 65536"/>
              <a:gd name="T12" fmla="*/ 0 60000 65536"/>
              <a:gd name="T13" fmla="*/ 0 60000 65536"/>
              <a:gd name="T14" fmla="*/ 0 60000 65536"/>
              <a:gd name="T15" fmla="*/ 0 w 714"/>
              <a:gd name="T16" fmla="*/ 0 h 617"/>
              <a:gd name="T17" fmla="*/ 714 w 714"/>
              <a:gd name="T18" fmla="*/ 617 h 617"/>
            </a:gdLst>
            <a:ahLst/>
            <a:cxnLst>
              <a:cxn ang="T10">
                <a:pos x="T0" y="T1"/>
              </a:cxn>
              <a:cxn ang="T11">
                <a:pos x="T2" y="T3"/>
              </a:cxn>
              <a:cxn ang="T12">
                <a:pos x="T4" y="T5"/>
              </a:cxn>
              <a:cxn ang="T13">
                <a:pos x="T6" y="T7"/>
              </a:cxn>
              <a:cxn ang="T14">
                <a:pos x="T8" y="T9"/>
              </a:cxn>
            </a:cxnLst>
            <a:rect l="T15" t="T16" r="T17" b="T18"/>
            <a:pathLst>
              <a:path w="714" h="617">
                <a:moveTo>
                  <a:pt x="0" y="617"/>
                </a:moveTo>
                <a:lnTo>
                  <a:pt x="355" y="0"/>
                </a:lnTo>
                <a:lnTo>
                  <a:pt x="714" y="617"/>
                </a:lnTo>
                <a:lnTo>
                  <a:pt x="0" y="617"/>
                </a:lnTo>
                <a:close/>
              </a:path>
            </a:pathLst>
          </a:custGeom>
          <a:solidFill>
            <a:schemeClr val="accent1"/>
          </a:solidFill>
          <a:ln>
            <a:noFill/>
          </a:ln>
        </p:spPr>
        <p:txBody>
          <a:bodyPr tIns="180000"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eaLnBrk="1" hangingPunct="1">
              <a:lnSpc>
                <a:spcPct val="100000"/>
              </a:lnSpc>
              <a:spcBef>
                <a:spcPct val="0"/>
              </a:spcBef>
              <a:buFontTx/>
              <a:buNone/>
            </a:pPr>
            <a:r>
              <a:rPr lang="en-US" altLang="zh-CN" sz="3200" b="1">
                <a:solidFill>
                  <a:srgbClr val="FFFFFF"/>
                </a:solidFill>
                <a:latin typeface="微软雅黑" panose="020B0503020204020204" pitchFamily="34" charset="-122"/>
                <a:ea typeface="微软雅黑" panose="020B0503020204020204" pitchFamily="34" charset="-122"/>
              </a:rPr>
              <a:t>1</a:t>
            </a:r>
          </a:p>
        </p:txBody>
      </p:sp>
      <p:sp>
        <p:nvSpPr>
          <p:cNvPr id="33" name="Freeform 7"/>
          <p:cNvSpPr/>
          <p:nvPr/>
        </p:nvSpPr>
        <p:spPr bwMode="auto">
          <a:xfrm>
            <a:off x="2717800" y="2276475"/>
            <a:ext cx="1193800" cy="1035050"/>
          </a:xfrm>
          <a:custGeom>
            <a:avLst/>
            <a:gdLst>
              <a:gd name="T0" fmla="*/ 0 w 709"/>
              <a:gd name="T1" fmla="*/ 2147483646 h 614"/>
              <a:gd name="T2" fmla="*/ 2147483646 w 709"/>
              <a:gd name="T3" fmla="*/ 0 h 614"/>
              <a:gd name="T4" fmla="*/ 2147483646 w 709"/>
              <a:gd name="T5" fmla="*/ 2147483646 h 614"/>
              <a:gd name="T6" fmla="*/ 0 w 709"/>
              <a:gd name="T7" fmla="*/ 2147483646 h 614"/>
              <a:gd name="T8" fmla="*/ 0 w 709"/>
              <a:gd name="T9" fmla="*/ 2147483646 h 6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9" h="614">
                <a:moveTo>
                  <a:pt x="0" y="614"/>
                </a:moveTo>
                <a:lnTo>
                  <a:pt x="355" y="0"/>
                </a:lnTo>
                <a:lnTo>
                  <a:pt x="709" y="614"/>
                </a:lnTo>
                <a:lnTo>
                  <a:pt x="0" y="614"/>
                </a:lnTo>
                <a:close/>
              </a:path>
            </a:pathLst>
          </a:custGeom>
          <a:solidFill>
            <a:schemeClr val="accent2"/>
          </a:solidFill>
          <a:ln>
            <a:noFill/>
          </a:ln>
        </p:spPr>
        <p:txBody>
          <a:bodyPr anchor="ctr" anchorCtr="1"/>
          <a:lstStyle/>
          <a:p>
            <a:endParaRPr lang="zh-CN" altLang="en-US"/>
          </a:p>
        </p:txBody>
      </p:sp>
      <p:sp>
        <p:nvSpPr>
          <p:cNvPr id="34" name="Freeform 8"/>
          <p:cNvSpPr/>
          <p:nvPr/>
        </p:nvSpPr>
        <p:spPr bwMode="auto">
          <a:xfrm>
            <a:off x="677863" y="3478213"/>
            <a:ext cx="1790700" cy="1035050"/>
          </a:xfrm>
          <a:custGeom>
            <a:avLst/>
            <a:gdLst>
              <a:gd name="T0" fmla="*/ 2147483646 w 1063"/>
              <a:gd name="T1" fmla="*/ 0 h 615"/>
              <a:gd name="T2" fmla="*/ 0 w 1063"/>
              <a:gd name="T3" fmla="*/ 2147483646 h 615"/>
              <a:gd name="T4" fmla="*/ 2147483646 w 1063"/>
              <a:gd name="T5" fmla="*/ 2147483646 h 615"/>
              <a:gd name="T6" fmla="*/ 2147483646 w 1063"/>
              <a:gd name="T7" fmla="*/ 0 h 615"/>
              <a:gd name="T8" fmla="*/ 2147483646 w 1063"/>
              <a:gd name="T9" fmla="*/ 0 h 615"/>
              <a:gd name="T10" fmla="*/ 0 60000 65536"/>
              <a:gd name="T11" fmla="*/ 0 60000 65536"/>
              <a:gd name="T12" fmla="*/ 0 60000 65536"/>
              <a:gd name="T13" fmla="*/ 0 60000 65536"/>
              <a:gd name="T14" fmla="*/ 0 60000 65536"/>
              <a:gd name="T15" fmla="*/ 0 w 1063"/>
              <a:gd name="T16" fmla="*/ 0 h 615"/>
              <a:gd name="T17" fmla="*/ 1063 w 1063"/>
              <a:gd name="T18" fmla="*/ 615 h 615"/>
            </a:gdLst>
            <a:ahLst/>
            <a:cxnLst>
              <a:cxn ang="T10">
                <a:pos x="T0" y="T1"/>
              </a:cxn>
              <a:cxn ang="T11">
                <a:pos x="T2" y="T3"/>
              </a:cxn>
              <a:cxn ang="T12">
                <a:pos x="T4" y="T5"/>
              </a:cxn>
              <a:cxn ang="T13">
                <a:pos x="T6" y="T7"/>
              </a:cxn>
              <a:cxn ang="T14">
                <a:pos x="T8" y="T9"/>
              </a:cxn>
            </a:cxnLst>
            <a:rect l="T15" t="T16" r="T17" b="T18"/>
            <a:pathLst>
              <a:path w="1063" h="615">
                <a:moveTo>
                  <a:pt x="354" y="0"/>
                </a:moveTo>
                <a:lnTo>
                  <a:pt x="0" y="615"/>
                </a:lnTo>
                <a:lnTo>
                  <a:pt x="708" y="615"/>
                </a:lnTo>
                <a:lnTo>
                  <a:pt x="1063" y="0"/>
                </a:lnTo>
                <a:lnTo>
                  <a:pt x="354" y="0"/>
                </a:lnTo>
                <a:close/>
              </a:path>
            </a:pathLst>
          </a:custGeom>
          <a:solidFill>
            <a:schemeClr val="accent3"/>
          </a:solidFill>
          <a:ln>
            <a:noFill/>
          </a:ln>
        </p:spPr>
        <p:txBody>
          <a:bodyPr tIns="0"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eaLnBrk="1" hangingPunct="1">
              <a:lnSpc>
                <a:spcPct val="100000"/>
              </a:lnSpc>
              <a:spcBef>
                <a:spcPct val="0"/>
              </a:spcBef>
              <a:buFontTx/>
              <a:buNone/>
            </a:pPr>
            <a:r>
              <a:rPr lang="en-US" altLang="zh-CN" sz="3200" b="1">
                <a:solidFill>
                  <a:srgbClr val="FFFFFF"/>
                </a:solidFill>
                <a:latin typeface="微软雅黑" panose="020B0503020204020204" pitchFamily="34" charset="-122"/>
                <a:ea typeface="微软雅黑" panose="020B0503020204020204" pitchFamily="34" charset="-122"/>
              </a:rPr>
              <a:t>3</a:t>
            </a:r>
          </a:p>
        </p:txBody>
      </p:sp>
      <p:sp>
        <p:nvSpPr>
          <p:cNvPr id="35" name="Freeform 9"/>
          <p:cNvSpPr/>
          <p:nvPr/>
        </p:nvSpPr>
        <p:spPr bwMode="auto">
          <a:xfrm>
            <a:off x="1360488" y="2276475"/>
            <a:ext cx="1785937" cy="1035050"/>
          </a:xfrm>
          <a:custGeom>
            <a:avLst/>
            <a:gdLst>
              <a:gd name="T0" fmla="*/ 2147483646 w 1060"/>
              <a:gd name="T1" fmla="*/ 0 h 614"/>
              <a:gd name="T2" fmla="*/ 2147483646 w 1060"/>
              <a:gd name="T3" fmla="*/ 0 h 614"/>
              <a:gd name="T4" fmla="*/ 0 w 1060"/>
              <a:gd name="T5" fmla="*/ 2147483646 h 614"/>
              <a:gd name="T6" fmla="*/ 2147483646 w 1060"/>
              <a:gd name="T7" fmla="*/ 2147483646 h 614"/>
              <a:gd name="T8" fmla="*/ 2147483646 w 1060"/>
              <a:gd name="T9" fmla="*/ 0 h 614"/>
              <a:gd name="T10" fmla="*/ 0 60000 65536"/>
              <a:gd name="T11" fmla="*/ 0 60000 65536"/>
              <a:gd name="T12" fmla="*/ 0 60000 65536"/>
              <a:gd name="T13" fmla="*/ 0 60000 65536"/>
              <a:gd name="T14" fmla="*/ 0 60000 65536"/>
              <a:gd name="T15" fmla="*/ 0 w 1060"/>
              <a:gd name="T16" fmla="*/ 0 h 614"/>
              <a:gd name="T17" fmla="*/ 1060 w 1060"/>
              <a:gd name="T18" fmla="*/ 614 h 614"/>
            </a:gdLst>
            <a:ahLst/>
            <a:cxnLst>
              <a:cxn ang="T10">
                <a:pos x="T0" y="T1"/>
              </a:cxn>
              <a:cxn ang="T11">
                <a:pos x="T2" y="T3"/>
              </a:cxn>
              <a:cxn ang="T12">
                <a:pos x="T4" y="T5"/>
              </a:cxn>
              <a:cxn ang="T13">
                <a:pos x="T6" y="T7"/>
              </a:cxn>
              <a:cxn ang="T14">
                <a:pos x="T8" y="T9"/>
              </a:cxn>
            </a:cxnLst>
            <a:rect l="T15" t="T16" r="T17" b="T18"/>
            <a:pathLst>
              <a:path w="1060" h="614">
                <a:moveTo>
                  <a:pt x="1060" y="0"/>
                </a:moveTo>
                <a:lnTo>
                  <a:pt x="352" y="0"/>
                </a:lnTo>
                <a:lnTo>
                  <a:pt x="0" y="614"/>
                </a:lnTo>
                <a:lnTo>
                  <a:pt x="708" y="614"/>
                </a:lnTo>
                <a:lnTo>
                  <a:pt x="1060" y="0"/>
                </a:lnTo>
                <a:close/>
              </a:path>
            </a:pathLst>
          </a:custGeom>
          <a:solidFill>
            <a:schemeClr val="accent2"/>
          </a:solidFill>
          <a:ln>
            <a:noFill/>
          </a:ln>
        </p:spPr>
        <p:txBody>
          <a:bodyPr tIns="0" anchor="ctr" anchorCtr="1"/>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defTabSz="914400" eaLnBrk="1" hangingPunct="1">
              <a:lnSpc>
                <a:spcPct val="100000"/>
              </a:lnSpc>
              <a:spcBef>
                <a:spcPct val="0"/>
              </a:spcBef>
              <a:buFontTx/>
              <a:buNone/>
            </a:pPr>
            <a:r>
              <a:rPr lang="en-US" altLang="zh-CN" sz="3200" b="1">
                <a:solidFill>
                  <a:srgbClr val="FFFFFF"/>
                </a:solidFill>
                <a:latin typeface="微软雅黑" panose="020B0503020204020204" pitchFamily="34" charset="-122"/>
                <a:ea typeface="微软雅黑" panose="020B0503020204020204" pitchFamily="34" charset="-122"/>
              </a:rPr>
              <a:t>2</a:t>
            </a:r>
          </a:p>
        </p:txBody>
      </p:sp>
      <p:sp>
        <p:nvSpPr>
          <p:cNvPr id="36" name="Freeform 10"/>
          <p:cNvSpPr/>
          <p:nvPr/>
        </p:nvSpPr>
        <p:spPr bwMode="auto">
          <a:xfrm>
            <a:off x="2047875" y="3478213"/>
            <a:ext cx="2509838" cy="1039812"/>
          </a:xfrm>
          <a:custGeom>
            <a:avLst/>
            <a:gdLst>
              <a:gd name="T0" fmla="*/ 2147483646 w 1489"/>
              <a:gd name="T1" fmla="*/ 0 h 617"/>
              <a:gd name="T2" fmla="*/ 2147483646 w 1489"/>
              <a:gd name="T3" fmla="*/ 0 h 617"/>
              <a:gd name="T4" fmla="*/ 2147483646 w 1489"/>
              <a:gd name="T5" fmla="*/ 0 h 617"/>
              <a:gd name="T6" fmla="*/ 0 w 1489"/>
              <a:gd name="T7" fmla="*/ 2147483646 h 617"/>
              <a:gd name="T8" fmla="*/ 2147483646 w 1489"/>
              <a:gd name="T9" fmla="*/ 2147483646 h 617"/>
              <a:gd name="T10" fmla="*/ 2147483646 w 1489"/>
              <a:gd name="T11" fmla="*/ 2147483646 h 617"/>
              <a:gd name="T12" fmla="*/ 2147483646 w 1489"/>
              <a:gd name="T13" fmla="*/ 2147483646 h 617"/>
              <a:gd name="T14" fmla="*/ 2147483646 w 1489"/>
              <a:gd name="T15" fmla="*/ 0 h 61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9" h="617">
                <a:moveTo>
                  <a:pt x="1137" y="0"/>
                </a:moveTo>
                <a:lnTo>
                  <a:pt x="360" y="0"/>
                </a:lnTo>
                <a:lnTo>
                  <a:pt x="355" y="0"/>
                </a:lnTo>
                <a:lnTo>
                  <a:pt x="0" y="617"/>
                </a:lnTo>
                <a:lnTo>
                  <a:pt x="709" y="617"/>
                </a:lnTo>
                <a:lnTo>
                  <a:pt x="714" y="617"/>
                </a:lnTo>
                <a:lnTo>
                  <a:pt x="1489" y="617"/>
                </a:lnTo>
                <a:lnTo>
                  <a:pt x="1137" y="0"/>
                </a:lnTo>
                <a:close/>
              </a:path>
            </a:pathLst>
          </a:custGeom>
          <a:solidFill>
            <a:schemeClr val="accent3"/>
          </a:solidFill>
          <a:ln>
            <a:noFill/>
          </a:ln>
        </p:spPr>
        <p:txBody>
          <a:bodyPr/>
          <a:lstStyle/>
          <a:p>
            <a:endParaRPr lang="zh-CN" altLang="en-US"/>
          </a:p>
        </p:txBody>
      </p:sp>
      <p:sp>
        <p:nvSpPr>
          <p:cNvPr id="37" name="文本框 16"/>
          <p:cNvSpPr txBox="1">
            <a:spLocks noChangeArrowheads="1"/>
          </p:cNvSpPr>
          <p:nvPr/>
        </p:nvSpPr>
        <p:spPr bwMode="auto">
          <a:xfrm>
            <a:off x="3343275" y="1449388"/>
            <a:ext cx="63007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600" dirty="0">
                <a:solidFill>
                  <a:srgbClr val="000000"/>
                </a:solidFill>
                <a:latin typeface="宋体" panose="02010600030101010101" pitchFamily="2" charset="-122"/>
              </a:rPr>
              <a:t>点击添加文字点击添加文字点击添加文字点击添加文字点击添加文字点击添加文字点击添加文字点击添加文字</a:t>
            </a:r>
          </a:p>
        </p:txBody>
      </p:sp>
      <p:sp>
        <p:nvSpPr>
          <p:cNvPr id="38" name="矩形 17"/>
          <p:cNvSpPr>
            <a:spLocks noChangeArrowheads="1"/>
          </p:cNvSpPr>
          <p:nvPr/>
        </p:nvSpPr>
        <p:spPr bwMode="auto">
          <a:xfrm>
            <a:off x="3292475" y="1092200"/>
            <a:ext cx="19764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800" b="1">
                <a:solidFill>
                  <a:srgbClr val="000000"/>
                </a:solidFill>
                <a:latin typeface="微软雅黑" panose="020B0503020204020204" pitchFamily="34" charset="-122"/>
                <a:ea typeface="微软雅黑" panose="020B0503020204020204" pitchFamily="34" charset="-122"/>
              </a:rPr>
              <a:t>点击添加标题</a:t>
            </a:r>
          </a:p>
        </p:txBody>
      </p:sp>
      <p:sp>
        <p:nvSpPr>
          <p:cNvPr id="39" name="文本框 19"/>
          <p:cNvSpPr txBox="1">
            <a:spLocks noChangeArrowheads="1"/>
          </p:cNvSpPr>
          <p:nvPr/>
        </p:nvSpPr>
        <p:spPr bwMode="auto">
          <a:xfrm>
            <a:off x="4002088" y="2651125"/>
            <a:ext cx="63627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600" dirty="0">
                <a:solidFill>
                  <a:srgbClr val="000000"/>
                </a:solidFill>
                <a:latin typeface="宋体" panose="02010600030101010101" pitchFamily="2" charset="-122"/>
              </a:rPr>
              <a:t>点击添加文字点击添加文字点击添加文字点击添加文字点击添加文字点击添加文字点击添加文字点击添加文字</a:t>
            </a:r>
          </a:p>
        </p:txBody>
      </p:sp>
      <p:sp>
        <p:nvSpPr>
          <p:cNvPr id="40" name="矩形 20"/>
          <p:cNvSpPr>
            <a:spLocks noChangeArrowheads="1"/>
          </p:cNvSpPr>
          <p:nvPr/>
        </p:nvSpPr>
        <p:spPr bwMode="auto">
          <a:xfrm>
            <a:off x="4002088" y="2300288"/>
            <a:ext cx="17764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800" b="1">
                <a:solidFill>
                  <a:srgbClr val="000000"/>
                </a:solidFill>
                <a:latin typeface="微软雅黑" panose="020B0503020204020204" pitchFamily="34" charset="-122"/>
                <a:ea typeface="微软雅黑" panose="020B0503020204020204" pitchFamily="34" charset="-122"/>
              </a:rPr>
              <a:t>点击添加标题</a:t>
            </a:r>
          </a:p>
        </p:txBody>
      </p:sp>
      <p:sp>
        <p:nvSpPr>
          <p:cNvPr id="41" name="文本框 22"/>
          <p:cNvSpPr txBox="1">
            <a:spLocks noChangeArrowheads="1"/>
          </p:cNvSpPr>
          <p:nvPr/>
        </p:nvSpPr>
        <p:spPr bwMode="auto">
          <a:xfrm>
            <a:off x="4741863" y="3884613"/>
            <a:ext cx="62801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600" dirty="0">
                <a:solidFill>
                  <a:srgbClr val="000000"/>
                </a:solidFill>
                <a:latin typeface="宋体" panose="02010600030101010101" pitchFamily="2" charset="-122"/>
              </a:rPr>
              <a:t>点击添加文字点击添加文字点击添加文字点击添加文字点击添加文字点击添加文字点击添加文字点击添加文字</a:t>
            </a:r>
          </a:p>
        </p:txBody>
      </p:sp>
      <p:sp>
        <p:nvSpPr>
          <p:cNvPr id="42" name="矩形 23"/>
          <p:cNvSpPr>
            <a:spLocks noChangeArrowheads="1"/>
          </p:cNvSpPr>
          <p:nvPr/>
        </p:nvSpPr>
        <p:spPr bwMode="auto">
          <a:xfrm>
            <a:off x="4730750" y="3521075"/>
            <a:ext cx="1771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800" b="1">
                <a:solidFill>
                  <a:srgbClr val="000000"/>
                </a:solidFill>
                <a:latin typeface="微软雅黑" panose="020B0503020204020204" pitchFamily="34" charset="-122"/>
                <a:ea typeface="微软雅黑" panose="020B0503020204020204" pitchFamily="34" charset="-122"/>
              </a:rPr>
              <a:t>点击添加标题</a:t>
            </a:r>
          </a:p>
        </p:txBody>
      </p:sp>
      <p:cxnSp>
        <p:nvCxnSpPr>
          <p:cNvPr id="43" name="直接连接符 42"/>
          <p:cNvCxnSpPr/>
          <p:nvPr/>
        </p:nvCxnSpPr>
        <p:spPr>
          <a:xfrm>
            <a:off x="2093913" y="4506913"/>
            <a:ext cx="92075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2763838" y="3298825"/>
            <a:ext cx="760095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2093913" y="2098675"/>
            <a:ext cx="7542212" cy="0"/>
          </a:xfrm>
          <a:prstGeom prst="line">
            <a:avLst/>
          </a:prstGeom>
          <a:ln w="28575">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46" name="矩形 117"/>
          <p:cNvSpPr>
            <a:spLocks noChangeArrowheads="1"/>
          </p:cNvSpPr>
          <p:nvPr/>
        </p:nvSpPr>
        <p:spPr bwMode="auto">
          <a:xfrm>
            <a:off x="1822450" y="4827588"/>
            <a:ext cx="20304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2400" b="1">
                <a:solidFill>
                  <a:srgbClr val="000000"/>
                </a:solidFill>
                <a:latin typeface="微软雅黑" panose="020B0503020204020204" pitchFamily="34" charset="-122"/>
                <a:ea typeface="微软雅黑" panose="020B0503020204020204" pitchFamily="34" charset="-122"/>
              </a:rPr>
              <a:t>点击添加标题</a:t>
            </a:r>
          </a:p>
        </p:txBody>
      </p:sp>
      <p:sp>
        <p:nvSpPr>
          <p:cNvPr id="47" name="矩形 124"/>
          <p:cNvSpPr>
            <a:spLocks noChangeArrowheads="1"/>
          </p:cNvSpPr>
          <p:nvPr/>
        </p:nvSpPr>
        <p:spPr bwMode="auto">
          <a:xfrm>
            <a:off x="1822450" y="5340350"/>
            <a:ext cx="85423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zh-CN" altLang="en-US" sz="1600" dirty="0">
                <a:solidFill>
                  <a:srgbClr val="000000"/>
                </a:solidFill>
                <a:latin typeface="宋体" panose="02010600030101010101" pitchFamily="2" charset="-122"/>
              </a:rPr>
              <a:t>点击添加文字点击添加文字点击添加文字点击添加文字点击添加文字点击添加文字点击添加文字点击添加文字点击添加文字点击添加文字点击添加文字点击添加文字点击添加文字点击添加文字点击添加文字点击添加文字</a:t>
            </a:r>
          </a:p>
        </p:txBody>
      </p:sp>
      <p:cxnSp>
        <p:nvCxnSpPr>
          <p:cNvPr id="48" name="直接连接符 47"/>
          <p:cNvCxnSpPr/>
          <p:nvPr/>
        </p:nvCxnSpPr>
        <p:spPr>
          <a:xfrm>
            <a:off x="1871663" y="5302250"/>
            <a:ext cx="1882775"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10" presetClass="entr" presetSubtype="0" fill="hold" grpId="0" nodeType="withEffect">
                                  <p:stCondLst>
                                    <p:cond delay="800"/>
                                  </p:stCondLst>
                                  <p:childTnLst>
                                    <p:set>
                                      <p:cBhvr>
                                        <p:cTn id="13" dur="1" fill="hold">
                                          <p:stCondLst>
                                            <p:cond delay="0"/>
                                          </p:stCondLst>
                                        </p:cTn>
                                        <p:tgtEl>
                                          <p:spTgt spid="34"/>
                                        </p:tgtEl>
                                        <p:attrNameLst>
                                          <p:attrName>style.visibility</p:attrName>
                                        </p:attrNameLst>
                                      </p:cBhvr>
                                      <p:to>
                                        <p:strVal val="visible"/>
                                      </p:to>
                                    </p:set>
                                    <p:animEffect transition="in" filter="fade">
                                      <p:cBhvr>
                                        <p:cTn id="14" dur="500"/>
                                        <p:tgtEl>
                                          <p:spTgt spid="34"/>
                                        </p:tgtEl>
                                      </p:cBhvr>
                                    </p:animEffect>
                                  </p:childTnLst>
                                </p:cTn>
                              </p:par>
                              <p:par>
                                <p:cTn id="15" presetID="10" presetClass="entr" presetSubtype="0" fill="hold" nodeType="withEffect">
                                  <p:stCondLst>
                                    <p:cond delay="100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par>
                                <p:cTn id="18" presetID="22" presetClass="entr" presetSubtype="8" fill="hold" nodeType="withEffect">
                                  <p:stCondLst>
                                    <p:cond delay="1200"/>
                                  </p:stCondLst>
                                  <p:childTnLst>
                                    <p:set>
                                      <p:cBhvr>
                                        <p:cTn id="19" dur="1" fill="hold">
                                          <p:stCondLst>
                                            <p:cond delay="0"/>
                                          </p:stCondLst>
                                        </p:cTn>
                                        <p:tgtEl>
                                          <p:spTgt spid="43"/>
                                        </p:tgtEl>
                                        <p:attrNameLst>
                                          <p:attrName>style.visibility</p:attrName>
                                        </p:attrNameLst>
                                      </p:cBhvr>
                                      <p:to>
                                        <p:strVal val="visible"/>
                                      </p:to>
                                    </p:set>
                                    <p:animEffect transition="in" filter="wipe(left)">
                                      <p:cBhvr>
                                        <p:cTn id="20" dur="500"/>
                                        <p:tgtEl>
                                          <p:spTgt spid="43"/>
                                        </p:tgtEl>
                                      </p:cBhvr>
                                    </p:animEffect>
                                  </p:childTnLst>
                                </p:cTn>
                              </p:par>
                              <p:par>
                                <p:cTn id="21" presetID="22" presetClass="entr" presetSubtype="8" fill="hold" grpId="0" nodeType="withEffect">
                                  <p:stCondLst>
                                    <p:cond delay="1200"/>
                                  </p:stCondLst>
                                  <p:childTnLst>
                                    <p:set>
                                      <p:cBhvr>
                                        <p:cTn id="22" dur="1" fill="hold">
                                          <p:stCondLst>
                                            <p:cond delay="0"/>
                                          </p:stCondLst>
                                        </p:cTn>
                                        <p:tgtEl>
                                          <p:spTgt spid="41"/>
                                        </p:tgtEl>
                                        <p:attrNameLst>
                                          <p:attrName>style.visibility</p:attrName>
                                        </p:attrNameLst>
                                      </p:cBhvr>
                                      <p:to>
                                        <p:strVal val="visible"/>
                                      </p:to>
                                    </p:set>
                                    <p:animEffect transition="in" filter="wipe(left)">
                                      <p:cBhvr>
                                        <p:cTn id="23" dur="500"/>
                                        <p:tgtEl>
                                          <p:spTgt spid="41"/>
                                        </p:tgtEl>
                                      </p:cBhvr>
                                    </p:animEffect>
                                  </p:childTnLst>
                                </p:cTn>
                              </p:par>
                              <p:par>
                                <p:cTn id="24" presetID="22" presetClass="entr" presetSubtype="8" fill="hold" grpId="0" nodeType="withEffect">
                                  <p:stCondLst>
                                    <p:cond delay="1200"/>
                                  </p:stCondLst>
                                  <p:childTnLst>
                                    <p:set>
                                      <p:cBhvr>
                                        <p:cTn id="25" dur="1" fill="hold">
                                          <p:stCondLst>
                                            <p:cond delay="0"/>
                                          </p:stCondLst>
                                        </p:cTn>
                                        <p:tgtEl>
                                          <p:spTgt spid="42"/>
                                        </p:tgtEl>
                                        <p:attrNameLst>
                                          <p:attrName>style.visibility</p:attrName>
                                        </p:attrNameLst>
                                      </p:cBhvr>
                                      <p:to>
                                        <p:strVal val="visible"/>
                                      </p:to>
                                    </p:set>
                                    <p:animEffect transition="in" filter="wipe(left)">
                                      <p:cBhvr>
                                        <p:cTn id="26" dur="500"/>
                                        <p:tgtEl>
                                          <p:spTgt spid="42"/>
                                        </p:tgtEl>
                                      </p:cBhvr>
                                    </p:animEffect>
                                  </p:childTnLst>
                                </p:cTn>
                              </p:par>
                              <p:par>
                                <p:cTn id="27" presetID="10" presetClass="entr" presetSubtype="0" fill="hold" grpId="0" nodeType="withEffect">
                                  <p:stCondLst>
                                    <p:cond delay="170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par>
                                <p:cTn id="30" presetID="10" presetClass="entr" presetSubtype="0" fill="hold" nodeType="withEffect">
                                  <p:stCondLst>
                                    <p:cond delay="170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par>
                                <p:cTn id="33" presetID="22" presetClass="entr" presetSubtype="8" fill="hold" nodeType="withEffect">
                                  <p:stCondLst>
                                    <p:cond delay="1900"/>
                                  </p:stCondLst>
                                  <p:childTnLst>
                                    <p:set>
                                      <p:cBhvr>
                                        <p:cTn id="34" dur="1" fill="hold">
                                          <p:stCondLst>
                                            <p:cond delay="0"/>
                                          </p:stCondLst>
                                        </p:cTn>
                                        <p:tgtEl>
                                          <p:spTgt spid="44"/>
                                        </p:tgtEl>
                                        <p:attrNameLst>
                                          <p:attrName>style.visibility</p:attrName>
                                        </p:attrNameLst>
                                      </p:cBhvr>
                                      <p:to>
                                        <p:strVal val="visible"/>
                                      </p:to>
                                    </p:set>
                                    <p:animEffect transition="in" filter="wipe(left)">
                                      <p:cBhvr>
                                        <p:cTn id="35" dur="500"/>
                                        <p:tgtEl>
                                          <p:spTgt spid="44"/>
                                        </p:tgtEl>
                                      </p:cBhvr>
                                    </p:animEffect>
                                  </p:childTnLst>
                                </p:cTn>
                              </p:par>
                              <p:par>
                                <p:cTn id="36" presetID="22" presetClass="entr" presetSubtype="8" fill="hold" grpId="0" nodeType="withEffect">
                                  <p:stCondLst>
                                    <p:cond delay="2100"/>
                                  </p:stCondLst>
                                  <p:childTnLst>
                                    <p:set>
                                      <p:cBhvr>
                                        <p:cTn id="37" dur="1" fill="hold">
                                          <p:stCondLst>
                                            <p:cond delay="0"/>
                                          </p:stCondLst>
                                        </p:cTn>
                                        <p:tgtEl>
                                          <p:spTgt spid="39"/>
                                        </p:tgtEl>
                                        <p:attrNameLst>
                                          <p:attrName>style.visibility</p:attrName>
                                        </p:attrNameLst>
                                      </p:cBhvr>
                                      <p:to>
                                        <p:strVal val="visible"/>
                                      </p:to>
                                    </p:set>
                                    <p:animEffect transition="in" filter="wipe(left)">
                                      <p:cBhvr>
                                        <p:cTn id="38" dur="500"/>
                                        <p:tgtEl>
                                          <p:spTgt spid="39"/>
                                        </p:tgtEl>
                                      </p:cBhvr>
                                    </p:animEffect>
                                  </p:childTnLst>
                                </p:cTn>
                              </p:par>
                              <p:par>
                                <p:cTn id="39" presetID="22" presetClass="entr" presetSubtype="8" fill="hold" grpId="0" nodeType="withEffect">
                                  <p:stCondLst>
                                    <p:cond delay="2100"/>
                                  </p:stCondLst>
                                  <p:childTnLst>
                                    <p:set>
                                      <p:cBhvr>
                                        <p:cTn id="40" dur="1" fill="hold">
                                          <p:stCondLst>
                                            <p:cond delay="0"/>
                                          </p:stCondLst>
                                        </p:cTn>
                                        <p:tgtEl>
                                          <p:spTgt spid="40"/>
                                        </p:tgtEl>
                                        <p:attrNameLst>
                                          <p:attrName>style.visibility</p:attrName>
                                        </p:attrNameLst>
                                      </p:cBhvr>
                                      <p:to>
                                        <p:strVal val="visible"/>
                                      </p:to>
                                    </p:set>
                                    <p:animEffect transition="in" filter="wipe(left)">
                                      <p:cBhvr>
                                        <p:cTn id="41" dur="500"/>
                                        <p:tgtEl>
                                          <p:spTgt spid="40"/>
                                        </p:tgtEl>
                                      </p:cBhvr>
                                    </p:animEffect>
                                  </p:childTnLst>
                                </p:cTn>
                              </p:par>
                              <p:par>
                                <p:cTn id="42" presetID="10" presetClass="entr" presetSubtype="0" fill="hold" grpId="0" nodeType="withEffect">
                                  <p:stCondLst>
                                    <p:cond delay="250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par>
                                <p:cTn id="45" presetID="22" presetClass="entr" presetSubtype="8" fill="hold" nodeType="withEffect">
                                  <p:stCondLst>
                                    <p:cond delay="2800"/>
                                  </p:stCondLst>
                                  <p:childTnLst>
                                    <p:set>
                                      <p:cBhvr>
                                        <p:cTn id="46" dur="1" fill="hold">
                                          <p:stCondLst>
                                            <p:cond delay="0"/>
                                          </p:stCondLst>
                                        </p:cTn>
                                        <p:tgtEl>
                                          <p:spTgt spid="45"/>
                                        </p:tgtEl>
                                        <p:attrNameLst>
                                          <p:attrName>style.visibility</p:attrName>
                                        </p:attrNameLst>
                                      </p:cBhvr>
                                      <p:to>
                                        <p:strVal val="visible"/>
                                      </p:to>
                                    </p:set>
                                    <p:animEffect transition="in" filter="wipe(left)">
                                      <p:cBhvr>
                                        <p:cTn id="47" dur="500"/>
                                        <p:tgtEl>
                                          <p:spTgt spid="45"/>
                                        </p:tgtEl>
                                      </p:cBhvr>
                                    </p:animEffect>
                                  </p:childTnLst>
                                </p:cTn>
                              </p:par>
                              <p:par>
                                <p:cTn id="48" presetID="22" presetClass="entr" presetSubtype="8" fill="hold" grpId="0" nodeType="withEffect">
                                  <p:stCondLst>
                                    <p:cond delay="2800"/>
                                  </p:stCondLst>
                                  <p:childTnLst>
                                    <p:set>
                                      <p:cBhvr>
                                        <p:cTn id="49" dur="1" fill="hold">
                                          <p:stCondLst>
                                            <p:cond delay="0"/>
                                          </p:stCondLst>
                                        </p:cTn>
                                        <p:tgtEl>
                                          <p:spTgt spid="37"/>
                                        </p:tgtEl>
                                        <p:attrNameLst>
                                          <p:attrName>style.visibility</p:attrName>
                                        </p:attrNameLst>
                                      </p:cBhvr>
                                      <p:to>
                                        <p:strVal val="visible"/>
                                      </p:to>
                                    </p:set>
                                    <p:animEffect transition="in" filter="wipe(left)">
                                      <p:cBhvr>
                                        <p:cTn id="50" dur="500"/>
                                        <p:tgtEl>
                                          <p:spTgt spid="37"/>
                                        </p:tgtEl>
                                      </p:cBhvr>
                                    </p:animEffect>
                                  </p:childTnLst>
                                </p:cTn>
                              </p:par>
                              <p:par>
                                <p:cTn id="51" presetID="22" presetClass="entr" presetSubtype="8" fill="hold" grpId="0" nodeType="withEffect">
                                  <p:stCondLst>
                                    <p:cond delay="2800"/>
                                  </p:stCondLst>
                                  <p:childTnLst>
                                    <p:set>
                                      <p:cBhvr>
                                        <p:cTn id="52" dur="1" fill="hold">
                                          <p:stCondLst>
                                            <p:cond delay="0"/>
                                          </p:stCondLst>
                                        </p:cTn>
                                        <p:tgtEl>
                                          <p:spTgt spid="38"/>
                                        </p:tgtEl>
                                        <p:attrNameLst>
                                          <p:attrName>style.visibility</p:attrName>
                                        </p:attrNameLst>
                                      </p:cBhvr>
                                      <p:to>
                                        <p:strVal val="visible"/>
                                      </p:to>
                                    </p:set>
                                    <p:animEffect transition="in" filter="wipe(left)">
                                      <p:cBhvr>
                                        <p:cTn id="53" dur="500"/>
                                        <p:tgtEl>
                                          <p:spTgt spid="38"/>
                                        </p:tgtEl>
                                      </p:cBhvr>
                                    </p:animEffect>
                                  </p:childTnLst>
                                </p:cTn>
                              </p:par>
                              <p:par>
                                <p:cTn id="54" presetID="10" presetClass="entr" presetSubtype="0" fill="hold" grpId="0" nodeType="withEffect">
                                  <p:stCondLst>
                                    <p:cond delay="330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500"/>
                                        <p:tgtEl>
                                          <p:spTgt spid="46"/>
                                        </p:tgtEl>
                                      </p:cBhvr>
                                    </p:animEffect>
                                  </p:childTnLst>
                                </p:cTn>
                              </p:par>
                              <p:par>
                                <p:cTn id="57" presetID="10" presetClass="entr" presetSubtype="0" fill="hold" nodeType="withEffect">
                                  <p:stCondLst>
                                    <p:cond delay="330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500"/>
                                        <p:tgtEl>
                                          <p:spTgt spid="48"/>
                                        </p:tgtEl>
                                      </p:cBhvr>
                                    </p:animEffect>
                                  </p:childTnLst>
                                </p:cTn>
                              </p:par>
                              <p:par>
                                <p:cTn id="60" presetID="10" presetClass="entr" presetSubtype="0" fill="hold" grpId="0" nodeType="withEffect">
                                  <p:stCondLst>
                                    <p:cond delay="3600"/>
                                  </p:stCondLst>
                                  <p:iterate type="wd">
                                    <p:tmPct val="10000"/>
                                  </p:iterate>
                                  <p:childTnLst>
                                    <p:set>
                                      <p:cBhvr>
                                        <p:cTn id="61" dur="1" fill="hold">
                                          <p:stCondLst>
                                            <p:cond delay="0"/>
                                          </p:stCondLst>
                                        </p:cTn>
                                        <p:tgtEl>
                                          <p:spTgt spid="47"/>
                                        </p:tgtEl>
                                        <p:attrNameLst>
                                          <p:attrName>style.visibility</p:attrName>
                                        </p:attrNameLst>
                                      </p:cBhvr>
                                      <p:to>
                                        <p:strVal val="visible"/>
                                      </p:to>
                                    </p:set>
                                    <p:animEffect transition="in" filter="fade">
                                      <p:cBhvr>
                                        <p:cTn id="62"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32" grpId="0" animBg="1"/>
      <p:bldP spid="34" grpId="0" animBg="1"/>
      <p:bldP spid="35" grpId="0" animBg="1"/>
      <p:bldP spid="37" grpId="0"/>
      <p:bldP spid="38" grpId="0"/>
      <p:bldP spid="39" grpId="0"/>
      <p:bldP spid="40" grpId="0"/>
      <p:bldP spid="41" grpId="0"/>
      <p:bldP spid="42" grpId="0"/>
      <p:bldP spid="46" grpId="0"/>
      <p:bldP spid="47"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50516230504"/>
  <p:tag name="MH_LIBRARY" val="CONTENTS"/>
  <p:tag name="MH_TYPE" val="OTHERS"/>
  <p:tag name="ID" val="545812"/>
</p:tagLst>
</file>

<file path=ppt/tags/tag10.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22.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24.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26.xml><?xml version="1.0" encoding="utf-8"?>
<p:tagLst xmlns:a="http://schemas.openxmlformats.org/drawingml/2006/main" xmlns:r="http://schemas.openxmlformats.org/officeDocument/2006/relationships" xmlns:p="http://schemas.openxmlformats.org/presentationml/2006/main">
  <p:tag name="MH" val="20151019132228"/>
  <p:tag name="MH_LIBRARY" val="GRAPHIC"/>
  <p:tag name="MH_TYPE" val="Other"/>
  <p:tag name="MH_ORDER" val="1"/>
</p:tagLst>
</file>

<file path=ppt/tags/tag27.xml><?xml version="1.0" encoding="utf-8"?>
<p:tagLst xmlns:a="http://schemas.openxmlformats.org/drawingml/2006/main" xmlns:r="http://schemas.openxmlformats.org/officeDocument/2006/relationships" xmlns:p="http://schemas.openxmlformats.org/presentationml/2006/main">
  <p:tag name="MH" val="20151019132228"/>
  <p:tag name="MH_LIBRARY" val="GRAPHIC"/>
  <p:tag name="MH_TYPE" val="SubTitle"/>
  <p:tag name="MH_ORDER" val="1"/>
</p:tagLst>
</file>

<file path=ppt/tags/tag28.xml><?xml version="1.0" encoding="utf-8"?>
<p:tagLst xmlns:a="http://schemas.openxmlformats.org/drawingml/2006/main" xmlns:r="http://schemas.openxmlformats.org/officeDocument/2006/relationships" xmlns:p="http://schemas.openxmlformats.org/presentationml/2006/main">
  <p:tag name="MH" val="20151019132228"/>
  <p:tag name="MH_LIBRARY" val="GRAPHIC"/>
  <p:tag name="MH_TYPE" val="SubTitle"/>
  <p:tag name="MH_ORDER" val="2"/>
</p:tagLst>
</file>

<file path=ppt/tags/tag29.xml><?xml version="1.0" encoding="utf-8"?>
<p:tagLst xmlns:a="http://schemas.openxmlformats.org/drawingml/2006/main" xmlns:r="http://schemas.openxmlformats.org/officeDocument/2006/relationships" xmlns:p="http://schemas.openxmlformats.org/presentationml/2006/main">
  <p:tag name="MH" val="20151019132228"/>
  <p:tag name="MH_LIBRARY" val="GRAPHIC"/>
  <p:tag name="MH_TYPE" val="SubTitle"/>
  <p:tag name="MH_ORDER" val="4"/>
</p:tagLst>
</file>

<file path=ppt/tags/tag3.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30.xml><?xml version="1.0" encoding="utf-8"?>
<p:tagLst xmlns:a="http://schemas.openxmlformats.org/drawingml/2006/main" xmlns:r="http://schemas.openxmlformats.org/officeDocument/2006/relationships" xmlns:p="http://schemas.openxmlformats.org/presentationml/2006/main">
  <p:tag name="MH" val="20151019132228"/>
  <p:tag name="MH_LIBRARY" val="GRAPHIC"/>
  <p:tag name="MH_TYPE" val="SubTitle"/>
  <p:tag name="MH_ORDER" val="3"/>
</p:tagLst>
</file>

<file path=ppt/tags/tag31.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32.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33.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34.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35.xml><?xml version="1.0" encoding="utf-8"?>
<p:tagLst xmlns:a="http://schemas.openxmlformats.org/drawingml/2006/main" xmlns:r="http://schemas.openxmlformats.org/officeDocument/2006/relationships" xmlns:p="http://schemas.openxmlformats.org/presentationml/2006/main">
  <p:tag name="MH" val="20151019113956"/>
  <p:tag name="MH_LIBRARY" val="GRAPHIC"/>
  <p:tag name="MH_TYPE" val="Desc"/>
  <p:tag name="MH_ORDER" val="1"/>
</p:tagLst>
</file>

<file path=ppt/tags/tag36.xml><?xml version="1.0" encoding="utf-8"?>
<p:tagLst xmlns:a="http://schemas.openxmlformats.org/drawingml/2006/main" xmlns:r="http://schemas.openxmlformats.org/officeDocument/2006/relationships" xmlns:p="http://schemas.openxmlformats.org/presentationml/2006/main">
  <p:tag name="MH" val="20151019113956"/>
  <p:tag name="MH_LIBRARY" val="GRAPHIC"/>
  <p:tag name="MH_TYPE" val="Other"/>
  <p:tag name="MH_ORDER" val="1"/>
</p:tagLst>
</file>

<file path=ppt/tags/tag37.xml><?xml version="1.0" encoding="utf-8"?>
<p:tagLst xmlns:a="http://schemas.openxmlformats.org/drawingml/2006/main" xmlns:r="http://schemas.openxmlformats.org/officeDocument/2006/relationships" xmlns:p="http://schemas.openxmlformats.org/presentationml/2006/main">
  <p:tag name="MH" val="20151019113956"/>
  <p:tag name="MH_LIBRARY" val="GRAPHIC"/>
  <p:tag name="MH_TYPE" val="SubTitle"/>
  <p:tag name="MH_ORDER" val="4"/>
</p:tagLst>
</file>

<file path=ppt/tags/tag38.xml><?xml version="1.0" encoding="utf-8"?>
<p:tagLst xmlns:a="http://schemas.openxmlformats.org/drawingml/2006/main" xmlns:r="http://schemas.openxmlformats.org/officeDocument/2006/relationships" xmlns:p="http://schemas.openxmlformats.org/presentationml/2006/main">
  <p:tag name="MH" val="20151019113956"/>
  <p:tag name="MH_LIBRARY" val="GRAPHIC"/>
  <p:tag name="MH_TYPE" val="Other"/>
  <p:tag name="MH_ORDER" val="3"/>
</p:tagLst>
</file>

<file path=ppt/tags/tag39.xml><?xml version="1.0" encoding="utf-8"?>
<p:tagLst xmlns:a="http://schemas.openxmlformats.org/drawingml/2006/main" xmlns:r="http://schemas.openxmlformats.org/officeDocument/2006/relationships" xmlns:p="http://schemas.openxmlformats.org/presentationml/2006/main">
  <p:tag name="MH" val="20151019113956"/>
  <p:tag name="MH_LIBRARY" val="GRAPHIC"/>
  <p:tag name="MH_TYPE" val="SubTitle"/>
  <p:tag name="MH_ORDER" val="3"/>
</p:tagLst>
</file>

<file path=ppt/tags/tag4.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2"/>
</p:tagLst>
</file>

<file path=ppt/tags/tag40.xml><?xml version="1.0" encoding="utf-8"?>
<p:tagLst xmlns:a="http://schemas.openxmlformats.org/drawingml/2006/main" xmlns:r="http://schemas.openxmlformats.org/officeDocument/2006/relationships" xmlns:p="http://schemas.openxmlformats.org/presentationml/2006/main">
  <p:tag name="MH" val="20151019113956"/>
  <p:tag name="MH_LIBRARY" val="GRAPHIC"/>
  <p:tag name="MH_TYPE" val="Other"/>
  <p:tag name="MH_ORDER" val="4"/>
</p:tagLst>
</file>

<file path=ppt/tags/tag41.xml><?xml version="1.0" encoding="utf-8"?>
<p:tagLst xmlns:a="http://schemas.openxmlformats.org/drawingml/2006/main" xmlns:r="http://schemas.openxmlformats.org/officeDocument/2006/relationships" xmlns:p="http://schemas.openxmlformats.org/presentationml/2006/main">
  <p:tag name="MH" val="20151019113956"/>
  <p:tag name="MH_LIBRARY" val="GRAPHIC"/>
  <p:tag name="MH_TYPE" val="SubTitle"/>
  <p:tag name="MH_ORDER" val="2"/>
</p:tagLst>
</file>

<file path=ppt/tags/tag42.xml><?xml version="1.0" encoding="utf-8"?>
<p:tagLst xmlns:a="http://schemas.openxmlformats.org/drawingml/2006/main" xmlns:r="http://schemas.openxmlformats.org/officeDocument/2006/relationships" xmlns:p="http://schemas.openxmlformats.org/presentationml/2006/main">
  <p:tag name="MH" val="20151019113956"/>
  <p:tag name="MH_LIBRARY" val="GRAPHIC"/>
  <p:tag name="MH_TYPE" val="Other"/>
  <p:tag name="MH_ORDER" val="5"/>
</p:tagLst>
</file>

<file path=ppt/tags/tag43.xml><?xml version="1.0" encoding="utf-8"?>
<p:tagLst xmlns:a="http://schemas.openxmlformats.org/drawingml/2006/main" xmlns:r="http://schemas.openxmlformats.org/officeDocument/2006/relationships" xmlns:p="http://schemas.openxmlformats.org/presentationml/2006/main">
  <p:tag name="MH" val="20151019113956"/>
  <p:tag name="MH_LIBRARY" val="GRAPHIC"/>
  <p:tag name="MH_TYPE" val="SubTitle"/>
  <p:tag name="MH_ORDER" val="1"/>
</p:tagLst>
</file>

<file path=ppt/tags/tag44.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45.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46.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47.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48.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49.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2"/>
</p:tagLst>
</file>

<file path=ppt/tags/tag50.xml><?xml version="1.0" encoding="utf-8"?>
<p:tagLst xmlns:a="http://schemas.openxmlformats.org/drawingml/2006/main" xmlns:r="http://schemas.openxmlformats.org/officeDocument/2006/relationships" xmlns:p="http://schemas.openxmlformats.org/presentationml/2006/main">
  <p:tag name="MH" val="20160301145510"/>
  <p:tag name="MH_LIBRARY" val="GRAPHIC"/>
  <p:tag name="MH_TYPE" val="Other"/>
  <p:tag name="MH_ORDER" val="1"/>
</p:tagLst>
</file>

<file path=ppt/tags/tag51.xml><?xml version="1.0" encoding="utf-8"?>
<p:tagLst xmlns:a="http://schemas.openxmlformats.org/drawingml/2006/main" xmlns:r="http://schemas.openxmlformats.org/officeDocument/2006/relationships" xmlns:p="http://schemas.openxmlformats.org/presentationml/2006/main">
  <p:tag name="MH" val="20160301145510"/>
  <p:tag name="MH_LIBRARY" val="GRAPHIC"/>
  <p:tag name="MH_TYPE" val="Other"/>
  <p:tag name="MH_ORDER" val="2"/>
</p:tagLst>
</file>

<file path=ppt/tags/tag52.xml><?xml version="1.0" encoding="utf-8"?>
<p:tagLst xmlns:a="http://schemas.openxmlformats.org/drawingml/2006/main" xmlns:r="http://schemas.openxmlformats.org/officeDocument/2006/relationships" xmlns:p="http://schemas.openxmlformats.org/presentationml/2006/main">
  <p:tag name="MH" val="20160301145510"/>
  <p:tag name="MH_LIBRARY" val="GRAPHIC"/>
  <p:tag name="MH_TYPE" val="Other"/>
  <p:tag name="MH_ORDER" val="3"/>
</p:tagLst>
</file>

<file path=ppt/tags/tag53.xml><?xml version="1.0" encoding="utf-8"?>
<p:tagLst xmlns:a="http://schemas.openxmlformats.org/drawingml/2006/main" xmlns:r="http://schemas.openxmlformats.org/officeDocument/2006/relationships" xmlns:p="http://schemas.openxmlformats.org/presentationml/2006/main">
  <p:tag name="MH" val="20160301145510"/>
  <p:tag name="MH_LIBRARY" val="GRAPHIC"/>
  <p:tag name="MH_TYPE" val="Other"/>
  <p:tag name="MH_ORDER" val="4"/>
</p:tagLst>
</file>

<file path=ppt/tags/tag54.xml><?xml version="1.0" encoding="utf-8"?>
<p:tagLst xmlns:a="http://schemas.openxmlformats.org/drawingml/2006/main" xmlns:r="http://schemas.openxmlformats.org/officeDocument/2006/relationships" xmlns:p="http://schemas.openxmlformats.org/presentationml/2006/main">
  <p:tag name="MH" val="20160301145510"/>
  <p:tag name="MH_LIBRARY" val="GRAPHIC"/>
  <p:tag name="MH_TYPE" val="Other"/>
  <p:tag name="MH_ORDER" val="5"/>
</p:tagLst>
</file>

<file path=ppt/tags/tag55.xml><?xml version="1.0" encoding="utf-8"?>
<p:tagLst xmlns:a="http://schemas.openxmlformats.org/drawingml/2006/main" xmlns:r="http://schemas.openxmlformats.org/officeDocument/2006/relationships" xmlns:p="http://schemas.openxmlformats.org/presentationml/2006/main">
  <p:tag name="MH" val="20160301145510"/>
  <p:tag name="MH_LIBRARY" val="GRAPHIC"/>
  <p:tag name="MH_TYPE" val="SubTitle"/>
  <p:tag name="MH_ORDER" val="4"/>
</p:tagLst>
</file>

<file path=ppt/tags/tag56.xml><?xml version="1.0" encoding="utf-8"?>
<p:tagLst xmlns:a="http://schemas.openxmlformats.org/drawingml/2006/main" xmlns:r="http://schemas.openxmlformats.org/officeDocument/2006/relationships" xmlns:p="http://schemas.openxmlformats.org/presentationml/2006/main">
  <p:tag name="MH" val="20160301145510"/>
  <p:tag name="MH_LIBRARY" val="GRAPHIC"/>
  <p:tag name="MH_TYPE" val="SubTitle"/>
  <p:tag name="MH_ORDER" val="3"/>
</p:tagLst>
</file>

<file path=ppt/tags/tag57.xml><?xml version="1.0" encoding="utf-8"?>
<p:tagLst xmlns:a="http://schemas.openxmlformats.org/drawingml/2006/main" xmlns:r="http://schemas.openxmlformats.org/officeDocument/2006/relationships" xmlns:p="http://schemas.openxmlformats.org/presentationml/2006/main">
  <p:tag name="MH" val="20160301145510"/>
  <p:tag name="MH_LIBRARY" val="GRAPHIC"/>
  <p:tag name="MH_TYPE" val="SubTitle"/>
  <p:tag name="MH_ORDER" val="2"/>
</p:tagLst>
</file>

<file path=ppt/tags/tag58.xml><?xml version="1.0" encoding="utf-8"?>
<p:tagLst xmlns:a="http://schemas.openxmlformats.org/drawingml/2006/main" xmlns:r="http://schemas.openxmlformats.org/officeDocument/2006/relationships" xmlns:p="http://schemas.openxmlformats.org/presentationml/2006/main">
  <p:tag name="MH" val="20160301145510"/>
  <p:tag name="MH_LIBRARY" val="GRAPHIC"/>
  <p:tag name="MH_TYPE" val="SubTitle"/>
  <p:tag name="MH_ORDER" val="1"/>
</p:tagLst>
</file>

<file path=ppt/tags/tag59.xml><?xml version="1.0" encoding="utf-8"?>
<p:tagLst xmlns:a="http://schemas.openxmlformats.org/drawingml/2006/main" xmlns:r="http://schemas.openxmlformats.org/officeDocument/2006/relationships" xmlns:p="http://schemas.openxmlformats.org/presentationml/2006/main">
  <p:tag name="MH" val="20160301145510"/>
  <p:tag name="MH_LIBRARY" val="GRAPHIC"/>
  <p:tag name="MH_TYPE" val="Title"/>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60.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61.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62.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63.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64.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65.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66.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67.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68.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69.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70.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71.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72.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1"/>
</p:tagLst>
</file>

<file path=ppt/tags/tag73.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NUMBER"/>
  <p:tag name="ID" val="547142"/>
  <p:tag name="MH_ORDER" val="2"/>
</p:tagLst>
</file>

<file path=ppt/theme/theme1.xml><?xml version="1.0" encoding="utf-8"?>
<a:theme xmlns:a="http://schemas.openxmlformats.org/drawingml/2006/main" name="Office 主题​​">
  <a:themeElements>
    <a:clrScheme name="健康蔬果">
      <a:dk1>
        <a:sysClr val="windowText" lastClr="000000"/>
      </a:dk1>
      <a:lt1>
        <a:sysClr val="window" lastClr="FFFFFF"/>
      </a:lt1>
      <a:dk2>
        <a:srgbClr val="44546A"/>
      </a:dk2>
      <a:lt2>
        <a:srgbClr val="E7E6E6"/>
      </a:lt2>
      <a:accent1>
        <a:srgbClr val="46394E"/>
      </a:accent1>
      <a:accent2>
        <a:srgbClr val="E66059"/>
      </a:accent2>
      <a:accent3>
        <a:srgbClr val="7DAE48"/>
      </a:accent3>
      <a:accent4>
        <a:srgbClr val="F3A41D"/>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1510</Words>
  <Application>Microsoft Office PowerPoint</Application>
  <PresentationFormat>宽屏</PresentationFormat>
  <Paragraphs>181</Paragraphs>
  <Slides>23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等线</vt:lpstr>
      <vt:lpstr>等线 Light</vt:lpstr>
      <vt:lpstr>宋体</vt:lpstr>
      <vt:lpstr>微软雅黑</vt:lpstr>
      <vt:lpstr>Arial</vt:lpstr>
      <vt:lpstr>Arial Black</vt:lpstr>
      <vt:lpstr>Calibri</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4</cp:revision>
  <dcterms:created xsi:type="dcterms:W3CDTF">2016-10-07T04:03:00Z</dcterms:created>
  <dcterms:modified xsi:type="dcterms:W3CDTF">2021-01-05T10:13:10Z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