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346" r:id="rId2"/>
    <p:sldId id="379" r:id="rId3"/>
    <p:sldId id="296" r:id="rId4"/>
    <p:sldId id="358" r:id="rId5"/>
    <p:sldId id="350" r:id="rId6"/>
    <p:sldId id="396" r:id="rId7"/>
    <p:sldId id="388" r:id="rId8"/>
    <p:sldId id="380" r:id="rId9"/>
    <p:sldId id="385" r:id="rId10"/>
    <p:sldId id="363" r:id="rId11"/>
    <p:sldId id="384" r:id="rId12"/>
    <p:sldId id="389" r:id="rId13"/>
    <p:sldId id="381" r:id="rId14"/>
    <p:sldId id="365" r:id="rId15"/>
    <p:sldId id="375" r:id="rId16"/>
    <p:sldId id="391" r:id="rId17"/>
    <p:sldId id="393" r:id="rId18"/>
    <p:sldId id="392" r:id="rId19"/>
    <p:sldId id="382" r:id="rId20"/>
    <p:sldId id="374" r:id="rId21"/>
    <p:sldId id="395" r:id="rId22"/>
    <p:sldId id="366" r:id="rId23"/>
    <p:sldId id="390" r:id="rId24"/>
    <p:sldId id="387" r:id="rId25"/>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3" autoAdjust="0"/>
    <p:restoredTop sz="94660"/>
  </p:normalViewPr>
  <p:slideViewPr>
    <p:cSldViewPr snapToGrid="0">
      <p:cViewPr varScale="1">
        <p:scale>
          <a:sx n="113" d="100"/>
          <a:sy n="113" d="100"/>
        </p:scale>
        <p:origin x="330" y="102"/>
      </p:cViewPr>
      <p:guideLst>
        <p:guide orient="horz" pos="1620"/>
        <p:guide pos="2880"/>
      </p:guideLst>
    </p:cSldViewPr>
  </p:slideViewPr>
  <p:notesTextViewPr>
    <p:cViewPr>
      <p:scale>
        <a:sx n="1" d="1"/>
        <a:sy n="1" d="1"/>
      </p:scale>
      <p:origin x="0" y="0"/>
    </p:cViewPr>
  </p:notesTextViewPr>
  <p:sorterViewPr>
    <p:cViewPr>
      <p:scale>
        <a:sx n="41" d="100"/>
        <a:sy n="41"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2"/>
              </a:solidFill>
              <a:round/>
            </a:ln>
            <a:effectLst/>
          </c:spPr>
          <c:marker>
            <c:symbol val="none"/>
          </c:marker>
          <c:cat>
            <c:strRef>
              <c:f>Sheet1!$A$2:$A$11</c:f>
              <c:strCache>
                <c:ptCount val="10"/>
                <c:pt idx="0">
                  <c:v>A</c:v>
                </c:pt>
                <c:pt idx="1">
                  <c:v>B</c:v>
                </c:pt>
                <c:pt idx="2">
                  <c:v>C</c:v>
                </c:pt>
                <c:pt idx="3">
                  <c:v>D</c:v>
                </c:pt>
                <c:pt idx="4">
                  <c:v>E</c:v>
                </c:pt>
                <c:pt idx="5">
                  <c:v>F</c:v>
                </c:pt>
                <c:pt idx="6">
                  <c:v>G</c:v>
                </c:pt>
                <c:pt idx="7">
                  <c:v>H</c:v>
                </c:pt>
                <c:pt idx="8">
                  <c:v>I</c:v>
                </c:pt>
                <c:pt idx="9">
                  <c:v>J</c:v>
                </c:pt>
              </c:strCache>
            </c:strRef>
          </c:cat>
          <c:val>
            <c:numRef>
              <c:f>Sheet1!$B$2:$B$11</c:f>
              <c:numCache>
                <c:formatCode>General</c:formatCode>
                <c:ptCount val="10"/>
                <c:pt idx="0">
                  <c:v>2.4</c:v>
                </c:pt>
                <c:pt idx="1">
                  <c:v>3.8</c:v>
                </c:pt>
                <c:pt idx="2">
                  <c:v>2.6</c:v>
                </c:pt>
                <c:pt idx="3">
                  <c:v>4.2</c:v>
                </c:pt>
                <c:pt idx="4">
                  <c:v>2.9</c:v>
                </c:pt>
                <c:pt idx="5">
                  <c:v>4.8</c:v>
                </c:pt>
                <c:pt idx="6">
                  <c:v>2.8</c:v>
                </c:pt>
                <c:pt idx="7">
                  <c:v>5.6</c:v>
                </c:pt>
                <c:pt idx="8">
                  <c:v>4.7</c:v>
                </c:pt>
                <c:pt idx="9">
                  <c:v>6.2</c:v>
                </c:pt>
              </c:numCache>
            </c:numRef>
          </c:val>
          <c:smooth val="1"/>
          <c:extLst>
            <c:ext xmlns:c16="http://schemas.microsoft.com/office/drawing/2014/chart" uri="{C3380CC4-5D6E-409C-BE32-E72D297353CC}">
              <c16:uniqueId val="{00000000-1A75-4C96-9D5A-ACC088F66D23}"/>
            </c:ext>
          </c:extLst>
        </c:ser>
        <c:dLbls>
          <c:showLegendKey val="0"/>
          <c:showVal val="0"/>
          <c:showCatName val="0"/>
          <c:showSerName val="0"/>
          <c:showPercent val="0"/>
          <c:showBubbleSize val="0"/>
        </c:dLbls>
        <c:smooth val="0"/>
        <c:axId val="441476000"/>
        <c:axId val="441476392"/>
      </c:lineChart>
      <c:catAx>
        <c:axId val="441476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41476392"/>
        <c:crosses val="autoZero"/>
        <c:auto val="1"/>
        <c:lblAlgn val="ctr"/>
        <c:lblOffset val="100"/>
        <c:noMultiLvlLbl val="0"/>
      </c:catAx>
      <c:valAx>
        <c:axId val="441476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414760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1836A0-1CE6-43E0-9ACD-0351418F1B7A}"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6" cy="346232"/>
          </a:xfrm>
          <a:prstGeom prst="rect">
            <a:avLst/>
          </a:prstGeom>
          <a:noFill/>
        </p:spPr>
        <p:txBody>
          <a:bodyPr wrap="none" lIns="68563" tIns="34282" rIns="68563" bIns="34282" rtlCol="0">
            <a:spAutoFit/>
          </a:bodyPr>
          <a:lstStyle/>
          <a:p>
            <a:pPr algn="ctr" defTabSz="685800">
              <a:defRPr/>
            </a:pPr>
            <a:r>
              <a:rPr lang="zh-CN" altLang="en-US" sz="1800" b="1" dirty="0">
                <a:solidFill>
                  <a:schemeClr val="accent1"/>
                </a:solidFill>
                <a:latin typeface="微软雅黑" panose="020B0503020204020204" pitchFamily="34" charset="-122"/>
                <a:ea typeface="微软雅黑" panose="020B0503020204020204" pitchFamily="34" charset="-122"/>
              </a:rPr>
              <a:t>项目介绍</a:t>
            </a:r>
            <a:endParaRPr lang="zh-CN" altLang="en-US" sz="1800" kern="0" dirty="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sz="1800"/>
          </a:p>
        </p:txBody>
      </p:sp>
      <p:sp>
        <p:nvSpPr>
          <p:cNvPr id="3" name="TextBox 1"/>
          <p:cNvSpPr txBox="1"/>
          <p:nvPr userDrawn="1"/>
        </p:nvSpPr>
        <p:spPr>
          <a:xfrm>
            <a:off x="3865664" y="368823"/>
            <a:ext cx="1292638" cy="299944"/>
          </a:xfrm>
          <a:prstGeom prst="rect">
            <a:avLst/>
          </a:prstGeom>
          <a:noFill/>
        </p:spPr>
        <p:txBody>
          <a:bodyPr wrap="none" lIns="68568" tIns="34285" rIns="68568" bIns="3428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9" y="710767"/>
            <a:ext cx="2562232" cy="346239"/>
          </a:xfrm>
          <a:prstGeom prst="rect">
            <a:avLst/>
          </a:prstGeom>
          <a:noFill/>
        </p:spPr>
        <p:txBody>
          <a:bodyPr wrap="square" lIns="68568" tIns="34285" rIns="68568" bIns="3428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cSld>
  <p:clrMapOvr>
    <a:masterClrMapping/>
  </p:clrMapOvr>
  <p:transition spd="slow" advClick="0" advTm="0">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1" y="940385"/>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2370"/>
            <a:ext cx="6858000" cy="1242205"/>
          </a:xfrm>
          <a:prstGeom prst="rect">
            <a:avLst/>
          </a:prstGeom>
        </p:spPr>
        <p:txBody>
          <a:bodyPr/>
          <a:lstStyle>
            <a:lvl1pPr marL="0" indent="0" algn="ctr">
              <a:buNone/>
              <a:defRPr sz="2000"/>
            </a:lvl1pPr>
            <a:lvl2pPr marL="375285" indent="0" algn="ctr">
              <a:buNone/>
              <a:defRPr sz="1600"/>
            </a:lvl2pPr>
            <a:lvl3pPr marL="749935" indent="0" algn="ctr">
              <a:buNone/>
              <a:defRPr sz="1500"/>
            </a:lvl3pPr>
            <a:lvl4pPr marL="1125220" indent="0" algn="ctr">
              <a:buNone/>
              <a:defRPr sz="1300"/>
            </a:lvl4pPr>
            <a:lvl5pPr marL="1499870" indent="0" algn="ctr">
              <a:buNone/>
              <a:defRPr sz="1300"/>
            </a:lvl5pPr>
            <a:lvl6pPr marL="1875155" indent="0" algn="ctr">
              <a:buNone/>
              <a:defRPr sz="1300"/>
            </a:lvl6pPr>
            <a:lvl7pPr marL="2250440" indent="0" algn="ctr">
              <a:buNone/>
              <a:defRPr sz="1300"/>
            </a:lvl7pPr>
            <a:lvl8pPr marL="2625090" indent="0" algn="ctr">
              <a:buNone/>
              <a:defRPr sz="1300"/>
            </a:lvl8pPr>
            <a:lvl9pPr marL="3000375" indent="0" algn="ctr">
              <a:buNone/>
              <a:defRPr sz="1300"/>
            </a:lvl9pPr>
          </a:lstStyle>
          <a:p>
            <a:r>
              <a:rPr lang="en-US"/>
              <a:t>Click to edit Master subtitle style</a:t>
            </a:r>
            <a:endParaRPr lang="id-ID"/>
          </a:p>
        </p:txBody>
      </p:sp>
      <p:sp>
        <p:nvSpPr>
          <p:cNvPr id="4" name="Date Placeholder 3"/>
          <p:cNvSpPr>
            <a:spLocks noGrp="1"/>
          </p:cNvSpPr>
          <p:nvPr>
            <p:ph type="dt" sz="half" idx="10"/>
          </p:nvPr>
        </p:nvSpPr>
        <p:spPr>
          <a:xfrm>
            <a:off x="628652" y="4768756"/>
            <a:ext cx="2057400" cy="273929"/>
          </a:xfrm>
          <a:prstGeom prst="rect">
            <a:avLst/>
          </a:prstGeom>
        </p:spPr>
        <p:txBody>
          <a:bodyPr/>
          <a:lstStyle/>
          <a:p>
            <a:fld id="{EB5C08A1-7713-47CE-97B4-863D833656A0}" type="datetimeFigureOut">
              <a:rPr lang="id-ID" smtClean="0"/>
              <a:t>05/01/2021</a:t>
            </a:fld>
            <a:endParaRPr lang="id-ID"/>
          </a:p>
        </p:txBody>
      </p:sp>
      <p:sp>
        <p:nvSpPr>
          <p:cNvPr id="5" name="Footer Placeholder 4"/>
          <p:cNvSpPr>
            <a:spLocks noGrp="1"/>
          </p:cNvSpPr>
          <p:nvPr>
            <p:ph type="ftr" sz="quarter" idx="11"/>
          </p:nvPr>
        </p:nvSpPr>
        <p:spPr>
          <a:xfrm>
            <a:off x="3028954" y="4768756"/>
            <a:ext cx="3086100" cy="273929"/>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8756"/>
            <a:ext cx="371476" cy="273929"/>
          </a:xfrm>
          <a:prstGeom prst="rect">
            <a:avLst/>
          </a:prstGeom>
        </p:spPr>
        <p:txBody>
          <a:bodyPr/>
          <a:lstStyle/>
          <a:p>
            <a:fld id="{BD3C9449-514E-4F2F-BDF6-E5528CC1E8B5}"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2000" advClick="0" advTm="0">
        <p14:doors dir="vert"/>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0">
        <p14:gallery dir="l"/>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56560" cy="5145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CC656BBA-ABFE-41B3-B648-AB586EB40D1B}"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35F372B-0072-4BE8-B1FF-3116CE4E13A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chart" Target="../charts/chart1.xml"/><Relationship Id="rId5" Type="http://schemas.openxmlformats.org/officeDocument/2006/relationships/image" Target="../media/image6.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b="33905"/>
          <a:stretch>
            <a:fillRect/>
          </a:stretch>
        </p:blipFill>
        <p:spPr>
          <a:xfrm flipH="1">
            <a:off x="11829" y="-7567"/>
            <a:ext cx="3527884" cy="3400636"/>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68194"/>
          <a:stretch>
            <a:fillRect/>
          </a:stretch>
        </p:blipFill>
        <p:spPr>
          <a:xfrm>
            <a:off x="4788025" y="3053669"/>
            <a:ext cx="4350300" cy="2075769"/>
          </a:xfrm>
          <a:prstGeom prst="rect">
            <a:avLst/>
          </a:prstGeom>
        </p:spPr>
      </p:pic>
      <p:pic>
        <p:nvPicPr>
          <p:cNvPr id="2" name="你的笑颜 your smi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71259" y="791580"/>
            <a:ext cx="609600" cy="609600"/>
          </a:xfrm>
          <a:prstGeom prst="rect">
            <a:avLst/>
          </a:prstGeom>
        </p:spPr>
      </p:pic>
      <p:sp>
        <p:nvSpPr>
          <p:cNvPr id="12" name="Rectangle 18"/>
          <p:cNvSpPr>
            <a:spLocks noChangeArrowheads="1"/>
          </p:cNvSpPr>
          <p:nvPr/>
        </p:nvSpPr>
        <p:spPr bwMode="auto">
          <a:xfrm>
            <a:off x="3169783" y="2415429"/>
            <a:ext cx="502541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4000" dirty="0">
                <a:latin typeface="微软雅黑" panose="020B0503020204020204" pitchFamily="34" charset="-122"/>
                <a:ea typeface="微软雅黑" panose="020B0503020204020204" pitchFamily="34" charset="-122"/>
                <a:cs typeface="宋体" panose="02010600030101010101" pitchFamily="2" charset="-122"/>
              </a:rPr>
              <a:t>绿色食品健康</a:t>
            </a:r>
            <a:r>
              <a:rPr lang="en-US" altLang="zh-CN" sz="4000" dirty="0">
                <a:latin typeface="微软雅黑" panose="020B0503020204020204" pitchFamily="34" charset="-122"/>
                <a:ea typeface="微软雅黑" panose="020B0503020204020204" pitchFamily="34" charset="-122"/>
                <a:cs typeface="宋体" panose="02010600030101010101" pitchFamily="2" charset="-122"/>
              </a:rPr>
              <a:t>PPT</a:t>
            </a:r>
            <a:r>
              <a:rPr lang="zh-CN" altLang="en-US" sz="4000" dirty="0">
                <a:latin typeface="微软雅黑" panose="020B0503020204020204" pitchFamily="34" charset="-122"/>
                <a:ea typeface="微软雅黑" panose="020B0503020204020204" pitchFamily="34" charset="-122"/>
                <a:cs typeface="宋体" panose="02010600030101010101" pitchFamily="2" charset="-122"/>
              </a:rPr>
              <a:t>模板</a:t>
            </a:r>
            <a:endParaRPr lang="en-US" altLang="zh-CN" sz="40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Rectangle 20"/>
          <p:cNvSpPr>
            <a:spLocks noChangeArrowheads="1"/>
          </p:cNvSpPr>
          <p:nvPr/>
        </p:nvSpPr>
        <p:spPr bwMode="auto">
          <a:xfrm>
            <a:off x="3262964" y="3174490"/>
            <a:ext cx="4812631" cy="24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800" dirty="0">
                <a:latin typeface="Arial" panose="020B0604020202020204" pitchFamily="34" charset="0"/>
                <a:cs typeface="Arial" panose="020B0604020202020204" pitchFamily="34" charset="0"/>
              </a:rPr>
              <a:t>We have many PowerPoint </a:t>
            </a:r>
            <a:r>
              <a:rPr lang="zh-CN" altLang="en-US" sz="800" dirty="0">
                <a:latin typeface="Arial" panose="020B0604020202020204" pitchFamily="34" charset="0"/>
                <a:cs typeface="Arial" panose="020B0604020202020204" pitchFamily="34" charset="0"/>
              </a:rPr>
              <a:t>templates</a:t>
            </a:r>
            <a:r>
              <a:rPr lang="en-US" altLang="zh-CN" sz="800" dirty="0">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800" dirty="0">
              <a:latin typeface="Arial" panose="020B0604020202020204" pitchFamily="34" charset="0"/>
              <a:cs typeface="Arial" panose="020B0604020202020204" pitchFamily="34" charset="0"/>
            </a:endParaRPr>
          </a:p>
        </p:txBody>
      </p:sp>
      <p:sp>
        <p:nvSpPr>
          <p:cNvPr id="14" name="Rectangle 20"/>
          <p:cNvSpPr>
            <a:spLocks noChangeArrowheads="1"/>
          </p:cNvSpPr>
          <p:nvPr/>
        </p:nvSpPr>
        <p:spPr bwMode="auto">
          <a:xfrm>
            <a:off x="4501326" y="3606677"/>
            <a:ext cx="2335905" cy="161290"/>
          </a:xfrm>
          <a:prstGeom prst="rect">
            <a:avLst/>
          </a:prstGeom>
          <a:solidFill>
            <a:schemeClr val="accent1"/>
          </a:solidFill>
          <a:ln>
            <a:noFill/>
          </a:ln>
        </p:spPr>
        <p:txBody>
          <a:bodyPr wrap="square" lIns="0" tIns="0" rIns="0" bIns="0">
            <a:spAutoFit/>
          </a:bodyPr>
          <a:lstStyle/>
          <a:p>
            <a:pPr fontAlgn="base">
              <a:spcBef>
                <a:spcPct val="0"/>
              </a:spcBef>
              <a:spcAft>
                <a:spcPct val="0"/>
              </a:spcAft>
              <a:buFont typeface="Arial" panose="020B0604020202020204" pitchFamily="34" charset="0"/>
              <a:buNone/>
            </a:pPr>
            <a:r>
              <a:rPr lang="zh-CN" altLang="en-US"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汇报人：</a:t>
            </a:r>
            <a:r>
              <a:rPr lang="en-US" altLang="zh-CN"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xiazaii    </a:t>
            </a:r>
            <a:r>
              <a:rPr lang="zh-CN" altLang="en-US"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时间</a:t>
            </a:r>
            <a:r>
              <a:rPr lang="en-US" altLang="zh-CN"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:20XX</a:t>
            </a:r>
            <a:r>
              <a:rPr lang="zh-CN" altLang="en-US"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x</a:t>
            </a:r>
            <a:r>
              <a:rPr lang="zh-CN" altLang="en-US"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月</a:t>
            </a:r>
            <a:r>
              <a:rPr lang="en-US" altLang="zh-CN"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x</a:t>
            </a:r>
            <a:r>
              <a:rPr lang="zh-CN" altLang="en-US"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日</a:t>
            </a:r>
            <a:endParaRPr lang="zh-CN" altLang="en-US" sz="105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Rectangle 18"/>
          <p:cNvSpPr>
            <a:spLocks noChangeArrowheads="1"/>
          </p:cNvSpPr>
          <p:nvPr/>
        </p:nvSpPr>
        <p:spPr bwMode="auto">
          <a:xfrm>
            <a:off x="4976780" y="1401180"/>
            <a:ext cx="14619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5400" dirty="0">
                <a:latin typeface="方正姚体" panose="02010601030101010101" pitchFamily="2" charset="-122"/>
                <a:ea typeface="方正姚体" panose="02010601030101010101" pitchFamily="2" charset="-122"/>
                <a:cs typeface="宋体" panose="02010600030101010101" pitchFamily="2" charset="-122"/>
              </a:rPr>
              <a:t>20XX</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50" presetClass="entr" presetSubtype="0" decel="10000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1000" fill="hold"/>
                                            <p:tgtEl>
                                              <p:spTgt spid="10"/>
                                            </p:tgtEl>
                                            <p:attrNameLst>
                                              <p:attrName>ppt_w</p:attrName>
                                            </p:attrNameLst>
                                          </p:cBhvr>
                                          <p:tavLst>
                                            <p:tav tm="0">
                                              <p:val>
                                                <p:strVal val="#ppt_w+.3"/>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Effect transition="in" filter="fade">
                                          <p:cBhvr>
                                            <p:cTn id="11" dur="1000"/>
                                            <p:tgtEl>
                                              <p:spTgt spid="10"/>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3"/>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par>
                              <p:cTn id="17" fill="hold">
                                <p:stCondLst>
                                  <p:cond delay="0"/>
                                </p:stCondLst>
                                <p:childTnLst>
                                  <p:par>
                                    <p:cTn id="18" presetID="56" presetClass="entr" presetSubtype="0" fill="hold" grpId="0" nodeType="afterEffect">
                                      <p:stCondLst>
                                        <p:cond delay="0"/>
                                      </p:stCondLst>
                                      <p:iterate type="lt">
                                        <p:tmPct val="6667"/>
                                      </p:iterate>
                                      <p:childTnLst>
                                        <p:set>
                                          <p:cBhvr>
                                            <p:cTn id="19" dur="1" fill="hold">
                                              <p:stCondLst>
                                                <p:cond delay="0"/>
                                              </p:stCondLst>
                                            </p:cTn>
                                            <p:tgtEl>
                                              <p:spTgt spid="15"/>
                                            </p:tgtEl>
                                            <p:attrNameLst>
                                              <p:attrName>style.visibility</p:attrName>
                                            </p:attrNameLst>
                                          </p:cBhvr>
                                          <p:to>
                                            <p:strVal val="visible"/>
                                          </p:to>
                                        </p:set>
                                        <p:anim by="(-#ppt_w*2)" calcmode="lin" valueType="num">
                                          <p:cBhvr rctx="PPT">
                                            <p:cTn id="20" dur="375" autoRev="1" fill="hold">
                                              <p:stCondLst>
                                                <p:cond delay="0"/>
                                              </p:stCondLst>
                                            </p:cTn>
                                            <p:tgtEl>
                                              <p:spTgt spid="15"/>
                                            </p:tgtEl>
                                            <p:attrNameLst>
                                              <p:attrName>ppt_w</p:attrName>
                                            </p:attrNameLst>
                                          </p:cBhvr>
                                        </p:anim>
                                        <p:anim by="(#ppt_w*0.50)" calcmode="lin" valueType="num">
                                          <p:cBhvr>
                                            <p:cTn id="21" dur="375" decel="50000" autoRev="1" fill="hold">
                                              <p:stCondLst>
                                                <p:cond delay="0"/>
                                              </p:stCondLst>
                                            </p:cTn>
                                            <p:tgtEl>
                                              <p:spTgt spid="15"/>
                                            </p:tgtEl>
                                            <p:attrNameLst>
                                              <p:attrName>ppt_x</p:attrName>
                                            </p:attrNameLst>
                                          </p:cBhvr>
                                        </p:anim>
                                        <p:anim from="(-#ppt_h/2)" to="(#ppt_y)" calcmode="lin" valueType="num">
                                          <p:cBhvr>
                                            <p:cTn id="22" dur="750" fill="hold">
                                              <p:stCondLst>
                                                <p:cond delay="0"/>
                                              </p:stCondLst>
                                            </p:cTn>
                                            <p:tgtEl>
                                              <p:spTgt spid="15"/>
                                            </p:tgtEl>
                                            <p:attrNameLst>
                                              <p:attrName>ppt_y</p:attrName>
                                            </p:attrNameLst>
                                          </p:cBhvr>
                                        </p:anim>
                                        <p:animRot by="21600000">
                                          <p:cBhvr>
                                            <p:cTn id="23" dur="750" fill="hold">
                                              <p:stCondLst>
                                                <p:cond delay="0"/>
                                              </p:stCondLst>
                                            </p:cTn>
                                            <p:tgtEl>
                                              <p:spTgt spid="15"/>
                                            </p:tgtEl>
                                            <p:attrNameLst>
                                              <p:attrName>r</p:attrName>
                                            </p:attrNameLst>
                                          </p:cBhvr>
                                        </p:animRot>
                                      </p:childTnLst>
                                    </p:cTn>
                                  </p:par>
                                </p:childTnLst>
                              </p:cTn>
                            </p:par>
                            <p:par>
                              <p:cTn id="24" fill="hold">
                                <p:stCondLst>
                                  <p:cond delay="900"/>
                                </p:stCondLst>
                                <p:childTnLst>
                                  <p:par>
                                    <p:cTn id="25" presetID="53" presetClass="entr" presetSubtype="16" fill="hold" grpId="0" nodeType="afterEffect">
                                      <p:stCondLst>
                                        <p:cond delay="0"/>
                                      </p:stCondLst>
                                      <p:iterate type="wd">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19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750"/>
                                            <p:tgtEl>
                                              <p:spTgt spid="13"/>
                                            </p:tgtEl>
                                          </p:cBhvr>
                                        </p:animEffect>
                                        <p:anim calcmode="lin" valueType="num">
                                          <p:cBhvr>
                                            <p:cTn id="34" dur="750" fill="hold"/>
                                            <p:tgtEl>
                                              <p:spTgt spid="13"/>
                                            </p:tgtEl>
                                            <p:attrNameLst>
                                              <p:attrName>ppt_x</p:attrName>
                                            </p:attrNameLst>
                                          </p:cBhvr>
                                          <p:tavLst>
                                            <p:tav tm="0">
                                              <p:val>
                                                <p:strVal val="#ppt_x"/>
                                              </p:val>
                                            </p:tav>
                                            <p:tav tm="100000">
                                              <p:val>
                                                <p:strVal val="#ppt_x"/>
                                              </p:val>
                                            </p:tav>
                                          </p:tavLst>
                                        </p:anim>
                                        <p:anim calcmode="lin" valueType="num">
                                          <p:cBhvr>
                                            <p:cTn id="35" dur="75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2900"/>
                                </p:stCondLst>
                                <p:childTnLst>
                                  <p:par>
                                    <p:cTn id="37" presetID="2" presetClass="entr" presetSubtype="4" fill="hold" grpId="0" nodeType="afterEffect" p14:presetBounceEnd="60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60000">
                                          <p:cBhvr additive="base">
                                            <p:cTn id="39" dur="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41" repeatCount="indefinite" fill="hold" display="0">
                      <p:stCondLst>
                        <p:cond delay="indefinite"/>
                      </p:stCondLst>
                      <p:endCondLst>
                        <p:cond evt="onStopAudio" delay="0">
                          <p:tgtEl>
                            <p:sldTgt/>
                          </p:tgtEl>
                        </p:cond>
                      </p:endCondLst>
                    </p:cTn>
                    <p:tgtEl>
                      <p:spTgt spid="2"/>
                    </p:tgtEl>
                  </p:cMediaNode>
                </p:audio>
              </p:childTnLst>
            </p:cTn>
          </p:par>
        </p:tnLst>
        <p:bldLst>
          <p:bldP spid="12" grpId="0"/>
          <p:bldP spid="13" grpId="0"/>
          <p:bldP spid="14" grpId="0" bldLvl="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50" presetClass="entr" presetSubtype="0" decel="10000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1000" fill="hold"/>
                                            <p:tgtEl>
                                              <p:spTgt spid="10"/>
                                            </p:tgtEl>
                                            <p:attrNameLst>
                                              <p:attrName>ppt_w</p:attrName>
                                            </p:attrNameLst>
                                          </p:cBhvr>
                                          <p:tavLst>
                                            <p:tav tm="0">
                                              <p:val>
                                                <p:strVal val="#ppt_w+.3"/>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Effect transition="in" filter="fade">
                                          <p:cBhvr>
                                            <p:cTn id="11" dur="1000"/>
                                            <p:tgtEl>
                                              <p:spTgt spid="10"/>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3"/>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par>
                              <p:cTn id="17" fill="hold">
                                <p:stCondLst>
                                  <p:cond delay="0"/>
                                </p:stCondLst>
                                <p:childTnLst>
                                  <p:par>
                                    <p:cTn id="18" presetID="56" presetClass="entr" presetSubtype="0" fill="hold" grpId="0" nodeType="afterEffect">
                                      <p:stCondLst>
                                        <p:cond delay="0"/>
                                      </p:stCondLst>
                                      <p:iterate type="lt">
                                        <p:tmPct val="6667"/>
                                      </p:iterate>
                                      <p:childTnLst>
                                        <p:set>
                                          <p:cBhvr>
                                            <p:cTn id="19" dur="1" fill="hold">
                                              <p:stCondLst>
                                                <p:cond delay="0"/>
                                              </p:stCondLst>
                                            </p:cTn>
                                            <p:tgtEl>
                                              <p:spTgt spid="15"/>
                                            </p:tgtEl>
                                            <p:attrNameLst>
                                              <p:attrName>style.visibility</p:attrName>
                                            </p:attrNameLst>
                                          </p:cBhvr>
                                          <p:to>
                                            <p:strVal val="visible"/>
                                          </p:to>
                                        </p:set>
                                        <p:anim by="(-#ppt_w*2)" calcmode="lin" valueType="num">
                                          <p:cBhvr rctx="PPT">
                                            <p:cTn id="20" dur="375" autoRev="1" fill="hold">
                                              <p:stCondLst>
                                                <p:cond delay="0"/>
                                              </p:stCondLst>
                                            </p:cTn>
                                            <p:tgtEl>
                                              <p:spTgt spid="15"/>
                                            </p:tgtEl>
                                            <p:attrNameLst>
                                              <p:attrName>ppt_w</p:attrName>
                                            </p:attrNameLst>
                                          </p:cBhvr>
                                        </p:anim>
                                        <p:anim by="(#ppt_w*0.50)" calcmode="lin" valueType="num">
                                          <p:cBhvr>
                                            <p:cTn id="21" dur="375" decel="50000" autoRev="1" fill="hold">
                                              <p:stCondLst>
                                                <p:cond delay="0"/>
                                              </p:stCondLst>
                                            </p:cTn>
                                            <p:tgtEl>
                                              <p:spTgt spid="15"/>
                                            </p:tgtEl>
                                            <p:attrNameLst>
                                              <p:attrName>ppt_x</p:attrName>
                                            </p:attrNameLst>
                                          </p:cBhvr>
                                        </p:anim>
                                        <p:anim from="(-#ppt_h/2)" to="(#ppt_y)" calcmode="lin" valueType="num">
                                          <p:cBhvr>
                                            <p:cTn id="22" dur="750" fill="hold">
                                              <p:stCondLst>
                                                <p:cond delay="0"/>
                                              </p:stCondLst>
                                            </p:cTn>
                                            <p:tgtEl>
                                              <p:spTgt spid="15"/>
                                            </p:tgtEl>
                                            <p:attrNameLst>
                                              <p:attrName>ppt_y</p:attrName>
                                            </p:attrNameLst>
                                          </p:cBhvr>
                                        </p:anim>
                                        <p:animRot by="21600000">
                                          <p:cBhvr>
                                            <p:cTn id="23" dur="750" fill="hold">
                                              <p:stCondLst>
                                                <p:cond delay="0"/>
                                              </p:stCondLst>
                                            </p:cTn>
                                            <p:tgtEl>
                                              <p:spTgt spid="15"/>
                                            </p:tgtEl>
                                            <p:attrNameLst>
                                              <p:attrName>r</p:attrName>
                                            </p:attrNameLst>
                                          </p:cBhvr>
                                        </p:animRot>
                                      </p:childTnLst>
                                    </p:cTn>
                                  </p:par>
                                </p:childTnLst>
                              </p:cTn>
                            </p:par>
                            <p:par>
                              <p:cTn id="24" fill="hold">
                                <p:stCondLst>
                                  <p:cond delay="900"/>
                                </p:stCondLst>
                                <p:childTnLst>
                                  <p:par>
                                    <p:cTn id="25" presetID="53" presetClass="entr" presetSubtype="16" fill="hold" grpId="0" nodeType="afterEffect">
                                      <p:stCondLst>
                                        <p:cond delay="0"/>
                                      </p:stCondLst>
                                      <p:iterate type="wd">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19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750"/>
                                            <p:tgtEl>
                                              <p:spTgt spid="13"/>
                                            </p:tgtEl>
                                          </p:cBhvr>
                                        </p:animEffect>
                                        <p:anim calcmode="lin" valueType="num">
                                          <p:cBhvr>
                                            <p:cTn id="34" dur="750" fill="hold"/>
                                            <p:tgtEl>
                                              <p:spTgt spid="13"/>
                                            </p:tgtEl>
                                            <p:attrNameLst>
                                              <p:attrName>ppt_x</p:attrName>
                                            </p:attrNameLst>
                                          </p:cBhvr>
                                          <p:tavLst>
                                            <p:tav tm="0">
                                              <p:val>
                                                <p:strVal val="#ppt_x"/>
                                              </p:val>
                                            </p:tav>
                                            <p:tav tm="100000">
                                              <p:val>
                                                <p:strVal val="#ppt_x"/>
                                              </p:val>
                                            </p:tav>
                                          </p:tavLst>
                                        </p:anim>
                                        <p:anim calcmode="lin" valueType="num">
                                          <p:cBhvr>
                                            <p:cTn id="35" dur="75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2900"/>
                                </p:stCondLst>
                                <p:childTnLst>
                                  <p:par>
                                    <p:cTn id="37" presetID="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41" repeatCount="indefinite" fill="hold" display="0">
                      <p:stCondLst>
                        <p:cond delay="indefinite"/>
                      </p:stCondLst>
                      <p:endCondLst>
                        <p:cond evt="onStopAudio" delay="0">
                          <p:tgtEl>
                            <p:sldTgt/>
                          </p:tgtEl>
                        </p:cond>
                      </p:endCondLst>
                    </p:cTn>
                    <p:tgtEl>
                      <p:spTgt spid="2"/>
                    </p:tgtEl>
                  </p:cMediaNode>
                </p:audio>
              </p:childTnLst>
            </p:cTn>
          </p:par>
        </p:tnLst>
        <p:bldLst>
          <p:bldP spid="12" grpId="0"/>
          <p:bldP spid="13" grpId="0"/>
          <p:bldP spid="14" grpId="0" bldLvl="0" animBg="1"/>
          <p:bldP spid="1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3"/>
          <p:cNvGrpSpPr/>
          <p:nvPr/>
        </p:nvGrpSpPr>
        <p:grpSpPr>
          <a:xfrm>
            <a:off x="1318669" y="2926706"/>
            <a:ext cx="639830" cy="638536"/>
            <a:chOff x="1941706" y="3231482"/>
            <a:chExt cx="1212300" cy="1209474"/>
          </a:xfrm>
        </p:grpSpPr>
        <p:sp>
          <p:nvSpPr>
            <p:cNvPr id="35" name="任意多边形 34"/>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36" name="椭圆 35"/>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grpSp>
        <p:nvGrpSpPr>
          <p:cNvPr id="4" name="组合 39"/>
          <p:cNvGrpSpPr/>
          <p:nvPr/>
        </p:nvGrpSpPr>
        <p:grpSpPr>
          <a:xfrm>
            <a:off x="5420046" y="2716493"/>
            <a:ext cx="1248256" cy="1248641"/>
            <a:chOff x="2508643" y="3155719"/>
            <a:chExt cx="2161075" cy="2161075"/>
          </a:xfrm>
        </p:grpSpPr>
        <p:sp>
          <p:nvSpPr>
            <p:cNvPr id="41" name="任意多边形 40"/>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42" name="椭圆 41"/>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grpSp>
        <p:nvGrpSpPr>
          <p:cNvPr id="7" name="组合 80"/>
          <p:cNvGrpSpPr/>
          <p:nvPr/>
        </p:nvGrpSpPr>
        <p:grpSpPr>
          <a:xfrm>
            <a:off x="2565425" y="1380765"/>
            <a:ext cx="1009475" cy="1007433"/>
            <a:chOff x="1941706" y="3231482"/>
            <a:chExt cx="1212300" cy="1209474"/>
          </a:xfrm>
        </p:grpSpPr>
        <p:sp>
          <p:nvSpPr>
            <p:cNvPr id="82" name="任意多边形 81"/>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83" name="椭圆 82"/>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95" name="Freeform 5"/>
          <p:cNvSpPr/>
          <p:nvPr/>
        </p:nvSpPr>
        <p:spPr bwMode="auto">
          <a:xfrm>
            <a:off x="2495385" y="3713406"/>
            <a:ext cx="492128" cy="436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9"/>
          <p:cNvGrpSpPr/>
          <p:nvPr/>
        </p:nvGrpSpPr>
        <p:grpSpPr>
          <a:xfrm>
            <a:off x="3067469" y="2323897"/>
            <a:ext cx="1792563" cy="1745604"/>
            <a:chOff x="3067468" y="2554886"/>
            <a:chExt cx="1792563" cy="1745065"/>
          </a:xfrm>
        </p:grpSpPr>
        <p:grpSp>
          <p:nvGrpSpPr>
            <p:cNvPr id="12" name="组合 6"/>
            <p:cNvGrpSpPr/>
            <p:nvPr/>
          </p:nvGrpSpPr>
          <p:grpSpPr>
            <a:xfrm>
              <a:off x="3067468" y="2554886"/>
              <a:ext cx="1722794" cy="1745065"/>
              <a:chOff x="3067468" y="2554886"/>
              <a:chExt cx="1722794" cy="1745065"/>
            </a:xfrm>
          </p:grpSpPr>
          <p:grpSp>
            <p:nvGrpSpPr>
              <p:cNvPr id="13" name="组合 104"/>
              <p:cNvGrpSpPr/>
              <p:nvPr/>
            </p:nvGrpSpPr>
            <p:grpSpPr>
              <a:xfrm>
                <a:off x="3067468" y="2773052"/>
                <a:ext cx="1722794" cy="1526899"/>
                <a:chOff x="1529861" y="1829264"/>
                <a:chExt cx="2452453" cy="2173589"/>
              </a:xfrm>
            </p:grpSpPr>
            <p:sp>
              <p:nvSpPr>
                <p:cNvPr id="106"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920" tIns="60960" rIns="121920" bIns="6096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noFill/>
                </a:ln>
                <a:effectLst>
                  <a:softEdge rad="0"/>
                </a:effectLst>
              </p:spPr>
              <p:txBody>
                <a:bodyPr vert="horz" wrap="square" lIns="121920" tIns="60960" rIns="121920" bIns="6096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2"/>
              <p:cNvGrpSpPr/>
              <p:nvPr/>
            </p:nvGrpSpPr>
            <p:grpSpPr>
              <a:xfrm>
                <a:off x="3153351" y="2554886"/>
                <a:ext cx="750088" cy="561979"/>
                <a:chOff x="3153351" y="2554886"/>
                <a:chExt cx="750088" cy="561979"/>
              </a:xfrm>
            </p:grpSpPr>
            <p:sp>
              <p:nvSpPr>
                <p:cNvPr id="108" name="Freeform 5"/>
                <p:cNvSpPr/>
                <p:nvPr/>
              </p:nvSpPr>
              <p:spPr bwMode="auto">
                <a:xfrm>
                  <a:off x="3211356" y="2554886"/>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文本框 62"/>
                <p:cNvSpPr txBox="1"/>
                <p:nvPr/>
              </p:nvSpPr>
              <p:spPr>
                <a:xfrm>
                  <a:off x="3153351" y="2605043"/>
                  <a:ext cx="750088" cy="461522"/>
                </a:xfrm>
                <a:prstGeom prst="rect">
                  <a:avLst/>
                </a:prstGeom>
                <a:noFill/>
              </p:spPr>
              <p:txBody>
                <a:bodyPr wrap="square" rtlCol="0">
                  <a:spAutoFit/>
                </a:bodyPr>
                <a:lstStyle/>
                <a:p>
                  <a:pPr algn="ctr"/>
                  <a:r>
                    <a:rPr lang="en-US" altLang="zh-CN" sz="2400" dirty="0">
                      <a:solidFill>
                        <a:schemeClr val="accent2"/>
                      </a:solidFill>
                      <a:latin typeface="Impact" panose="020B0806030902050204" pitchFamily="34" charset="0"/>
                    </a:rPr>
                    <a:t>02</a:t>
                  </a:r>
                  <a:endParaRPr lang="zh-CN" altLang="en-US" sz="2400" dirty="0">
                    <a:solidFill>
                      <a:schemeClr val="accent2"/>
                    </a:solidFill>
                    <a:latin typeface="Impact" panose="020B0806030902050204" pitchFamily="34" charset="0"/>
                  </a:endParaRPr>
                </a:p>
              </p:txBody>
            </p:sp>
          </p:grpSp>
          <p:grpSp>
            <p:nvGrpSpPr>
              <p:cNvPr id="15" name="Group 46"/>
              <p:cNvGrpSpPr>
                <a:grpSpLocks noChangeAspect="1"/>
              </p:cNvGrpSpPr>
              <p:nvPr/>
            </p:nvGrpSpPr>
            <p:grpSpPr bwMode="auto">
              <a:xfrm>
                <a:off x="4077360" y="3095731"/>
                <a:ext cx="350041" cy="216714"/>
                <a:chOff x="3098" y="1701"/>
                <a:chExt cx="1486" cy="920"/>
              </a:xfrm>
              <a:solidFill>
                <a:schemeClr val="bg1"/>
              </a:solidFill>
            </p:grpSpPr>
            <p:sp>
              <p:nvSpPr>
                <p:cNvPr id="144"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45"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146"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grpSp>
        </p:grpSp>
        <p:grpSp>
          <p:nvGrpSpPr>
            <p:cNvPr id="16" name="组合 150"/>
            <p:cNvGrpSpPr/>
            <p:nvPr/>
          </p:nvGrpSpPr>
          <p:grpSpPr>
            <a:xfrm>
              <a:off x="3203848" y="3075806"/>
              <a:ext cx="1656183" cy="849849"/>
              <a:chOff x="1655296" y="1503075"/>
              <a:chExt cx="1980180" cy="849849"/>
            </a:xfrm>
          </p:grpSpPr>
          <p:sp>
            <p:nvSpPr>
              <p:cNvPr id="152" name="TextBox 151"/>
              <p:cNvSpPr txBox="1"/>
              <p:nvPr/>
            </p:nvSpPr>
            <p:spPr>
              <a:xfrm>
                <a:off x="1871349" y="1503075"/>
                <a:ext cx="1764127" cy="338625"/>
              </a:xfrm>
              <a:prstGeom prst="rect">
                <a:avLst/>
              </a:prstGeom>
              <a:noFill/>
            </p:spPr>
            <p:txBody>
              <a:bodyPr wrap="square" lIns="83993" tIns="41997" rIns="83993" bIns="41997" rtlCol="0">
                <a:spAutoFit/>
              </a:bodyPr>
              <a:lstStyle/>
              <a:p>
                <a:pPr>
                  <a:lnSpc>
                    <a:spcPct val="150000"/>
                  </a:lnSpc>
                </a:pPr>
                <a:r>
                  <a:rPr lang="zh-CN" altLang="en-US" sz="1100" b="1" dirty="0">
                    <a:solidFill>
                      <a:prstClr val="white">
                        <a:lumMod val="9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3" name="TextBox 152"/>
              <p:cNvSpPr txBox="1"/>
              <p:nvPr/>
            </p:nvSpPr>
            <p:spPr>
              <a:xfrm>
                <a:off x="1655296" y="1788152"/>
                <a:ext cx="1549707" cy="564772"/>
              </a:xfrm>
              <a:prstGeom prst="rect">
                <a:avLst/>
              </a:prstGeom>
              <a:noFill/>
            </p:spPr>
            <p:txBody>
              <a:bodyPr wrap="square" lIns="83993" tIns="41997" rIns="83993" bIns="41997" rtlCol="0">
                <a:spAutoFit/>
              </a:bodyPr>
              <a:lstStyle/>
              <a:p>
                <a:pPr algn="ctr">
                  <a:lnSpc>
                    <a:spcPct val="130000"/>
                  </a:lnSpc>
                  <a:tabLst>
                    <a:tab pos="1434465" algn="l"/>
                  </a:tabLst>
                </a:pPr>
                <a:r>
                  <a:rPr lang="zh-CN" altLang="en-US" sz="800" dirty="0">
                    <a:solidFill>
                      <a:prstClr val="white">
                        <a:lumMod val="9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17" name="组合 8"/>
          <p:cNvGrpSpPr/>
          <p:nvPr/>
        </p:nvGrpSpPr>
        <p:grpSpPr>
          <a:xfrm>
            <a:off x="6023597" y="2519755"/>
            <a:ext cx="1788763" cy="1710742"/>
            <a:chOff x="6023596" y="2750684"/>
            <a:chExt cx="1788763" cy="1710214"/>
          </a:xfrm>
        </p:grpSpPr>
        <p:grpSp>
          <p:nvGrpSpPr>
            <p:cNvPr id="18" name="组合 108"/>
            <p:cNvGrpSpPr/>
            <p:nvPr/>
          </p:nvGrpSpPr>
          <p:grpSpPr>
            <a:xfrm>
              <a:off x="6023596" y="2750684"/>
              <a:ext cx="1722794" cy="1526899"/>
              <a:chOff x="1529861" y="1829264"/>
              <a:chExt cx="2452453" cy="2173589"/>
            </a:xfrm>
          </p:grpSpPr>
          <p:sp>
            <p:nvSpPr>
              <p:cNvPr id="110"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920" tIns="60960" rIns="121920" bIns="6096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a:softEdge rad="0"/>
              </a:effectLst>
            </p:spPr>
            <p:txBody>
              <a:bodyPr vert="horz" wrap="square" lIns="121920" tIns="60960" rIns="121920" bIns="6096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3"/>
            <p:cNvGrpSpPr/>
            <p:nvPr/>
          </p:nvGrpSpPr>
          <p:grpSpPr>
            <a:xfrm>
              <a:off x="6075403" y="3898919"/>
              <a:ext cx="750088" cy="561979"/>
              <a:chOff x="6075403" y="3898919"/>
              <a:chExt cx="750088" cy="561979"/>
            </a:xfrm>
          </p:grpSpPr>
          <p:sp>
            <p:nvSpPr>
              <p:cNvPr id="112" name="Freeform 5"/>
              <p:cNvSpPr/>
              <p:nvPr/>
            </p:nvSpPr>
            <p:spPr bwMode="auto">
              <a:xfrm>
                <a:off x="6133408" y="3898919"/>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文本框 68"/>
              <p:cNvSpPr txBox="1"/>
              <p:nvPr/>
            </p:nvSpPr>
            <p:spPr>
              <a:xfrm>
                <a:off x="6075403" y="3949076"/>
                <a:ext cx="750088" cy="461522"/>
              </a:xfrm>
              <a:prstGeom prst="rect">
                <a:avLst/>
              </a:prstGeom>
              <a:noFill/>
            </p:spPr>
            <p:txBody>
              <a:bodyPr wrap="square" rtlCol="0">
                <a:spAutoFit/>
              </a:bodyPr>
              <a:lstStyle/>
              <a:p>
                <a:pPr algn="ctr"/>
                <a:r>
                  <a:rPr lang="en-US" altLang="zh-CN" sz="2400" dirty="0">
                    <a:solidFill>
                      <a:schemeClr val="accent3"/>
                    </a:solidFill>
                    <a:latin typeface="Impact" panose="020B0806030902050204" pitchFamily="34" charset="0"/>
                  </a:rPr>
                  <a:t>04</a:t>
                </a:r>
                <a:endParaRPr lang="zh-CN" altLang="en-US" sz="2400" dirty="0">
                  <a:solidFill>
                    <a:schemeClr val="accent3"/>
                  </a:solidFill>
                  <a:latin typeface="Impact" panose="020B0806030902050204" pitchFamily="34" charset="0"/>
                </a:endParaRPr>
              </a:p>
            </p:txBody>
          </p:sp>
        </p:grpSp>
        <p:sp>
          <p:nvSpPr>
            <p:cNvPr id="142" name="Freeform 53"/>
            <p:cNvSpPr>
              <a:spLocks noEditPoints="1"/>
            </p:cNvSpPr>
            <p:nvPr/>
          </p:nvSpPr>
          <p:spPr bwMode="auto">
            <a:xfrm>
              <a:off x="7018341" y="2982348"/>
              <a:ext cx="276734" cy="276734"/>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40" tIns="45720" rIns="91440" bIns="45720" numCol="1" anchor="t" anchorCtr="0" compatLnSpc="1"/>
            <a:lstStyle/>
            <a:p>
              <a:endParaRPr lang="zh-CN" altLang="en-US" dirty="0">
                <a:solidFill>
                  <a:srgbClr val="FFB850"/>
                </a:solidFill>
              </a:endParaRPr>
            </a:p>
          </p:txBody>
        </p:sp>
        <p:grpSp>
          <p:nvGrpSpPr>
            <p:cNvPr id="20" name="组合 153"/>
            <p:cNvGrpSpPr/>
            <p:nvPr/>
          </p:nvGrpSpPr>
          <p:grpSpPr>
            <a:xfrm>
              <a:off x="6156176" y="3039074"/>
              <a:ext cx="1656183" cy="849849"/>
              <a:chOff x="1655296" y="1503075"/>
              <a:chExt cx="1980180" cy="849849"/>
            </a:xfrm>
          </p:grpSpPr>
          <p:sp>
            <p:nvSpPr>
              <p:cNvPr id="155" name="TextBox 154"/>
              <p:cNvSpPr txBox="1"/>
              <p:nvPr/>
            </p:nvSpPr>
            <p:spPr>
              <a:xfrm>
                <a:off x="1871349" y="1503075"/>
                <a:ext cx="1764127" cy="338625"/>
              </a:xfrm>
              <a:prstGeom prst="rect">
                <a:avLst/>
              </a:prstGeom>
              <a:noFill/>
            </p:spPr>
            <p:txBody>
              <a:bodyPr wrap="square" lIns="83993" tIns="41997" rIns="83993" bIns="41997" rtlCol="0">
                <a:spAutoFit/>
              </a:bodyPr>
              <a:lstStyle/>
              <a:p>
                <a:pPr>
                  <a:lnSpc>
                    <a:spcPct val="150000"/>
                  </a:lnSpc>
                </a:pPr>
                <a:r>
                  <a:rPr lang="zh-CN" altLang="en-US" sz="1100" b="1" dirty="0">
                    <a:solidFill>
                      <a:prstClr val="white">
                        <a:lumMod val="9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6" name="TextBox 155"/>
              <p:cNvSpPr txBox="1"/>
              <p:nvPr/>
            </p:nvSpPr>
            <p:spPr>
              <a:xfrm>
                <a:off x="1655296" y="1788152"/>
                <a:ext cx="1549707" cy="564772"/>
              </a:xfrm>
              <a:prstGeom prst="rect">
                <a:avLst/>
              </a:prstGeom>
              <a:noFill/>
            </p:spPr>
            <p:txBody>
              <a:bodyPr wrap="square" lIns="83993" tIns="41997" rIns="83993" bIns="41997" rtlCol="0">
                <a:spAutoFit/>
              </a:bodyPr>
              <a:lstStyle/>
              <a:p>
                <a:pPr algn="ctr">
                  <a:lnSpc>
                    <a:spcPct val="130000"/>
                  </a:lnSpc>
                  <a:tabLst>
                    <a:tab pos="1434465" algn="l"/>
                  </a:tabLst>
                </a:pPr>
                <a:r>
                  <a:rPr lang="zh-CN" altLang="en-US" sz="800" dirty="0">
                    <a:solidFill>
                      <a:prstClr val="white">
                        <a:lumMod val="9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21" name="组合 7"/>
          <p:cNvGrpSpPr/>
          <p:nvPr/>
        </p:nvGrpSpPr>
        <p:grpSpPr>
          <a:xfrm>
            <a:off x="4464670" y="1281751"/>
            <a:ext cx="1838528" cy="1678504"/>
            <a:chOff x="4464670" y="1513061"/>
            <a:chExt cx="1838528" cy="1677986"/>
          </a:xfrm>
        </p:grpSpPr>
        <p:grpSp>
          <p:nvGrpSpPr>
            <p:cNvPr id="22" name="组合 100"/>
            <p:cNvGrpSpPr/>
            <p:nvPr/>
          </p:nvGrpSpPr>
          <p:grpSpPr>
            <a:xfrm>
              <a:off x="4575393" y="1664148"/>
              <a:ext cx="1722794" cy="1526899"/>
              <a:chOff x="1529861" y="1829264"/>
              <a:chExt cx="2452453" cy="2173589"/>
            </a:xfrm>
          </p:grpSpPr>
          <p:sp>
            <p:nvSpPr>
              <p:cNvPr id="102"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920" tIns="60960" rIns="121920" bIns="6096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a:softEdge rad="0"/>
              </a:effectLst>
            </p:spPr>
            <p:txBody>
              <a:bodyPr vert="horz" wrap="square" lIns="121920" tIns="60960" rIns="121920" bIns="6096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4"/>
            <p:cNvGrpSpPr/>
            <p:nvPr/>
          </p:nvGrpSpPr>
          <p:grpSpPr>
            <a:xfrm>
              <a:off x="5553110" y="1513061"/>
              <a:ext cx="750088" cy="561979"/>
              <a:chOff x="5553110" y="1513061"/>
              <a:chExt cx="750088" cy="561979"/>
            </a:xfrm>
          </p:grpSpPr>
          <p:sp>
            <p:nvSpPr>
              <p:cNvPr id="104" name="Freeform 5"/>
              <p:cNvSpPr/>
              <p:nvPr/>
            </p:nvSpPr>
            <p:spPr bwMode="auto">
              <a:xfrm>
                <a:off x="5622462" y="1513061"/>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文本框 65"/>
              <p:cNvSpPr txBox="1"/>
              <p:nvPr/>
            </p:nvSpPr>
            <p:spPr>
              <a:xfrm>
                <a:off x="5553110" y="1563638"/>
                <a:ext cx="750088" cy="461523"/>
              </a:xfrm>
              <a:prstGeom prst="rect">
                <a:avLst/>
              </a:prstGeom>
              <a:noFill/>
            </p:spPr>
            <p:txBody>
              <a:bodyPr wrap="square" rtlCol="0">
                <a:spAutoFit/>
              </a:bodyPr>
              <a:lstStyle/>
              <a:p>
                <a:pPr algn="ctr"/>
                <a:r>
                  <a:rPr lang="en-US" altLang="zh-CN" sz="2400" dirty="0">
                    <a:solidFill>
                      <a:schemeClr val="accent3"/>
                    </a:solidFill>
                    <a:latin typeface="Impact" panose="020B0806030902050204" pitchFamily="34" charset="0"/>
                  </a:rPr>
                  <a:t>03</a:t>
                </a:r>
                <a:endParaRPr lang="zh-CN" altLang="en-US" sz="2400" dirty="0">
                  <a:solidFill>
                    <a:schemeClr val="accent3"/>
                  </a:solidFill>
                  <a:latin typeface="Impact" panose="020B0806030902050204" pitchFamily="34" charset="0"/>
                </a:endParaRPr>
              </a:p>
            </p:txBody>
          </p:sp>
        </p:grpSp>
        <p:sp>
          <p:nvSpPr>
            <p:cNvPr id="147" name="Freeform 57"/>
            <p:cNvSpPr>
              <a:spLocks noEditPoints="1"/>
            </p:cNvSpPr>
            <p:nvPr/>
          </p:nvSpPr>
          <p:spPr bwMode="auto">
            <a:xfrm>
              <a:off x="5036126" y="1892773"/>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endParaRPr>
            </a:p>
          </p:txBody>
        </p:sp>
        <p:grpSp>
          <p:nvGrpSpPr>
            <p:cNvPr id="24" name="组合 156"/>
            <p:cNvGrpSpPr/>
            <p:nvPr/>
          </p:nvGrpSpPr>
          <p:grpSpPr>
            <a:xfrm>
              <a:off x="4464670" y="2067694"/>
              <a:ext cx="1619498" cy="849849"/>
              <a:chOff x="1871348" y="1503075"/>
              <a:chExt cx="1936318" cy="849849"/>
            </a:xfrm>
          </p:grpSpPr>
          <p:sp>
            <p:nvSpPr>
              <p:cNvPr id="158" name="TextBox 157"/>
              <p:cNvSpPr txBox="1"/>
              <p:nvPr/>
            </p:nvSpPr>
            <p:spPr>
              <a:xfrm>
                <a:off x="1871348" y="1503075"/>
                <a:ext cx="1764128" cy="338625"/>
              </a:xfrm>
              <a:prstGeom prst="rect">
                <a:avLst/>
              </a:prstGeom>
              <a:noFill/>
            </p:spPr>
            <p:txBody>
              <a:bodyPr wrap="square" lIns="83993" tIns="41997" rIns="83993" bIns="41997" rtlCol="0">
                <a:spAutoFit/>
              </a:bodyPr>
              <a:lstStyle/>
              <a:p>
                <a:pPr algn="r">
                  <a:lnSpc>
                    <a:spcPct val="150000"/>
                  </a:lnSpc>
                </a:pPr>
                <a:r>
                  <a:rPr lang="zh-CN" altLang="en-US" sz="1100" b="1" dirty="0">
                    <a:solidFill>
                      <a:prstClr val="white">
                        <a:lumMod val="9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9" name="TextBox 158"/>
              <p:cNvSpPr txBox="1"/>
              <p:nvPr/>
            </p:nvSpPr>
            <p:spPr>
              <a:xfrm>
                <a:off x="2257960" y="1788152"/>
                <a:ext cx="1549706" cy="564772"/>
              </a:xfrm>
              <a:prstGeom prst="rect">
                <a:avLst/>
              </a:prstGeom>
              <a:noFill/>
            </p:spPr>
            <p:txBody>
              <a:bodyPr wrap="square" lIns="83993" tIns="41997" rIns="83993" bIns="41997" rtlCol="0">
                <a:spAutoFit/>
              </a:bodyPr>
              <a:lstStyle/>
              <a:p>
                <a:pPr algn="ctr">
                  <a:lnSpc>
                    <a:spcPct val="130000"/>
                  </a:lnSpc>
                  <a:tabLst>
                    <a:tab pos="1434465" algn="l"/>
                  </a:tabLst>
                </a:pPr>
                <a:r>
                  <a:rPr lang="zh-CN" altLang="en-US" sz="800" dirty="0">
                    <a:solidFill>
                      <a:prstClr val="white">
                        <a:lumMod val="9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25" name="组合 10"/>
          <p:cNvGrpSpPr/>
          <p:nvPr/>
        </p:nvGrpSpPr>
        <p:grpSpPr>
          <a:xfrm>
            <a:off x="1246897" y="1432884"/>
            <a:ext cx="1884943" cy="1738070"/>
            <a:chOff x="1246896" y="1664148"/>
            <a:chExt cx="1884943" cy="1737534"/>
          </a:xfrm>
        </p:grpSpPr>
        <p:grpSp>
          <p:nvGrpSpPr>
            <p:cNvPr id="26" name="组合 5"/>
            <p:cNvGrpSpPr/>
            <p:nvPr/>
          </p:nvGrpSpPr>
          <p:grpSpPr>
            <a:xfrm>
              <a:off x="1301111" y="1664148"/>
              <a:ext cx="1830728" cy="1526899"/>
              <a:chOff x="1301111" y="1664148"/>
              <a:chExt cx="1830728" cy="1526899"/>
            </a:xfrm>
          </p:grpSpPr>
          <p:grpSp>
            <p:nvGrpSpPr>
              <p:cNvPr id="27" name="组合 96"/>
              <p:cNvGrpSpPr/>
              <p:nvPr/>
            </p:nvGrpSpPr>
            <p:grpSpPr>
              <a:xfrm>
                <a:off x="1301111" y="1664148"/>
                <a:ext cx="1722794" cy="1526899"/>
                <a:chOff x="1529861" y="1829264"/>
                <a:chExt cx="2452453" cy="2173589"/>
              </a:xfrm>
            </p:grpSpPr>
            <p:sp>
              <p:nvSpPr>
                <p:cNvPr id="98"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920" tIns="60960" rIns="121920" bIns="6096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9050">
                  <a:noFill/>
                </a:ln>
                <a:effectLst>
                  <a:softEdge rad="0"/>
                </a:effectLst>
              </p:spPr>
              <p:txBody>
                <a:bodyPr vert="horz" wrap="square" lIns="121920" tIns="60960" rIns="121920" bIns="6096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909"/>
              <p:cNvGrpSpPr>
                <a:grpSpLocks noChangeAspect="1"/>
              </p:cNvGrpSpPr>
              <p:nvPr/>
            </p:nvGrpSpPr>
            <p:grpSpPr bwMode="auto">
              <a:xfrm>
                <a:off x="2337562" y="1956631"/>
                <a:ext cx="241136" cy="205649"/>
                <a:chOff x="6090" y="1175"/>
                <a:chExt cx="265" cy="226"/>
              </a:xfrm>
              <a:solidFill>
                <a:schemeClr val="bg1"/>
              </a:solidFill>
              <a:effectLst/>
            </p:grpSpPr>
            <p:sp>
              <p:nvSpPr>
                <p:cNvPr id="129"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white"/>
                    </a:solidFill>
                  </a:endParaRPr>
                </a:p>
              </p:txBody>
            </p:sp>
            <p:sp>
              <p:nvSpPr>
                <p:cNvPr id="130"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white"/>
                    </a:solidFill>
                  </a:endParaRPr>
                </a:p>
              </p:txBody>
            </p:sp>
            <p:sp>
              <p:nvSpPr>
                <p:cNvPr id="131"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white"/>
                    </a:solidFill>
                  </a:endParaRPr>
                </a:p>
              </p:txBody>
            </p:sp>
            <p:sp>
              <p:nvSpPr>
                <p:cNvPr id="132"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white"/>
                    </a:solidFill>
                  </a:endParaRPr>
                </a:p>
              </p:txBody>
            </p:sp>
          </p:grpSp>
          <p:grpSp>
            <p:nvGrpSpPr>
              <p:cNvPr id="29" name="组合 147"/>
              <p:cNvGrpSpPr/>
              <p:nvPr/>
            </p:nvGrpSpPr>
            <p:grpSpPr>
              <a:xfrm>
                <a:off x="1475656" y="1923678"/>
                <a:ext cx="1656183" cy="849849"/>
                <a:chOff x="1655296" y="1503075"/>
                <a:chExt cx="1980180" cy="849849"/>
              </a:xfrm>
            </p:grpSpPr>
            <p:sp>
              <p:nvSpPr>
                <p:cNvPr id="149" name="TextBox 148"/>
                <p:cNvSpPr txBox="1"/>
                <p:nvPr/>
              </p:nvSpPr>
              <p:spPr>
                <a:xfrm>
                  <a:off x="1871349" y="1503075"/>
                  <a:ext cx="1764127" cy="338625"/>
                </a:xfrm>
                <a:prstGeom prst="rect">
                  <a:avLst/>
                </a:prstGeom>
                <a:noFill/>
              </p:spPr>
              <p:txBody>
                <a:bodyPr wrap="square" lIns="83993" tIns="41997" rIns="83993" bIns="41997" rtlCol="0">
                  <a:spAutoFit/>
                </a:bodyPr>
                <a:lstStyle/>
                <a:p>
                  <a:pPr>
                    <a:lnSpc>
                      <a:spcPct val="150000"/>
                    </a:lnSpc>
                  </a:pPr>
                  <a:r>
                    <a:rPr lang="zh-CN" altLang="en-US" sz="1100" b="1" dirty="0">
                      <a:solidFill>
                        <a:prstClr val="white">
                          <a:lumMod val="9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0" name="TextBox 149"/>
                <p:cNvSpPr txBox="1"/>
                <p:nvPr/>
              </p:nvSpPr>
              <p:spPr>
                <a:xfrm>
                  <a:off x="1655296" y="1788152"/>
                  <a:ext cx="1549707" cy="564772"/>
                </a:xfrm>
                <a:prstGeom prst="rect">
                  <a:avLst/>
                </a:prstGeom>
                <a:noFill/>
              </p:spPr>
              <p:txBody>
                <a:bodyPr wrap="square" lIns="83993" tIns="41997" rIns="83993" bIns="41997" rtlCol="0">
                  <a:spAutoFit/>
                </a:bodyPr>
                <a:lstStyle/>
                <a:p>
                  <a:pPr algn="ctr">
                    <a:lnSpc>
                      <a:spcPct val="130000"/>
                    </a:lnSpc>
                    <a:tabLst>
                      <a:tab pos="1434465" algn="l"/>
                    </a:tabLst>
                  </a:pPr>
                  <a:r>
                    <a:rPr lang="zh-CN" altLang="en-US" sz="800" dirty="0">
                      <a:solidFill>
                        <a:prstClr val="white">
                          <a:lumMod val="9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30" name="组合 1"/>
            <p:cNvGrpSpPr/>
            <p:nvPr/>
          </p:nvGrpSpPr>
          <p:grpSpPr>
            <a:xfrm>
              <a:off x="1246896" y="2839703"/>
              <a:ext cx="750088" cy="561979"/>
              <a:chOff x="1246896" y="2839703"/>
              <a:chExt cx="750088" cy="561979"/>
            </a:xfrm>
          </p:grpSpPr>
          <p:sp>
            <p:nvSpPr>
              <p:cNvPr id="100" name="Freeform 5"/>
              <p:cNvSpPr/>
              <p:nvPr/>
            </p:nvSpPr>
            <p:spPr bwMode="auto">
              <a:xfrm>
                <a:off x="1304901" y="2839703"/>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文本框 59"/>
              <p:cNvSpPr txBox="1"/>
              <p:nvPr/>
            </p:nvSpPr>
            <p:spPr>
              <a:xfrm>
                <a:off x="1246896" y="2889860"/>
                <a:ext cx="750088" cy="461523"/>
              </a:xfrm>
              <a:prstGeom prst="rect">
                <a:avLst/>
              </a:prstGeom>
              <a:noFill/>
            </p:spPr>
            <p:txBody>
              <a:bodyPr wrap="square" rtlCol="0">
                <a:spAutoFit/>
              </a:bodyPr>
              <a:lstStyle/>
              <a:p>
                <a:pPr algn="ctr"/>
                <a:r>
                  <a:rPr lang="en-US" altLang="zh-CN" sz="2400" dirty="0">
                    <a:solidFill>
                      <a:schemeClr val="accent1"/>
                    </a:solidFill>
                    <a:latin typeface="Impact" panose="020B0806030902050204" pitchFamily="34" charset="0"/>
                  </a:rPr>
                  <a:t>01</a:t>
                </a:r>
                <a:endParaRPr lang="zh-CN" altLang="en-US" sz="2400" dirty="0">
                  <a:solidFill>
                    <a:schemeClr val="accent1"/>
                  </a:solidFill>
                  <a:latin typeface="Impact" panose="020B0806030902050204" pitchFamily="34" charset="0"/>
                </a:endParaRPr>
              </a:p>
            </p:txBody>
          </p:sp>
        </p:grpSp>
      </p:grpSp>
      <p:sp>
        <p:nvSpPr>
          <p:cNvPr id="3" name="文本框 2"/>
          <p:cNvSpPr txBox="1"/>
          <p:nvPr/>
        </p:nvSpPr>
        <p:spPr>
          <a:xfrm>
            <a:off x="3549124" y="4749800"/>
            <a:ext cx="309880" cy="245110"/>
          </a:xfrm>
          <a:prstGeom prst="rect">
            <a:avLst/>
          </a:prstGeom>
          <a:noFill/>
        </p:spPr>
        <p:txBody>
          <a:bodyPr wrap="none" rtlCol="0">
            <a:spAutoFit/>
          </a:bodyPr>
          <a:lstStyle/>
          <a:p>
            <a:endParaRPr lang="zh-CN" altLang="en-US" sz="1000" dirty="0"/>
          </a:p>
        </p:txBody>
      </p:sp>
    </p:spTree>
    <p:custDataLst>
      <p:tags r:id="rId1"/>
    </p:custData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5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5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350"/>
                                        <p:tgtEl>
                                          <p:spTgt spid="9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50"/>
                                        <p:tgtEl>
                                          <p:spTgt spid="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350" fill="hold"/>
                                        <p:tgtEl>
                                          <p:spTgt spid="25"/>
                                        </p:tgtEl>
                                        <p:attrNameLst>
                                          <p:attrName>ppt_w</p:attrName>
                                        </p:attrNameLst>
                                      </p:cBhvr>
                                      <p:tavLst>
                                        <p:tav tm="0">
                                          <p:val>
                                            <p:fltVal val="0"/>
                                          </p:val>
                                        </p:tav>
                                        <p:tav tm="100000">
                                          <p:val>
                                            <p:strVal val="#ppt_w"/>
                                          </p:val>
                                        </p:tav>
                                      </p:tavLst>
                                    </p:anim>
                                    <p:anim calcmode="lin" valueType="num">
                                      <p:cBhvr>
                                        <p:cTn id="24" dur="350" fill="hold"/>
                                        <p:tgtEl>
                                          <p:spTgt spid="25"/>
                                        </p:tgtEl>
                                        <p:attrNameLst>
                                          <p:attrName>ppt_h</p:attrName>
                                        </p:attrNameLst>
                                      </p:cBhvr>
                                      <p:tavLst>
                                        <p:tav tm="0">
                                          <p:val>
                                            <p:fltVal val="0"/>
                                          </p:val>
                                        </p:tav>
                                        <p:tav tm="100000">
                                          <p:val>
                                            <p:strVal val="#ppt_h"/>
                                          </p:val>
                                        </p:tav>
                                      </p:tavLst>
                                    </p:anim>
                                    <p:animEffect transition="in" filter="fade">
                                      <p:cBhvr>
                                        <p:cTn id="25" dur="350"/>
                                        <p:tgtEl>
                                          <p:spTgt spid="25"/>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50" fill="hold"/>
                                        <p:tgtEl>
                                          <p:spTgt spid="11"/>
                                        </p:tgtEl>
                                        <p:attrNameLst>
                                          <p:attrName>ppt_w</p:attrName>
                                        </p:attrNameLst>
                                      </p:cBhvr>
                                      <p:tavLst>
                                        <p:tav tm="0">
                                          <p:val>
                                            <p:fltVal val="0"/>
                                          </p:val>
                                        </p:tav>
                                        <p:tav tm="100000">
                                          <p:val>
                                            <p:strVal val="#ppt_w"/>
                                          </p:val>
                                        </p:tav>
                                      </p:tavLst>
                                    </p:anim>
                                    <p:anim calcmode="lin" valueType="num">
                                      <p:cBhvr>
                                        <p:cTn id="30" dur="350" fill="hold"/>
                                        <p:tgtEl>
                                          <p:spTgt spid="11"/>
                                        </p:tgtEl>
                                        <p:attrNameLst>
                                          <p:attrName>ppt_h</p:attrName>
                                        </p:attrNameLst>
                                      </p:cBhvr>
                                      <p:tavLst>
                                        <p:tav tm="0">
                                          <p:val>
                                            <p:fltVal val="0"/>
                                          </p:val>
                                        </p:tav>
                                        <p:tav tm="100000">
                                          <p:val>
                                            <p:strVal val="#ppt_h"/>
                                          </p:val>
                                        </p:tav>
                                      </p:tavLst>
                                    </p:anim>
                                    <p:animEffect transition="in" filter="fade">
                                      <p:cBhvr>
                                        <p:cTn id="31" dur="350"/>
                                        <p:tgtEl>
                                          <p:spTgt spid="11"/>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350" fill="hold"/>
                                        <p:tgtEl>
                                          <p:spTgt spid="21"/>
                                        </p:tgtEl>
                                        <p:attrNameLst>
                                          <p:attrName>ppt_w</p:attrName>
                                        </p:attrNameLst>
                                      </p:cBhvr>
                                      <p:tavLst>
                                        <p:tav tm="0">
                                          <p:val>
                                            <p:fltVal val="0"/>
                                          </p:val>
                                        </p:tav>
                                        <p:tav tm="100000">
                                          <p:val>
                                            <p:strVal val="#ppt_w"/>
                                          </p:val>
                                        </p:tav>
                                      </p:tavLst>
                                    </p:anim>
                                    <p:anim calcmode="lin" valueType="num">
                                      <p:cBhvr>
                                        <p:cTn id="36" dur="350" fill="hold"/>
                                        <p:tgtEl>
                                          <p:spTgt spid="21"/>
                                        </p:tgtEl>
                                        <p:attrNameLst>
                                          <p:attrName>ppt_h</p:attrName>
                                        </p:attrNameLst>
                                      </p:cBhvr>
                                      <p:tavLst>
                                        <p:tav tm="0">
                                          <p:val>
                                            <p:fltVal val="0"/>
                                          </p:val>
                                        </p:tav>
                                        <p:tav tm="100000">
                                          <p:val>
                                            <p:strVal val="#ppt_h"/>
                                          </p:val>
                                        </p:tav>
                                      </p:tavLst>
                                    </p:anim>
                                    <p:animEffect transition="in" filter="fade">
                                      <p:cBhvr>
                                        <p:cTn id="37" dur="35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350" fill="hold"/>
                                        <p:tgtEl>
                                          <p:spTgt spid="17"/>
                                        </p:tgtEl>
                                        <p:attrNameLst>
                                          <p:attrName>ppt_w</p:attrName>
                                        </p:attrNameLst>
                                      </p:cBhvr>
                                      <p:tavLst>
                                        <p:tav tm="0">
                                          <p:val>
                                            <p:fltVal val="0"/>
                                          </p:val>
                                        </p:tav>
                                        <p:tav tm="100000">
                                          <p:val>
                                            <p:strVal val="#ppt_w"/>
                                          </p:val>
                                        </p:tav>
                                      </p:tavLst>
                                    </p:anim>
                                    <p:anim calcmode="lin" valueType="num">
                                      <p:cBhvr>
                                        <p:cTn id="42" dur="350" fill="hold"/>
                                        <p:tgtEl>
                                          <p:spTgt spid="17"/>
                                        </p:tgtEl>
                                        <p:attrNameLst>
                                          <p:attrName>ppt_h</p:attrName>
                                        </p:attrNameLst>
                                      </p:cBhvr>
                                      <p:tavLst>
                                        <p:tav tm="0">
                                          <p:val>
                                            <p:fltVal val="0"/>
                                          </p:val>
                                        </p:tav>
                                        <p:tav tm="100000">
                                          <p:val>
                                            <p:strVal val="#ppt_h"/>
                                          </p:val>
                                        </p:tav>
                                      </p:tavLst>
                                    </p:anim>
                                    <p:animEffect transition="in" filter="fade">
                                      <p:cBhvr>
                                        <p:cTn id="43" dur="3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tretch>
            <a:fillRect/>
          </a:stretch>
        </p:blipFill>
        <p:spPr>
          <a:xfrm>
            <a:off x="0" y="1401763"/>
            <a:ext cx="2366963" cy="1581150"/>
          </a:xfrm>
          <a:prstGeom prst="parallelogram">
            <a:avLst/>
          </a:prstGeom>
        </p:spPr>
      </p:pic>
      <p:pic>
        <p:nvPicPr>
          <p:cNvPr id="21" name="图片占位符 20"/>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tretch>
            <a:fillRect/>
          </a:stretch>
        </p:blipFill>
        <p:spPr>
          <a:xfrm>
            <a:off x="6773863" y="1401763"/>
            <a:ext cx="2370137" cy="1581150"/>
          </a:xfrm>
          <a:prstGeom prst="parallelogram">
            <a:avLst/>
          </a:prstGeom>
        </p:spPr>
      </p:pic>
      <p:pic>
        <p:nvPicPr>
          <p:cNvPr id="27" name="图片占位符 26"/>
          <p:cNvPicPr>
            <a:picLocks noGrp="1" noChangeAspect="1"/>
          </p:cNvPicPr>
          <p:nvPr>
            <p:ph type="pic" sz="quarter" idx="4294967295"/>
          </p:nvPr>
        </p:nvPicPr>
        <p:blipFill>
          <a:blip r:embed="rId5" cstate="print">
            <a:extLst>
              <a:ext uri="{28A0092B-C50C-407E-A947-70E740481C1C}">
                <a14:useLocalDpi xmlns:a14="http://schemas.microsoft.com/office/drawing/2010/main" val="0"/>
              </a:ext>
            </a:extLst>
          </a:blip>
          <a:stretch>
            <a:fillRect/>
          </a:stretch>
        </p:blipFill>
        <p:spPr>
          <a:xfrm>
            <a:off x="6777038" y="1401763"/>
            <a:ext cx="2366962" cy="1581150"/>
          </a:xfrm>
          <a:prstGeom prst="parallelogram">
            <a:avLst/>
          </a:prstGeom>
        </p:spPr>
      </p:pic>
      <p:sp>
        <p:nvSpPr>
          <p:cNvPr id="15" name="TextBox 40"/>
          <p:cNvSpPr txBox="1"/>
          <p:nvPr/>
        </p:nvSpPr>
        <p:spPr bwMode="auto">
          <a:xfrm>
            <a:off x="1105426" y="3268026"/>
            <a:ext cx="1306335" cy="318833"/>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6" name="TextBox 45"/>
          <p:cNvSpPr txBox="1"/>
          <p:nvPr/>
        </p:nvSpPr>
        <p:spPr bwMode="auto">
          <a:xfrm>
            <a:off x="1105426" y="3586860"/>
            <a:ext cx="1306335" cy="425845"/>
          </a:xfrm>
          <a:prstGeom prst="rect">
            <a:avLst/>
          </a:prstGeom>
        </p:spPr>
        <p:txBody>
          <a:bodyPr wrap="square" lIns="0" tIns="0" rIns="0" bIns="0" anchor="ctr" anchorCtr="1">
            <a:normAutofit/>
          </a:bodyPr>
          <a:lstStyle/>
          <a:p>
            <a:pPr algn="ctr">
              <a:lnSpc>
                <a:spcPct val="12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20" name="TextBox 53"/>
          <p:cNvSpPr txBox="1"/>
          <p:nvPr/>
        </p:nvSpPr>
        <p:spPr bwMode="auto">
          <a:xfrm>
            <a:off x="3923929" y="3268026"/>
            <a:ext cx="1306335" cy="318833"/>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2" name="TextBox 59"/>
          <p:cNvSpPr txBox="1"/>
          <p:nvPr/>
        </p:nvSpPr>
        <p:spPr bwMode="auto">
          <a:xfrm>
            <a:off x="3923929" y="3586860"/>
            <a:ext cx="1306335" cy="425845"/>
          </a:xfrm>
          <a:prstGeom prst="rect">
            <a:avLst/>
          </a:prstGeom>
        </p:spPr>
        <p:txBody>
          <a:bodyPr wrap="square" lIns="0" tIns="0" rIns="0" bIns="0" anchor="ctr" anchorCtr="1">
            <a:normAutofit/>
          </a:bodyPr>
          <a:lstStyle/>
          <a:p>
            <a:pPr algn="ctr">
              <a:lnSpc>
                <a:spcPct val="12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23" name="TextBox 61"/>
          <p:cNvSpPr txBox="1"/>
          <p:nvPr/>
        </p:nvSpPr>
        <p:spPr bwMode="auto">
          <a:xfrm>
            <a:off x="6660233" y="3268026"/>
            <a:ext cx="1306335" cy="318833"/>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4" name="TextBox 62"/>
          <p:cNvSpPr txBox="1"/>
          <p:nvPr/>
        </p:nvSpPr>
        <p:spPr bwMode="auto">
          <a:xfrm>
            <a:off x="6660233" y="3586860"/>
            <a:ext cx="1306335" cy="425845"/>
          </a:xfrm>
          <a:prstGeom prst="rect">
            <a:avLst/>
          </a:prstGeom>
        </p:spPr>
        <p:txBody>
          <a:bodyPr wrap="square" lIns="0" tIns="0" rIns="0" bIns="0" anchor="ctr" anchorCtr="1">
            <a:normAutofit/>
          </a:bodyPr>
          <a:lstStyle/>
          <a:p>
            <a:pPr algn="ctr">
              <a:lnSpc>
                <a:spcPct val="12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nt Arrow 21"/>
          <p:cNvSpPr/>
          <p:nvPr/>
        </p:nvSpPr>
        <p:spPr>
          <a:xfrm>
            <a:off x="6310140" y="1655054"/>
            <a:ext cx="1821195" cy="1163546"/>
          </a:xfrm>
          <a:prstGeom prst="bentArrow">
            <a:avLst/>
          </a:prstGeom>
          <a:solidFill>
            <a:schemeClr val="accent4"/>
          </a:solidFill>
          <a:ln>
            <a:noFill/>
          </a:ln>
          <a:effectLst/>
          <a:scene3d>
            <a:camera prst="orthographicFront"/>
            <a:lightRig rig="threePt" dir="t"/>
          </a:scene3d>
          <a:sp3d prstMaterial="softEdge">
            <a:bevelT w="38100" h="6350"/>
          </a:sp3d>
        </p:spPr>
        <p:style>
          <a:lnRef idx="1">
            <a:schemeClr val="accent2"/>
          </a:lnRef>
          <a:fillRef idx="3">
            <a:schemeClr val="accent2"/>
          </a:fillRef>
          <a:effectRef idx="2">
            <a:schemeClr val="accent2"/>
          </a:effectRef>
          <a:fontRef idx="minor">
            <a:schemeClr val="lt1"/>
          </a:fontRef>
        </p:style>
        <p:txBody>
          <a:bodyPr lIns="68571" tIns="34285" rIns="68571" bIns="34285" rtlCol="0" anchor="ctr"/>
          <a:lstStyle/>
          <a:p>
            <a:pPr algn="ctr"/>
            <a:endParaRPr lang="id-ID" sz="2400" dirty="0">
              <a:solidFill>
                <a:prstClr val="black"/>
              </a:solidFill>
            </a:endParaRPr>
          </a:p>
        </p:txBody>
      </p:sp>
      <p:sp>
        <p:nvSpPr>
          <p:cNvPr id="15" name="Bent Arrow 18"/>
          <p:cNvSpPr/>
          <p:nvPr/>
        </p:nvSpPr>
        <p:spPr>
          <a:xfrm>
            <a:off x="846556" y="2818601"/>
            <a:ext cx="1821195" cy="1163546"/>
          </a:xfrm>
          <a:prstGeom prst="bentArrow">
            <a:avLst/>
          </a:prstGeom>
          <a:solidFill>
            <a:schemeClr val="accent1"/>
          </a:solidFill>
          <a:ln>
            <a:noFill/>
          </a:ln>
          <a:effectLst/>
          <a:scene3d>
            <a:camera prst="orthographicFront"/>
            <a:lightRig rig="threePt" dir="t"/>
          </a:scene3d>
          <a:sp3d prstMaterial="softEdge">
            <a:bevelT w="38100" h="6350"/>
          </a:sp3d>
        </p:spPr>
        <p:style>
          <a:lnRef idx="1">
            <a:schemeClr val="accent5"/>
          </a:lnRef>
          <a:fillRef idx="3">
            <a:schemeClr val="accent5"/>
          </a:fillRef>
          <a:effectRef idx="2">
            <a:schemeClr val="accent5"/>
          </a:effectRef>
          <a:fontRef idx="minor">
            <a:schemeClr val="lt1"/>
          </a:fontRef>
        </p:style>
        <p:txBody>
          <a:bodyPr lIns="68571" tIns="34285" rIns="68571" bIns="34285" rtlCol="0" anchor="ctr"/>
          <a:lstStyle/>
          <a:p>
            <a:pPr algn="ctr"/>
            <a:endParaRPr lang="id-ID" sz="2400" dirty="0">
              <a:solidFill>
                <a:prstClr val="black"/>
              </a:solidFill>
            </a:endParaRPr>
          </a:p>
        </p:txBody>
      </p:sp>
      <p:sp>
        <p:nvSpPr>
          <p:cNvPr id="16" name="Bent Arrow 20"/>
          <p:cNvSpPr/>
          <p:nvPr/>
        </p:nvSpPr>
        <p:spPr>
          <a:xfrm>
            <a:off x="4488944" y="2107544"/>
            <a:ext cx="1821195" cy="1163546"/>
          </a:xfrm>
          <a:prstGeom prst="bentArrow">
            <a:avLst/>
          </a:prstGeom>
          <a:solidFill>
            <a:schemeClr val="accent3"/>
          </a:solidFill>
          <a:ln>
            <a:noFill/>
          </a:ln>
          <a:effectLst/>
          <a:scene3d>
            <a:camera prst="orthographicFront"/>
            <a:lightRig rig="threePt" dir="t"/>
          </a:scene3d>
          <a:sp3d prstMaterial="softEdge">
            <a:bevelT w="38100" h="6350"/>
          </a:sp3d>
        </p:spPr>
        <p:style>
          <a:lnRef idx="1">
            <a:schemeClr val="accent3"/>
          </a:lnRef>
          <a:fillRef idx="3">
            <a:schemeClr val="accent3"/>
          </a:fillRef>
          <a:effectRef idx="2">
            <a:schemeClr val="accent3"/>
          </a:effectRef>
          <a:fontRef idx="minor">
            <a:schemeClr val="lt1"/>
          </a:fontRef>
        </p:style>
        <p:txBody>
          <a:bodyPr lIns="68571" tIns="34285" rIns="68571" bIns="34285" rtlCol="0" anchor="ctr"/>
          <a:lstStyle/>
          <a:p>
            <a:pPr algn="ctr"/>
            <a:endParaRPr lang="id-ID" sz="2400" dirty="0">
              <a:solidFill>
                <a:prstClr val="black"/>
              </a:solidFill>
            </a:endParaRPr>
          </a:p>
        </p:txBody>
      </p:sp>
      <p:sp>
        <p:nvSpPr>
          <p:cNvPr id="17" name="Bent Arrow 19"/>
          <p:cNvSpPr/>
          <p:nvPr/>
        </p:nvSpPr>
        <p:spPr>
          <a:xfrm>
            <a:off x="2667749" y="2430753"/>
            <a:ext cx="1821195" cy="1163546"/>
          </a:xfrm>
          <a:prstGeom prst="bentArrow">
            <a:avLst/>
          </a:prstGeom>
          <a:solidFill>
            <a:schemeClr val="accent2"/>
          </a:solidFill>
          <a:ln>
            <a:noFill/>
          </a:ln>
          <a:effectLst/>
          <a:scene3d>
            <a:camera prst="orthographicFront"/>
            <a:lightRig rig="threePt" dir="t"/>
          </a:scene3d>
          <a:sp3d prstMaterial="softEdge">
            <a:bevelT w="38100" h="6350"/>
          </a:sp3d>
        </p:spPr>
        <p:style>
          <a:lnRef idx="1">
            <a:schemeClr val="accent6"/>
          </a:lnRef>
          <a:fillRef idx="3">
            <a:schemeClr val="accent6"/>
          </a:fillRef>
          <a:effectRef idx="2">
            <a:schemeClr val="accent6"/>
          </a:effectRef>
          <a:fontRef idx="minor">
            <a:schemeClr val="lt1"/>
          </a:fontRef>
        </p:style>
        <p:txBody>
          <a:bodyPr lIns="68571" tIns="34285" rIns="68571" bIns="34285" rtlCol="0" anchor="ctr"/>
          <a:lstStyle/>
          <a:p>
            <a:pPr algn="ctr"/>
            <a:endParaRPr lang="id-ID" sz="2400" dirty="0">
              <a:solidFill>
                <a:prstClr val="black"/>
              </a:solidFill>
            </a:endParaRPr>
          </a:p>
        </p:txBody>
      </p:sp>
      <p:grpSp>
        <p:nvGrpSpPr>
          <p:cNvPr id="3" name="组合 17"/>
          <p:cNvGrpSpPr/>
          <p:nvPr/>
        </p:nvGrpSpPr>
        <p:grpSpPr>
          <a:xfrm>
            <a:off x="7031291" y="735774"/>
            <a:ext cx="665343" cy="968875"/>
            <a:chOff x="8516938" y="5619750"/>
            <a:chExt cx="693738" cy="1009650"/>
          </a:xfrm>
          <a:solidFill>
            <a:schemeClr val="accent4"/>
          </a:solidFill>
          <a:effectLst>
            <a:innerShdw blurRad="63500" dist="50800" dir="13500000">
              <a:prstClr val="black">
                <a:alpha val="50000"/>
              </a:prstClr>
            </a:innerShdw>
          </a:effectLst>
        </p:grpSpPr>
        <p:sp>
          <p:nvSpPr>
            <p:cNvPr id="19" name="Freeform 190"/>
            <p:cNvSpPr/>
            <p:nvPr/>
          </p:nvSpPr>
          <p:spPr bwMode="auto">
            <a:xfrm>
              <a:off x="8543926" y="6273800"/>
              <a:ext cx="53975" cy="52388"/>
            </a:xfrm>
            <a:custGeom>
              <a:avLst/>
              <a:gdLst>
                <a:gd name="T0" fmla="*/ 24 w 31"/>
                <a:gd name="T1" fmla="*/ 5 h 30"/>
                <a:gd name="T2" fmla="*/ 0 w 31"/>
                <a:gd name="T3" fmla="*/ 0 h 30"/>
                <a:gd name="T4" fmla="*/ 13 w 31"/>
                <a:gd name="T5" fmla="*/ 26 h 30"/>
                <a:gd name="T6" fmla="*/ 21 w 31"/>
                <a:gd name="T7" fmla="*/ 18 h 30"/>
                <a:gd name="T8" fmla="*/ 24 w 31"/>
                <a:gd name="T9" fmla="*/ 17 h 30"/>
                <a:gd name="T10" fmla="*/ 30 w 31"/>
                <a:gd name="T11" fmla="*/ 23 h 30"/>
                <a:gd name="T12" fmla="*/ 24 w 31"/>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0" name="Freeform 191"/>
            <p:cNvSpPr/>
            <p:nvPr/>
          </p:nvSpPr>
          <p:spPr bwMode="auto">
            <a:xfrm>
              <a:off x="8516938" y="5888037"/>
              <a:ext cx="560388" cy="692150"/>
            </a:xfrm>
            <a:custGeom>
              <a:avLst/>
              <a:gdLst>
                <a:gd name="T0" fmla="*/ 273 w 321"/>
                <a:gd name="T1" fmla="*/ 82 h 397"/>
                <a:gd name="T2" fmla="*/ 251 w 321"/>
                <a:gd name="T3" fmla="*/ 41 h 397"/>
                <a:gd name="T4" fmla="*/ 167 w 321"/>
                <a:gd name="T5" fmla="*/ 5 h 397"/>
                <a:gd name="T6" fmla="*/ 162 w 321"/>
                <a:gd name="T7" fmla="*/ 8 h 397"/>
                <a:gd name="T8" fmla="*/ 143 w 321"/>
                <a:gd name="T9" fmla="*/ 91 h 397"/>
                <a:gd name="T10" fmla="*/ 136 w 321"/>
                <a:gd name="T11" fmla="*/ 29 h 397"/>
                <a:gd name="T12" fmla="*/ 138 w 321"/>
                <a:gd name="T13" fmla="*/ 22 h 397"/>
                <a:gd name="T14" fmla="*/ 134 w 321"/>
                <a:gd name="T15" fmla="*/ 15 h 397"/>
                <a:gd name="T16" fmla="*/ 124 w 321"/>
                <a:gd name="T17" fmla="*/ 15 h 397"/>
                <a:gd name="T18" fmla="*/ 119 w 321"/>
                <a:gd name="T19" fmla="*/ 22 h 397"/>
                <a:gd name="T20" fmla="*/ 121 w 321"/>
                <a:gd name="T21" fmla="*/ 28 h 397"/>
                <a:gd name="T22" fmla="*/ 113 w 321"/>
                <a:gd name="T23" fmla="*/ 87 h 397"/>
                <a:gd name="T24" fmla="*/ 113 w 321"/>
                <a:gd name="T25" fmla="*/ 90 h 397"/>
                <a:gd name="T26" fmla="*/ 90 w 321"/>
                <a:gd name="T27" fmla="*/ 5 h 397"/>
                <a:gd name="T28" fmla="*/ 87 w 321"/>
                <a:gd name="T29" fmla="*/ 5 h 397"/>
                <a:gd name="T30" fmla="*/ 2 w 321"/>
                <a:gd name="T31" fmla="*/ 49 h 397"/>
                <a:gd name="T32" fmla="*/ 13 w 321"/>
                <a:gd name="T33" fmla="*/ 211 h 397"/>
                <a:gd name="T34" fmla="*/ 43 w 321"/>
                <a:gd name="T35" fmla="*/ 217 h 397"/>
                <a:gd name="T36" fmla="*/ 38 w 321"/>
                <a:gd name="T37" fmla="*/ 73 h 397"/>
                <a:gd name="T38" fmla="*/ 42 w 321"/>
                <a:gd name="T39" fmla="*/ 76 h 397"/>
                <a:gd name="T40" fmla="*/ 42 w 321"/>
                <a:gd name="T41" fmla="*/ 76 h 397"/>
                <a:gd name="T42" fmla="*/ 47 w 321"/>
                <a:gd name="T43" fmla="*/ 148 h 397"/>
                <a:gd name="T44" fmla="*/ 53 w 321"/>
                <a:gd name="T45" fmla="*/ 222 h 397"/>
                <a:gd name="T46" fmla="*/ 54 w 321"/>
                <a:gd name="T47" fmla="*/ 223 h 397"/>
                <a:gd name="T48" fmla="*/ 61 w 321"/>
                <a:gd name="T49" fmla="*/ 238 h 397"/>
                <a:gd name="T50" fmla="*/ 73 w 321"/>
                <a:gd name="T51" fmla="*/ 397 h 397"/>
                <a:gd name="T52" fmla="*/ 106 w 321"/>
                <a:gd name="T53" fmla="*/ 397 h 397"/>
                <a:gd name="T54" fmla="*/ 121 w 321"/>
                <a:gd name="T55" fmla="*/ 272 h 397"/>
                <a:gd name="T56" fmla="*/ 124 w 321"/>
                <a:gd name="T57" fmla="*/ 273 h 397"/>
                <a:gd name="T58" fmla="*/ 128 w 321"/>
                <a:gd name="T59" fmla="*/ 272 h 397"/>
                <a:gd name="T60" fmla="*/ 144 w 321"/>
                <a:gd name="T61" fmla="*/ 397 h 397"/>
                <a:gd name="T62" fmla="*/ 176 w 321"/>
                <a:gd name="T63" fmla="*/ 397 h 397"/>
                <a:gd name="T64" fmla="*/ 187 w 321"/>
                <a:gd name="T65" fmla="*/ 240 h 397"/>
                <a:gd name="T66" fmla="*/ 196 w 321"/>
                <a:gd name="T67" fmla="*/ 223 h 397"/>
                <a:gd name="T68" fmla="*/ 196 w 321"/>
                <a:gd name="T69" fmla="*/ 222 h 397"/>
                <a:gd name="T70" fmla="*/ 200 w 321"/>
                <a:gd name="T71" fmla="*/ 173 h 397"/>
                <a:gd name="T72" fmla="*/ 207 w 321"/>
                <a:gd name="T73" fmla="*/ 79 h 397"/>
                <a:gd name="T74" fmla="*/ 207 w 321"/>
                <a:gd name="T75" fmla="*/ 78 h 397"/>
                <a:gd name="T76" fmla="*/ 211 w 321"/>
                <a:gd name="T77" fmla="*/ 73 h 397"/>
                <a:gd name="T78" fmla="*/ 274 w 321"/>
                <a:gd name="T79" fmla="*/ 134 h 397"/>
                <a:gd name="T80" fmla="*/ 301 w 321"/>
                <a:gd name="T81" fmla="*/ 141 h 397"/>
                <a:gd name="T82" fmla="*/ 321 w 321"/>
                <a:gd name="T83" fmla="*/ 103 h 397"/>
                <a:gd name="T84" fmla="*/ 273 w 321"/>
                <a:gd name="T85" fmla="*/ 8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 h="397">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1" name="Freeform 192"/>
            <p:cNvSpPr/>
            <p:nvPr/>
          </p:nvSpPr>
          <p:spPr bwMode="auto">
            <a:xfrm>
              <a:off x="8640763" y="5619750"/>
              <a:ext cx="195263" cy="279400"/>
            </a:xfrm>
            <a:custGeom>
              <a:avLst/>
              <a:gdLst>
                <a:gd name="T0" fmla="*/ 5 w 112"/>
                <a:gd name="T1" fmla="*/ 75 h 160"/>
                <a:gd name="T2" fmla="*/ 0 w 112"/>
                <a:gd name="T3" fmla="*/ 93 h 160"/>
                <a:gd name="T4" fmla="*/ 5 w 112"/>
                <a:gd name="T5" fmla="*/ 111 h 160"/>
                <a:gd name="T6" fmla="*/ 8 w 112"/>
                <a:gd name="T7" fmla="*/ 107 h 160"/>
                <a:gd name="T8" fmla="*/ 57 w 112"/>
                <a:gd name="T9" fmla="*/ 160 h 160"/>
                <a:gd name="T10" fmla="*/ 104 w 112"/>
                <a:gd name="T11" fmla="*/ 105 h 160"/>
                <a:gd name="T12" fmla="*/ 108 w 112"/>
                <a:gd name="T13" fmla="*/ 111 h 160"/>
                <a:gd name="T14" fmla="*/ 112 w 112"/>
                <a:gd name="T15" fmla="*/ 93 h 160"/>
                <a:gd name="T16" fmla="*/ 108 w 112"/>
                <a:gd name="T17" fmla="*/ 74 h 160"/>
                <a:gd name="T18" fmla="*/ 106 w 112"/>
                <a:gd name="T19" fmla="*/ 75 h 160"/>
                <a:gd name="T20" fmla="*/ 106 w 112"/>
                <a:gd name="T21" fmla="*/ 60 h 160"/>
                <a:gd name="T22" fmla="*/ 65 w 112"/>
                <a:gd name="T23" fmla="*/ 50 h 160"/>
                <a:gd name="T24" fmla="*/ 71 w 112"/>
                <a:gd name="T25" fmla="*/ 52 h 160"/>
                <a:gd name="T26" fmla="*/ 110 w 112"/>
                <a:gd name="T27" fmla="*/ 39 h 160"/>
                <a:gd name="T28" fmla="*/ 20 w 112"/>
                <a:gd name="T29" fmla="*/ 29 h 160"/>
                <a:gd name="T30" fmla="*/ 2 w 112"/>
                <a:gd name="T31" fmla="*/ 41 h 160"/>
                <a:gd name="T32" fmla="*/ 14 w 112"/>
                <a:gd name="T33" fmla="*/ 41 h 160"/>
                <a:gd name="T34" fmla="*/ 6 w 112"/>
                <a:gd name="T35" fmla="*/ 67 h 160"/>
                <a:gd name="T36" fmla="*/ 5 w 112"/>
                <a:gd name="T37" fmla="*/ 75 h 160"/>
                <a:gd name="T38" fmla="*/ 5 w 112"/>
                <a:gd name="T39"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60">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2" name="Freeform 193"/>
            <p:cNvSpPr/>
            <p:nvPr/>
          </p:nvSpPr>
          <p:spPr bwMode="auto">
            <a:xfrm>
              <a:off x="8591551" y="6591300"/>
              <a:ext cx="104775" cy="38100"/>
            </a:xfrm>
            <a:custGeom>
              <a:avLst/>
              <a:gdLst>
                <a:gd name="T0" fmla="*/ 31 w 60"/>
                <a:gd name="T1" fmla="*/ 0 h 22"/>
                <a:gd name="T2" fmla="*/ 21 w 60"/>
                <a:gd name="T3" fmla="*/ 21 h 22"/>
                <a:gd name="T4" fmla="*/ 48 w 60"/>
                <a:gd name="T5" fmla="*/ 12 h 22"/>
                <a:gd name="T6" fmla="*/ 52 w 60"/>
                <a:gd name="T7" fmla="*/ 12 h 22"/>
                <a:gd name="T8" fmla="*/ 59 w 60"/>
                <a:gd name="T9" fmla="*/ 11 h 22"/>
                <a:gd name="T10" fmla="*/ 59 w 60"/>
                <a:gd name="T11" fmla="*/ 1 h 22"/>
                <a:gd name="T12" fmla="*/ 60 w 60"/>
                <a:gd name="T13" fmla="*/ 0 h 22"/>
                <a:gd name="T14" fmla="*/ 31 w 6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3" name="Freeform 194"/>
            <p:cNvSpPr/>
            <p:nvPr/>
          </p:nvSpPr>
          <p:spPr bwMode="auto">
            <a:xfrm>
              <a:off x="8772526" y="6591300"/>
              <a:ext cx="106363" cy="38100"/>
            </a:xfrm>
            <a:custGeom>
              <a:avLst/>
              <a:gdLst>
                <a:gd name="T0" fmla="*/ 2 w 61"/>
                <a:gd name="T1" fmla="*/ 11 h 22"/>
                <a:gd name="T2" fmla="*/ 8 w 61"/>
                <a:gd name="T3" fmla="*/ 12 h 22"/>
                <a:gd name="T4" fmla="*/ 12 w 61"/>
                <a:gd name="T5" fmla="*/ 12 h 22"/>
                <a:gd name="T6" fmla="*/ 40 w 61"/>
                <a:gd name="T7" fmla="*/ 21 h 22"/>
                <a:gd name="T8" fmla="*/ 29 w 61"/>
                <a:gd name="T9" fmla="*/ 0 h 22"/>
                <a:gd name="T10" fmla="*/ 1 w 61"/>
                <a:gd name="T11" fmla="*/ 0 h 22"/>
                <a:gd name="T12" fmla="*/ 1 w 61"/>
                <a:gd name="T13" fmla="*/ 1 h 22"/>
                <a:gd name="T14" fmla="*/ 2 w 61"/>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2">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4" name="Freeform 195"/>
            <p:cNvSpPr/>
            <p:nvPr/>
          </p:nvSpPr>
          <p:spPr bwMode="auto">
            <a:xfrm>
              <a:off x="8951913" y="6127750"/>
              <a:ext cx="258763" cy="488950"/>
            </a:xfrm>
            <a:custGeom>
              <a:avLst/>
              <a:gdLst>
                <a:gd name="T0" fmla="*/ 82 w 149"/>
                <a:gd name="T1" fmla="*/ 69 h 281"/>
                <a:gd name="T2" fmla="*/ 130 w 149"/>
                <a:gd name="T3" fmla="*/ 81 h 281"/>
                <a:gd name="T4" fmla="*/ 139 w 149"/>
                <a:gd name="T5" fmla="*/ 42 h 281"/>
                <a:gd name="T6" fmla="*/ 91 w 149"/>
                <a:gd name="T7" fmla="*/ 30 h 281"/>
                <a:gd name="T8" fmla="*/ 91 w 149"/>
                <a:gd name="T9" fmla="*/ 0 h 281"/>
                <a:gd name="T10" fmla="*/ 59 w 149"/>
                <a:gd name="T11" fmla="*/ 0 h 281"/>
                <a:gd name="T12" fmla="*/ 59 w 149"/>
                <a:gd name="T13" fmla="*/ 33 h 281"/>
                <a:gd name="T14" fmla="*/ 2 w 149"/>
                <a:gd name="T15" fmla="*/ 94 h 281"/>
                <a:gd name="T16" fmla="*/ 62 w 149"/>
                <a:gd name="T17" fmla="*/ 157 h 281"/>
                <a:gd name="T18" fmla="*/ 98 w 149"/>
                <a:gd name="T19" fmla="*/ 187 h 281"/>
                <a:gd name="T20" fmla="*/ 66 w 149"/>
                <a:gd name="T21" fmla="*/ 208 h 281"/>
                <a:gd name="T22" fmla="*/ 10 w 149"/>
                <a:gd name="T23" fmla="*/ 193 h 281"/>
                <a:gd name="T24" fmla="*/ 0 w 149"/>
                <a:gd name="T25" fmla="*/ 233 h 281"/>
                <a:gd name="T26" fmla="*/ 57 w 149"/>
                <a:gd name="T27" fmla="*/ 248 h 281"/>
                <a:gd name="T28" fmla="*/ 57 w 149"/>
                <a:gd name="T29" fmla="*/ 281 h 281"/>
                <a:gd name="T30" fmla="*/ 90 w 149"/>
                <a:gd name="T31" fmla="*/ 281 h 281"/>
                <a:gd name="T32" fmla="*/ 90 w 149"/>
                <a:gd name="T33" fmla="*/ 246 h 281"/>
                <a:gd name="T34" fmla="*/ 149 w 149"/>
                <a:gd name="T35" fmla="*/ 182 h 281"/>
                <a:gd name="T36" fmla="*/ 93 w 149"/>
                <a:gd name="T37" fmla="*/ 118 h 281"/>
                <a:gd name="T38" fmla="*/ 53 w 149"/>
                <a:gd name="T39" fmla="*/ 88 h 281"/>
                <a:gd name="T40" fmla="*/ 82 w 149"/>
                <a:gd name="T41" fmla="*/ 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281">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5" name="Freeform 196"/>
            <p:cNvSpPr/>
            <p:nvPr/>
          </p:nvSpPr>
          <p:spPr bwMode="auto">
            <a:xfrm>
              <a:off x="9061451" y="6076950"/>
              <a:ext cx="90488" cy="90488"/>
            </a:xfrm>
            <a:custGeom>
              <a:avLst/>
              <a:gdLst>
                <a:gd name="T0" fmla="*/ 10 w 52"/>
                <a:gd name="T1" fmla="*/ 0 h 52"/>
                <a:gd name="T2" fmla="*/ 0 w 52"/>
                <a:gd name="T3" fmla="*/ 18 h 52"/>
                <a:gd name="T4" fmla="*/ 35 w 52"/>
                <a:gd name="T5" fmla="*/ 17 h 52"/>
                <a:gd name="T6" fmla="*/ 34 w 52"/>
                <a:gd name="T7" fmla="*/ 40 h 52"/>
                <a:gd name="T8" fmla="*/ 40 w 52"/>
                <a:gd name="T9" fmla="*/ 45 h 52"/>
                <a:gd name="T10" fmla="*/ 47 w 52"/>
                <a:gd name="T11" fmla="*/ 38 h 52"/>
                <a:gd name="T12" fmla="*/ 10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26" name="Freeform 368"/>
          <p:cNvSpPr/>
          <p:nvPr/>
        </p:nvSpPr>
        <p:spPr bwMode="auto">
          <a:xfrm>
            <a:off x="1586202" y="2591381"/>
            <a:ext cx="284106" cy="286781"/>
          </a:xfrm>
          <a:custGeom>
            <a:avLst/>
            <a:gdLst>
              <a:gd name="T0" fmla="*/ 48 w 48"/>
              <a:gd name="T1" fmla="*/ 2 h 48"/>
              <a:gd name="T2" fmla="*/ 41 w 48"/>
              <a:gd name="T3" fmla="*/ 43 h 48"/>
              <a:gd name="T4" fmla="*/ 40 w 48"/>
              <a:gd name="T5" fmla="*/ 44 h 48"/>
              <a:gd name="T6" fmla="*/ 39 w 48"/>
              <a:gd name="T7" fmla="*/ 44 h 48"/>
              <a:gd name="T8" fmla="*/ 39 w 48"/>
              <a:gd name="T9" fmla="*/ 44 h 48"/>
              <a:gd name="T10" fmla="*/ 26 w 48"/>
              <a:gd name="T11" fmla="*/ 39 h 48"/>
              <a:gd name="T12" fmla="*/ 20 w 48"/>
              <a:gd name="T13" fmla="*/ 47 h 48"/>
              <a:gd name="T14" fmla="*/ 19 w 48"/>
              <a:gd name="T15" fmla="*/ 48 h 48"/>
              <a:gd name="T16" fmla="*/ 18 w 48"/>
              <a:gd name="T17" fmla="*/ 48 h 48"/>
              <a:gd name="T18" fmla="*/ 17 w 48"/>
              <a:gd name="T19" fmla="*/ 46 h 48"/>
              <a:gd name="T20" fmla="*/ 17 w 48"/>
              <a:gd name="T21" fmla="*/ 37 h 48"/>
              <a:gd name="T22" fmla="*/ 40 w 48"/>
              <a:gd name="T23" fmla="*/ 8 h 48"/>
              <a:gd name="T24" fmla="*/ 11 w 48"/>
              <a:gd name="T25" fmla="*/ 33 h 48"/>
              <a:gd name="T26" fmla="*/ 1 w 48"/>
              <a:gd name="T27" fmla="*/ 29 h 48"/>
              <a:gd name="T28" fmla="*/ 0 w 48"/>
              <a:gd name="T29" fmla="*/ 27 h 48"/>
              <a:gd name="T30" fmla="*/ 1 w 48"/>
              <a:gd name="T31" fmla="*/ 26 h 48"/>
              <a:gd name="T32" fmla="*/ 45 w 48"/>
              <a:gd name="T33" fmla="*/ 0 h 48"/>
              <a:gd name="T34" fmla="*/ 46 w 48"/>
              <a:gd name="T35" fmla="*/ 0 h 48"/>
              <a:gd name="T36" fmla="*/ 47 w 48"/>
              <a:gd name="T37" fmla="*/ 0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chemeClr val="accent1"/>
          </a:solidFill>
          <a:ln>
            <a:noFill/>
          </a:ln>
          <a:effectLst>
            <a:innerShdw blurRad="63500" dist="50800" dir="13500000">
              <a:prstClr val="black">
                <a:alpha val="50000"/>
              </a:prstClr>
            </a:innerShdw>
          </a:effectLst>
        </p:spPr>
        <p:txBody>
          <a:bodyPr vert="horz" wrap="square" lIns="68571" tIns="34285" rIns="68571" bIns="34285" numCol="1" anchor="t" anchorCtr="0" compatLnSpc="1"/>
          <a:lstStyle/>
          <a:p>
            <a:endParaRPr lang="id-ID">
              <a:solidFill>
                <a:prstClr val="black"/>
              </a:solidFill>
            </a:endParaRPr>
          </a:p>
        </p:txBody>
      </p:sp>
      <p:sp>
        <p:nvSpPr>
          <p:cNvPr id="27" name="Freeform 336"/>
          <p:cNvSpPr>
            <a:spLocks noEditPoints="1"/>
          </p:cNvSpPr>
          <p:nvPr/>
        </p:nvSpPr>
        <p:spPr bwMode="auto">
          <a:xfrm>
            <a:off x="3451620" y="2236827"/>
            <a:ext cx="253453" cy="253598"/>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accent2"/>
          </a:solidFill>
          <a:ln>
            <a:noFill/>
          </a:ln>
          <a:effectLst>
            <a:innerShdw blurRad="63500" dist="50800" dir="13500000">
              <a:prstClr val="black">
                <a:alpha val="50000"/>
              </a:prstClr>
            </a:innerShdw>
          </a:effectLst>
        </p:spPr>
        <p:txBody>
          <a:bodyPr vert="horz" wrap="square" lIns="68571" tIns="34285" rIns="68571" bIns="34285" numCol="1" anchor="t" anchorCtr="0" compatLnSpc="1"/>
          <a:lstStyle/>
          <a:p>
            <a:endParaRPr lang="id-ID">
              <a:solidFill>
                <a:prstClr val="black"/>
              </a:solidFill>
            </a:endParaRPr>
          </a:p>
        </p:txBody>
      </p:sp>
      <p:sp>
        <p:nvSpPr>
          <p:cNvPr id="28" name="Freeform 261"/>
          <p:cNvSpPr>
            <a:spLocks noEditPoints="1"/>
          </p:cNvSpPr>
          <p:nvPr/>
        </p:nvSpPr>
        <p:spPr bwMode="auto">
          <a:xfrm>
            <a:off x="5228981" y="1902649"/>
            <a:ext cx="304587" cy="240601"/>
          </a:xfrm>
          <a:custGeom>
            <a:avLst/>
            <a:gdLst>
              <a:gd name="T0" fmla="*/ 47 w 48"/>
              <a:gd name="T1" fmla="*/ 15 h 38"/>
              <a:gd name="T2" fmla="*/ 33 w 48"/>
              <a:gd name="T3" fmla="*/ 33 h 38"/>
              <a:gd name="T4" fmla="*/ 21 w 48"/>
              <a:gd name="T5" fmla="*/ 36 h 38"/>
              <a:gd name="T6" fmla="*/ 14 w 48"/>
              <a:gd name="T7" fmla="*/ 34 h 38"/>
              <a:gd name="T8" fmla="*/ 9 w 48"/>
              <a:gd name="T9" fmla="*/ 32 h 38"/>
              <a:gd name="T10" fmla="*/ 3 w 48"/>
              <a:gd name="T11" fmla="*/ 38 h 38"/>
              <a:gd name="T12" fmla="*/ 0 w 48"/>
              <a:gd name="T13" fmla="*/ 36 h 38"/>
              <a:gd name="T14" fmla="*/ 0 w 48"/>
              <a:gd name="T15" fmla="*/ 34 h 38"/>
              <a:gd name="T16" fmla="*/ 5 w 48"/>
              <a:gd name="T17" fmla="*/ 28 h 38"/>
              <a:gd name="T18" fmla="*/ 4 w 48"/>
              <a:gd name="T19" fmla="*/ 26 h 38"/>
              <a:gd name="T20" fmla="*/ 4 w 48"/>
              <a:gd name="T21" fmla="*/ 23 h 38"/>
              <a:gd name="T22" fmla="*/ 19 w 48"/>
              <a:gd name="T23" fmla="*/ 6 h 38"/>
              <a:gd name="T24" fmla="*/ 39 w 48"/>
              <a:gd name="T25" fmla="*/ 2 h 38"/>
              <a:gd name="T26" fmla="*/ 44 w 48"/>
              <a:gd name="T27" fmla="*/ 0 h 38"/>
              <a:gd name="T28" fmla="*/ 48 w 48"/>
              <a:gd name="T29" fmla="*/ 10 h 38"/>
              <a:gd name="T30" fmla="*/ 47 w 48"/>
              <a:gd name="T31" fmla="*/ 15 h 38"/>
              <a:gd name="T32" fmla="*/ 33 w 48"/>
              <a:gd name="T33" fmla="*/ 14 h 38"/>
              <a:gd name="T34" fmla="*/ 11 w 48"/>
              <a:gd name="T35" fmla="*/ 24 h 38"/>
              <a:gd name="T36" fmla="*/ 10 w 48"/>
              <a:gd name="T37" fmla="*/ 26 h 38"/>
              <a:gd name="T38" fmla="*/ 12 w 48"/>
              <a:gd name="T39" fmla="*/ 27 h 38"/>
              <a:gd name="T40" fmla="*/ 13 w 48"/>
              <a:gd name="T41" fmla="*/ 27 h 38"/>
              <a:gd name="T42" fmla="*/ 17 w 48"/>
              <a:gd name="T43" fmla="*/ 23 h 38"/>
              <a:gd name="T44" fmla="*/ 33 w 48"/>
              <a:gd name="T45" fmla="*/ 17 h 38"/>
              <a:gd name="T46" fmla="*/ 34 w 48"/>
              <a:gd name="T47" fmla="*/ 15 h 38"/>
              <a:gd name="T48" fmla="*/ 33 w 48"/>
              <a:gd name="T4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8">
                <a:moveTo>
                  <a:pt x="47" y="15"/>
                </a:moveTo>
                <a:cubicBezTo>
                  <a:pt x="46" y="24"/>
                  <a:pt x="40" y="29"/>
                  <a:pt x="33" y="33"/>
                </a:cubicBezTo>
                <a:cubicBezTo>
                  <a:pt x="29" y="34"/>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4" y="26"/>
                </a:cubicBezTo>
                <a:cubicBezTo>
                  <a:pt x="4" y="25"/>
                  <a:pt x="4" y="24"/>
                  <a:pt x="4" y="23"/>
                </a:cubicBezTo>
                <a:cubicBezTo>
                  <a:pt x="4" y="14"/>
                  <a:pt x="11" y="8"/>
                  <a:pt x="19" y="6"/>
                </a:cubicBezTo>
                <a:cubicBezTo>
                  <a:pt x="24" y="4"/>
                  <a:pt x="36" y="6"/>
                  <a:pt x="39" y="2"/>
                </a:cubicBezTo>
                <a:cubicBezTo>
                  <a:pt x="41" y="1"/>
                  <a:pt x="42" y="0"/>
                  <a:pt x="44" y="0"/>
                </a:cubicBezTo>
                <a:cubicBezTo>
                  <a:pt x="47" y="0"/>
                  <a:pt x="48" y="8"/>
                  <a:pt x="48" y="10"/>
                </a:cubicBezTo>
                <a:cubicBezTo>
                  <a:pt x="48" y="12"/>
                  <a:pt x="48" y="13"/>
                  <a:pt x="47" y="15"/>
                </a:cubicBezTo>
                <a:close/>
                <a:moveTo>
                  <a:pt x="33" y="14"/>
                </a:moveTo>
                <a:cubicBezTo>
                  <a:pt x="23" y="14"/>
                  <a:pt x="17" y="18"/>
                  <a:pt x="11" y="24"/>
                </a:cubicBezTo>
                <a:cubicBezTo>
                  <a:pt x="10" y="25"/>
                  <a:pt x="10" y="25"/>
                  <a:pt x="10" y="26"/>
                </a:cubicBezTo>
                <a:cubicBezTo>
                  <a:pt x="10" y="27"/>
                  <a:pt x="11" y="27"/>
                  <a:pt x="12" y="27"/>
                </a:cubicBezTo>
                <a:cubicBezTo>
                  <a:pt x="12" y="27"/>
                  <a:pt x="13" y="27"/>
                  <a:pt x="13" y="27"/>
                </a:cubicBezTo>
                <a:cubicBezTo>
                  <a:pt x="14" y="26"/>
                  <a:pt x="16" y="24"/>
                  <a:pt x="17" y="23"/>
                </a:cubicBezTo>
                <a:cubicBezTo>
                  <a:pt x="22" y="19"/>
                  <a:pt x="26" y="17"/>
                  <a:pt x="33" y="17"/>
                </a:cubicBezTo>
                <a:cubicBezTo>
                  <a:pt x="33" y="17"/>
                  <a:pt x="34" y="16"/>
                  <a:pt x="34" y="15"/>
                </a:cubicBezTo>
                <a:cubicBezTo>
                  <a:pt x="34" y="14"/>
                  <a:pt x="33" y="14"/>
                  <a:pt x="33" y="14"/>
                </a:cubicBezTo>
                <a:close/>
              </a:path>
            </a:pathLst>
          </a:custGeom>
          <a:solidFill>
            <a:schemeClr val="accent3"/>
          </a:solidFill>
          <a:ln>
            <a:noFill/>
          </a:ln>
          <a:effectLst>
            <a:innerShdw blurRad="63500" dist="50800" dir="13500000">
              <a:prstClr val="black">
                <a:alpha val="50000"/>
              </a:prstClr>
            </a:innerShdw>
          </a:effectLst>
        </p:spPr>
        <p:txBody>
          <a:bodyPr vert="horz" wrap="square" lIns="68571" tIns="34285" rIns="68571" bIns="34285" numCol="1" anchor="t" anchorCtr="0" compatLnSpc="1"/>
          <a:lstStyle/>
          <a:p>
            <a:endParaRPr lang="id-ID">
              <a:solidFill>
                <a:prstClr val="black"/>
              </a:solidFill>
            </a:endParaRPr>
          </a:p>
        </p:txBody>
      </p:sp>
      <p:sp>
        <p:nvSpPr>
          <p:cNvPr id="29" name="TextBox 7"/>
          <p:cNvSpPr>
            <a:spLocks noChangeArrowheads="1"/>
          </p:cNvSpPr>
          <p:nvPr/>
        </p:nvSpPr>
        <p:spPr bwMode="auto">
          <a:xfrm>
            <a:off x="1402734" y="3604697"/>
            <a:ext cx="91786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0" name="圆角矩形 29"/>
          <p:cNvSpPr/>
          <p:nvPr/>
        </p:nvSpPr>
        <p:spPr>
          <a:xfrm>
            <a:off x="1244369" y="3544952"/>
            <a:ext cx="1234592" cy="350392"/>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rgbClr val="0070C0"/>
              </a:solidFill>
            </a:endParaRPr>
          </a:p>
        </p:txBody>
      </p:sp>
      <p:sp>
        <p:nvSpPr>
          <p:cNvPr id="31" name="文本框 49"/>
          <p:cNvSpPr txBox="1"/>
          <p:nvPr/>
        </p:nvSpPr>
        <p:spPr>
          <a:xfrm>
            <a:off x="1170508" y="3949367"/>
            <a:ext cx="1362446" cy="429338"/>
          </a:xfrm>
          <a:prstGeom prst="rect">
            <a:avLst/>
          </a:prstGeom>
          <a:noFill/>
          <a:effectLst/>
        </p:spPr>
        <p:txBody>
          <a:bodyPr wrap="square" lIns="68571" tIns="34285" rIns="68571" bIns="34285" rtlCol="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32" name="TextBox 7"/>
          <p:cNvSpPr>
            <a:spLocks noChangeArrowheads="1"/>
          </p:cNvSpPr>
          <p:nvPr/>
        </p:nvSpPr>
        <p:spPr bwMode="auto">
          <a:xfrm>
            <a:off x="3225812" y="3226538"/>
            <a:ext cx="91786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3" name="圆角矩形 32"/>
          <p:cNvSpPr/>
          <p:nvPr/>
        </p:nvSpPr>
        <p:spPr>
          <a:xfrm>
            <a:off x="3067448" y="3166794"/>
            <a:ext cx="1234592" cy="350392"/>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rgbClr val="0070C0"/>
              </a:solidFill>
            </a:endParaRPr>
          </a:p>
        </p:txBody>
      </p:sp>
      <p:sp>
        <p:nvSpPr>
          <p:cNvPr id="34" name="文本框 49"/>
          <p:cNvSpPr txBox="1"/>
          <p:nvPr/>
        </p:nvSpPr>
        <p:spPr>
          <a:xfrm>
            <a:off x="2993586" y="3571208"/>
            <a:ext cx="1362446" cy="429338"/>
          </a:xfrm>
          <a:prstGeom prst="rect">
            <a:avLst/>
          </a:prstGeom>
          <a:noFill/>
          <a:effectLst/>
        </p:spPr>
        <p:txBody>
          <a:bodyPr wrap="square" lIns="68571" tIns="34285" rIns="68571" bIns="34285" rtlCol="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35" name="TextBox 7"/>
          <p:cNvSpPr>
            <a:spLocks noChangeArrowheads="1"/>
          </p:cNvSpPr>
          <p:nvPr/>
        </p:nvSpPr>
        <p:spPr bwMode="auto">
          <a:xfrm>
            <a:off x="5061538" y="2893327"/>
            <a:ext cx="91786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6" name="圆角矩形 35"/>
          <p:cNvSpPr/>
          <p:nvPr/>
        </p:nvSpPr>
        <p:spPr>
          <a:xfrm>
            <a:off x="4903174" y="2833583"/>
            <a:ext cx="1234592" cy="350392"/>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rgbClr val="0070C0"/>
              </a:solidFill>
            </a:endParaRPr>
          </a:p>
        </p:txBody>
      </p:sp>
      <p:sp>
        <p:nvSpPr>
          <p:cNvPr id="37" name="文本框 49"/>
          <p:cNvSpPr txBox="1"/>
          <p:nvPr/>
        </p:nvSpPr>
        <p:spPr>
          <a:xfrm>
            <a:off x="4829312" y="3237998"/>
            <a:ext cx="1362446" cy="429338"/>
          </a:xfrm>
          <a:prstGeom prst="rect">
            <a:avLst/>
          </a:prstGeom>
          <a:noFill/>
          <a:effectLst/>
        </p:spPr>
        <p:txBody>
          <a:bodyPr wrap="square" lIns="68571" tIns="34285" rIns="68571" bIns="34285" rtlCol="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38" name="TextBox 7"/>
          <p:cNvSpPr>
            <a:spLocks noChangeArrowheads="1"/>
          </p:cNvSpPr>
          <p:nvPr/>
        </p:nvSpPr>
        <p:spPr bwMode="auto">
          <a:xfrm>
            <a:off x="6909912" y="2461146"/>
            <a:ext cx="91786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9" name="圆角矩形 38"/>
          <p:cNvSpPr/>
          <p:nvPr/>
        </p:nvSpPr>
        <p:spPr>
          <a:xfrm>
            <a:off x="6751547" y="2401402"/>
            <a:ext cx="1234592" cy="350392"/>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rgbClr val="0070C0"/>
              </a:solidFill>
            </a:endParaRPr>
          </a:p>
        </p:txBody>
      </p:sp>
      <p:sp>
        <p:nvSpPr>
          <p:cNvPr id="40" name="文本框 49"/>
          <p:cNvSpPr txBox="1"/>
          <p:nvPr/>
        </p:nvSpPr>
        <p:spPr>
          <a:xfrm>
            <a:off x="6677685" y="2805816"/>
            <a:ext cx="1362446" cy="429338"/>
          </a:xfrm>
          <a:prstGeom prst="rect">
            <a:avLst/>
          </a:prstGeom>
          <a:noFill/>
          <a:effectLst/>
        </p:spPr>
        <p:txBody>
          <a:bodyPr wrap="square" lIns="68571" tIns="34285" rIns="68571" bIns="34285" rtlCol="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41" name="TextBox 13"/>
          <p:cNvSpPr txBox="1"/>
          <p:nvPr/>
        </p:nvSpPr>
        <p:spPr>
          <a:xfrm flipH="1">
            <a:off x="850966" y="897841"/>
            <a:ext cx="2089636" cy="253902"/>
          </a:xfrm>
          <a:prstGeom prst="rect">
            <a:avLst/>
          </a:prstGeom>
          <a:noFill/>
          <a:ln>
            <a:noFill/>
          </a:ln>
        </p:spPr>
        <p:txBody>
          <a:bodyPr wrap="square" lIns="68566" tIns="34283" rIns="68566" bIns="34283">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spcBef>
                <a:spcPct val="0"/>
              </a:spcBef>
              <a:buFont typeface="Arial" panose="020B0604020202020204" pitchFamily="34" charset="0"/>
              <a:buNone/>
            </a:pPr>
            <a:r>
              <a:rPr lang="zh-CN" altLang="en-US" sz="1200" b="0" dirty="0">
                <a:solidFill>
                  <a:schemeClr val="tx1">
                    <a:lumMod val="75000"/>
                    <a:lumOff val="25000"/>
                  </a:schemeClr>
                </a:solidFill>
                <a:cs typeface="Arial" panose="020B0604020202020204" pitchFamily="34" charset="0"/>
              </a:rPr>
              <a:t>点击输入标题</a:t>
            </a:r>
          </a:p>
        </p:txBody>
      </p:sp>
      <p:sp>
        <p:nvSpPr>
          <p:cNvPr id="42" name="TextBox 14"/>
          <p:cNvSpPr txBox="1"/>
          <p:nvPr/>
        </p:nvSpPr>
        <p:spPr>
          <a:xfrm>
            <a:off x="850966" y="1171414"/>
            <a:ext cx="3937002" cy="609387"/>
          </a:xfrm>
          <a:prstGeom prst="rect">
            <a:avLst/>
          </a:prstGeom>
          <a:noFill/>
        </p:spPr>
        <p:txBody>
          <a:bodyPr wrap="square" lIns="68571" tIns="34285" rIns="68571" bIns="34285"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
        <p:nvSpPr>
          <p:cNvPr id="43" name="TextBox 42"/>
          <p:cNvSpPr txBox="1"/>
          <p:nvPr/>
        </p:nvSpPr>
        <p:spPr>
          <a:xfrm>
            <a:off x="10133170" y="5273677"/>
            <a:ext cx="830979" cy="346239"/>
          </a:xfrm>
          <a:prstGeom prst="rect">
            <a:avLst/>
          </a:prstGeom>
          <a:noFill/>
        </p:spPr>
        <p:txBody>
          <a:bodyPr wrap="none" lIns="68571" tIns="34285" rIns="68571" bIns="34285" rtlCol="0">
            <a:spAutoFit/>
          </a:bodyPr>
          <a:lstStyle/>
          <a:p>
            <a:r>
              <a:rPr lang="zh-CN" altLang="en-US" dirty="0"/>
              <a:t>延时符</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down)">
                                      <p:cBhvr>
                                        <p:cTn id="75" dur="500"/>
                                        <p:tgtEl>
                                          <p:spTgt spid="36"/>
                                        </p:tgtEl>
                                      </p:cBhvr>
                                    </p:animEffect>
                                  </p:childTnLst>
                                </p:cTn>
                              </p:par>
                            </p:childTnLst>
                          </p:cTn>
                        </p:par>
                        <p:par>
                          <p:cTn id="76" fill="hold">
                            <p:stCondLst>
                              <p:cond delay="9000"/>
                            </p:stCondLst>
                            <p:childTnLst>
                              <p:par>
                                <p:cTn id="77" presetID="53" presetClass="entr" presetSubtype="16"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53" presetClass="entr" presetSubtype="16"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p:cTn id="91" dur="500" fill="hold"/>
                                        <p:tgtEl>
                                          <p:spTgt spid="3"/>
                                        </p:tgtEl>
                                        <p:attrNameLst>
                                          <p:attrName>ppt_w</p:attrName>
                                        </p:attrNameLst>
                                      </p:cBhvr>
                                      <p:tavLst>
                                        <p:tav tm="0">
                                          <p:val>
                                            <p:fltVal val="0"/>
                                          </p:val>
                                        </p:tav>
                                        <p:tav tm="100000">
                                          <p:val>
                                            <p:strVal val="#ppt_w"/>
                                          </p:val>
                                        </p:tav>
                                      </p:tavLst>
                                    </p:anim>
                                    <p:anim calcmode="lin" valueType="num">
                                      <p:cBhvr>
                                        <p:cTn id="92" dur="500" fill="hold"/>
                                        <p:tgtEl>
                                          <p:spTgt spid="3"/>
                                        </p:tgtEl>
                                        <p:attrNameLst>
                                          <p:attrName>ppt_h</p:attrName>
                                        </p:attrNameLst>
                                      </p:cBhvr>
                                      <p:tavLst>
                                        <p:tav tm="0">
                                          <p:val>
                                            <p:fltVal val="0"/>
                                          </p:val>
                                        </p:tav>
                                        <p:tav tm="100000">
                                          <p:val>
                                            <p:strVal val="#ppt_h"/>
                                          </p:val>
                                        </p:tav>
                                      </p:tavLst>
                                    </p:anim>
                                    <p:animEffect transition="in" filter="fade">
                                      <p:cBhvr>
                                        <p:cTn id="93" dur="500"/>
                                        <p:tgtEl>
                                          <p:spTgt spid="3"/>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1000"/>
                                        <p:tgtEl>
                                          <p:spTgt spid="14"/>
                                        </p:tgtEl>
                                      </p:cBhvr>
                                    </p:animEffect>
                                    <p:anim calcmode="lin" valueType="num">
                                      <p:cBhvr>
                                        <p:cTn id="98" dur="1000" fill="hold"/>
                                        <p:tgtEl>
                                          <p:spTgt spid="14"/>
                                        </p:tgtEl>
                                        <p:attrNameLst>
                                          <p:attrName>ppt_x</p:attrName>
                                        </p:attrNameLst>
                                      </p:cBhvr>
                                      <p:tavLst>
                                        <p:tav tm="0">
                                          <p:val>
                                            <p:strVal val="#ppt_x"/>
                                          </p:val>
                                        </p:tav>
                                        <p:tav tm="100000">
                                          <p:val>
                                            <p:strVal val="#ppt_x"/>
                                          </p:val>
                                        </p:tav>
                                      </p:tavLst>
                                    </p:anim>
                                    <p:anim calcmode="lin" valueType="num">
                                      <p:cBhvr>
                                        <p:cTn id="99" dur="1000" fill="hold"/>
                                        <p:tgtEl>
                                          <p:spTgt spid="14"/>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down)">
                                      <p:cBhvr>
                                        <p:cTn id="103" dur="500"/>
                                        <p:tgtEl>
                                          <p:spTgt spid="39"/>
                                        </p:tgtEl>
                                      </p:cBhvr>
                                    </p:animEffect>
                                  </p:childTnLst>
                                </p:cTn>
                              </p:par>
                            </p:childTnLst>
                          </p:cTn>
                        </p:par>
                        <p:par>
                          <p:cTn id="104" fill="hold">
                            <p:stCondLst>
                              <p:cond delay="1250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1000"/>
                                        <p:tgtEl>
                                          <p:spTgt spid="40"/>
                                        </p:tgtEl>
                                      </p:cBhvr>
                                    </p:animEffect>
                                    <p:anim calcmode="lin" valueType="num">
                                      <p:cBhvr>
                                        <p:cTn id="114" dur="1000" fill="hold"/>
                                        <p:tgtEl>
                                          <p:spTgt spid="40"/>
                                        </p:tgtEl>
                                        <p:attrNameLst>
                                          <p:attrName>ppt_x</p:attrName>
                                        </p:attrNameLst>
                                      </p:cBhvr>
                                      <p:tavLst>
                                        <p:tav tm="0">
                                          <p:val>
                                            <p:strVal val="#ppt_x"/>
                                          </p:val>
                                        </p:tav>
                                        <p:tav tm="100000">
                                          <p:val>
                                            <p:strVal val="#ppt_x"/>
                                          </p:val>
                                        </p:tav>
                                      </p:tavLst>
                                    </p:anim>
                                    <p:anim calcmode="lin" valueType="num">
                                      <p:cBhvr>
                                        <p:cTn id="115" dur="1000" fill="hold"/>
                                        <p:tgtEl>
                                          <p:spTgt spid="40"/>
                                        </p:tgtEl>
                                        <p:attrNameLst>
                                          <p:attrName>ppt_y</p:attrName>
                                        </p:attrNameLst>
                                      </p:cBhvr>
                                      <p:tavLst>
                                        <p:tav tm="0">
                                          <p:val>
                                            <p:strVal val="#ppt_y+.1"/>
                                          </p:val>
                                        </p:tav>
                                        <p:tav tm="100000">
                                          <p:val>
                                            <p:strVal val="#ppt_y"/>
                                          </p:val>
                                        </p:tav>
                                      </p:tavLst>
                                    </p:anim>
                                  </p:childTnLst>
                                </p:cTn>
                              </p:par>
                              <p:par>
                                <p:cTn id="116" presetID="10" presetClass="entr" presetSubtype="0" fill="hold" grpId="0" nodeType="withEffect">
                                  <p:stCondLst>
                                    <p:cond delay="1000"/>
                                  </p:stCondLst>
                                  <p:iterate type="lt">
                                    <p:tmPct val="10000"/>
                                  </p:iterate>
                                  <p:childTnLst>
                                    <p:set>
                                      <p:cBhvr>
                                        <p:cTn id="117" dur="1" fill="hold">
                                          <p:stCondLst>
                                            <p:cond delay="0"/>
                                          </p:stCondLst>
                                        </p:cTn>
                                        <p:tgtEl>
                                          <p:spTgt spid="41"/>
                                        </p:tgtEl>
                                        <p:attrNameLst>
                                          <p:attrName>style.visibility</p:attrName>
                                        </p:attrNameLst>
                                      </p:cBhvr>
                                      <p:to>
                                        <p:strVal val="visible"/>
                                      </p:to>
                                    </p:set>
                                    <p:animEffect transition="in" filter="fade">
                                      <p:cBhvr>
                                        <p:cTn id="118" dur="100"/>
                                        <p:tgtEl>
                                          <p:spTgt spid="41"/>
                                        </p:tgtEl>
                                      </p:cBhvr>
                                    </p:animEffect>
                                  </p:childTnLst>
                                </p:cTn>
                              </p:par>
                              <p:par>
                                <p:cTn id="119" presetID="10" presetClass="entr" presetSubtype="0" fill="hold" grpId="0" nodeType="withEffect">
                                  <p:stCondLst>
                                    <p:cond delay="1000"/>
                                  </p:stCondLst>
                                  <p:iterate type="lt">
                                    <p:tmPct val="10000"/>
                                  </p:iterate>
                                  <p:childTnLst>
                                    <p:set>
                                      <p:cBhvr>
                                        <p:cTn id="120" dur="1" fill="hold">
                                          <p:stCondLst>
                                            <p:cond delay="0"/>
                                          </p:stCondLst>
                                        </p:cTn>
                                        <p:tgtEl>
                                          <p:spTgt spid="42"/>
                                        </p:tgtEl>
                                        <p:attrNameLst>
                                          <p:attrName>style.visibility</p:attrName>
                                        </p:attrNameLst>
                                      </p:cBhvr>
                                      <p:to>
                                        <p:strVal val="visible"/>
                                      </p:to>
                                    </p:set>
                                    <p:animEffect transition="in" filter="fade">
                                      <p:cBhvr>
                                        <p:cTn id="121" dur="100"/>
                                        <p:tgtEl>
                                          <p:spTgt spid="42"/>
                                        </p:tgtEl>
                                      </p:cBhvr>
                                    </p:animEffect>
                                  </p:childTnLst>
                                </p:cTn>
                              </p:par>
                            </p:childTnLst>
                          </p:cTn>
                        </p:par>
                        <p:par>
                          <p:cTn id="122" fill="hold">
                            <p:stCondLst>
                              <p:cond delay="14770"/>
                            </p:stCondLst>
                            <p:childTnLst>
                              <p:par>
                                <p:cTn id="123" presetID="10" presetClass="entr" presetSubtype="0" fill="hold" grpId="0" nodeType="after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fade">
                                      <p:cBhvr>
                                        <p:cTn id="125" dur="1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6" grpId="0" animBg="1"/>
      <p:bldP spid="27" grpId="0" animBg="1"/>
      <p:bldP spid="28" grpId="0" animBg="1"/>
      <p:bldP spid="29" grpId="0"/>
      <p:bldP spid="30" grpId="0" animBg="1"/>
      <p:bldP spid="31" grpId="0"/>
      <p:bldP spid="32" grpId="0"/>
      <p:bldP spid="33" grpId="0" animBg="1"/>
      <p:bldP spid="34" grpId="0"/>
      <p:bldP spid="35" grpId="0"/>
      <p:bldP spid="36" grpId="0" animBg="1"/>
      <p:bldP spid="37" grpId="0"/>
      <p:bldP spid="38" grpId="0"/>
      <p:bldP spid="39" grpId="0" animBg="1"/>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直角三角形 15"/>
          <p:cNvSpPr/>
          <p:nvPr/>
        </p:nvSpPr>
        <p:spPr>
          <a:xfrm rot="16200000" flipV="1">
            <a:off x="3951994" y="-46302"/>
            <a:ext cx="1240013" cy="914117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7" name="直接连接符 30"/>
          <p:cNvCxnSpPr>
            <a:cxnSpLocks noChangeShapeType="1"/>
          </p:cNvCxnSpPr>
          <p:nvPr/>
        </p:nvCxnSpPr>
        <p:spPr bwMode="auto">
          <a:xfrm>
            <a:off x="1411" y="1060843"/>
            <a:ext cx="9141179" cy="0"/>
          </a:xfrm>
          <a:prstGeom prst="line">
            <a:avLst/>
          </a:prstGeom>
          <a:noFill/>
          <a:ln w="6350" cmpd="sng">
            <a:solidFill>
              <a:schemeClr val="bg1">
                <a:alpha val="50000"/>
              </a:schemeClr>
            </a:solidFill>
            <a:round/>
          </a:ln>
          <a:extLst>
            <a:ext uri="{909E8E84-426E-40DD-AFC4-6F175D3DCCD1}">
              <a14:hiddenFill xmlns:a14="http://schemas.microsoft.com/office/drawing/2010/main">
                <a:noFill/>
              </a14:hiddenFill>
            </a:ext>
          </a:extLst>
        </p:spPr>
      </p:cxnSp>
      <p:grpSp>
        <p:nvGrpSpPr>
          <p:cNvPr id="4" name="组合 25"/>
          <p:cNvGrpSpPr/>
          <p:nvPr/>
        </p:nvGrpSpPr>
        <p:grpSpPr bwMode="auto">
          <a:xfrm>
            <a:off x="4165781" y="3040094"/>
            <a:ext cx="1703306" cy="655176"/>
            <a:chOff x="3891" y="0"/>
            <a:chExt cx="2272957" cy="873867"/>
          </a:xfrm>
        </p:grpSpPr>
        <p:sp>
          <p:nvSpPr>
            <p:cNvPr id="27" name="文本框 66"/>
            <p:cNvSpPr txBox="1">
              <a:spLocks noChangeArrowheads="1"/>
            </p:cNvSpPr>
            <p:nvPr/>
          </p:nvSpPr>
          <p:spPr bwMode="auto">
            <a:xfrm>
              <a:off x="15071" y="0"/>
              <a:ext cx="2261777" cy="49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defTabSz="685800">
                <a:defRPr/>
              </a:pPr>
              <a:r>
                <a:rPr lang="zh-CN" altLang="en-US" b="1" dirty="0">
                  <a:solidFill>
                    <a:schemeClr val="accent2"/>
                  </a:solidFill>
                  <a:latin typeface="微软雅黑" panose="020B0503020204020204" pitchFamily="34" charset="-122"/>
                  <a:ea typeface="微软雅黑" panose="020B0503020204020204" pitchFamily="34" charset="-122"/>
                </a:rPr>
                <a:t>市场分析</a:t>
              </a:r>
              <a:endParaRPr lang="zh-CN" altLang="en-US" kern="0" dirty="0">
                <a:solidFill>
                  <a:schemeClr val="accent2"/>
                </a:solidFill>
                <a:latin typeface="微软雅黑" panose="020B0503020204020204" pitchFamily="34" charset="-122"/>
                <a:ea typeface="微软雅黑" panose="020B0503020204020204" pitchFamily="34" charset="-122"/>
              </a:endParaRPr>
            </a:p>
          </p:txBody>
        </p:sp>
        <p:sp>
          <p:nvSpPr>
            <p:cNvPr id="28" name="矩形 70"/>
            <p:cNvSpPr>
              <a:spLocks noChangeArrowheads="1"/>
            </p:cNvSpPr>
            <p:nvPr/>
          </p:nvSpPr>
          <p:spPr bwMode="auto">
            <a:xfrm>
              <a:off x="3891" y="504579"/>
              <a:ext cx="2268604" cy="3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9" name="矩形 26"/>
          <p:cNvSpPr>
            <a:spLocks noChangeArrowheads="1"/>
          </p:cNvSpPr>
          <p:nvPr/>
        </p:nvSpPr>
        <p:spPr bwMode="auto">
          <a:xfrm>
            <a:off x="3922210" y="3519991"/>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6"/>
          <p:cNvSpPr>
            <a:spLocks noChangeArrowheads="1"/>
          </p:cNvSpPr>
          <p:nvPr/>
        </p:nvSpPr>
        <p:spPr bwMode="auto">
          <a:xfrm>
            <a:off x="3922210" y="3771942"/>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26"/>
          <p:cNvSpPr>
            <a:spLocks noChangeArrowheads="1"/>
          </p:cNvSpPr>
          <p:nvPr/>
        </p:nvSpPr>
        <p:spPr bwMode="auto">
          <a:xfrm>
            <a:off x="5073982" y="3519991"/>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5073982" y="3771942"/>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436287" y="1387616"/>
            <a:ext cx="1215535" cy="1411234"/>
            <a:chOff x="5520831" y="2759122"/>
            <a:chExt cx="1709941" cy="1984515"/>
          </a:xfrm>
        </p:grpSpPr>
        <p:sp>
          <p:nvSpPr>
            <p:cNvPr id="18" name="Hexagon 4"/>
            <p:cNvSpPr/>
            <p:nvPr/>
          </p:nvSpPr>
          <p:spPr>
            <a:xfrm rot="5400000">
              <a:off x="5383544" y="2896409"/>
              <a:ext cx="1984515" cy="1709941"/>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anose="020B0604020202020204" pitchFamily="34" charset="0"/>
              </a:endParaRPr>
            </a:p>
          </p:txBody>
        </p:sp>
        <p:sp>
          <p:nvSpPr>
            <p:cNvPr id="19" name="Rectangle 35"/>
            <p:cNvSpPr>
              <a:spLocks noChangeArrowheads="1"/>
            </p:cNvSpPr>
            <p:nvPr/>
          </p:nvSpPr>
          <p:spPr bwMode="auto">
            <a:xfrm>
              <a:off x="5538498" y="3274960"/>
              <a:ext cx="1599710" cy="116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zh-CN" sz="2400" dirty="0">
                  <a:solidFill>
                    <a:schemeClr val="bg1"/>
                  </a:solidFill>
                  <a:ea typeface="微软雅黑" panose="020B0503020204020204" pitchFamily="34" charset="-122"/>
                </a:rPr>
                <a:t>PART 03</a:t>
              </a:r>
              <a:endParaRPr lang="zh-CN" altLang="en-US" sz="12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68194"/>
          <a:stretch>
            <a:fillRect/>
          </a:stretch>
        </p:blipFill>
        <p:spPr>
          <a:xfrm>
            <a:off x="4788025" y="3053669"/>
            <a:ext cx="4350300" cy="2075769"/>
          </a:xfrm>
          <a:prstGeom prst="rect">
            <a:avLst/>
          </a:prstGeom>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b="33905"/>
          <a:stretch>
            <a:fillRect/>
          </a:stretch>
        </p:blipFill>
        <p:spPr>
          <a:xfrm flipH="1">
            <a:off x="-1337266" y="-914906"/>
            <a:ext cx="4099358" cy="39514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3"/>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 calcmode="lin" valueType="num">
                                      <p:cBhvr>
                                        <p:cTn id="20" dur="500" fill="hold"/>
                                        <p:tgtEl>
                                          <p:spTgt spid="15"/>
                                        </p:tgtEl>
                                        <p:attrNameLst>
                                          <p:attrName>style.rotation</p:attrName>
                                        </p:attrNameLst>
                                      </p:cBhvr>
                                      <p:tavLst>
                                        <p:tav tm="0">
                                          <p:val>
                                            <p:fltVal val="90"/>
                                          </p:val>
                                        </p:tav>
                                        <p:tav tm="100000">
                                          <p:val>
                                            <p:fltVal val="0"/>
                                          </p:val>
                                        </p:tav>
                                      </p:tavLst>
                                    </p:anim>
                                    <p:animEffect transition="in" filter="fade">
                                      <p:cBhvr>
                                        <p:cTn id="21" dur="500"/>
                                        <p:tgtEl>
                                          <p:spTgt spid="15"/>
                                        </p:tgtEl>
                                      </p:cBhvr>
                                    </p:animEffect>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down)">
                                      <p:cBhvr>
                                        <p:cTn id="26" dur="500"/>
                                        <p:tgtEl>
                                          <p:spTgt spid="4"/>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600" fill="hold"/>
                                        <p:tgtEl>
                                          <p:spTgt spid="29"/>
                                        </p:tgtEl>
                                        <p:attrNameLst>
                                          <p:attrName>ppt_x</p:attrName>
                                        </p:attrNameLst>
                                      </p:cBhvr>
                                      <p:tavLst>
                                        <p:tav tm="0">
                                          <p:val>
                                            <p:strVal val="#ppt_x"/>
                                          </p:val>
                                        </p:tav>
                                        <p:tav tm="100000">
                                          <p:val>
                                            <p:strVal val="#ppt_x"/>
                                          </p:val>
                                        </p:tav>
                                      </p:tavLst>
                                    </p:anim>
                                    <p:anim calcmode="lin" valueType="num">
                                      <p:cBhvr additive="base">
                                        <p:cTn id="31" dur="6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600" fill="hold"/>
                                        <p:tgtEl>
                                          <p:spTgt spid="30"/>
                                        </p:tgtEl>
                                        <p:attrNameLst>
                                          <p:attrName>ppt_x</p:attrName>
                                        </p:attrNameLst>
                                      </p:cBhvr>
                                      <p:tavLst>
                                        <p:tav tm="0">
                                          <p:val>
                                            <p:strVal val="#ppt_x"/>
                                          </p:val>
                                        </p:tav>
                                        <p:tav tm="100000">
                                          <p:val>
                                            <p:strVal val="#ppt_x"/>
                                          </p:val>
                                        </p:tav>
                                      </p:tavLst>
                                    </p:anim>
                                    <p:anim calcmode="lin" valueType="num">
                                      <p:cBhvr additive="base">
                                        <p:cTn id="35" dur="60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600" fill="hold"/>
                                        <p:tgtEl>
                                          <p:spTgt spid="31"/>
                                        </p:tgtEl>
                                        <p:attrNameLst>
                                          <p:attrName>ppt_x</p:attrName>
                                        </p:attrNameLst>
                                      </p:cBhvr>
                                      <p:tavLst>
                                        <p:tav tm="0">
                                          <p:val>
                                            <p:strVal val="#ppt_x"/>
                                          </p:val>
                                        </p:tav>
                                        <p:tav tm="100000">
                                          <p:val>
                                            <p:strVal val="#ppt_x"/>
                                          </p:val>
                                        </p:tav>
                                      </p:tavLst>
                                    </p:anim>
                                    <p:anim calcmode="lin" valueType="num">
                                      <p:cBhvr additive="base">
                                        <p:cTn id="39" dur="600" fill="hold"/>
                                        <p:tgtEl>
                                          <p:spTgt spid="3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600" fill="hold"/>
                                        <p:tgtEl>
                                          <p:spTgt spid="32"/>
                                        </p:tgtEl>
                                        <p:attrNameLst>
                                          <p:attrName>ppt_x</p:attrName>
                                        </p:attrNameLst>
                                      </p:cBhvr>
                                      <p:tavLst>
                                        <p:tav tm="0">
                                          <p:val>
                                            <p:strVal val="#ppt_x"/>
                                          </p:val>
                                        </p:tav>
                                        <p:tav tm="100000">
                                          <p:val>
                                            <p:strVal val="#ppt_x"/>
                                          </p:val>
                                        </p:tav>
                                      </p:tavLst>
                                    </p:anim>
                                    <p:anim calcmode="lin" valueType="num">
                                      <p:cBhvr additive="base">
                                        <p:cTn id="43" dur="6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3178448" y="2477264"/>
            <a:ext cx="1060950" cy="1061278"/>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p>
        </p:txBody>
      </p:sp>
      <p:sp>
        <p:nvSpPr>
          <p:cNvPr id="10" name="椭圆 9"/>
          <p:cNvSpPr/>
          <p:nvPr/>
        </p:nvSpPr>
        <p:spPr>
          <a:xfrm>
            <a:off x="4794494" y="2477264"/>
            <a:ext cx="1060950" cy="1061278"/>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p>
        </p:txBody>
      </p:sp>
      <p:sp>
        <p:nvSpPr>
          <p:cNvPr id="11" name="椭圆 10"/>
          <p:cNvSpPr/>
          <p:nvPr/>
        </p:nvSpPr>
        <p:spPr>
          <a:xfrm>
            <a:off x="5477331" y="1835097"/>
            <a:ext cx="443372" cy="443509"/>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p>
        </p:txBody>
      </p:sp>
      <p:cxnSp>
        <p:nvCxnSpPr>
          <p:cNvPr id="12" name="直接连接符 11"/>
          <p:cNvCxnSpPr/>
          <p:nvPr/>
        </p:nvCxnSpPr>
        <p:spPr>
          <a:xfrm>
            <a:off x="4235512" y="3007903"/>
            <a:ext cx="5588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H="1">
            <a:off x="5848351" y="3016053"/>
            <a:ext cx="282810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flipH="1">
            <a:off x="566057" y="3016053"/>
            <a:ext cx="260948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 name="矩形 14"/>
          <p:cNvSpPr/>
          <p:nvPr/>
        </p:nvSpPr>
        <p:spPr>
          <a:xfrm>
            <a:off x="5997528" y="1820517"/>
            <a:ext cx="1574790" cy="284693"/>
          </a:xfrm>
          <a:prstGeom prst="rect">
            <a:avLst/>
          </a:prstGeom>
        </p:spPr>
        <p:txBody>
          <a:bodyPr wrap="non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16" name="矩形 15"/>
          <p:cNvSpPr/>
          <p:nvPr/>
        </p:nvSpPr>
        <p:spPr>
          <a:xfrm>
            <a:off x="6012160" y="2140496"/>
            <a:ext cx="1680865" cy="401648"/>
          </a:xfrm>
          <a:prstGeom prst="rect">
            <a:avLst/>
          </a:prstGeom>
        </p:spPr>
        <p:txBody>
          <a:bodyPr wrap="square" lIns="68580" tIns="34290" rIns="68580" bIns="3429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任务中遇见问题可以从外的问题和内的问题两方面考虑</a:t>
            </a:r>
          </a:p>
        </p:txBody>
      </p:sp>
      <p:sp>
        <p:nvSpPr>
          <p:cNvPr id="17" name="椭圆 16"/>
          <p:cNvSpPr/>
          <p:nvPr/>
        </p:nvSpPr>
        <p:spPr>
          <a:xfrm>
            <a:off x="5477331" y="3645571"/>
            <a:ext cx="443372" cy="443509"/>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p>
        </p:txBody>
      </p:sp>
      <p:sp>
        <p:nvSpPr>
          <p:cNvPr id="18" name="矩形 17"/>
          <p:cNvSpPr/>
          <p:nvPr/>
        </p:nvSpPr>
        <p:spPr>
          <a:xfrm>
            <a:off x="5997528" y="3656003"/>
            <a:ext cx="1574790" cy="284693"/>
          </a:xfrm>
          <a:prstGeom prst="rect">
            <a:avLst/>
          </a:prstGeom>
        </p:spPr>
        <p:txBody>
          <a:bodyPr wrap="non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19" name="矩形 18"/>
          <p:cNvSpPr/>
          <p:nvPr/>
        </p:nvSpPr>
        <p:spPr>
          <a:xfrm>
            <a:off x="6012160" y="3950971"/>
            <a:ext cx="1680865" cy="401648"/>
          </a:xfrm>
          <a:prstGeom prst="rect">
            <a:avLst/>
          </a:prstGeom>
        </p:spPr>
        <p:txBody>
          <a:bodyPr wrap="square" lIns="68580" tIns="34290" rIns="68580" bIns="3429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任务中遇见问题可以从外的问题和内的问题两方面考虑</a:t>
            </a:r>
          </a:p>
        </p:txBody>
      </p:sp>
      <p:sp>
        <p:nvSpPr>
          <p:cNvPr id="20" name="矩形 19"/>
          <p:cNvSpPr/>
          <p:nvPr/>
        </p:nvSpPr>
        <p:spPr>
          <a:xfrm>
            <a:off x="1604143" y="1753108"/>
            <a:ext cx="1574790" cy="284693"/>
          </a:xfrm>
          <a:prstGeom prst="rect">
            <a:avLst/>
          </a:prstGeom>
        </p:spPr>
        <p:txBody>
          <a:bodyPr wrap="non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21" name="矩形 20"/>
          <p:cNvSpPr/>
          <p:nvPr/>
        </p:nvSpPr>
        <p:spPr>
          <a:xfrm>
            <a:off x="1511660" y="2097514"/>
            <a:ext cx="1680865" cy="401648"/>
          </a:xfrm>
          <a:prstGeom prst="rect">
            <a:avLst/>
          </a:prstGeom>
        </p:spPr>
        <p:txBody>
          <a:bodyPr wrap="square" lIns="68580" tIns="34290" rIns="68580" bIns="3429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任务中遇见问题可以从外的问题和内的问题两方面考虑</a:t>
            </a:r>
          </a:p>
        </p:txBody>
      </p:sp>
      <p:sp>
        <p:nvSpPr>
          <p:cNvPr id="26" name="矩形 25"/>
          <p:cNvSpPr/>
          <p:nvPr/>
        </p:nvSpPr>
        <p:spPr>
          <a:xfrm>
            <a:off x="1547664" y="3619999"/>
            <a:ext cx="1574790" cy="284693"/>
          </a:xfrm>
          <a:prstGeom prst="rect">
            <a:avLst/>
          </a:prstGeom>
        </p:spPr>
        <p:txBody>
          <a:bodyPr wrap="non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27" name="矩形 26"/>
          <p:cNvSpPr/>
          <p:nvPr/>
        </p:nvSpPr>
        <p:spPr>
          <a:xfrm>
            <a:off x="1511660" y="3907989"/>
            <a:ext cx="1680865" cy="401648"/>
          </a:xfrm>
          <a:prstGeom prst="rect">
            <a:avLst/>
          </a:prstGeom>
        </p:spPr>
        <p:txBody>
          <a:bodyPr wrap="square" lIns="68580" tIns="34290" rIns="68580" bIns="3429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任务中遇见问题可以从外的问题和内的问题两方面考虑</a:t>
            </a:r>
          </a:p>
        </p:txBody>
      </p:sp>
      <p:sp>
        <p:nvSpPr>
          <p:cNvPr id="28" name="椭圆 27"/>
          <p:cNvSpPr/>
          <p:nvPr/>
        </p:nvSpPr>
        <p:spPr>
          <a:xfrm>
            <a:off x="3192525" y="1835097"/>
            <a:ext cx="443372" cy="443509"/>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p>
        </p:txBody>
      </p:sp>
      <p:sp>
        <p:nvSpPr>
          <p:cNvPr id="29" name="椭圆 28"/>
          <p:cNvSpPr/>
          <p:nvPr/>
        </p:nvSpPr>
        <p:spPr>
          <a:xfrm>
            <a:off x="3192525" y="3645571"/>
            <a:ext cx="443372" cy="443509"/>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p>
        </p:txBody>
      </p:sp>
      <p:sp>
        <p:nvSpPr>
          <p:cNvPr id="30" name="文本框 9"/>
          <p:cNvSpPr txBox="1"/>
          <p:nvPr/>
        </p:nvSpPr>
        <p:spPr>
          <a:xfrm>
            <a:off x="3287493" y="1869732"/>
            <a:ext cx="275556" cy="392536"/>
          </a:xfrm>
          <a:prstGeom prst="rect">
            <a:avLst/>
          </a:prstGeom>
          <a:noFill/>
        </p:spPr>
        <p:txBody>
          <a:bodyPr wrap="none" lIns="68580" tIns="34290" rIns="68580" bIns="34290" rtlCol="0" anchor="ctr">
            <a:spAutoFit/>
          </a:bodyPr>
          <a:lstStyle/>
          <a:p>
            <a:pPr algn="ctr"/>
            <a:r>
              <a:rPr lang="en-US" altLang="zh-CN" sz="2100" dirty="0">
                <a:solidFill>
                  <a:schemeClr val="bg1"/>
                </a:solidFill>
                <a:latin typeface="Impact" panose="020B0806030902050204" pitchFamily="34" charset="0"/>
                <a:ea typeface="汉仪菱心体简" pitchFamily="49" charset="-122"/>
              </a:rPr>
              <a:t>A</a:t>
            </a:r>
            <a:endParaRPr lang="zh-CN" altLang="en-US" sz="2100" dirty="0">
              <a:solidFill>
                <a:schemeClr val="bg1"/>
              </a:solidFill>
              <a:latin typeface="Impact" panose="020B0806030902050204" pitchFamily="34" charset="0"/>
              <a:ea typeface="汉仪菱心体简" pitchFamily="49" charset="-122"/>
            </a:endParaRPr>
          </a:p>
        </p:txBody>
      </p:sp>
      <p:sp>
        <p:nvSpPr>
          <p:cNvPr id="31" name="文本框 9"/>
          <p:cNvSpPr txBox="1"/>
          <p:nvPr/>
        </p:nvSpPr>
        <p:spPr>
          <a:xfrm>
            <a:off x="3270421" y="3671057"/>
            <a:ext cx="287579" cy="392536"/>
          </a:xfrm>
          <a:prstGeom prst="rect">
            <a:avLst/>
          </a:prstGeom>
          <a:noFill/>
        </p:spPr>
        <p:txBody>
          <a:bodyPr wrap="none" lIns="68580" tIns="34290" rIns="68580" bIns="34290" rtlCol="0" anchor="ctr">
            <a:spAutoFit/>
          </a:bodyPr>
          <a:lstStyle/>
          <a:p>
            <a:pPr algn="ctr"/>
            <a:r>
              <a:rPr lang="en-US" altLang="zh-CN" sz="2100" dirty="0">
                <a:solidFill>
                  <a:schemeClr val="bg1"/>
                </a:solidFill>
                <a:latin typeface="Impact" panose="020B0806030902050204" pitchFamily="34" charset="0"/>
                <a:ea typeface="汉仪菱心体简" pitchFamily="49" charset="-122"/>
              </a:rPr>
              <a:t>B</a:t>
            </a:r>
            <a:endParaRPr lang="zh-CN" altLang="en-US" sz="2100" dirty="0">
              <a:solidFill>
                <a:schemeClr val="bg1"/>
              </a:solidFill>
              <a:latin typeface="Impact" panose="020B0806030902050204" pitchFamily="34" charset="0"/>
              <a:ea typeface="汉仪菱心体简" pitchFamily="49" charset="-122"/>
            </a:endParaRPr>
          </a:p>
        </p:txBody>
      </p:sp>
      <p:sp>
        <p:nvSpPr>
          <p:cNvPr id="32" name="文本框 9"/>
          <p:cNvSpPr txBox="1"/>
          <p:nvPr/>
        </p:nvSpPr>
        <p:spPr>
          <a:xfrm>
            <a:off x="5556409" y="1869732"/>
            <a:ext cx="287579" cy="392536"/>
          </a:xfrm>
          <a:prstGeom prst="rect">
            <a:avLst/>
          </a:prstGeom>
          <a:noFill/>
        </p:spPr>
        <p:txBody>
          <a:bodyPr wrap="none" lIns="68580" tIns="34290" rIns="68580" bIns="34290" rtlCol="0" anchor="ctr">
            <a:spAutoFit/>
          </a:bodyPr>
          <a:lstStyle/>
          <a:p>
            <a:pPr algn="ctr"/>
            <a:r>
              <a:rPr lang="en-US" altLang="zh-CN" sz="2100" dirty="0">
                <a:solidFill>
                  <a:schemeClr val="bg1"/>
                </a:solidFill>
                <a:latin typeface="Impact" panose="020B0806030902050204" pitchFamily="34" charset="0"/>
                <a:ea typeface="汉仪菱心体简" pitchFamily="49" charset="-122"/>
              </a:rPr>
              <a:t>C</a:t>
            </a:r>
            <a:endParaRPr lang="zh-CN" altLang="en-US" sz="2100" dirty="0">
              <a:solidFill>
                <a:schemeClr val="bg1"/>
              </a:solidFill>
              <a:latin typeface="Impact" panose="020B0806030902050204" pitchFamily="34" charset="0"/>
              <a:ea typeface="汉仪菱心体简" pitchFamily="49" charset="-122"/>
            </a:endParaRPr>
          </a:p>
        </p:txBody>
      </p:sp>
      <p:sp>
        <p:nvSpPr>
          <p:cNvPr id="33" name="文本框 9"/>
          <p:cNvSpPr txBox="1"/>
          <p:nvPr/>
        </p:nvSpPr>
        <p:spPr>
          <a:xfrm>
            <a:off x="5556409" y="3671057"/>
            <a:ext cx="287579" cy="392536"/>
          </a:xfrm>
          <a:prstGeom prst="rect">
            <a:avLst/>
          </a:prstGeom>
          <a:noFill/>
        </p:spPr>
        <p:txBody>
          <a:bodyPr wrap="none" lIns="68580" tIns="34290" rIns="68580" bIns="34290" rtlCol="0" anchor="ctr">
            <a:spAutoFit/>
          </a:bodyPr>
          <a:lstStyle/>
          <a:p>
            <a:pPr algn="ctr"/>
            <a:r>
              <a:rPr lang="en-US" altLang="zh-CN" sz="2100" dirty="0">
                <a:solidFill>
                  <a:schemeClr val="bg1"/>
                </a:solidFill>
                <a:latin typeface="Impact" panose="020B0806030902050204" pitchFamily="34" charset="0"/>
                <a:ea typeface="汉仪菱心体简" pitchFamily="49" charset="-122"/>
              </a:rPr>
              <a:t>D</a:t>
            </a:r>
            <a:endParaRPr lang="zh-CN" altLang="en-US" sz="2100" dirty="0">
              <a:solidFill>
                <a:schemeClr val="bg1"/>
              </a:solidFill>
              <a:latin typeface="Impact" panose="020B0806030902050204" pitchFamily="34" charset="0"/>
              <a:ea typeface="汉仪菱心体简" pitchFamily="49" charset="-122"/>
            </a:endParaRPr>
          </a:p>
        </p:txBody>
      </p:sp>
      <p:sp>
        <p:nvSpPr>
          <p:cNvPr id="34" name="Freeform 532"/>
          <p:cNvSpPr/>
          <p:nvPr/>
        </p:nvSpPr>
        <p:spPr bwMode="auto">
          <a:xfrm>
            <a:off x="3484631" y="2778062"/>
            <a:ext cx="448584" cy="455625"/>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chemeClr val="accent2"/>
          </a:solidFill>
          <a:ln>
            <a:noFill/>
          </a:ln>
        </p:spPr>
        <p:txBody>
          <a:bodyPr vert="horz" wrap="square" lIns="91440" tIns="45720" rIns="91440" bIns="45720" numCol="1" anchor="t" anchorCtr="0" compatLnSpc="1"/>
          <a:lstStyle/>
          <a:p>
            <a:endParaRPr lang="zh-CN" altLang="en-US" dirty="0"/>
          </a:p>
        </p:txBody>
      </p:sp>
      <p:sp>
        <p:nvSpPr>
          <p:cNvPr id="35" name="Freeform 532"/>
          <p:cNvSpPr/>
          <p:nvPr/>
        </p:nvSpPr>
        <p:spPr bwMode="auto">
          <a:xfrm flipH="1" flipV="1">
            <a:off x="5100677" y="2778062"/>
            <a:ext cx="448584" cy="455625"/>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chemeClr val="accent1"/>
          </a:solidFill>
          <a:ln>
            <a:noFill/>
          </a:ln>
        </p:spPr>
        <p:txBody>
          <a:bodyPr vert="horz" wrap="square" lIns="91440" tIns="45720" rIns="91440" bIns="45720" numCol="1" anchor="t" anchorCtr="0" compatLnSpc="1"/>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4400" advClick="0" advTm="0">
        <p14:honeycomb/>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750"/>
                                        <p:tgtEl>
                                          <p:spTgt spid="28"/>
                                        </p:tgtEl>
                                      </p:cBhvr>
                                    </p:animEffect>
                                    <p:anim calcmode="lin" valueType="num">
                                      <p:cBhvr>
                                        <p:cTn id="43" dur="750" fill="hold"/>
                                        <p:tgtEl>
                                          <p:spTgt spid="28"/>
                                        </p:tgtEl>
                                        <p:attrNameLst>
                                          <p:attrName>ppt_x</p:attrName>
                                        </p:attrNameLst>
                                      </p:cBhvr>
                                      <p:tavLst>
                                        <p:tav tm="0">
                                          <p:val>
                                            <p:strVal val="#ppt_x"/>
                                          </p:val>
                                        </p:tav>
                                        <p:tav tm="100000">
                                          <p:val>
                                            <p:strVal val="#ppt_x"/>
                                          </p:val>
                                        </p:tav>
                                      </p:tavLst>
                                    </p:anim>
                                    <p:anim calcmode="lin" valueType="num">
                                      <p:cBhvr>
                                        <p:cTn id="44" dur="750" fill="hold"/>
                                        <p:tgtEl>
                                          <p:spTgt spid="28"/>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750"/>
                                        <p:tgtEl>
                                          <p:spTgt spid="29"/>
                                        </p:tgtEl>
                                      </p:cBhvr>
                                    </p:animEffect>
                                    <p:anim calcmode="lin" valueType="num">
                                      <p:cBhvr>
                                        <p:cTn id="55" dur="750" fill="hold"/>
                                        <p:tgtEl>
                                          <p:spTgt spid="29"/>
                                        </p:tgtEl>
                                        <p:attrNameLst>
                                          <p:attrName>ppt_x</p:attrName>
                                        </p:attrNameLst>
                                      </p:cBhvr>
                                      <p:tavLst>
                                        <p:tav tm="0">
                                          <p:val>
                                            <p:strVal val="#ppt_x"/>
                                          </p:val>
                                        </p:tav>
                                        <p:tav tm="100000">
                                          <p:val>
                                            <p:strVal val="#ppt_x"/>
                                          </p:val>
                                        </p:tav>
                                      </p:tavLst>
                                    </p:anim>
                                    <p:anim calcmode="lin" valueType="num">
                                      <p:cBhvr>
                                        <p:cTn id="56" dur="750" fill="hold"/>
                                        <p:tgtEl>
                                          <p:spTgt spid="2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6000"/>
                            </p:stCondLst>
                            <p:childTnLst>
                              <p:par>
                                <p:cTn id="64" presetID="42"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anim calcmode="lin" valueType="num">
                                      <p:cBhvr>
                                        <p:cTn id="67" dur="750" fill="hold"/>
                                        <p:tgtEl>
                                          <p:spTgt spid="11"/>
                                        </p:tgtEl>
                                        <p:attrNameLst>
                                          <p:attrName>ppt_x</p:attrName>
                                        </p:attrNameLst>
                                      </p:cBhvr>
                                      <p:tavLst>
                                        <p:tav tm="0">
                                          <p:val>
                                            <p:strVal val="#ppt_x"/>
                                          </p:val>
                                        </p:tav>
                                        <p:tav tm="100000">
                                          <p:val>
                                            <p:strVal val="#ppt_x"/>
                                          </p:val>
                                        </p:tav>
                                      </p:tavLst>
                                    </p:anim>
                                    <p:anim calcmode="lin" valueType="num">
                                      <p:cBhvr>
                                        <p:cTn id="68" dur="750" fill="hold"/>
                                        <p:tgtEl>
                                          <p:spTgt spid="11"/>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anim calcmode="lin" valueType="num">
                                      <p:cBhvr>
                                        <p:cTn id="79" dur="500" fill="hold"/>
                                        <p:tgtEl>
                                          <p:spTgt spid="17"/>
                                        </p:tgtEl>
                                        <p:attrNameLst>
                                          <p:attrName>ppt_x</p:attrName>
                                        </p:attrNameLst>
                                      </p:cBhvr>
                                      <p:tavLst>
                                        <p:tav tm="0">
                                          <p:val>
                                            <p:strVal val="#ppt_x"/>
                                          </p:val>
                                        </p:tav>
                                        <p:tav tm="100000">
                                          <p:val>
                                            <p:strVal val="#ppt_x"/>
                                          </p:val>
                                        </p:tav>
                                      </p:tavLst>
                                    </p:anim>
                                    <p:anim calcmode="lin" valueType="num">
                                      <p:cBhvr>
                                        <p:cTn id="80" dur="500" fill="hold"/>
                                        <p:tgtEl>
                                          <p:spTgt spid="17"/>
                                        </p:tgtEl>
                                        <p:attrNameLst>
                                          <p:attrName>ppt_y</p:attrName>
                                        </p:attrNameLst>
                                      </p:cBhvr>
                                      <p:tavLst>
                                        <p:tav tm="0">
                                          <p:val>
                                            <p:strVal val="#ppt_y+.1"/>
                                          </p:val>
                                        </p:tav>
                                        <p:tav tm="100000">
                                          <p:val>
                                            <p:strVal val="#ppt_y"/>
                                          </p:val>
                                        </p:tav>
                                      </p:tavLst>
                                    </p:anim>
                                  </p:childTnLst>
                                </p:cTn>
                              </p:par>
                            </p:childTnLst>
                          </p:cTn>
                        </p:par>
                        <p:par>
                          <p:cTn id="81" fill="hold">
                            <p:stCondLst>
                              <p:cond delay="8000"/>
                            </p:stCondLst>
                            <p:childTnLst>
                              <p:par>
                                <p:cTn id="82" presetID="53" presetClass="entr" presetSubtype="16"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750" fill="hold"/>
                                        <p:tgtEl>
                                          <p:spTgt spid="33"/>
                                        </p:tgtEl>
                                        <p:attrNameLst>
                                          <p:attrName>ppt_w</p:attrName>
                                        </p:attrNameLst>
                                      </p:cBhvr>
                                      <p:tavLst>
                                        <p:tav tm="0">
                                          <p:val>
                                            <p:fltVal val="0"/>
                                          </p:val>
                                        </p:tav>
                                        <p:tav tm="100000">
                                          <p:val>
                                            <p:strVal val="#ppt_w"/>
                                          </p:val>
                                        </p:tav>
                                      </p:tavLst>
                                    </p:anim>
                                    <p:anim calcmode="lin" valueType="num">
                                      <p:cBhvr>
                                        <p:cTn id="85" dur="750" fill="hold"/>
                                        <p:tgtEl>
                                          <p:spTgt spid="33"/>
                                        </p:tgtEl>
                                        <p:attrNameLst>
                                          <p:attrName>ppt_h</p:attrName>
                                        </p:attrNameLst>
                                      </p:cBhvr>
                                      <p:tavLst>
                                        <p:tav tm="0">
                                          <p:val>
                                            <p:fltVal val="0"/>
                                          </p:val>
                                        </p:tav>
                                        <p:tav tm="100000">
                                          <p:val>
                                            <p:strVal val="#ppt_h"/>
                                          </p:val>
                                        </p:tav>
                                      </p:tavLst>
                                    </p:anim>
                                    <p:animEffect transition="in" filter="fade">
                                      <p:cBhvr>
                                        <p:cTn id="86" dur="750"/>
                                        <p:tgtEl>
                                          <p:spTgt spid="33"/>
                                        </p:tgtEl>
                                      </p:cBhvr>
                                    </p:animEffect>
                                  </p:childTnLst>
                                </p:cTn>
                              </p:par>
                            </p:childTnLst>
                          </p:cTn>
                        </p:par>
                        <p:par>
                          <p:cTn id="87" fill="hold">
                            <p:stCondLst>
                              <p:cond delay="9000"/>
                            </p:stCondLst>
                            <p:childTnLst>
                              <p:par>
                                <p:cTn id="88" presetID="22" presetClass="entr" presetSubtype="8"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left)">
                                      <p:cBhvr>
                                        <p:cTn id="90" dur="500"/>
                                        <p:tgtEl>
                                          <p:spTgt spid="15"/>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left)">
                                      <p:cBhvr>
                                        <p:cTn id="93" dur="500"/>
                                        <p:tgtEl>
                                          <p:spTgt spid="16"/>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left)">
                                      <p:cBhvr>
                                        <p:cTn id="99" dur="500"/>
                                        <p:tgtEl>
                                          <p:spTgt spid="19"/>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right)">
                                      <p:cBhvr>
                                        <p:cTn id="102" dur="500"/>
                                        <p:tgtEl>
                                          <p:spTgt spid="20"/>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right)">
                                      <p:cBhvr>
                                        <p:cTn id="105" dur="500"/>
                                        <p:tgtEl>
                                          <p:spTgt spid="21"/>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wipe(right)">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p:bldP spid="16" grpId="0"/>
      <p:bldP spid="17" grpId="0" animBg="1"/>
      <p:bldP spid="18" grpId="0"/>
      <p:bldP spid="19" grpId="0"/>
      <p:bldP spid="20" grpId="0"/>
      <p:bldP spid="21" grpId="0"/>
      <p:bldP spid="26" grpId="0"/>
      <p:bldP spid="27" grpId="0"/>
      <p:bldP spid="28" grpId="0" animBg="1"/>
      <p:bldP spid="29" grpId="0" animBg="1"/>
      <p:bldP spid="30" grpId="0"/>
      <p:bldP spid="31" grpId="0"/>
      <p:bldP spid="32" grpId="0"/>
      <p:bldP spid="33" grpId="0"/>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5"/>
          <p:cNvSpPr txBox="1"/>
          <p:nvPr/>
        </p:nvSpPr>
        <p:spPr>
          <a:xfrm>
            <a:off x="4597326" y="2706885"/>
            <a:ext cx="4151138" cy="1449835"/>
          </a:xfrm>
          <a:prstGeom prst="rect">
            <a:avLst/>
          </a:prstGeom>
          <a:noFill/>
        </p:spPr>
        <p:txBody>
          <a:bodyPr lIns="0" tIns="0" rIns="0" bIns="0" anchor="ctr"/>
          <a:lstStyle/>
          <a:p>
            <a:pPr algn="just" eaLnBrk="0" fontAlgn="base" hangingPunct="0">
              <a:lnSpc>
                <a:spcPct val="125000"/>
              </a:lnSpc>
              <a:spcBef>
                <a:spcPct val="0"/>
              </a:spcBef>
              <a:spcAft>
                <a:spcPct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eaLnBrk="0" fontAlgn="base" hangingPunct="0">
              <a:lnSpc>
                <a:spcPct val="125000"/>
              </a:lnSpc>
              <a:spcBef>
                <a:spcPct val="0"/>
              </a:spcBef>
              <a:spcAft>
                <a:spcPct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eaLnBrk="0" fontAlgn="base" hangingPunct="0">
              <a:lnSpc>
                <a:spcPct val="125000"/>
              </a:lnSpc>
              <a:spcBef>
                <a:spcPct val="0"/>
              </a:spcBef>
              <a:spcAft>
                <a:spcPct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a:p>
            <a:pPr algn="just" eaLnBrk="0" fontAlgn="base" hangingPunct="0">
              <a:lnSpc>
                <a:spcPct val="125000"/>
              </a:lnSpc>
              <a:spcBef>
                <a:spcPct val="0"/>
              </a:spcBef>
              <a:spcAft>
                <a:spcPct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a:p>
            <a:pPr algn="just" eaLnBrk="0" fontAlgn="base" hangingPunct="0">
              <a:lnSpc>
                <a:spcPct val="125000"/>
              </a:lnSpc>
              <a:spcBef>
                <a:spcPct val="0"/>
              </a:spcBef>
              <a:spcAft>
                <a:spcPct val="0"/>
              </a:spcAft>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31"/>
          <p:cNvGrpSpPr/>
          <p:nvPr/>
        </p:nvGrpSpPr>
        <p:grpSpPr>
          <a:xfrm>
            <a:off x="755576" y="1040208"/>
            <a:ext cx="4927600" cy="3099087"/>
            <a:chOff x="755576" y="1773957"/>
            <a:chExt cx="4927600" cy="3433762"/>
          </a:xfrm>
        </p:grpSpPr>
        <p:sp>
          <p:nvSpPr>
            <p:cNvPr id="4" name="Freeform 7"/>
            <p:cNvSpPr/>
            <p:nvPr/>
          </p:nvSpPr>
          <p:spPr bwMode="auto">
            <a:xfrm>
              <a:off x="755576" y="1773957"/>
              <a:ext cx="4927600" cy="3433762"/>
            </a:xfrm>
            <a:custGeom>
              <a:avLst/>
              <a:gdLst/>
              <a:ahLst/>
              <a:cxnLst>
                <a:cxn ang="0">
                  <a:pos x="0" y="455"/>
                </a:cxn>
                <a:cxn ang="0">
                  <a:pos x="117" y="455"/>
                </a:cxn>
                <a:cxn ang="0">
                  <a:pos x="117" y="378"/>
                </a:cxn>
                <a:cxn ang="0">
                  <a:pos x="117" y="337"/>
                </a:cxn>
                <a:cxn ang="0">
                  <a:pos x="158" y="337"/>
                </a:cxn>
                <a:cxn ang="0">
                  <a:pos x="235" y="337"/>
                </a:cxn>
                <a:cxn ang="0">
                  <a:pos x="235" y="260"/>
                </a:cxn>
                <a:cxn ang="0">
                  <a:pos x="235" y="219"/>
                </a:cxn>
                <a:cxn ang="0">
                  <a:pos x="276" y="219"/>
                </a:cxn>
                <a:cxn ang="0">
                  <a:pos x="353" y="219"/>
                </a:cxn>
                <a:cxn ang="0">
                  <a:pos x="353" y="142"/>
                </a:cxn>
                <a:cxn ang="0">
                  <a:pos x="353" y="101"/>
                </a:cxn>
                <a:cxn ang="0">
                  <a:pos x="394" y="101"/>
                </a:cxn>
                <a:cxn ang="0">
                  <a:pos x="495" y="101"/>
                </a:cxn>
                <a:cxn ang="0">
                  <a:pos x="568" y="29"/>
                </a:cxn>
                <a:cxn ang="0">
                  <a:pos x="560" y="21"/>
                </a:cxn>
                <a:cxn ang="0">
                  <a:pos x="593" y="10"/>
                </a:cxn>
                <a:cxn ang="0">
                  <a:pos x="625" y="0"/>
                </a:cxn>
                <a:cxn ang="0">
                  <a:pos x="615" y="32"/>
                </a:cxn>
                <a:cxn ang="0">
                  <a:pos x="604" y="65"/>
                </a:cxn>
                <a:cxn ang="0">
                  <a:pos x="596" y="57"/>
                </a:cxn>
                <a:cxn ang="0">
                  <a:pos x="512" y="142"/>
                </a:cxn>
                <a:cxn ang="0">
                  <a:pos x="512" y="142"/>
                </a:cxn>
                <a:cxn ang="0">
                  <a:pos x="394" y="142"/>
                </a:cxn>
                <a:cxn ang="0">
                  <a:pos x="394" y="219"/>
                </a:cxn>
                <a:cxn ang="0">
                  <a:pos x="394" y="260"/>
                </a:cxn>
                <a:cxn ang="0">
                  <a:pos x="353" y="260"/>
                </a:cxn>
                <a:cxn ang="0">
                  <a:pos x="276" y="260"/>
                </a:cxn>
                <a:cxn ang="0">
                  <a:pos x="276" y="337"/>
                </a:cxn>
                <a:cxn ang="0">
                  <a:pos x="276" y="378"/>
                </a:cxn>
                <a:cxn ang="0">
                  <a:pos x="235" y="378"/>
                </a:cxn>
                <a:cxn ang="0">
                  <a:pos x="158" y="378"/>
                </a:cxn>
                <a:cxn ang="0">
                  <a:pos x="158" y="455"/>
                </a:cxn>
                <a:cxn ang="0">
                  <a:pos x="158" y="495"/>
                </a:cxn>
                <a:cxn ang="0">
                  <a:pos x="117" y="495"/>
                </a:cxn>
                <a:cxn ang="0">
                  <a:pos x="0" y="495"/>
                </a:cxn>
                <a:cxn ang="0">
                  <a:pos x="0" y="455"/>
                </a:cxn>
              </a:cxnLst>
              <a:rect l="0" t="0" r="r" b="b"/>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文本框 67"/>
            <p:cNvSpPr txBox="1"/>
            <p:nvPr/>
          </p:nvSpPr>
          <p:spPr>
            <a:xfrm>
              <a:off x="755576" y="4420319"/>
              <a:ext cx="920750" cy="579723"/>
            </a:xfrm>
            <a:prstGeom prst="rect">
              <a:avLst/>
            </a:prstGeom>
            <a:noFill/>
          </p:spPr>
          <p:txBody>
            <a:bodyPr>
              <a:spAutoFit/>
            </a:bodyPr>
            <a:lstStyle/>
            <a:p>
              <a:pPr algn="ctr" eaLnBrk="1" fontAlgn="auto" hangingPunct="1">
                <a:spcBef>
                  <a:spcPts val="0"/>
                </a:spcBef>
                <a:spcAft>
                  <a:spcPts val="0"/>
                </a:spcAft>
                <a:defRPr/>
              </a:pPr>
              <a:r>
                <a:rPr lang="en-US" altLang="zh-CN" sz="2800" spc="100" dirty="0">
                  <a:latin typeface="微软雅黑" panose="020B0503020204020204" pitchFamily="34" charset="-122"/>
                  <a:ea typeface="微软雅黑" panose="020B0503020204020204" pitchFamily="34" charset="-122"/>
                </a:rPr>
                <a:t>10</a:t>
              </a:r>
              <a:r>
                <a:rPr lang="zh-CN" altLang="en-US" sz="1600" spc="100" dirty="0">
                  <a:latin typeface="微软雅黑" panose="020B0503020204020204" pitchFamily="34" charset="-122"/>
                  <a:ea typeface="微软雅黑" panose="020B0503020204020204" pitchFamily="34" charset="-122"/>
                </a:rPr>
                <a:t>万</a:t>
              </a:r>
            </a:p>
          </p:txBody>
        </p:sp>
        <p:sp>
          <p:nvSpPr>
            <p:cNvPr id="6" name="文本框 71"/>
            <p:cNvSpPr txBox="1"/>
            <p:nvPr/>
          </p:nvSpPr>
          <p:spPr>
            <a:xfrm>
              <a:off x="1676326" y="3607519"/>
              <a:ext cx="920750" cy="579723"/>
            </a:xfrm>
            <a:prstGeom prst="rect">
              <a:avLst/>
            </a:prstGeom>
            <a:noFill/>
          </p:spPr>
          <p:txBody>
            <a:bodyPr>
              <a:spAutoFit/>
            </a:bodyPr>
            <a:lstStyle/>
            <a:p>
              <a:pPr algn="ctr" eaLnBrk="1" fontAlgn="auto" hangingPunct="1">
                <a:spcBef>
                  <a:spcPts val="0"/>
                </a:spcBef>
                <a:spcAft>
                  <a:spcPts val="0"/>
                </a:spcAft>
                <a:defRPr/>
              </a:pPr>
              <a:r>
                <a:rPr lang="en-US" altLang="zh-CN" sz="2800" spc="100" dirty="0">
                  <a:latin typeface="微软雅黑" panose="020B0503020204020204" pitchFamily="34" charset="-122"/>
                  <a:ea typeface="微软雅黑" panose="020B0503020204020204" pitchFamily="34" charset="-122"/>
                </a:rPr>
                <a:t>30</a:t>
              </a:r>
              <a:r>
                <a:rPr lang="zh-CN" altLang="en-US" sz="1600" spc="100" dirty="0">
                  <a:latin typeface="微软雅黑" panose="020B0503020204020204" pitchFamily="34" charset="-122"/>
                  <a:ea typeface="微软雅黑" panose="020B0503020204020204" pitchFamily="34" charset="-122"/>
                </a:rPr>
                <a:t>万</a:t>
              </a:r>
            </a:p>
          </p:txBody>
        </p:sp>
        <p:sp>
          <p:nvSpPr>
            <p:cNvPr id="7" name="文本框 72"/>
            <p:cNvSpPr txBox="1"/>
            <p:nvPr/>
          </p:nvSpPr>
          <p:spPr>
            <a:xfrm>
              <a:off x="2609776" y="2782019"/>
              <a:ext cx="920750" cy="579723"/>
            </a:xfrm>
            <a:prstGeom prst="rect">
              <a:avLst/>
            </a:prstGeom>
            <a:noFill/>
          </p:spPr>
          <p:txBody>
            <a:bodyPr>
              <a:spAutoFit/>
            </a:bodyPr>
            <a:lstStyle/>
            <a:p>
              <a:pPr algn="ctr" eaLnBrk="1" fontAlgn="auto" hangingPunct="1">
                <a:spcBef>
                  <a:spcPts val="0"/>
                </a:spcBef>
                <a:spcAft>
                  <a:spcPts val="0"/>
                </a:spcAft>
                <a:defRPr/>
              </a:pPr>
              <a:r>
                <a:rPr lang="en-US" altLang="zh-CN" sz="2800" spc="100" dirty="0">
                  <a:latin typeface="微软雅黑" panose="020B0503020204020204" pitchFamily="34" charset="-122"/>
                  <a:ea typeface="微软雅黑" panose="020B0503020204020204" pitchFamily="34" charset="-122"/>
                </a:rPr>
                <a:t>50</a:t>
              </a:r>
              <a:r>
                <a:rPr lang="zh-CN" altLang="en-US" sz="1600" spc="100" dirty="0">
                  <a:latin typeface="微软雅黑" panose="020B0503020204020204" pitchFamily="34" charset="-122"/>
                  <a:ea typeface="微软雅黑" panose="020B0503020204020204" pitchFamily="34" charset="-122"/>
                </a:rPr>
                <a:t>万</a:t>
              </a:r>
            </a:p>
          </p:txBody>
        </p:sp>
        <p:sp>
          <p:nvSpPr>
            <p:cNvPr id="8" name="文本框 73"/>
            <p:cNvSpPr txBox="1"/>
            <p:nvPr/>
          </p:nvSpPr>
          <p:spPr>
            <a:xfrm>
              <a:off x="3530526" y="1970807"/>
              <a:ext cx="920750" cy="579723"/>
            </a:xfrm>
            <a:prstGeom prst="rect">
              <a:avLst/>
            </a:prstGeom>
            <a:noFill/>
          </p:spPr>
          <p:txBody>
            <a:bodyPr>
              <a:spAutoFit/>
            </a:bodyPr>
            <a:lstStyle/>
            <a:p>
              <a:pPr algn="ctr" eaLnBrk="1" fontAlgn="auto" hangingPunct="1">
                <a:spcBef>
                  <a:spcPts val="0"/>
                </a:spcBef>
                <a:spcAft>
                  <a:spcPts val="0"/>
                </a:spcAft>
                <a:defRPr/>
              </a:pPr>
              <a:r>
                <a:rPr lang="en-US" altLang="zh-CN" sz="2800" spc="100" dirty="0">
                  <a:latin typeface="微软雅黑" panose="020B0503020204020204" pitchFamily="34" charset="-122"/>
                  <a:ea typeface="微软雅黑" panose="020B0503020204020204" pitchFamily="34" charset="-122"/>
                </a:rPr>
                <a:t>80</a:t>
              </a:r>
              <a:r>
                <a:rPr lang="zh-CN" altLang="en-US" sz="1600" spc="100" dirty="0">
                  <a:latin typeface="微软雅黑" panose="020B0503020204020204" pitchFamily="34" charset="-122"/>
                  <a:ea typeface="微软雅黑" panose="020B0503020204020204" pitchFamily="34" charset="-122"/>
                </a:rPr>
                <a:t>万</a:t>
              </a:r>
            </a:p>
          </p:txBody>
        </p:sp>
      </p:grpSp>
      <p:sp>
        <p:nvSpPr>
          <p:cNvPr id="9" name="文本框 74"/>
          <p:cNvSpPr txBox="1"/>
          <p:nvPr/>
        </p:nvSpPr>
        <p:spPr>
          <a:xfrm>
            <a:off x="5738390" y="699758"/>
            <a:ext cx="1785938" cy="584380"/>
          </a:xfrm>
          <a:prstGeom prst="rect">
            <a:avLst/>
          </a:prstGeom>
          <a:noFill/>
        </p:spPr>
        <p:txBody>
          <a:bodyPr>
            <a:spAutoFit/>
          </a:bodyPr>
          <a:lstStyle/>
          <a:p>
            <a:pPr eaLnBrk="1" fontAlgn="auto" hangingPunct="1">
              <a:spcBef>
                <a:spcPts val="0"/>
              </a:spcBef>
              <a:spcAft>
                <a:spcPts val="0"/>
              </a:spcAft>
              <a:defRPr/>
            </a:pPr>
            <a:r>
              <a:rPr lang="zh-CN" altLang="en-US" sz="1600" b="1" spc="100" dirty="0">
                <a:solidFill>
                  <a:schemeClr val="accent1"/>
                </a:solidFill>
                <a:latin typeface="微软雅黑" panose="020B0503020204020204" pitchFamily="34" charset="-122"/>
                <a:ea typeface="微软雅黑" panose="020B0503020204020204" pitchFamily="34" charset="-122"/>
              </a:rPr>
              <a:t>突破</a:t>
            </a:r>
            <a:r>
              <a:rPr lang="en-US" altLang="zh-CN" sz="3200" b="1" spc="100" dirty="0">
                <a:solidFill>
                  <a:schemeClr val="accent1"/>
                </a:solidFill>
                <a:latin typeface="微软雅黑" panose="020B0503020204020204" pitchFamily="34" charset="-122"/>
                <a:ea typeface="微软雅黑" panose="020B0503020204020204" pitchFamily="34" charset="-122"/>
              </a:rPr>
              <a:t>100</a:t>
            </a:r>
            <a:r>
              <a:rPr lang="zh-CN" altLang="en-US" sz="1600" b="1" spc="100" dirty="0">
                <a:solidFill>
                  <a:schemeClr val="accent1"/>
                </a:solidFill>
                <a:latin typeface="微软雅黑" panose="020B0503020204020204" pitchFamily="34" charset="-122"/>
                <a:ea typeface="微软雅黑" panose="020B0503020204020204" pitchFamily="34" charset="-122"/>
              </a:rPr>
              <a:t>万</a:t>
            </a:r>
          </a:p>
        </p:txBody>
      </p:sp>
      <p:sp>
        <p:nvSpPr>
          <p:cNvPr id="10" name="矩形 9"/>
          <p:cNvSpPr/>
          <p:nvPr/>
        </p:nvSpPr>
        <p:spPr>
          <a:xfrm flipV="1">
            <a:off x="4597326" y="4157209"/>
            <a:ext cx="4546674" cy="73048"/>
          </a:xfrm>
          <a:prstGeom prst="rect">
            <a:avLst/>
          </a:prstGeom>
          <a:solidFill>
            <a:schemeClr val="accent1"/>
          </a:solidFill>
          <a:effectLst/>
        </p:spPr>
        <p:style>
          <a:lnRef idx="0">
            <a:schemeClr val="lt1">
              <a:hueOff val="0"/>
              <a:satOff val="0"/>
              <a:lumOff val="0"/>
              <a:alphaOff val="0"/>
            </a:schemeClr>
          </a:lnRef>
          <a:fillRef idx="3">
            <a:schemeClr val="accent4">
              <a:hueOff val="-509452"/>
              <a:satOff val="-3413"/>
              <a:lumOff val="-3528"/>
              <a:alphaOff val="0"/>
            </a:schemeClr>
          </a:fillRef>
          <a:effectRef idx="2">
            <a:schemeClr val="accent4">
              <a:hueOff val="-509452"/>
              <a:satOff val="-3413"/>
              <a:lumOff val="-3528"/>
              <a:alphaOff val="0"/>
            </a:schemeClr>
          </a:effectRef>
          <a:fontRef idx="minor">
            <a:schemeClr val="lt1"/>
          </a:fontRef>
        </p:style>
        <p:txBody>
          <a:bodyPr anchor="ctr"/>
          <a:lstStyle/>
          <a:p>
            <a:pPr algn="ctr" eaLnBrk="1" fontAlgn="auto" hangingPunct="1">
              <a:spcBef>
                <a:spcPts val="0"/>
              </a:spcBef>
              <a:spcAft>
                <a:spcPts val="0"/>
              </a:spcAft>
              <a:defRPr/>
            </a:pPr>
            <a:endParaRPr lang="zh-CN" altLang="en-US" sz="2800" dirty="0">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400" advClick="0" advTm="0">
        <p14:honeycomb/>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26" presetClass="emph" presetSubtype="0" fill="hold" grpId="1" nodeType="after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additive="base">
                                        <p:cTn id="3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 calcmode="lin" valueType="num">
                                      <p:cBhvr additive="base">
                                        <p:cTn id="3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 calcmode="lin" valueType="num">
                                      <p:cBhvr additive="base">
                                        <p:cTn id="4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9" grpId="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188121" y="1960031"/>
            <a:ext cx="7156794" cy="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121988" y="2505662"/>
            <a:ext cx="7156794" cy="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55857" y="3051291"/>
            <a:ext cx="7156794" cy="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10275" y="3596922"/>
            <a:ext cx="7156794" cy="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69128" y="4142552"/>
            <a:ext cx="7156794" cy="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组合 48"/>
          <p:cNvGrpSpPr/>
          <p:nvPr/>
        </p:nvGrpSpPr>
        <p:grpSpPr>
          <a:xfrm>
            <a:off x="306377" y="2000328"/>
            <a:ext cx="2678041" cy="1137839"/>
            <a:chOff x="408449" y="2666898"/>
            <a:chExt cx="3570257" cy="1517001"/>
          </a:xfrm>
        </p:grpSpPr>
        <p:sp>
          <p:nvSpPr>
            <p:cNvPr id="3" name="平行四边形 2"/>
            <p:cNvSpPr/>
            <p:nvPr/>
          </p:nvSpPr>
          <p:spPr>
            <a:xfrm>
              <a:off x="1114184" y="2728997"/>
              <a:ext cx="1739374" cy="1454902"/>
            </a:xfrm>
            <a:prstGeom prst="parallelogram">
              <a:avLst>
                <a:gd name="adj" fmla="val 522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408449" y="2666898"/>
              <a:ext cx="3570257" cy="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组合 19"/>
            <p:cNvGrpSpPr/>
            <p:nvPr/>
          </p:nvGrpSpPr>
          <p:grpSpPr>
            <a:xfrm>
              <a:off x="1483995" y="3529072"/>
              <a:ext cx="505799" cy="505799"/>
              <a:chOff x="10116616" y="1869747"/>
              <a:chExt cx="1375218" cy="1375218"/>
            </a:xfrm>
            <a:effectLst>
              <a:reflection blurRad="6350" stA="52000" endA="300" endPos="35000" dir="5400000" sy="-100000" algn="bl" rotWithShape="0"/>
            </a:effectLst>
          </p:grpSpPr>
          <p:sp>
            <p:nvSpPr>
              <p:cNvPr id="21" name="椭圆 20"/>
              <p:cNvSpPr/>
              <p:nvPr/>
            </p:nvSpPr>
            <p:spPr>
              <a:xfrm>
                <a:off x="10116616" y="1869747"/>
                <a:ext cx="1375218" cy="137521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0746497" y="1951747"/>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0217185" y="2499628"/>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268744" y="2499627"/>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746497" y="3052138"/>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10798596" y="2116250"/>
                <a:ext cx="5630" cy="453804"/>
              </a:xfrm>
              <a:prstGeom prst="line">
                <a:avLst/>
              </a:prstGeom>
              <a:ln w="15875">
                <a:solidFill>
                  <a:schemeClr val="bg1"/>
                </a:solidFill>
                <a:headEnd type="none" w="sm" len="med"/>
                <a:tailEnd type="non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0438596" y="2563704"/>
                <a:ext cx="360000" cy="2"/>
              </a:xfrm>
              <a:prstGeom prst="line">
                <a:avLst/>
              </a:prstGeom>
              <a:ln w="15875">
                <a:solidFill>
                  <a:schemeClr val="bg1"/>
                </a:solidFill>
                <a:headEnd type="none" w="sm" len="med"/>
                <a:tailEnd type="none"/>
              </a:ln>
            </p:spPr>
            <p:style>
              <a:lnRef idx="1">
                <a:schemeClr val="accent1"/>
              </a:lnRef>
              <a:fillRef idx="0">
                <a:schemeClr val="accent1"/>
              </a:fillRef>
              <a:effectRef idx="0">
                <a:schemeClr val="accent1"/>
              </a:effectRef>
              <a:fontRef idx="minor">
                <a:schemeClr val="tx1"/>
              </a:fontRef>
            </p:style>
          </p:cxnSp>
        </p:grpSp>
      </p:grpSp>
      <p:grpSp>
        <p:nvGrpSpPr>
          <p:cNvPr id="39" name="组合 49"/>
          <p:cNvGrpSpPr/>
          <p:nvPr/>
        </p:nvGrpSpPr>
        <p:grpSpPr>
          <a:xfrm>
            <a:off x="1275060" y="2592536"/>
            <a:ext cx="1304700" cy="1091261"/>
            <a:chOff x="1699858" y="3456448"/>
            <a:chExt cx="1739374" cy="1454902"/>
          </a:xfrm>
          <a:solidFill>
            <a:schemeClr val="accent3"/>
          </a:solidFill>
        </p:grpSpPr>
        <p:sp>
          <p:nvSpPr>
            <p:cNvPr id="4" name="平行四边形 3"/>
            <p:cNvSpPr/>
            <p:nvPr/>
          </p:nvSpPr>
          <p:spPr>
            <a:xfrm>
              <a:off x="1699858" y="3456448"/>
              <a:ext cx="1739374" cy="1454902"/>
            </a:xfrm>
            <a:prstGeom prst="parallelogram">
              <a:avLst>
                <a:gd name="adj" fmla="val 522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27"/>
            <p:cNvGrpSpPr/>
            <p:nvPr/>
          </p:nvGrpSpPr>
          <p:grpSpPr>
            <a:xfrm>
              <a:off x="2141499" y="4214248"/>
              <a:ext cx="573004" cy="528927"/>
              <a:chOff x="9756576" y="1288324"/>
              <a:chExt cx="1586854" cy="2003506"/>
            </a:xfrm>
            <a:grpFill/>
            <a:effectLst>
              <a:reflection blurRad="6350" stA="52000" endA="300" endPos="35000" dir="5400000" sy="-100000" algn="bl" rotWithShape="0"/>
            </a:effectLst>
          </p:grpSpPr>
          <p:sp>
            <p:nvSpPr>
              <p:cNvPr id="29" name="圆角矩形 28"/>
              <p:cNvSpPr/>
              <p:nvPr/>
            </p:nvSpPr>
            <p:spPr>
              <a:xfrm>
                <a:off x="10359467" y="2820142"/>
                <a:ext cx="381068" cy="127021"/>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422966" y="3130514"/>
                <a:ext cx="254075" cy="161316"/>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10388002" y="2975327"/>
                <a:ext cx="323999" cy="127021"/>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9756576" y="1570987"/>
                <a:ext cx="288453" cy="223045"/>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1054978" y="1590032"/>
                <a:ext cx="288452" cy="2040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550007" y="1288324"/>
                <a:ext cx="0" cy="301707"/>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圆角矩形 66"/>
              <p:cNvSpPr/>
              <p:nvPr/>
            </p:nvSpPr>
            <p:spPr>
              <a:xfrm>
                <a:off x="10045029" y="1681611"/>
                <a:ext cx="1009948" cy="1073456"/>
              </a:xfrm>
              <a:custGeom>
                <a:avLst/>
                <a:gdLst/>
                <a:ahLst/>
                <a:cxnLst/>
                <a:rect l="l" t="t" r="r" b="b"/>
                <a:pathLst>
                  <a:path w="286232" h="304231">
                    <a:moveTo>
                      <a:pt x="143116" y="0"/>
                    </a:moveTo>
                    <a:cubicBezTo>
                      <a:pt x="222157" y="0"/>
                      <a:pt x="286232" y="64075"/>
                      <a:pt x="286232" y="143116"/>
                    </a:cubicBezTo>
                    <a:cubicBezTo>
                      <a:pt x="286232" y="204128"/>
                      <a:pt x="248053" y="256223"/>
                      <a:pt x="193959" y="275967"/>
                    </a:cubicBezTo>
                    <a:lnTo>
                      <a:pt x="193959" y="298231"/>
                    </a:lnTo>
                    <a:cubicBezTo>
                      <a:pt x="193959" y="301545"/>
                      <a:pt x="191273" y="304231"/>
                      <a:pt x="187959" y="304231"/>
                    </a:cubicBezTo>
                    <a:lnTo>
                      <a:pt x="91959" y="304231"/>
                    </a:lnTo>
                    <a:cubicBezTo>
                      <a:pt x="88645" y="304231"/>
                      <a:pt x="85959" y="301545"/>
                      <a:pt x="85959" y="298231"/>
                    </a:cubicBezTo>
                    <a:lnTo>
                      <a:pt x="85959" y="274231"/>
                    </a:lnTo>
                    <a:lnTo>
                      <a:pt x="86092" y="274098"/>
                    </a:lnTo>
                    <a:cubicBezTo>
                      <a:pt x="35372" y="252309"/>
                      <a:pt x="0" y="201843"/>
                      <a:pt x="0" y="143116"/>
                    </a:cubicBezTo>
                    <a:cubicBezTo>
                      <a:pt x="0" y="64075"/>
                      <a:pt x="64075" y="0"/>
                      <a:pt x="143116" y="0"/>
                    </a:cubicBezTo>
                    <a:close/>
                  </a:path>
                </a:pathLst>
              </a:custGeom>
              <a:gr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11054977" y="2497747"/>
                <a:ext cx="288453" cy="223045"/>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9756576" y="2502236"/>
                <a:ext cx="288454" cy="218556"/>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7" name="组合 50"/>
          <p:cNvGrpSpPr/>
          <p:nvPr/>
        </p:nvGrpSpPr>
        <p:grpSpPr>
          <a:xfrm>
            <a:off x="1725003" y="3138165"/>
            <a:ext cx="1304700" cy="1091261"/>
            <a:chOff x="2299704" y="4183898"/>
            <a:chExt cx="1739374" cy="1454902"/>
          </a:xfrm>
          <a:solidFill>
            <a:schemeClr val="accent4"/>
          </a:solidFill>
        </p:grpSpPr>
        <p:sp>
          <p:nvSpPr>
            <p:cNvPr id="5" name="平行四边形 4"/>
            <p:cNvSpPr/>
            <p:nvPr/>
          </p:nvSpPr>
          <p:spPr>
            <a:xfrm>
              <a:off x="2299704" y="4183898"/>
              <a:ext cx="1739374" cy="1454902"/>
            </a:xfrm>
            <a:prstGeom prst="parallelogram">
              <a:avLst>
                <a:gd name="adj" fmla="val 522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37"/>
            <p:cNvGrpSpPr/>
            <p:nvPr/>
          </p:nvGrpSpPr>
          <p:grpSpPr>
            <a:xfrm>
              <a:off x="2605086" y="4994049"/>
              <a:ext cx="573004" cy="528927"/>
              <a:chOff x="4274149" y="4104491"/>
              <a:chExt cx="595703" cy="565393"/>
            </a:xfrm>
            <a:grpFill/>
          </p:grpSpPr>
          <p:grpSp>
            <p:nvGrpSpPr>
              <p:cNvPr id="49" name="组合 38"/>
              <p:cNvGrpSpPr/>
              <p:nvPr/>
            </p:nvGrpSpPr>
            <p:grpSpPr>
              <a:xfrm>
                <a:off x="4274149" y="4165884"/>
                <a:ext cx="595703" cy="504000"/>
                <a:chOff x="13212960" y="2833360"/>
                <a:chExt cx="936104" cy="792000"/>
              </a:xfrm>
              <a:grpFill/>
              <a:effectLst>
                <a:reflection blurRad="6350" stA="52000" endA="300" endPos="35000" dir="5400000" sy="-100000" algn="bl" rotWithShape="0"/>
              </a:effectLst>
            </p:grpSpPr>
            <p:sp>
              <p:nvSpPr>
                <p:cNvPr id="41" name="矩形 40"/>
                <p:cNvSpPr/>
                <p:nvPr/>
              </p:nvSpPr>
              <p:spPr>
                <a:xfrm>
                  <a:off x="13212960" y="3373360"/>
                  <a:ext cx="144016"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3476989" y="3229360"/>
                  <a:ext cx="144016" cy="3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4005048" y="2833360"/>
                  <a:ext cx="144016" cy="7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3741018" y="3121360"/>
                  <a:ext cx="144016" cy="50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任意多边形 39"/>
              <p:cNvSpPr/>
              <p:nvPr/>
            </p:nvSpPr>
            <p:spPr>
              <a:xfrm>
                <a:off x="4279106" y="4104491"/>
                <a:ext cx="499099" cy="367497"/>
              </a:xfrm>
              <a:custGeom>
                <a:avLst/>
                <a:gdLst>
                  <a:gd name="connsiteX0" fmla="*/ 0 w 416719"/>
                  <a:gd name="connsiteY0" fmla="*/ 302419 h 302419"/>
                  <a:gd name="connsiteX1" fmla="*/ 269082 w 416719"/>
                  <a:gd name="connsiteY1" fmla="*/ 166687 h 302419"/>
                  <a:gd name="connsiteX2" fmla="*/ 416719 w 416719"/>
                  <a:gd name="connsiteY2" fmla="*/ 0 h 302419"/>
                  <a:gd name="connsiteX3" fmla="*/ 416719 w 416719"/>
                  <a:gd name="connsiteY3" fmla="*/ 0 h 302419"/>
                </a:gdLst>
                <a:ahLst/>
                <a:cxnLst>
                  <a:cxn ang="0">
                    <a:pos x="connsiteX0" y="connsiteY0"/>
                  </a:cxn>
                  <a:cxn ang="0">
                    <a:pos x="connsiteX1" y="connsiteY1"/>
                  </a:cxn>
                  <a:cxn ang="0">
                    <a:pos x="connsiteX2" y="connsiteY2"/>
                  </a:cxn>
                  <a:cxn ang="0">
                    <a:pos x="connsiteX3" y="connsiteY3"/>
                  </a:cxn>
                </a:cxnLst>
                <a:rect l="l" t="t" r="r" b="b"/>
                <a:pathLst>
                  <a:path w="416719" h="302419">
                    <a:moveTo>
                      <a:pt x="0" y="302419"/>
                    </a:moveTo>
                    <a:cubicBezTo>
                      <a:pt x="99814" y="259754"/>
                      <a:pt x="199629" y="217090"/>
                      <a:pt x="269082" y="166687"/>
                    </a:cubicBezTo>
                    <a:cubicBezTo>
                      <a:pt x="338535" y="116284"/>
                      <a:pt x="416719" y="0"/>
                      <a:pt x="416719" y="0"/>
                    </a:cubicBezTo>
                    <a:lnTo>
                      <a:pt x="416719" y="0"/>
                    </a:lnTo>
                  </a:path>
                </a:pathLst>
              </a:custGeom>
              <a:grpFill/>
              <a:ln w="15875">
                <a:solidFill>
                  <a:schemeClr val="bg1"/>
                </a:solidFill>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pic>
        <p:nvPicPr>
          <p:cNvPr id="45"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254252" y="1405549"/>
            <a:ext cx="7156794" cy="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 name="组合 47"/>
          <p:cNvGrpSpPr/>
          <p:nvPr/>
        </p:nvGrpSpPr>
        <p:grpSpPr>
          <a:xfrm>
            <a:off x="-87391" y="1457838"/>
            <a:ext cx="2678041" cy="1134699"/>
            <a:chOff x="-116507" y="1943633"/>
            <a:chExt cx="3570257" cy="1512815"/>
          </a:xfrm>
        </p:grpSpPr>
        <p:grpSp>
          <p:nvGrpSpPr>
            <p:cNvPr id="51" name="组合 45"/>
            <p:cNvGrpSpPr/>
            <p:nvPr/>
          </p:nvGrpSpPr>
          <p:grpSpPr>
            <a:xfrm>
              <a:off x="518696" y="2001546"/>
              <a:ext cx="1739374" cy="1454902"/>
              <a:chOff x="518696" y="2001546"/>
              <a:chExt cx="1739374" cy="1454902"/>
            </a:xfrm>
          </p:grpSpPr>
          <p:sp>
            <p:nvSpPr>
              <p:cNvPr id="2" name="平行四边形 1"/>
              <p:cNvSpPr/>
              <p:nvPr/>
            </p:nvSpPr>
            <p:spPr>
              <a:xfrm>
                <a:off x="518696" y="2001546"/>
                <a:ext cx="1739374" cy="1454902"/>
              </a:xfrm>
              <a:prstGeom prst="parallelogram">
                <a:avLst>
                  <a:gd name="adj" fmla="val 522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11"/>
              <p:cNvGrpSpPr/>
              <p:nvPr/>
            </p:nvGrpSpPr>
            <p:grpSpPr>
              <a:xfrm>
                <a:off x="880529" y="2763054"/>
                <a:ext cx="620320" cy="620320"/>
                <a:chOff x="1319543" y="1686014"/>
                <a:chExt cx="506645" cy="506645"/>
              </a:xfrm>
              <a:effectLst>
                <a:reflection blurRad="6350" stA="52000" endA="300" endPos="35000" dir="5400000" sy="-100000" algn="bl" rotWithShape="0"/>
              </a:effectLst>
            </p:grpSpPr>
            <p:sp>
              <p:nvSpPr>
                <p:cNvPr id="13" name="椭圆 12"/>
                <p:cNvSpPr/>
                <p:nvPr/>
              </p:nvSpPr>
              <p:spPr>
                <a:xfrm rot="2871423">
                  <a:off x="1522201" y="1888672"/>
                  <a:ext cx="101329" cy="101329"/>
                </a:xfrm>
                <a:prstGeom prst="ellipse">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弧形 13"/>
                <p:cNvSpPr/>
                <p:nvPr/>
              </p:nvSpPr>
              <p:spPr>
                <a:xfrm rot="2871423">
                  <a:off x="1420872" y="1787343"/>
                  <a:ext cx="303987" cy="303987"/>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弧形 14"/>
                <p:cNvSpPr/>
                <p:nvPr/>
              </p:nvSpPr>
              <p:spPr>
                <a:xfrm rot="2871423">
                  <a:off x="1370208" y="1736679"/>
                  <a:ext cx="405316" cy="405316"/>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弧形 15"/>
                <p:cNvSpPr/>
                <p:nvPr/>
              </p:nvSpPr>
              <p:spPr>
                <a:xfrm rot="2871423">
                  <a:off x="1319543" y="1686014"/>
                  <a:ext cx="506645" cy="506645"/>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p:nvSpPr>
              <p:spPr>
                <a:xfrm rot="2871423">
                  <a:off x="1420872" y="1787343"/>
                  <a:ext cx="303987" cy="303987"/>
                </a:xfrm>
                <a:prstGeom prst="arc">
                  <a:avLst>
                    <a:gd name="adj1" fmla="val 5326050"/>
                    <a:gd name="adj2" fmla="val 10634375"/>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p:nvSpPr>
              <p:spPr>
                <a:xfrm rot="2871423">
                  <a:off x="1370208" y="1736679"/>
                  <a:ext cx="405316" cy="405316"/>
                </a:xfrm>
                <a:prstGeom prst="arc">
                  <a:avLst>
                    <a:gd name="adj1" fmla="val 5299373"/>
                    <a:gd name="adj2" fmla="val 10617012"/>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rot="2871423">
                  <a:off x="1319543" y="1686014"/>
                  <a:ext cx="506645" cy="506645"/>
                </a:xfrm>
                <a:prstGeom prst="arc">
                  <a:avLst>
                    <a:gd name="adj1" fmla="val 5198408"/>
                    <a:gd name="adj2" fmla="val 10677568"/>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pic>
          <p:nvPicPr>
            <p:cNvPr id="63"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2767" r="7205" b="57679"/>
            <a:stretch>
              <a:fillRect/>
            </a:stretch>
          </p:blipFill>
          <p:spPr bwMode="auto">
            <a:xfrm rot="10800000" flipV="1">
              <a:off x="-116507" y="1943633"/>
              <a:ext cx="3570257" cy="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8" name="文本框 27"/>
          <p:cNvSpPr txBox="1"/>
          <p:nvPr/>
        </p:nvSpPr>
        <p:spPr>
          <a:xfrm>
            <a:off x="912176" y="1519382"/>
            <a:ext cx="471924" cy="392415"/>
          </a:xfrm>
          <a:prstGeom prst="rect">
            <a:avLst/>
          </a:prstGeom>
          <a:noFill/>
        </p:spPr>
        <p:txBody>
          <a:bodyPr wrap="none" lIns="68580" tIns="34290" rIns="68580" bIns="34290" rtlCol="0">
            <a:spAutoFit/>
          </a:bodyPr>
          <a:lstStyle/>
          <a:p>
            <a:r>
              <a:rPr lang="en-US" altLang="zh-CN" sz="2100" b="1" i="1" dirty="0">
                <a:solidFill>
                  <a:schemeClr val="bg1"/>
                </a:solidFill>
                <a:latin typeface="微软雅黑" panose="020B0503020204020204" pitchFamily="34" charset="-122"/>
                <a:ea typeface="微软雅黑" panose="020B0503020204020204" pitchFamily="34" charset="-122"/>
              </a:rPr>
              <a:t>01</a:t>
            </a:r>
            <a:endParaRPr lang="zh-CN" altLang="en-US" sz="2100" b="1" i="1" dirty="0">
              <a:solidFill>
                <a:schemeClr val="bg1"/>
              </a:solidFill>
              <a:latin typeface="微软雅黑" panose="020B0503020204020204" pitchFamily="34" charset="-122"/>
              <a:ea typeface="微软雅黑" panose="020B0503020204020204" pitchFamily="34" charset="-122"/>
            </a:endParaRPr>
          </a:p>
        </p:txBody>
      </p:sp>
      <p:sp>
        <p:nvSpPr>
          <p:cNvPr id="79" name="文本框 27"/>
          <p:cNvSpPr txBox="1"/>
          <p:nvPr/>
        </p:nvSpPr>
        <p:spPr>
          <a:xfrm>
            <a:off x="1331018" y="2064839"/>
            <a:ext cx="471924" cy="392415"/>
          </a:xfrm>
          <a:prstGeom prst="rect">
            <a:avLst/>
          </a:prstGeom>
          <a:noFill/>
        </p:spPr>
        <p:txBody>
          <a:bodyPr wrap="none" lIns="68580" tIns="34290" rIns="68580" bIns="34290" rtlCol="0">
            <a:spAutoFit/>
          </a:bodyPr>
          <a:lstStyle/>
          <a:p>
            <a:r>
              <a:rPr lang="en-US" altLang="zh-CN" sz="2100" b="1" i="1" dirty="0">
                <a:solidFill>
                  <a:schemeClr val="bg1"/>
                </a:solidFill>
                <a:latin typeface="微软雅黑" panose="020B0503020204020204" pitchFamily="34" charset="-122"/>
                <a:ea typeface="微软雅黑" panose="020B0503020204020204" pitchFamily="34" charset="-122"/>
              </a:rPr>
              <a:t>02</a:t>
            </a:r>
            <a:endParaRPr lang="zh-CN" altLang="en-US" sz="2100" b="1" i="1" dirty="0">
              <a:solidFill>
                <a:schemeClr val="bg1"/>
              </a:solidFill>
              <a:latin typeface="微软雅黑" panose="020B0503020204020204" pitchFamily="34" charset="-122"/>
              <a:ea typeface="微软雅黑" panose="020B0503020204020204" pitchFamily="34" charset="-122"/>
            </a:endParaRPr>
          </a:p>
        </p:txBody>
      </p:sp>
      <p:sp>
        <p:nvSpPr>
          <p:cNvPr id="80" name="文本框 27"/>
          <p:cNvSpPr txBox="1"/>
          <p:nvPr/>
        </p:nvSpPr>
        <p:spPr>
          <a:xfrm>
            <a:off x="1742972" y="2617997"/>
            <a:ext cx="471924" cy="392415"/>
          </a:xfrm>
          <a:prstGeom prst="rect">
            <a:avLst/>
          </a:prstGeom>
          <a:noFill/>
        </p:spPr>
        <p:txBody>
          <a:bodyPr wrap="none" lIns="68580" tIns="34290" rIns="68580" bIns="34290" rtlCol="0">
            <a:spAutoFit/>
          </a:bodyPr>
          <a:lstStyle/>
          <a:p>
            <a:r>
              <a:rPr lang="en-US" altLang="zh-CN" sz="2100" b="1" i="1" dirty="0">
                <a:solidFill>
                  <a:schemeClr val="bg1"/>
                </a:solidFill>
                <a:latin typeface="微软雅黑" panose="020B0503020204020204" pitchFamily="34" charset="-122"/>
                <a:ea typeface="微软雅黑" panose="020B0503020204020204" pitchFamily="34" charset="-122"/>
              </a:rPr>
              <a:t>03</a:t>
            </a:r>
            <a:endParaRPr lang="zh-CN" altLang="en-US" sz="2100" b="1" i="1" dirty="0">
              <a:solidFill>
                <a:schemeClr val="bg1"/>
              </a:solidFill>
              <a:latin typeface="微软雅黑" panose="020B0503020204020204" pitchFamily="34" charset="-122"/>
              <a:ea typeface="微软雅黑" panose="020B0503020204020204" pitchFamily="34" charset="-122"/>
            </a:endParaRPr>
          </a:p>
        </p:txBody>
      </p:sp>
      <p:sp>
        <p:nvSpPr>
          <p:cNvPr id="81" name="文本框 27"/>
          <p:cNvSpPr txBox="1"/>
          <p:nvPr/>
        </p:nvSpPr>
        <p:spPr>
          <a:xfrm>
            <a:off x="2216258" y="3138165"/>
            <a:ext cx="471924" cy="392415"/>
          </a:xfrm>
          <a:prstGeom prst="rect">
            <a:avLst/>
          </a:prstGeom>
          <a:noFill/>
        </p:spPr>
        <p:txBody>
          <a:bodyPr wrap="none" lIns="68580" tIns="34290" rIns="68580" bIns="34290" rtlCol="0">
            <a:spAutoFit/>
          </a:bodyPr>
          <a:lstStyle/>
          <a:p>
            <a:r>
              <a:rPr lang="en-US" altLang="zh-CN" sz="2100" b="1" i="1" dirty="0">
                <a:solidFill>
                  <a:schemeClr val="bg1"/>
                </a:solidFill>
                <a:latin typeface="微软雅黑" panose="020B0503020204020204" pitchFamily="34" charset="-122"/>
                <a:ea typeface="微软雅黑" panose="020B0503020204020204" pitchFamily="34" charset="-122"/>
              </a:rPr>
              <a:t>04</a:t>
            </a:r>
            <a:endParaRPr lang="zh-CN" altLang="en-US" sz="2100" b="1" i="1" dirty="0">
              <a:solidFill>
                <a:schemeClr val="bg1"/>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2158998" y="1636975"/>
            <a:ext cx="2866751" cy="210314"/>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125"/>
              </a:lnSpc>
            </a:pPr>
            <a:r>
              <a:rPr lang="zh-CN" altLang="en-US" sz="1200" dirty="0">
                <a:solidFill>
                  <a:schemeClr val="tx1">
                    <a:lumMod val="75000"/>
                    <a:lumOff val="25000"/>
                  </a:schemeClr>
                </a:solidFill>
              </a:rPr>
              <a:t>点击此处添加标题</a:t>
            </a:r>
            <a:endParaRPr lang="en-US" altLang="zh-CN" sz="1200" dirty="0">
              <a:solidFill>
                <a:schemeClr val="tx1">
                  <a:lumMod val="75000"/>
                  <a:lumOff val="25000"/>
                </a:schemeClr>
              </a:solidFill>
            </a:endParaRPr>
          </a:p>
        </p:txBody>
      </p:sp>
      <p:sp>
        <p:nvSpPr>
          <p:cNvPr id="83" name="TextBox 82"/>
          <p:cNvSpPr txBox="1"/>
          <p:nvPr/>
        </p:nvSpPr>
        <p:spPr>
          <a:xfrm>
            <a:off x="2718698" y="2174365"/>
            <a:ext cx="2866751" cy="210314"/>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125"/>
              </a:lnSpc>
            </a:pPr>
            <a:r>
              <a:rPr lang="zh-CN" altLang="en-US" sz="1200" dirty="0">
                <a:solidFill>
                  <a:schemeClr val="tx1">
                    <a:lumMod val="75000"/>
                    <a:lumOff val="25000"/>
                  </a:schemeClr>
                </a:solidFill>
              </a:rPr>
              <a:t>点击此处添加标题</a:t>
            </a:r>
            <a:endParaRPr lang="en-US" altLang="zh-CN" sz="1200" dirty="0">
              <a:solidFill>
                <a:schemeClr val="tx1">
                  <a:lumMod val="75000"/>
                  <a:lumOff val="25000"/>
                </a:schemeClr>
              </a:solidFill>
            </a:endParaRPr>
          </a:p>
        </p:txBody>
      </p:sp>
      <p:sp>
        <p:nvSpPr>
          <p:cNvPr id="84" name="TextBox 83"/>
          <p:cNvSpPr txBox="1"/>
          <p:nvPr/>
        </p:nvSpPr>
        <p:spPr>
          <a:xfrm>
            <a:off x="3072027" y="2721898"/>
            <a:ext cx="2866751" cy="210314"/>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125"/>
              </a:lnSpc>
            </a:pPr>
            <a:r>
              <a:rPr lang="zh-CN" altLang="en-US" sz="1200" dirty="0">
                <a:solidFill>
                  <a:schemeClr val="tx1">
                    <a:lumMod val="75000"/>
                    <a:lumOff val="25000"/>
                  </a:schemeClr>
                </a:solidFill>
              </a:rPr>
              <a:t>点击此处添加标题</a:t>
            </a:r>
            <a:endParaRPr lang="en-US" altLang="zh-CN" sz="1200" dirty="0">
              <a:solidFill>
                <a:schemeClr val="tx1">
                  <a:lumMod val="75000"/>
                  <a:lumOff val="25000"/>
                </a:schemeClr>
              </a:solidFill>
            </a:endParaRPr>
          </a:p>
        </p:txBody>
      </p:sp>
      <p:sp>
        <p:nvSpPr>
          <p:cNvPr id="85" name="TextBox 84"/>
          <p:cNvSpPr txBox="1"/>
          <p:nvPr/>
        </p:nvSpPr>
        <p:spPr>
          <a:xfrm>
            <a:off x="3324144" y="3296209"/>
            <a:ext cx="2866751" cy="210314"/>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125"/>
              </a:lnSpc>
            </a:pPr>
            <a:r>
              <a:rPr lang="zh-CN" altLang="en-US" sz="1200" dirty="0">
                <a:solidFill>
                  <a:schemeClr val="tx1">
                    <a:lumMod val="75000"/>
                    <a:lumOff val="25000"/>
                  </a:schemeClr>
                </a:solidFill>
              </a:rPr>
              <a:t>点击此处添加标题</a:t>
            </a:r>
            <a:endParaRPr lang="en-US" altLang="zh-CN" sz="1200" dirty="0">
              <a:solidFill>
                <a:schemeClr val="tx1">
                  <a:lumMod val="75000"/>
                  <a:lumOff val="25000"/>
                </a:schemeClr>
              </a:solidFill>
            </a:endParaRPr>
          </a:p>
        </p:txBody>
      </p:sp>
      <p:sp>
        <p:nvSpPr>
          <p:cNvPr id="86" name="TextBox 85"/>
          <p:cNvSpPr txBox="1"/>
          <p:nvPr/>
        </p:nvSpPr>
        <p:spPr>
          <a:xfrm>
            <a:off x="2956425" y="3813892"/>
            <a:ext cx="3373273" cy="210314"/>
          </a:xfrm>
          <a:prstGeom prst="rect">
            <a:avLst/>
          </a:prstGeom>
          <a:noFill/>
        </p:spPr>
        <p:txBody>
          <a:bodyPr wrap="square" lIns="68580" tIns="34290" rIns="68580" bIns="34290" rtlCol="0">
            <a:spAutoFit/>
          </a:bodyPr>
          <a:lstStyle>
            <a:defPPr>
              <a:defRPr lang="zh-CN"/>
            </a:defPPr>
            <a:lvl1pPr>
              <a:defRPr sz="1600">
                <a:solidFill>
                  <a:schemeClr val="accent1">
                    <a:lumMod val="50000"/>
                  </a:schemeClr>
                </a:solidFill>
                <a:effectLst/>
                <a:latin typeface="微软雅黑" panose="020B0503020204020204" pitchFamily="34" charset="-122"/>
                <a:ea typeface="微软雅黑" panose="020B0503020204020204" pitchFamily="34" charset="-122"/>
              </a:defRPr>
            </a:lvl1pPr>
          </a:lstStyle>
          <a:p>
            <a:pPr>
              <a:lnSpc>
                <a:spcPts val="1125"/>
              </a:lnSpc>
            </a:pPr>
            <a:r>
              <a:rPr lang="zh-CN" altLang="en-US" sz="1200" dirty="0">
                <a:solidFill>
                  <a:schemeClr val="tx1">
                    <a:lumMod val="75000"/>
                    <a:lumOff val="25000"/>
                  </a:schemeClr>
                </a:solidFill>
              </a:rPr>
              <a:t>点击此处添加标题</a:t>
            </a:r>
            <a:endParaRPr lang="en-US" altLang="zh-CN" sz="1200" dirty="0">
              <a:solidFill>
                <a:schemeClr val="tx1">
                  <a:lumMod val="75000"/>
                  <a:lumOff val="25000"/>
                </a:schemeClr>
              </a:solidFill>
            </a:endParaRPr>
          </a:p>
        </p:txBody>
      </p:sp>
      <p:sp>
        <p:nvSpPr>
          <p:cNvPr id="88" name="Freeform 512"/>
          <p:cNvSpPr/>
          <p:nvPr/>
        </p:nvSpPr>
        <p:spPr bwMode="auto">
          <a:xfrm>
            <a:off x="6516216" y="1676397"/>
            <a:ext cx="88877" cy="17606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p>
        </p:txBody>
      </p:sp>
      <p:sp>
        <p:nvSpPr>
          <p:cNvPr id="89" name="TextBox 88"/>
          <p:cNvSpPr txBox="1"/>
          <p:nvPr/>
        </p:nvSpPr>
        <p:spPr>
          <a:xfrm>
            <a:off x="6696236" y="1600436"/>
            <a:ext cx="2011459" cy="373949"/>
          </a:xfrm>
          <a:prstGeom prst="rect">
            <a:avLst/>
          </a:prstGeom>
          <a:noFill/>
        </p:spPr>
        <p:txBody>
          <a:bodyPr wrap="square" lIns="68580" tIns="34290" rIns="68580" bIns="34290" rtlCol="0">
            <a:spAutoFit/>
          </a:bodyPr>
          <a:lstStyle/>
          <a:p>
            <a:pPr>
              <a:lnSpc>
                <a:spcPct val="11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点击输入详细的文字说明或复制文本粘帖自此点击输入详细的文字说明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6696236" y="2068488"/>
            <a:ext cx="1992786" cy="373949"/>
          </a:xfrm>
          <a:prstGeom prst="rect">
            <a:avLst/>
          </a:prstGeom>
          <a:noFill/>
        </p:spPr>
        <p:txBody>
          <a:bodyPr wrap="square" lIns="68580" tIns="34290" rIns="68580" bIns="3429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10000"/>
              </a:lnSpc>
            </a:pPr>
            <a:r>
              <a:rPr lang="zh-CN" altLang="en-US" sz="900" dirty="0">
                <a:sym typeface="方正兰亭黑_GBK" pitchFamily="2" charset="-122"/>
              </a:rPr>
              <a:t>点击输入详细的文字说明或复制文本粘帖自此点击输入详细的文字说明</a:t>
            </a:r>
            <a:endParaRPr lang="zh-CN" altLang="en-US" sz="900" dirty="0"/>
          </a:p>
        </p:txBody>
      </p:sp>
      <p:sp>
        <p:nvSpPr>
          <p:cNvPr id="91" name="TextBox 90"/>
          <p:cNvSpPr txBox="1"/>
          <p:nvPr/>
        </p:nvSpPr>
        <p:spPr>
          <a:xfrm>
            <a:off x="6696236" y="2594639"/>
            <a:ext cx="2028789" cy="373949"/>
          </a:xfrm>
          <a:prstGeom prst="rect">
            <a:avLst/>
          </a:prstGeom>
          <a:noFill/>
        </p:spPr>
        <p:txBody>
          <a:bodyPr wrap="square" lIns="68580" tIns="34290" rIns="68580" bIns="34290" rtlCol="0">
            <a:spAutoFit/>
          </a:bodyPr>
          <a:lstStyle>
            <a:defPPr>
              <a:defRPr lang="zh-CN"/>
            </a:defPPr>
            <a:lvl1pPr>
              <a:lnSpc>
                <a:spcPts val="1500"/>
              </a:lnSpc>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10000"/>
              </a:lnSpc>
            </a:pPr>
            <a:r>
              <a:rPr lang="zh-CN" altLang="en-US" sz="900" dirty="0">
                <a:solidFill>
                  <a:schemeClr val="tx1">
                    <a:lumMod val="50000"/>
                    <a:lumOff val="50000"/>
                  </a:schemeClr>
                </a:solidFill>
                <a:sym typeface="方正兰亭黑_GBK" pitchFamily="2" charset="-122"/>
              </a:rPr>
              <a:t>点击输入详细的文字说明或复制文本粘帖自此点击输入详细的文字说明</a:t>
            </a:r>
            <a:endParaRPr lang="zh-CN" altLang="en-US" sz="900" dirty="0">
              <a:solidFill>
                <a:schemeClr val="tx1">
                  <a:lumMod val="50000"/>
                  <a:lumOff val="50000"/>
                </a:schemeClr>
              </a:solidFill>
            </a:endParaRPr>
          </a:p>
        </p:txBody>
      </p:sp>
      <p:sp>
        <p:nvSpPr>
          <p:cNvPr id="92" name="TextBox 91"/>
          <p:cNvSpPr txBox="1"/>
          <p:nvPr/>
        </p:nvSpPr>
        <p:spPr>
          <a:xfrm>
            <a:off x="6696236" y="3148608"/>
            <a:ext cx="1980220" cy="373949"/>
          </a:xfrm>
          <a:prstGeom prst="rect">
            <a:avLst/>
          </a:prstGeom>
          <a:noFill/>
        </p:spPr>
        <p:txBody>
          <a:bodyPr wrap="square" lIns="68580" tIns="34290" rIns="68580" bIns="34290" rtlCol="0">
            <a:spAutoFit/>
          </a:bodyPr>
          <a:lstStyle>
            <a:defPPr>
              <a:defRPr lang="zh-CN"/>
            </a:defPPr>
            <a:lvl1pPr>
              <a:lnSpc>
                <a:spcPts val="1500"/>
              </a:lnSpc>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10000"/>
              </a:lnSpc>
            </a:pPr>
            <a:r>
              <a:rPr lang="zh-CN" altLang="en-US" sz="900" dirty="0">
                <a:solidFill>
                  <a:schemeClr val="tx1">
                    <a:lumMod val="50000"/>
                    <a:lumOff val="50000"/>
                  </a:schemeClr>
                </a:solidFill>
                <a:sym typeface="方正兰亭黑_GBK" pitchFamily="2" charset="-122"/>
              </a:rPr>
              <a:t>点击输入详细的文字说明或复制文本粘帖自此点击输入详细的文字说明</a:t>
            </a:r>
            <a:endParaRPr lang="zh-CN" altLang="en-US" sz="9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advClick="0" advTm="0">
        <p14:honeycomb/>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2"/>
                                        </p:tgtEl>
                                        <p:attrNameLst>
                                          <p:attrName>ppt_y</p:attrName>
                                        </p:attrNameLst>
                                      </p:cBhvr>
                                      <p:tavLst>
                                        <p:tav tm="0">
                                          <p:val>
                                            <p:strVal val="#ppt_y"/>
                                          </p:val>
                                        </p:tav>
                                        <p:tav tm="100000">
                                          <p:val>
                                            <p:strVal val="#ppt_y"/>
                                          </p:val>
                                        </p:tav>
                                      </p:tavLst>
                                    </p:anim>
                                    <p:anim calcmode="lin" valueType="num">
                                      <p:cBhvr>
                                        <p:cTn id="23"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2"/>
                                        </p:tgtEl>
                                      </p:cBhvr>
                                    </p:animEffect>
                                  </p:childTnLst>
                                </p:cTn>
                              </p:par>
                            </p:childTnLst>
                          </p:cTn>
                        </p:par>
                        <p:par>
                          <p:cTn id="26" fill="hold">
                            <p:stCondLst>
                              <p:cond delay="2349"/>
                            </p:stCondLst>
                            <p:childTnLst>
                              <p:par>
                                <p:cTn id="27" presetID="2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p:stCondLst>
                              <p:cond delay="2849"/>
                            </p:stCondLst>
                            <p:childTnLst>
                              <p:par>
                                <p:cTn id="31" presetID="53" presetClass="entr" presetSubtype="16"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fill="hold"/>
                                        <p:tgtEl>
                                          <p:spTgt spid="79"/>
                                        </p:tgtEl>
                                        <p:attrNameLst>
                                          <p:attrName>ppt_w</p:attrName>
                                        </p:attrNameLst>
                                      </p:cBhvr>
                                      <p:tavLst>
                                        <p:tav tm="0">
                                          <p:val>
                                            <p:fltVal val="0"/>
                                          </p:val>
                                        </p:tav>
                                        <p:tav tm="100000">
                                          <p:val>
                                            <p:strVal val="#ppt_w"/>
                                          </p:val>
                                        </p:tav>
                                      </p:tavLst>
                                    </p:anim>
                                    <p:anim calcmode="lin" valueType="num">
                                      <p:cBhvr>
                                        <p:cTn id="34" dur="500" fill="hold"/>
                                        <p:tgtEl>
                                          <p:spTgt spid="79"/>
                                        </p:tgtEl>
                                        <p:attrNameLst>
                                          <p:attrName>ppt_h</p:attrName>
                                        </p:attrNameLst>
                                      </p:cBhvr>
                                      <p:tavLst>
                                        <p:tav tm="0">
                                          <p:val>
                                            <p:fltVal val="0"/>
                                          </p:val>
                                        </p:tav>
                                        <p:tav tm="100000">
                                          <p:val>
                                            <p:strVal val="#ppt_h"/>
                                          </p:val>
                                        </p:tav>
                                      </p:tavLst>
                                    </p:anim>
                                    <p:animEffect transition="in" filter="fade">
                                      <p:cBhvr>
                                        <p:cTn id="35" dur="500"/>
                                        <p:tgtEl>
                                          <p:spTgt spid="79"/>
                                        </p:tgtEl>
                                      </p:cBhvr>
                                    </p:animEffect>
                                  </p:childTnLst>
                                </p:cTn>
                              </p:par>
                            </p:childTnLst>
                          </p:cTn>
                        </p:par>
                        <p:par>
                          <p:cTn id="36" fill="hold">
                            <p:stCondLst>
                              <p:cond delay="3349"/>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83"/>
                                        </p:tgtEl>
                                        <p:attrNameLst>
                                          <p:attrName>style.visibility</p:attrName>
                                        </p:attrNameLst>
                                      </p:cBhvr>
                                      <p:to>
                                        <p:strVal val="visible"/>
                                      </p:to>
                                    </p:set>
                                    <p:anim calcmode="lin" valueType="num">
                                      <p:cBhvr>
                                        <p:cTn id="39"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3"/>
                                        </p:tgtEl>
                                        <p:attrNameLst>
                                          <p:attrName>ppt_y</p:attrName>
                                        </p:attrNameLst>
                                      </p:cBhvr>
                                      <p:tavLst>
                                        <p:tav tm="0">
                                          <p:val>
                                            <p:strVal val="#ppt_y"/>
                                          </p:val>
                                        </p:tav>
                                        <p:tav tm="100000">
                                          <p:val>
                                            <p:strVal val="#ppt_y"/>
                                          </p:val>
                                        </p:tav>
                                      </p:tavLst>
                                    </p:anim>
                                    <p:anim calcmode="lin" valueType="num">
                                      <p:cBhvr>
                                        <p:cTn id="41"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3"/>
                                        </p:tgtEl>
                                      </p:cBhvr>
                                    </p:animEffect>
                                  </p:childTnLst>
                                </p:cTn>
                              </p:par>
                            </p:childTnLst>
                          </p:cTn>
                        </p:par>
                        <p:par>
                          <p:cTn id="44" fill="hold">
                            <p:stCondLst>
                              <p:cond delay="4199"/>
                            </p:stCondLst>
                            <p:childTnLst>
                              <p:par>
                                <p:cTn id="45" presetID="22" presetClass="entr" presetSubtype="8"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4699"/>
                            </p:stCondLst>
                            <p:childTnLst>
                              <p:par>
                                <p:cTn id="49" presetID="22" presetClass="entr" presetSubtype="4"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down)">
                                      <p:cBhvr>
                                        <p:cTn id="51" dur="500"/>
                                        <p:tgtEl>
                                          <p:spTgt spid="39"/>
                                        </p:tgtEl>
                                      </p:cBhvr>
                                    </p:animEffect>
                                  </p:childTnLst>
                                </p:cTn>
                              </p:par>
                            </p:childTnLst>
                          </p:cTn>
                        </p:par>
                        <p:par>
                          <p:cTn id="52" fill="hold">
                            <p:stCondLst>
                              <p:cond delay="5199"/>
                            </p:stCondLst>
                            <p:childTnLst>
                              <p:par>
                                <p:cTn id="53" presetID="53" presetClass="entr" presetSubtype="16"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childTnLst>
                          </p:cTn>
                        </p:par>
                        <p:par>
                          <p:cTn id="58" fill="hold">
                            <p:stCondLst>
                              <p:cond delay="5699"/>
                            </p:stCondLst>
                            <p:childTnLst>
                              <p:par>
                                <p:cTn id="59" presetID="22" presetClass="entr" presetSubtype="8"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par>
                          <p:cTn id="62" fill="hold">
                            <p:stCondLst>
                              <p:cond delay="6199"/>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84"/>
                                        </p:tgtEl>
                                        <p:attrNameLst>
                                          <p:attrName>ppt_y</p:attrName>
                                        </p:attrNameLst>
                                      </p:cBhvr>
                                      <p:tavLst>
                                        <p:tav tm="0">
                                          <p:val>
                                            <p:strVal val="#ppt_y"/>
                                          </p:val>
                                        </p:tav>
                                        <p:tav tm="100000">
                                          <p:val>
                                            <p:strVal val="#ppt_y"/>
                                          </p:val>
                                        </p:tav>
                                      </p:tavLst>
                                    </p:anim>
                                    <p:anim calcmode="lin" valueType="num">
                                      <p:cBhvr>
                                        <p:cTn id="67"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84"/>
                                        </p:tgtEl>
                                      </p:cBhvr>
                                    </p:animEffect>
                                  </p:childTnLst>
                                </p:cTn>
                              </p:par>
                            </p:childTnLst>
                          </p:cTn>
                        </p:par>
                        <p:par>
                          <p:cTn id="70" fill="hold">
                            <p:stCondLst>
                              <p:cond delay="7049"/>
                            </p:stCondLst>
                            <p:childTnLst>
                              <p:par>
                                <p:cTn id="71" presetID="22" presetClass="entr" presetSubtype="4"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down)">
                                      <p:cBhvr>
                                        <p:cTn id="73" dur="500"/>
                                        <p:tgtEl>
                                          <p:spTgt spid="47"/>
                                        </p:tgtEl>
                                      </p:cBhvr>
                                    </p:animEffect>
                                  </p:childTnLst>
                                </p:cTn>
                              </p:par>
                            </p:childTnLst>
                          </p:cTn>
                        </p:par>
                        <p:par>
                          <p:cTn id="74" fill="hold">
                            <p:stCondLst>
                              <p:cond delay="7549"/>
                            </p:stCondLst>
                            <p:childTnLst>
                              <p:par>
                                <p:cTn id="75" presetID="53" presetClass="entr" presetSubtype="16"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p:cTn id="77" dur="500" fill="hold"/>
                                        <p:tgtEl>
                                          <p:spTgt spid="81"/>
                                        </p:tgtEl>
                                        <p:attrNameLst>
                                          <p:attrName>ppt_w</p:attrName>
                                        </p:attrNameLst>
                                      </p:cBhvr>
                                      <p:tavLst>
                                        <p:tav tm="0">
                                          <p:val>
                                            <p:fltVal val="0"/>
                                          </p:val>
                                        </p:tav>
                                        <p:tav tm="100000">
                                          <p:val>
                                            <p:strVal val="#ppt_w"/>
                                          </p:val>
                                        </p:tav>
                                      </p:tavLst>
                                    </p:anim>
                                    <p:anim calcmode="lin" valueType="num">
                                      <p:cBhvr>
                                        <p:cTn id="78" dur="500" fill="hold"/>
                                        <p:tgtEl>
                                          <p:spTgt spid="81"/>
                                        </p:tgtEl>
                                        <p:attrNameLst>
                                          <p:attrName>ppt_h</p:attrName>
                                        </p:attrNameLst>
                                      </p:cBhvr>
                                      <p:tavLst>
                                        <p:tav tm="0">
                                          <p:val>
                                            <p:fltVal val="0"/>
                                          </p:val>
                                        </p:tav>
                                        <p:tav tm="100000">
                                          <p:val>
                                            <p:strVal val="#ppt_h"/>
                                          </p:val>
                                        </p:tav>
                                      </p:tavLst>
                                    </p:anim>
                                    <p:animEffect transition="in" filter="fade">
                                      <p:cBhvr>
                                        <p:cTn id="79" dur="500"/>
                                        <p:tgtEl>
                                          <p:spTgt spid="81"/>
                                        </p:tgtEl>
                                      </p:cBhvr>
                                    </p:animEffect>
                                  </p:childTnLst>
                                </p:cTn>
                              </p:par>
                            </p:childTnLst>
                          </p:cTn>
                        </p:par>
                        <p:par>
                          <p:cTn id="80" fill="hold">
                            <p:stCondLst>
                              <p:cond delay="8049"/>
                            </p:stCondLst>
                            <p:childTnLst>
                              <p:par>
                                <p:cTn id="81" presetID="22" presetClass="entr" presetSubtype="8"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par>
                          <p:cTn id="84" fill="hold">
                            <p:stCondLst>
                              <p:cond delay="8549"/>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85"/>
                                        </p:tgtEl>
                                        <p:attrNameLst>
                                          <p:attrName>ppt_y</p:attrName>
                                        </p:attrNameLst>
                                      </p:cBhvr>
                                      <p:tavLst>
                                        <p:tav tm="0">
                                          <p:val>
                                            <p:strVal val="#ppt_y"/>
                                          </p:val>
                                        </p:tav>
                                        <p:tav tm="100000">
                                          <p:val>
                                            <p:strVal val="#ppt_y"/>
                                          </p:val>
                                        </p:tav>
                                      </p:tavLst>
                                    </p:anim>
                                    <p:anim calcmode="lin" valueType="num">
                                      <p:cBhvr>
                                        <p:cTn id="89"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85"/>
                                        </p:tgtEl>
                                      </p:cBhvr>
                                    </p:animEffect>
                                  </p:childTnLst>
                                </p:cTn>
                              </p:par>
                            </p:childTnLst>
                          </p:cTn>
                        </p:par>
                        <p:par>
                          <p:cTn id="92" fill="hold">
                            <p:stCondLst>
                              <p:cond delay="9399"/>
                            </p:stCondLst>
                            <p:childTnLst>
                              <p:par>
                                <p:cTn id="93" presetID="22" presetClass="entr" presetSubtype="8" fill="hold" nodeType="after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left)">
                                      <p:cBhvr>
                                        <p:cTn id="95" dur="500"/>
                                        <p:tgtEl>
                                          <p:spTgt spid="10"/>
                                        </p:tgtEl>
                                      </p:cBhvr>
                                    </p:animEffect>
                                  </p:childTnLst>
                                </p:cTn>
                              </p:par>
                            </p:childTnLst>
                          </p:cTn>
                        </p:par>
                        <p:par>
                          <p:cTn id="96" fill="hold">
                            <p:stCondLst>
                              <p:cond delay="9899"/>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86"/>
                                        </p:tgtEl>
                                        <p:attrNameLst>
                                          <p:attrName>style.visibility</p:attrName>
                                        </p:attrNameLst>
                                      </p:cBhvr>
                                      <p:to>
                                        <p:strVal val="visible"/>
                                      </p:to>
                                    </p:set>
                                    <p:anim calcmode="lin" valueType="num">
                                      <p:cBhvr>
                                        <p:cTn id="99" dur="50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86"/>
                                        </p:tgtEl>
                                        <p:attrNameLst>
                                          <p:attrName>ppt_y</p:attrName>
                                        </p:attrNameLst>
                                      </p:cBhvr>
                                      <p:tavLst>
                                        <p:tav tm="0">
                                          <p:val>
                                            <p:strVal val="#ppt_y"/>
                                          </p:val>
                                        </p:tav>
                                        <p:tav tm="100000">
                                          <p:val>
                                            <p:strVal val="#ppt_y"/>
                                          </p:val>
                                        </p:tav>
                                      </p:tavLst>
                                    </p:anim>
                                    <p:anim calcmode="lin" valueType="num">
                                      <p:cBhvr>
                                        <p:cTn id="101" dur="50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86"/>
                                        </p:tgtEl>
                                      </p:cBhvr>
                                    </p:animEffect>
                                  </p:childTnLst>
                                </p:cTn>
                              </p:par>
                            </p:childTnLst>
                          </p:cTn>
                        </p:par>
                        <p:par>
                          <p:cTn id="104" fill="hold">
                            <p:stCondLst>
                              <p:cond delay="10750"/>
                            </p:stCondLst>
                            <p:childTnLst>
                              <p:par>
                                <p:cTn id="105" presetID="22" presetClass="entr" presetSubtype="8" fill="hold"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left)">
                                      <p:cBhvr>
                                        <p:cTn id="107" dur="500"/>
                                        <p:tgtEl>
                                          <p:spTgt spid="11"/>
                                        </p:tgtEl>
                                      </p:cBhvr>
                                    </p:animEffect>
                                  </p:childTnLst>
                                </p:cTn>
                              </p:par>
                            </p:childTnLst>
                          </p:cTn>
                        </p:par>
                        <p:par>
                          <p:cTn id="108" fill="hold">
                            <p:stCondLst>
                              <p:cond delay="11250"/>
                            </p:stCondLst>
                            <p:childTnLst>
                              <p:par>
                                <p:cTn id="109" presetID="22" presetClass="entr" presetSubtype="8"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wipe(left)">
                                      <p:cBhvr>
                                        <p:cTn id="111" dur="250"/>
                                        <p:tgtEl>
                                          <p:spTgt spid="88"/>
                                        </p:tgtEl>
                                      </p:cBhvr>
                                    </p:animEffect>
                                  </p:childTnLst>
                                </p:cTn>
                              </p:par>
                            </p:childTnLst>
                          </p:cTn>
                        </p:par>
                        <p:par>
                          <p:cTn id="112" fill="hold">
                            <p:stCondLst>
                              <p:cond delay="1175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89"/>
                                        </p:tgtEl>
                                        <p:attrNameLst>
                                          <p:attrName>style.visibility</p:attrName>
                                        </p:attrNameLst>
                                      </p:cBhvr>
                                      <p:to>
                                        <p:strVal val="visible"/>
                                      </p:to>
                                    </p:set>
                                    <p:anim calcmode="lin" valueType="num">
                                      <p:cBhvr>
                                        <p:cTn id="115"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89"/>
                                        </p:tgtEl>
                                        <p:attrNameLst>
                                          <p:attrName>ppt_y</p:attrName>
                                        </p:attrNameLst>
                                      </p:cBhvr>
                                      <p:tavLst>
                                        <p:tav tm="0">
                                          <p:val>
                                            <p:strVal val="#ppt_y"/>
                                          </p:val>
                                        </p:tav>
                                        <p:tav tm="100000">
                                          <p:val>
                                            <p:strVal val="#ppt_y"/>
                                          </p:val>
                                        </p:tav>
                                      </p:tavLst>
                                    </p:anim>
                                    <p:anim calcmode="lin" valueType="num">
                                      <p:cBhvr>
                                        <p:cTn id="117"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89"/>
                                        </p:tgtEl>
                                      </p:cBhvr>
                                    </p:animEffect>
                                  </p:childTnLst>
                                </p:cTn>
                              </p:par>
                            </p:childTnLst>
                          </p:cTn>
                        </p:par>
                        <p:par>
                          <p:cTn id="120" fill="hold">
                            <p:stCondLst>
                              <p:cond delay="13500"/>
                            </p:stCondLst>
                            <p:childTnLst>
                              <p:par>
                                <p:cTn id="121" presetID="42" presetClass="entr" presetSubtype="0" fill="hold" grpId="0" nodeType="afterEffect">
                                  <p:stCondLst>
                                    <p:cond delay="0"/>
                                  </p:stCondLst>
                                  <p:childTnLst>
                                    <p:set>
                                      <p:cBhvr>
                                        <p:cTn id="122" dur="1" fill="hold">
                                          <p:stCondLst>
                                            <p:cond delay="0"/>
                                          </p:stCondLst>
                                        </p:cTn>
                                        <p:tgtEl>
                                          <p:spTgt spid="90"/>
                                        </p:tgtEl>
                                        <p:attrNameLst>
                                          <p:attrName>style.visibility</p:attrName>
                                        </p:attrNameLst>
                                      </p:cBhvr>
                                      <p:to>
                                        <p:strVal val="visible"/>
                                      </p:to>
                                    </p:set>
                                    <p:animEffect transition="in" filter="fade">
                                      <p:cBhvr>
                                        <p:cTn id="123" dur="500"/>
                                        <p:tgtEl>
                                          <p:spTgt spid="90"/>
                                        </p:tgtEl>
                                      </p:cBhvr>
                                    </p:animEffect>
                                    <p:anim calcmode="lin" valueType="num">
                                      <p:cBhvr>
                                        <p:cTn id="124" dur="500" fill="hold"/>
                                        <p:tgtEl>
                                          <p:spTgt spid="90"/>
                                        </p:tgtEl>
                                        <p:attrNameLst>
                                          <p:attrName>ppt_x</p:attrName>
                                        </p:attrNameLst>
                                      </p:cBhvr>
                                      <p:tavLst>
                                        <p:tav tm="0">
                                          <p:val>
                                            <p:strVal val="#ppt_x"/>
                                          </p:val>
                                        </p:tav>
                                        <p:tav tm="100000">
                                          <p:val>
                                            <p:strVal val="#ppt_x"/>
                                          </p:val>
                                        </p:tav>
                                      </p:tavLst>
                                    </p:anim>
                                    <p:anim calcmode="lin" valueType="num">
                                      <p:cBhvr>
                                        <p:cTn id="125" dur="500" fill="hold"/>
                                        <p:tgtEl>
                                          <p:spTgt spid="90"/>
                                        </p:tgtEl>
                                        <p:attrNameLst>
                                          <p:attrName>ppt_y</p:attrName>
                                        </p:attrNameLst>
                                      </p:cBhvr>
                                      <p:tavLst>
                                        <p:tav tm="0">
                                          <p:val>
                                            <p:strVal val="#ppt_y+.1"/>
                                          </p:val>
                                        </p:tav>
                                        <p:tav tm="100000">
                                          <p:val>
                                            <p:strVal val="#ppt_y"/>
                                          </p:val>
                                        </p:tav>
                                      </p:tavLst>
                                    </p:anim>
                                  </p:childTnLst>
                                </p:cTn>
                              </p:par>
                            </p:childTnLst>
                          </p:cTn>
                        </p:par>
                        <p:par>
                          <p:cTn id="126" fill="hold">
                            <p:stCondLst>
                              <p:cond delay="14000"/>
                            </p:stCondLst>
                            <p:childTnLst>
                              <p:par>
                                <p:cTn id="127" presetID="42" presetClass="entr" presetSubtype="0" fill="hold" grpId="0" nodeType="afterEffect">
                                  <p:stCondLst>
                                    <p:cond delay="0"/>
                                  </p:stCondLst>
                                  <p:childTnLst>
                                    <p:set>
                                      <p:cBhvr>
                                        <p:cTn id="128" dur="1" fill="hold">
                                          <p:stCondLst>
                                            <p:cond delay="0"/>
                                          </p:stCondLst>
                                        </p:cTn>
                                        <p:tgtEl>
                                          <p:spTgt spid="91"/>
                                        </p:tgtEl>
                                        <p:attrNameLst>
                                          <p:attrName>style.visibility</p:attrName>
                                        </p:attrNameLst>
                                      </p:cBhvr>
                                      <p:to>
                                        <p:strVal val="visible"/>
                                      </p:to>
                                    </p:set>
                                    <p:animEffect transition="in" filter="fade">
                                      <p:cBhvr>
                                        <p:cTn id="129" dur="500"/>
                                        <p:tgtEl>
                                          <p:spTgt spid="91"/>
                                        </p:tgtEl>
                                      </p:cBhvr>
                                    </p:animEffect>
                                    <p:anim calcmode="lin" valueType="num">
                                      <p:cBhvr>
                                        <p:cTn id="130" dur="500" fill="hold"/>
                                        <p:tgtEl>
                                          <p:spTgt spid="91"/>
                                        </p:tgtEl>
                                        <p:attrNameLst>
                                          <p:attrName>ppt_x</p:attrName>
                                        </p:attrNameLst>
                                      </p:cBhvr>
                                      <p:tavLst>
                                        <p:tav tm="0">
                                          <p:val>
                                            <p:strVal val="#ppt_x"/>
                                          </p:val>
                                        </p:tav>
                                        <p:tav tm="100000">
                                          <p:val>
                                            <p:strVal val="#ppt_x"/>
                                          </p:val>
                                        </p:tav>
                                      </p:tavLst>
                                    </p:anim>
                                    <p:anim calcmode="lin" valueType="num">
                                      <p:cBhvr>
                                        <p:cTn id="131" dur="500" fill="hold"/>
                                        <p:tgtEl>
                                          <p:spTgt spid="91"/>
                                        </p:tgtEl>
                                        <p:attrNameLst>
                                          <p:attrName>ppt_y</p:attrName>
                                        </p:attrNameLst>
                                      </p:cBhvr>
                                      <p:tavLst>
                                        <p:tav tm="0">
                                          <p:val>
                                            <p:strVal val="#ppt_y+.1"/>
                                          </p:val>
                                        </p:tav>
                                        <p:tav tm="100000">
                                          <p:val>
                                            <p:strVal val="#ppt_y"/>
                                          </p:val>
                                        </p:tav>
                                      </p:tavLst>
                                    </p:anim>
                                  </p:childTnLst>
                                </p:cTn>
                              </p:par>
                            </p:childTnLst>
                          </p:cTn>
                        </p:par>
                        <p:par>
                          <p:cTn id="132" fill="hold">
                            <p:stCondLst>
                              <p:cond delay="14500"/>
                            </p:stCondLst>
                            <p:childTnLst>
                              <p:par>
                                <p:cTn id="133" presetID="42" presetClass="entr" presetSubtype="0" fill="hold" grpId="0" nodeType="after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fade">
                                      <p:cBhvr>
                                        <p:cTn id="135" dur="500"/>
                                        <p:tgtEl>
                                          <p:spTgt spid="92"/>
                                        </p:tgtEl>
                                      </p:cBhvr>
                                    </p:animEffect>
                                    <p:anim calcmode="lin" valueType="num">
                                      <p:cBhvr>
                                        <p:cTn id="136" dur="500" fill="hold"/>
                                        <p:tgtEl>
                                          <p:spTgt spid="92"/>
                                        </p:tgtEl>
                                        <p:attrNameLst>
                                          <p:attrName>ppt_x</p:attrName>
                                        </p:attrNameLst>
                                      </p:cBhvr>
                                      <p:tavLst>
                                        <p:tav tm="0">
                                          <p:val>
                                            <p:strVal val="#ppt_x"/>
                                          </p:val>
                                        </p:tav>
                                        <p:tav tm="100000">
                                          <p:val>
                                            <p:strVal val="#ppt_x"/>
                                          </p:val>
                                        </p:tav>
                                      </p:tavLst>
                                    </p:anim>
                                    <p:anim calcmode="lin" valueType="num">
                                      <p:cBhvr>
                                        <p:cTn id="137"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p:bldP spid="83" grpId="0"/>
      <p:bldP spid="84" grpId="0"/>
      <p:bldP spid="85" grpId="0"/>
      <p:bldP spid="86" grpId="0"/>
      <p:bldP spid="88" grpId="0" animBg="1"/>
      <p:bldP spid="89" grpId="0"/>
      <p:bldP spid="90" grpId="0"/>
      <p:bldP spid="91" grpId="0"/>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2136687" y="1736679"/>
            <a:ext cx="843797" cy="843797"/>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prstClr val="white"/>
              </a:solidFill>
              <a:ea typeface="微软雅黑 Light" panose="020B0502040204020203" pitchFamily="34" charset="-122"/>
              <a:cs typeface="+mn-ea"/>
            </a:endParaRPr>
          </a:p>
        </p:txBody>
      </p:sp>
      <p:sp>
        <p:nvSpPr>
          <p:cNvPr id="48" name="弧形 47"/>
          <p:cNvSpPr/>
          <p:nvPr/>
        </p:nvSpPr>
        <p:spPr>
          <a:xfrm>
            <a:off x="2083538" y="1683529"/>
            <a:ext cx="950091" cy="950091"/>
          </a:xfrm>
          <a:prstGeom prst="arc">
            <a:avLst>
              <a:gd name="adj1" fmla="val 16200000"/>
              <a:gd name="adj2" fmla="val 10585890"/>
            </a:avLst>
          </a:prstGeom>
          <a:ln w="127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80">
              <a:solidFill>
                <a:prstClr val="black"/>
              </a:solidFill>
              <a:ea typeface="微软雅黑 Light" panose="020B0502040204020203" pitchFamily="34" charset="-122"/>
              <a:cs typeface="+mn-ea"/>
            </a:endParaRPr>
          </a:p>
        </p:txBody>
      </p:sp>
      <p:sp>
        <p:nvSpPr>
          <p:cNvPr id="49" name="椭圆 48"/>
          <p:cNvSpPr/>
          <p:nvPr/>
        </p:nvSpPr>
        <p:spPr>
          <a:xfrm>
            <a:off x="4178678" y="1736679"/>
            <a:ext cx="843797" cy="843797"/>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prstClr val="white"/>
              </a:solidFill>
              <a:ea typeface="微软雅黑 Light" panose="020B0502040204020203" pitchFamily="34" charset="-122"/>
              <a:cs typeface="+mn-ea"/>
            </a:endParaRPr>
          </a:p>
        </p:txBody>
      </p:sp>
      <p:sp>
        <p:nvSpPr>
          <p:cNvPr id="50" name="弧形 49"/>
          <p:cNvSpPr/>
          <p:nvPr/>
        </p:nvSpPr>
        <p:spPr>
          <a:xfrm>
            <a:off x="4125528" y="1683529"/>
            <a:ext cx="950091" cy="950091"/>
          </a:xfrm>
          <a:prstGeom prst="arc">
            <a:avLst>
              <a:gd name="adj1" fmla="val 16200000"/>
              <a:gd name="adj2" fmla="val 10585890"/>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80">
              <a:solidFill>
                <a:prstClr val="black"/>
              </a:solidFill>
              <a:ea typeface="微软雅黑 Light" panose="020B0502040204020203" pitchFamily="34" charset="-122"/>
              <a:cs typeface="+mn-ea"/>
            </a:endParaRPr>
          </a:p>
        </p:txBody>
      </p:sp>
      <p:sp>
        <p:nvSpPr>
          <p:cNvPr id="51" name="椭圆 50"/>
          <p:cNvSpPr/>
          <p:nvPr/>
        </p:nvSpPr>
        <p:spPr>
          <a:xfrm>
            <a:off x="6203821" y="1736679"/>
            <a:ext cx="843797" cy="843797"/>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prstClr val="white"/>
              </a:solidFill>
              <a:ea typeface="微软雅黑 Light" panose="020B0502040204020203" pitchFamily="34" charset="-122"/>
              <a:cs typeface="+mn-ea"/>
            </a:endParaRPr>
          </a:p>
        </p:txBody>
      </p:sp>
      <p:sp>
        <p:nvSpPr>
          <p:cNvPr id="52" name="弧形 51"/>
          <p:cNvSpPr/>
          <p:nvPr/>
        </p:nvSpPr>
        <p:spPr>
          <a:xfrm>
            <a:off x="6150670" y="1683529"/>
            <a:ext cx="950091" cy="950091"/>
          </a:xfrm>
          <a:prstGeom prst="arc">
            <a:avLst>
              <a:gd name="adj1" fmla="val 16200000"/>
              <a:gd name="adj2" fmla="val 10585890"/>
            </a:avLst>
          </a:prstGeom>
          <a:ln w="127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80">
              <a:solidFill>
                <a:prstClr val="black"/>
              </a:solidFill>
              <a:ea typeface="微软雅黑 Light" panose="020B0502040204020203" pitchFamily="34" charset="-122"/>
              <a:cs typeface="+mn-ea"/>
            </a:endParaRPr>
          </a:p>
        </p:txBody>
      </p:sp>
      <p:sp>
        <p:nvSpPr>
          <p:cNvPr id="53" name="TextBox 23"/>
          <p:cNvSpPr txBox="1"/>
          <p:nvPr/>
        </p:nvSpPr>
        <p:spPr>
          <a:xfrm>
            <a:off x="2035430" y="2701127"/>
            <a:ext cx="1080060" cy="415498"/>
          </a:xfrm>
          <a:prstGeom prst="rect">
            <a:avLst/>
          </a:prstGeom>
          <a:solidFill>
            <a:schemeClr val="accent2"/>
          </a:solidFill>
        </p:spPr>
        <p:txBody>
          <a:bodyPr wrap="square" rtlCol="0">
            <a:spAutoFit/>
          </a:bodyPr>
          <a:lstStyle/>
          <a:p>
            <a:r>
              <a:rPr lang="en-US" altLang="zh-CN" sz="1050" dirty="0">
                <a:solidFill>
                  <a:prstClr val="white"/>
                </a:solidFill>
                <a:latin typeface="BankGothic Md BT" pitchFamily="34" charset="0"/>
                <a:ea typeface="微软雅黑 Light" panose="020B0502040204020203" pitchFamily="34" charset="-122"/>
                <a:cs typeface="+mn-ea"/>
              </a:rPr>
              <a:t>TEAM NAME</a:t>
            </a:r>
            <a:endParaRPr lang="zh-CN" altLang="en-US" sz="1050" dirty="0">
              <a:solidFill>
                <a:prstClr val="white"/>
              </a:solidFill>
              <a:latin typeface="BankGothic Md BT" pitchFamily="34" charset="0"/>
              <a:ea typeface="微软雅黑 Light" panose="020B0502040204020203" pitchFamily="34" charset="-122"/>
              <a:cs typeface="+mn-ea"/>
            </a:endParaRPr>
          </a:p>
        </p:txBody>
      </p:sp>
      <p:sp>
        <p:nvSpPr>
          <p:cNvPr id="54" name="TextBox 24"/>
          <p:cNvSpPr txBox="1"/>
          <p:nvPr/>
        </p:nvSpPr>
        <p:spPr>
          <a:xfrm>
            <a:off x="4060544" y="2701127"/>
            <a:ext cx="1080060" cy="415498"/>
          </a:xfrm>
          <a:prstGeom prst="rect">
            <a:avLst/>
          </a:prstGeom>
          <a:solidFill>
            <a:schemeClr val="accent1"/>
          </a:solidFill>
        </p:spPr>
        <p:txBody>
          <a:bodyPr wrap="square" rtlCol="0">
            <a:spAutoFit/>
          </a:bodyPr>
          <a:lstStyle/>
          <a:p>
            <a:r>
              <a:rPr lang="en-US" altLang="zh-CN" sz="1050" dirty="0">
                <a:solidFill>
                  <a:prstClr val="white"/>
                </a:solidFill>
                <a:latin typeface="BankGothic Md BT" pitchFamily="34" charset="0"/>
                <a:ea typeface="微软雅黑 Light" panose="020B0502040204020203" pitchFamily="34" charset="-122"/>
                <a:cs typeface="+mn-ea"/>
              </a:rPr>
              <a:t>TEAM NAME</a:t>
            </a:r>
            <a:endParaRPr lang="zh-CN" altLang="en-US" sz="1050" dirty="0">
              <a:solidFill>
                <a:prstClr val="white"/>
              </a:solidFill>
              <a:latin typeface="BankGothic Md BT" pitchFamily="34" charset="0"/>
              <a:ea typeface="微软雅黑 Light" panose="020B0502040204020203" pitchFamily="34" charset="-122"/>
              <a:cs typeface="+mn-ea"/>
            </a:endParaRPr>
          </a:p>
        </p:txBody>
      </p:sp>
      <p:sp>
        <p:nvSpPr>
          <p:cNvPr id="55" name="TextBox 25"/>
          <p:cNvSpPr txBox="1"/>
          <p:nvPr/>
        </p:nvSpPr>
        <p:spPr>
          <a:xfrm>
            <a:off x="6085686" y="2701127"/>
            <a:ext cx="1080060" cy="415498"/>
          </a:xfrm>
          <a:prstGeom prst="rect">
            <a:avLst/>
          </a:prstGeom>
          <a:solidFill>
            <a:schemeClr val="accent2"/>
          </a:solidFill>
        </p:spPr>
        <p:txBody>
          <a:bodyPr wrap="square" rtlCol="0">
            <a:spAutoFit/>
          </a:bodyPr>
          <a:lstStyle/>
          <a:p>
            <a:r>
              <a:rPr lang="en-US" altLang="zh-CN" sz="1050" dirty="0">
                <a:solidFill>
                  <a:prstClr val="white"/>
                </a:solidFill>
                <a:latin typeface="BankGothic Md BT" pitchFamily="34" charset="0"/>
                <a:ea typeface="微软雅黑 Light" panose="020B0502040204020203" pitchFamily="34" charset="-122"/>
                <a:cs typeface="+mn-ea"/>
              </a:rPr>
              <a:t>TEAM NAME</a:t>
            </a:r>
            <a:endParaRPr lang="zh-CN" altLang="en-US" sz="1050" dirty="0">
              <a:solidFill>
                <a:prstClr val="white"/>
              </a:solidFill>
              <a:latin typeface="BankGothic Md BT" pitchFamily="34" charset="0"/>
              <a:ea typeface="微软雅黑 Light" panose="020B0502040204020203" pitchFamily="34" charset="-122"/>
              <a:cs typeface="+mn-ea"/>
            </a:endParaRPr>
          </a:p>
        </p:txBody>
      </p:sp>
      <p:graphicFrame>
        <p:nvGraphicFramePr>
          <p:cNvPr id="56" name="图表 55"/>
          <p:cNvGraphicFramePr/>
          <p:nvPr/>
        </p:nvGraphicFramePr>
        <p:xfrm>
          <a:off x="1171762" y="3042574"/>
          <a:ext cx="6857623" cy="165869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mc:AlternateContent xmlns:mc="http://schemas.openxmlformats.org/markup-compatibility/2006" xmlns:p14="http://schemas.microsoft.com/office/powerpoint/2010/main">
    <mc:Choice Requires="p14">
      <p:transition spd="slow" p14:dur="4400" advClick="0" advTm="0">
        <p14:honeycomb/>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750"/>
                                        <p:tgtEl>
                                          <p:spTgt spid="48"/>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Effect transition="in" filter="fade">
                                      <p:cBhvr>
                                        <p:cTn id="12" dur="500"/>
                                        <p:tgtEl>
                                          <p:spTgt spid="47"/>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up)">
                                      <p:cBhvr>
                                        <p:cTn id="16" dur="500"/>
                                        <p:tgtEl>
                                          <p:spTgt spid="53"/>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heel(1)">
                                      <p:cBhvr>
                                        <p:cTn id="20" dur="750"/>
                                        <p:tgtEl>
                                          <p:spTgt spid="50"/>
                                        </p:tgtEl>
                                      </p:cBhvr>
                                    </p:animEffect>
                                  </p:childTnLst>
                                </p:cTn>
                              </p:par>
                              <p:par>
                                <p:cTn id="21" presetID="53" presetClass="entr" presetSubtype="16" fill="hold" grpId="0" nodeType="withEffect">
                                  <p:stCondLst>
                                    <p:cond delay="25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childTnLst>
                          </p:cTn>
                        </p:par>
                        <p:par>
                          <p:cTn id="30" fill="hold">
                            <p:stCondLst>
                              <p:cond delay="3000"/>
                            </p:stCondLst>
                            <p:childTnLst>
                              <p:par>
                                <p:cTn id="31" presetID="21" presetClass="entr" presetSubtype="1"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heel(1)">
                                      <p:cBhvr>
                                        <p:cTn id="33" dur="750"/>
                                        <p:tgtEl>
                                          <p:spTgt spid="52"/>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ppt_w</p:attrName>
                                        </p:attrNameLst>
                                      </p:cBhvr>
                                      <p:tavLst>
                                        <p:tav tm="0">
                                          <p:val>
                                            <p:fltVal val="0"/>
                                          </p:val>
                                        </p:tav>
                                        <p:tav tm="100000">
                                          <p:val>
                                            <p:strVal val="#ppt_w"/>
                                          </p:val>
                                        </p:tav>
                                      </p:tavLst>
                                    </p:anim>
                                    <p:anim calcmode="lin" valueType="num">
                                      <p:cBhvr>
                                        <p:cTn id="37" dur="500" fill="hold"/>
                                        <p:tgtEl>
                                          <p:spTgt spid="51"/>
                                        </p:tgtEl>
                                        <p:attrNameLst>
                                          <p:attrName>ppt_h</p:attrName>
                                        </p:attrNameLst>
                                      </p:cBhvr>
                                      <p:tavLst>
                                        <p:tav tm="0">
                                          <p:val>
                                            <p:fltVal val="0"/>
                                          </p:val>
                                        </p:tav>
                                        <p:tav tm="100000">
                                          <p:val>
                                            <p:strVal val="#ppt_h"/>
                                          </p:val>
                                        </p:tav>
                                      </p:tavLst>
                                    </p:anim>
                                    <p:animEffect transition="in" filter="fade">
                                      <p:cBhvr>
                                        <p:cTn id="38" dur="500"/>
                                        <p:tgtEl>
                                          <p:spTgt spid="51"/>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56">
                                            <p:graphicEl>
                                              <a:chart seriesIdx="-3" categoryIdx="-3" bldStep="gridLegend"/>
                                            </p:graphicEl>
                                          </p:spTgt>
                                        </p:tgtEl>
                                        <p:attrNameLst>
                                          <p:attrName>style.visibility</p:attrName>
                                        </p:attrNameLst>
                                      </p:cBhvr>
                                      <p:to>
                                        <p:strVal val="visible"/>
                                      </p:to>
                                    </p:set>
                                    <p:animEffect transition="in" filter="wipe(left)">
                                      <p:cBhvr>
                                        <p:cTn id="46" dur="500"/>
                                        <p:tgtEl>
                                          <p:spTgt spid="56">
                                            <p:graphicEl>
                                              <a:chart seriesIdx="-3" categoryIdx="-3" bldStep="gridLegend"/>
                                            </p:graphicEl>
                                          </p:spTgt>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56">
                                            <p:graphicEl>
                                              <a:chart seriesIdx="0" categoryIdx="-4" bldStep="series"/>
                                            </p:graphicEl>
                                          </p:spTgt>
                                        </p:tgtEl>
                                        <p:attrNameLst>
                                          <p:attrName>style.visibility</p:attrName>
                                        </p:attrNameLst>
                                      </p:cBhvr>
                                      <p:to>
                                        <p:strVal val="visible"/>
                                      </p:to>
                                    </p:set>
                                    <p:animEffect transition="in" filter="wipe(left)">
                                      <p:cBhvr>
                                        <p:cTn id="50" dur="500"/>
                                        <p:tgtEl>
                                          <p:spTgt spid="5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Graphic spid="56" grpId="0">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菱形 6"/>
          <p:cNvSpPr/>
          <p:nvPr/>
        </p:nvSpPr>
        <p:spPr>
          <a:xfrm>
            <a:off x="6728265" y="3466200"/>
            <a:ext cx="253708" cy="253708"/>
          </a:xfrm>
          <a:prstGeom prst="diamond">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prstClr val="white"/>
              </a:solidFill>
              <a:ea typeface="微软雅黑 Light" panose="020B0502040204020203" pitchFamily="34" charset="-122"/>
              <a:cs typeface="+mn-ea"/>
            </a:endParaRPr>
          </a:p>
        </p:txBody>
      </p:sp>
      <p:sp>
        <p:nvSpPr>
          <p:cNvPr id="8" name="菱形 7"/>
          <p:cNvSpPr/>
          <p:nvPr/>
        </p:nvSpPr>
        <p:spPr>
          <a:xfrm>
            <a:off x="5264509" y="3041368"/>
            <a:ext cx="507381" cy="507381"/>
          </a:xfrm>
          <a:prstGeom prst="diamond">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prstClr val="white"/>
              </a:solidFill>
              <a:ea typeface="微软雅黑 Light" panose="020B0502040204020203" pitchFamily="34" charset="-122"/>
              <a:cs typeface="+mn-ea"/>
            </a:endParaRPr>
          </a:p>
        </p:txBody>
      </p:sp>
      <p:sp>
        <p:nvSpPr>
          <p:cNvPr id="9" name="菱形 8"/>
          <p:cNvSpPr/>
          <p:nvPr/>
        </p:nvSpPr>
        <p:spPr>
          <a:xfrm>
            <a:off x="6210113" y="1658089"/>
            <a:ext cx="413375" cy="413375"/>
          </a:xfrm>
          <a:prstGeom prst="diamond">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prstClr val="white"/>
              </a:solidFill>
              <a:ea typeface="微软雅黑 Light" panose="020B0502040204020203" pitchFamily="34" charset="-122"/>
              <a:cs typeface="+mn-ea"/>
            </a:endParaRPr>
          </a:p>
        </p:txBody>
      </p:sp>
      <p:sp>
        <p:nvSpPr>
          <p:cNvPr id="10" name="菱形 9"/>
          <p:cNvSpPr/>
          <p:nvPr/>
        </p:nvSpPr>
        <p:spPr>
          <a:xfrm>
            <a:off x="5771338" y="1455578"/>
            <a:ext cx="253708" cy="253708"/>
          </a:xfrm>
          <a:prstGeom prst="diamond">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prstClr val="white"/>
              </a:solidFill>
              <a:ea typeface="微软雅黑 Light" panose="020B0502040204020203" pitchFamily="34" charset="-122"/>
              <a:cs typeface="+mn-ea"/>
            </a:endParaRPr>
          </a:p>
        </p:txBody>
      </p:sp>
      <p:sp>
        <p:nvSpPr>
          <p:cNvPr id="11" name="菱形 10"/>
          <p:cNvSpPr/>
          <p:nvPr/>
        </p:nvSpPr>
        <p:spPr>
          <a:xfrm>
            <a:off x="5386332" y="3703220"/>
            <a:ext cx="399844" cy="399844"/>
          </a:xfrm>
          <a:prstGeom prst="diamond">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prstClr val="white"/>
              </a:solidFill>
              <a:ea typeface="微软雅黑 Light" panose="020B0502040204020203" pitchFamily="34" charset="-122"/>
              <a:cs typeface="+mn-ea"/>
            </a:endParaRPr>
          </a:p>
        </p:txBody>
      </p:sp>
      <p:grpSp>
        <p:nvGrpSpPr>
          <p:cNvPr id="12" name="组合 11"/>
          <p:cNvGrpSpPr/>
          <p:nvPr/>
        </p:nvGrpSpPr>
        <p:grpSpPr>
          <a:xfrm>
            <a:off x="5568830" y="2299377"/>
            <a:ext cx="1248820" cy="1248820"/>
            <a:chOff x="6093737" y="1806665"/>
            <a:chExt cx="1665185" cy="1665185"/>
          </a:xfrm>
          <a:solidFill>
            <a:srgbClr val="00BCDC"/>
          </a:solidFill>
        </p:grpSpPr>
        <p:sp>
          <p:nvSpPr>
            <p:cNvPr id="13" name="菱形 12"/>
            <p:cNvSpPr/>
            <p:nvPr/>
          </p:nvSpPr>
          <p:spPr>
            <a:xfrm>
              <a:off x="6093737" y="1806665"/>
              <a:ext cx="1665185" cy="1665185"/>
            </a:xfrm>
            <a:prstGeom prst="diamond">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prstClr val="white"/>
                </a:solidFill>
                <a:ea typeface="微软雅黑 Light" panose="020B0502040204020203" pitchFamily="34" charset="-122"/>
                <a:cs typeface="+mn-ea"/>
              </a:endParaRPr>
            </a:p>
          </p:txBody>
        </p:sp>
        <p:grpSp>
          <p:nvGrpSpPr>
            <p:cNvPr id="14" name="组合 13"/>
            <p:cNvGrpSpPr/>
            <p:nvPr/>
          </p:nvGrpSpPr>
          <p:grpSpPr>
            <a:xfrm>
              <a:off x="6631848" y="2401926"/>
              <a:ext cx="588962" cy="474663"/>
              <a:chOff x="5497513" y="6915150"/>
              <a:chExt cx="588962" cy="474663"/>
            </a:xfrm>
            <a:grpFill/>
          </p:grpSpPr>
          <p:sp>
            <p:nvSpPr>
              <p:cNvPr id="15" name="Freeform 934"/>
              <p:cNvSpPr/>
              <p:nvPr/>
            </p:nvSpPr>
            <p:spPr bwMode="auto">
              <a:xfrm>
                <a:off x="5497513" y="7180263"/>
                <a:ext cx="279400" cy="209550"/>
              </a:xfrm>
              <a:custGeom>
                <a:avLst/>
                <a:gdLst>
                  <a:gd name="T0" fmla="*/ 0 w 109"/>
                  <a:gd name="T1" fmla="*/ 20 h 82"/>
                  <a:gd name="T2" fmla="*/ 109 w 109"/>
                  <a:gd name="T3" fmla="*/ 54 h 82"/>
                  <a:gd name="T4" fmla="*/ 0 w 109"/>
                  <a:gd name="T5" fmla="*/ 20 h 82"/>
                </a:gdLst>
                <a:ahLst/>
                <a:cxnLst>
                  <a:cxn ang="0">
                    <a:pos x="T0" y="T1"/>
                  </a:cxn>
                  <a:cxn ang="0">
                    <a:pos x="T2" y="T3"/>
                  </a:cxn>
                  <a:cxn ang="0">
                    <a:pos x="T4" y="T5"/>
                  </a:cxn>
                </a:cxnLst>
                <a:rect l="0" t="0" r="r" b="b"/>
                <a:pathLst>
                  <a:path w="109" h="82">
                    <a:moveTo>
                      <a:pt x="0" y="20"/>
                    </a:moveTo>
                    <a:cubicBezTo>
                      <a:pt x="0" y="20"/>
                      <a:pt x="38" y="82"/>
                      <a:pt x="109" y="54"/>
                    </a:cubicBezTo>
                    <a:cubicBezTo>
                      <a:pt x="109" y="54"/>
                      <a:pt x="74" y="0"/>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sp>
            <p:nvSpPr>
              <p:cNvPr id="16" name="Freeform 935"/>
              <p:cNvSpPr/>
              <p:nvPr/>
            </p:nvSpPr>
            <p:spPr bwMode="auto">
              <a:xfrm>
                <a:off x="5619750" y="7088188"/>
                <a:ext cx="157163" cy="127000"/>
              </a:xfrm>
              <a:custGeom>
                <a:avLst/>
                <a:gdLst>
                  <a:gd name="T0" fmla="*/ 0 w 61"/>
                  <a:gd name="T1" fmla="*/ 0 h 50"/>
                  <a:gd name="T2" fmla="*/ 61 w 61"/>
                  <a:gd name="T3" fmla="*/ 50 h 50"/>
                  <a:gd name="T4" fmla="*/ 0 w 61"/>
                  <a:gd name="T5" fmla="*/ 0 h 50"/>
                </a:gdLst>
                <a:ahLst/>
                <a:cxnLst>
                  <a:cxn ang="0">
                    <a:pos x="T0" y="T1"/>
                  </a:cxn>
                  <a:cxn ang="0">
                    <a:pos x="T2" y="T3"/>
                  </a:cxn>
                  <a:cxn ang="0">
                    <a:pos x="T4" y="T5"/>
                  </a:cxn>
                </a:cxnLst>
                <a:rect l="0" t="0" r="r" b="b"/>
                <a:pathLst>
                  <a:path w="61" h="50">
                    <a:moveTo>
                      <a:pt x="0" y="0"/>
                    </a:moveTo>
                    <a:cubicBezTo>
                      <a:pt x="0" y="0"/>
                      <a:pt x="7" y="50"/>
                      <a:pt x="61" y="50"/>
                    </a:cubicBezTo>
                    <a:cubicBezTo>
                      <a:pt x="61" y="50"/>
                      <a:pt x="53" y="7"/>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sp>
            <p:nvSpPr>
              <p:cNvPr id="17" name="Freeform 936"/>
              <p:cNvSpPr/>
              <p:nvPr/>
            </p:nvSpPr>
            <p:spPr bwMode="auto">
              <a:xfrm>
                <a:off x="5794375" y="7088188"/>
                <a:ext cx="157163" cy="127000"/>
              </a:xfrm>
              <a:custGeom>
                <a:avLst/>
                <a:gdLst>
                  <a:gd name="T0" fmla="*/ 61 w 61"/>
                  <a:gd name="T1" fmla="*/ 0 h 50"/>
                  <a:gd name="T2" fmla="*/ 0 w 61"/>
                  <a:gd name="T3" fmla="*/ 50 h 50"/>
                  <a:gd name="T4" fmla="*/ 61 w 61"/>
                  <a:gd name="T5" fmla="*/ 0 h 50"/>
                </a:gdLst>
                <a:ahLst/>
                <a:cxnLst>
                  <a:cxn ang="0">
                    <a:pos x="T0" y="T1"/>
                  </a:cxn>
                  <a:cxn ang="0">
                    <a:pos x="T2" y="T3"/>
                  </a:cxn>
                  <a:cxn ang="0">
                    <a:pos x="T4" y="T5"/>
                  </a:cxn>
                </a:cxnLst>
                <a:rect l="0" t="0" r="r" b="b"/>
                <a:pathLst>
                  <a:path w="61" h="50">
                    <a:moveTo>
                      <a:pt x="61" y="0"/>
                    </a:moveTo>
                    <a:cubicBezTo>
                      <a:pt x="61" y="0"/>
                      <a:pt x="54" y="50"/>
                      <a:pt x="0" y="50"/>
                    </a:cubicBezTo>
                    <a:cubicBezTo>
                      <a:pt x="0" y="50"/>
                      <a:pt x="8" y="7"/>
                      <a:pt x="6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sp>
            <p:nvSpPr>
              <p:cNvPr id="18" name="Freeform 937"/>
              <p:cNvSpPr/>
              <p:nvPr/>
            </p:nvSpPr>
            <p:spPr bwMode="auto">
              <a:xfrm>
                <a:off x="5807075" y="7180263"/>
                <a:ext cx="279400" cy="209550"/>
              </a:xfrm>
              <a:custGeom>
                <a:avLst/>
                <a:gdLst>
                  <a:gd name="T0" fmla="*/ 109 w 109"/>
                  <a:gd name="T1" fmla="*/ 20 h 82"/>
                  <a:gd name="T2" fmla="*/ 0 w 109"/>
                  <a:gd name="T3" fmla="*/ 54 h 82"/>
                  <a:gd name="T4" fmla="*/ 109 w 109"/>
                  <a:gd name="T5" fmla="*/ 20 h 82"/>
                </a:gdLst>
                <a:ahLst/>
                <a:cxnLst>
                  <a:cxn ang="0">
                    <a:pos x="T0" y="T1"/>
                  </a:cxn>
                  <a:cxn ang="0">
                    <a:pos x="T2" y="T3"/>
                  </a:cxn>
                  <a:cxn ang="0">
                    <a:pos x="T4" y="T5"/>
                  </a:cxn>
                </a:cxnLst>
                <a:rect l="0" t="0" r="r" b="b"/>
                <a:pathLst>
                  <a:path w="109" h="82">
                    <a:moveTo>
                      <a:pt x="109" y="20"/>
                    </a:moveTo>
                    <a:cubicBezTo>
                      <a:pt x="109" y="20"/>
                      <a:pt x="71" y="82"/>
                      <a:pt x="0" y="54"/>
                    </a:cubicBezTo>
                    <a:cubicBezTo>
                      <a:pt x="0" y="54"/>
                      <a:pt x="35" y="0"/>
                      <a:pt x="10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sp>
            <p:nvSpPr>
              <p:cNvPr id="22" name="Freeform 938"/>
              <p:cNvSpPr/>
              <p:nvPr/>
            </p:nvSpPr>
            <p:spPr bwMode="auto">
              <a:xfrm>
                <a:off x="5710238" y="6915150"/>
                <a:ext cx="150813" cy="207963"/>
              </a:xfrm>
              <a:custGeom>
                <a:avLst/>
                <a:gdLst>
                  <a:gd name="T0" fmla="*/ 27 w 59"/>
                  <a:gd name="T1" fmla="*/ 81 h 81"/>
                  <a:gd name="T2" fmla="*/ 28 w 59"/>
                  <a:gd name="T3" fmla="*/ 0 h 81"/>
                  <a:gd name="T4" fmla="*/ 27 w 59"/>
                  <a:gd name="T5" fmla="*/ 81 h 81"/>
                </a:gdLst>
                <a:ahLst/>
                <a:cxnLst>
                  <a:cxn ang="0">
                    <a:pos x="T0" y="T1"/>
                  </a:cxn>
                  <a:cxn ang="0">
                    <a:pos x="T2" y="T3"/>
                  </a:cxn>
                  <a:cxn ang="0">
                    <a:pos x="T4" y="T5"/>
                  </a:cxn>
                </a:cxnLst>
                <a:rect l="0" t="0" r="r" b="b"/>
                <a:pathLst>
                  <a:path w="59" h="81">
                    <a:moveTo>
                      <a:pt x="27" y="81"/>
                    </a:moveTo>
                    <a:cubicBezTo>
                      <a:pt x="27" y="81"/>
                      <a:pt x="0" y="60"/>
                      <a:pt x="28" y="0"/>
                    </a:cubicBezTo>
                    <a:cubicBezTo>
                      <a:pt x="28" y="0"/>
                      <a:pt x="59" y="53"/>
                      <a:pt x="27"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grpSp>
      </p:grpSp>
      <p:grpSp>
        <p:nvGrpSpPr>
          <p:cNvPr id="23" name="组合 22"/>
          <p:cNvGrpSpPr/>
          <p:nvPr/>
        </p:nvGrpSpPr>
        <p:grpSpPr>
          <a:xfrm>
            <a:off x="4395003" y="2408123"/>
            <a:ext cx="1031325" cy="1031325"/>
            <a:chOff x="4528552" y="1951670"/>
            <a:chExt cx="1375176" cy="1375176"/>
          </a:xfrm>
          <a:solidFill>
            <a:srgbClr val="00BCDC"/>
          </a:solidFill>
        </p:grpSpPr>
        <p:sp>
          <p:nvSpPr>
            <p:cNvPr id="24" name="菱形 23"/>
            <p:cNvSpPr/>
            <p:nvPr/>
          </p:nvSpPr>
          <p:spPr>
            <a:xfrm>
              <a:off x="4528552" y="1951670"/>
              <a:ext cx="1375176" cy="1375176"/>
            </a:xfrm>
            <a:prstGeom prst="diamond">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solidFill>
                  <a:prstClr val="white"/>
                </a:solidFill>
                <a:ea typeface="微软雅黑 Light" panose="020B0502040204020203" pitchFamily="34" charset="-122"/>
                <a:cs typeface="+mn-ea"/>
              </a:endParaRPr>
            </a:p>
          </p:txBody>
        </p:sp>
        <p:sp>
          <p:nvSpPr>
            <p:cNvPr id="25" name="Freeform 939"/>
            <p:cNvSpPr>
              <a:spLocks noEditPoints="1"/>
            </p:cNvSpPr>
            <p:nvPr/>
          </p:nvSpPr>
          <p:spPr bwMode="auto">
            <a:xfrm>
              <a:off x="5034371" y="2403514"/>
              <a:ext cx="363538" cy="471488"/>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grpSp>
      <p:grpSp>
        <p:nvGrpSpPr>
          <p:cNvPr id="26" name="组合 25"/>
          <p:cNvGrpSpPr/>
          <p:nvPr/>
        </p:nvGrpSpPr>
        <p:grpSpPr>
          <a:xfrm>
            <a:off x="5926942" y="3446940"/>
            <a:ext cx="1037422" cy="1037422"/>
            <a:chOff x="6543787" y="3336835"/>
            <a:chExt cx="1383306" cy="1383306"/>
          </a:xfrm>
          <a:solidFill>
            <a:srgbClr val="00BCDC"/>
          </a:solidFill>
        </p:grpSpPr>
        <p:sp>
          <p:nvSpPr>
            <p:cNvPr id="27" name="菱形 26"/>
            <p:cNvSpPr/>
            <p:nvPr/>
          </p:nvSpPr>
          <p:spPr>
            <a:xfrm>
              <a:off x="6543787" y="3336835"/>
              <a:ext cx="1383306" cy="1383306"/>
            </a:xfrm>
            <a:prstGeom prst="diamond">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prstClr val="white"/>
                </a:solidFill>
                <a:ea typeface="微软雅黑 Light" panose="020B0502040204020203" pitchFamily="34" charset="-122"/>
                <a:cs typeface="+mn-ea"/>
              </a:endParaRPr>
            </a:p>
          </p:txBody>
        </p:sp>
        <p:grpSp>
          <p:nvGrpSpPr>
            <p:cNvPr id="28" name="组合 27"/>
            <p:cNvGrpSpPr/>
            <p:nvPr/>
          </p:nvGrpSpPr>
          <p:grpSpPr>
            <a:xfrm>
              <a:off x="6993837" y="3831890"/>
              <a:ext cx="433388" cy="441326"/>
              <a:chOff x="7007225" y="6927850"/>
              <a:chExt cx="433388" cy="441326"/>
            </a:xfrm>
            <a:grpFill/>
          </p:grpSpPr>
          <p:sp>
            <p:nvSpPr>
              <p:cNvPr id="29" name="Freeform 940"/>
              <p:cNvSpPr/>
              <p:nvPr/>
            </p:nvSpPr>
            <p:spPr bwMode="auto">
              <a:xfrm>
                <a:off x="7099300" y="6964363"/>
                <a:ext cx="249238" cy="404813"/>
              </a:xfrm>
              <a:custGeom>
                <a:avLst/>
                <a:gdLst>
                  <a:gd name="T0" fmla="*/ 35 w 97"/>
                  <a:gd name="T1" fmla="*/ 0 h 158"/>
                  <a:gd name="T2" fmla="*/ 35 w 97"/>
                  <a:gd name="T3" fmla="*/ 2 h 158"/>
                  <a:gd name="T4" fmla="*/ 31 w 97"/>
                  <a:gd name="T5" fmla="*/ 49 h 158"/>
                  <a:gd name="T6" fmla="*/ 9 w 97"/>
                  <a:gd name="T7" fmla="*/ 86 h 158"/>
                  <a:gd name="T8" fmla="*/ 9 w 97"/>
                  <a:gd name="T9" fmla="*/ 86 h 158"/>
                  <a:gd name="T10" fmla="*/ 1 w 97"/>
                  <a:gd name="T11" fmla="*/ 115 h 158"/>
                  <a:gd name="T12" fmla="*/ 51 w 97"/>
                  <a:gd name="T13" fmla="*/ 155 h 158"/>
                  <a:gd name="T14" fmla="*/ 95 w 97"/>
                  <a:gd name="T15" fmla="*/ 100 h 158"/>
                  <a:gd name="T16" fmla="*/ 35 w 9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58">
                    <a:moveTo>
                      <a:pt x="35" y="0"/>
                    </a:moveTo>
                    <a:cubicBezTo>
                      <a:pt x="35" y="1"/>
                      <a:pt x="35" y="2"/>
                      <a:pt x="35" y="2"/>
                    </a:cubicBezTo>
                    <a:cubicBezTo>
                      <a:pt x="37" y="9"/>
                      <a:pt x="40" y="24"/>
                      <a:pt x="31" y="49"/>
                    </a:cubicBezTo>
                    <a:cubicBezTo>
                      <a:pt x="27" y="60"/>
                      <a:pt x="17" y="73"/>
                      <a:pt x="9" y="86"/>
                    </a:cubicBezTo>
                    <a:cubicBezTo>
                      <a:pt x="9" y="86"/>
                      <a:pt x="9" y="86"/>
                      <a:pt x="9" y="86"/>
                    </a:cubicBezTo>
                    <a:cubicBezTo>
                      <a:pt x="3" y="95"/>
                      <a:pt x="0" y="105"/>
                      <a:pt x="1" y="115"/>
                    </a:cubicBezTo>
                    <a:cubicBezTo>
                      <a:pt x="4" y="140"/>
                      <a:pt x="26" y="158"/>
                      <a:pt x="51" y="155"/>
                    </a:cubicBezTo>
                    <a:cubicBezTo>
                      <a:pt x="76" y="153"/>
                      <a:pt x="97" y="131"/>
                      <a:pt x="95" y="100"/>
                    </a:cubicBezTo>
                    <a:cubicBezTo>
                      <a:pt x="92" y="36"/>
                      <a:pt x="35" y="0"/>
                      <a:pt x="3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sp>
            <p:nvSpPr>
              <p:cNvPr id="30" name="Freeform 941"/>
              <p:cNvSpPr/>
              <p:nvPr/>
            </p:nvSpPr>
            <p:spPr bwMode="auto">
              <a:xfrm>
                <a:off x="7296150" y="6927850"/>
                <a:ext cx="144463" cy="269875"/>
              </a:xfrm>
              <a:custGeom>
                <a:avLst/>
                <a:gdLst>
                  <a:gd name="T0" fmla="*/ 51 w 56"/>
                  <a:gd name="T1" fmla="*/ 58 h 105"/>
                  <a:gd name="T2" fmla="*/ 51 w 56"/>
                  <a:gd name="T3" fmla="*/ 58 h 105"/>
                  <a:gd name="T4" fmla="*/ 36 w 56"/>
                  <a:gd name="T5" fmla="*/ 33 h 105"/>
                  <a:gd name="T6" fmla="*/ 33 w 56"/>
                  <a:gd name="T7" fmla="*/ 2 h 105"/>
                  <a:gd name="T8" fmla="*/ 33 w 56"/>
                  <a:gd name="T9" fmla="*/ 0 h 105"/>
                  <a:gd name="T10" fmla="*/ 0 w 56"/>
                  <a:gd name="T11" fmla="*/ 39 h 105"/>
                  <a:gd name="T12" fmla="*/ 28 w 56"/>
                  <a:gd name="T13" fmla="*/ 105 h 105"/>
                  <a:gd name="T14" fmla="*/ 56 w 56"/>
                  <a:gd name="T15" fmla="*/ 78 h 105"/>
                  <a:gd name="T16" fmla="*/ 51 w 56"/>
                  <a:gd name="T17"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05">
                    <a:moveTo>
                      <a:pt x="51" y="58"/>
                    </a:moveTo>
                    <a:cubicBezTo>
                      <a:pt x="51" y="58"/>
                      <a:pt x="51" y="58"/>
                      <a:pt x="51" y="58"/>
                    </a:cubicBezTo>
                    <a:cubicBezTo>
                      <a:pt x="45" y="50"/>
                      <a:pt x="39" y="40"/>
                      <a:pt x="36" y="33"/>
                    </a:cubicBezTo>
                    <a:cubicBezTo>
                      <a:pt x="30" y="17"/>
                      <a:pt x="32" y="6"/>
                      <a:pt x="33" y="2"/>
                    </a:cubicBezTo>
                    <a:cubicBezTo>
                      <a:pt x="33" y="1"/>
                      <a:pt x="33" y="1"/>
                      <a:pt x="33" y="0"/>
                    </a:cubicBezTo>
                    <a:cubicBezTo>
                      <a:pt x="33" y="0"/>
                      <a:pt x="11" y="14"/>
                      <a:pt x="0" y="39"/>
                    </a:cubicBezTo>
                    <a:cubicBezTo>
                      <a:pt x="13" y="55"/>
                      <a:pt x="25" y="77"/>
                      <a:pt x="28" y="105"/>
                    </a:cubicBezTo>
                    <a:cubicBezTo>
                      <a:pt x="42" y="104"/>
                      <a:pt x="54" y="93"/>
                      <a:pt x="56" y="78"/>
                    </a:cubicBezTo>
                    <a:cubicBezTo>
                      <a:pt x="56" y="71"/>
                      <a:pt x="55" y="64"/>
                      <a:pt x="5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sp>
            <p:nvSpPr>
              <p:cNvPr id="31" name="Freeform 942"/>
              <p:cNvSpPr/>
              <p:nvPr/>
            </p:nvSpPr>
            <p:spPr bwMode="auto">
              <a:xfrm>
                <a:off x="7007225" y="6989763"/>
                <a:ext cx="130175" cy="282575"/>
              </a:xfrm>
              <a:custGeom>
                <a:avLst/>
                <a:gdLst>
                  <a:gd name="T0" fmla="*/ 25 w 51"/>
                  <a:gd name="T1" fmla="*/ 105 h 110"/>
                  <a:gd name="T2" fmla="*/ 32 w 51"/>
                  <a:gd name="T3" fmla="*/ 76 h 110"/>
                  <a:gd name="T4" fmla="*/ 32 w 51"/>
                  <a:gd name="T5" fmla="*/ 76 h 110"/>
                  <a:gd name="T6" fmla="*/ 51 w 51"/>
                  <a:gd name="T7" fmla="*/ 44 h 110"/>
                  <a:gd name="T8" fmla="*/ 45 w 51"/>
                  <a:gd name="T9" fmla="*/ 34 h 110"/>
                  <a:gd name="T10" fmla="*/ 38 w 51"/>
                  <a:gd name="T11" fmla="*/ 1 h 110"/>
                  <a:gd name="T12" fmla="*/ 38 w 51"/>
                  <a:gd name="T13" fmla="*/ 0 h 110"/>
                  <a:gd name="T14" fmla="*/ 3 w 51"/>
                  <a:gd name="T15" fmla="*/ 77 h 110"/>
                  <a:gd name="T16" fmla="*/ 26 w 51"/>
                  <a:gd name="T17" fmla="*/ 110 h 110"/>
                  <a:gd name="T18" fmla="*/ 25 w 51"/>
                  <a:gd name="T19"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0">
                    <a:moveTo>
                      <a:pt x="25" y="105"/>
                    </a:moveTo>
                    <a:cubicBezTo>
                      <a:pt x="24" y="94"/>
                      <a:pt x="26" y="84"/>
                      <a:pt x="32" y="76"/>
                    </a:cubicBezTo>
                    <a:cubicBezTo>
                      <a:pt x="32" y="76"/>
                      <a:pt x="32" y="76"/>
                      <a:pt x="32" y="76"/>
                    </a:cubicBezTo>
                    <a:cubicBezTo>
                      <a:pt x="39" y="65"/>
                      <a:pt x="47" y="54"/>
                      <a:pt x="51" y="44"/>
                    </a:cubicBezTo>
                    <a:cubicBezTo>
                      <a:pt x="49" y="40"/>
                      <a:pt x="47" y="37"/>
                      <a:pt x="45" y="34"/>
                    </a:cubicBezTo>
                    <a:cubicBezTo>
                      <a:pt x="36" y="17"/>
                      <a:pt x="37" y="6"/>
                      <a:pt x="38" y="1"/>
                    </a:cubicBezTo>
                    <a:cubicBezTo>
                      <a:pt x="38" y="1"/>
                      <a:pt x="38" y="0"/>
                      <a:pt x="38" y="0"/>
                    </a:cubicBezTo>
                    <a:cubicBezTo>
                      <a:pt x="38" y="0"/>
                      <a:pt x="0" y="30"/>
                      <a:pt x="3" y="77"/>
                    </a:cubicBezTo>
                    <a:cubicBezTo>
                      <a:pt x="4" y="93"/>
                      <a:pt x="14" y="105"/>
                      <a:pt x="26" y="110"/>
                    </a:cubicBezTo>
                    <a:cubicBezTo>
                      <a:pt x="25" y="108"/>
                      <a:pt x="25" y="107"/>
                      <a:pt x="25"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grpSp>
      </p:grpSp>
      <p:grpSp>
        <p:nvGrpSpPr>
          <p:cNvPr id="32" name="组合 31"/>
          <p:cNvGrpSpPr/>
          <p:nvPr/>
        </p:nvGrpSpPr>
        <p:grpSpPr>
          <a:xfrm>
            <a:off x="6325618" y="1773596"/>
            <a:ext cx="1017811" cy="1017811"/>
            <a:chOff x="7102847" y="1105585"/>
            <a:chExt cx="1357156" cy="1357156"/>
          </a:xfrm>
          <a:solidFill>
            <a:srgbClr val="00BCDC"/>
          </a:solidFill>
        </p:grpSpPr>
        <p:sp>
          <p:nvSpPr>
            <p:cNvPr id="33" name="菱形 32"/>
            <p:cNvSpPr/>
            <p:nvPr/>
          </p:nvSpPr>
          <p:spPr>
            <a:xfrm>
              <a:off x="7102847" y="1105585"/>
              <a:ext cx="1357156" cy="1357156"/>
            </a:xfrm>
            <a:prstGeom prst="diamond">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prstClr val="white"/>
                </a:solidFill>
                <a:ea typeface="微软雅黑 Light" panose="020B0502040204020203" pitchFamily="34" charset="-122"/>
                <a:cs typeface="+mn-ea"/>
              </a:endParaRPr>
            </a:p>
          </p:txBody>
        </p:sp>
        <p:grpSp>
          <p:nvGrpSpPr>
            <p:cNvPr id="34" name="组合 33"/>
            <p:cNvGrpSpPr/>
            <p:nvPr/>
          </p:nvGrpSpPr>
          <p:grpSpPr>
            <a:xfrm>
              <a:off x="7548063" y="1565882"/>
              <a:ext cx="466725" cy="436563"/>
              <a:chOff x="9229725" y="6948488"/>
              <a:chExt cx="466725" cy="436563"/>
            </a:xfrm>
            <a:grpFill/>
          </p:grpSpPr>
          <p:sp>
            <p:nvSpPr>
              <p:cNvPr id="35" name="Freeform 945"/>
              <p:cNvSpPr/>
              <p:nvPr/>
            </p:nvSpPr>
            <p:spPr bwMode="auto">
              <a:xfrm>
                <a:off x="9393238" y="7189788"/>
                <a:ext cx="166688" cy="195263"/>
              </a:xfrm>
              <a:custGeom>
                <a:avLst/>
                <a:gdLst>
                  <a:gd name="T0" fmla="*/ 18 w 65"/>
                  <a:gd name="T1" fmla="*/ 10 h 76"/>
                  <a:gd name="T2" fmla="*/ 28 w 65"/>
                  <a:gd name="T3" fmla="*/ 76 h 76"/>
                  <a:gd name="T4" fmla="*/ 33 w 65"/>
                  <a:gd name="T5" fmla="*/ 0 h 76"/>
                  <a:gd name="T6" fmla="*/ 29 w 65"/>
                  <a:gd name="T7" fmla="*/ 40 h 76"/>
                  <a:gd name="T8" fmla="*/ 18 w 65"/>
                  <a:gd name="T9" fmla="*/ 10 h 76"/>
                </a:gdLst>
                <a:ahLst/>
                <a:cxnLst>
                  <a:cxn ang="0">
                    <a:pos x="T0" y="T1"/>
                  </a:cxn>
                  <a:cxn ang="0">
                    <a:pos x="T2" y="T3"/>
                  </a:cxn>
                  <a:cxn ang="0">
                    <a:pos x="T4" y="T5"/>
                  </a:cxn>
                  <a:cxn ang="0">
                    <a:pos x="T6" y="T7"/>
                  </a:cxn>
                  <a:cxn ang="0">
                    <a:pos x="T8" y="T9"/>
                  </a:cxn>
                </a:cxnLst>
                <a:rect l="0" t="0" r="r" b="b"/>
                <a:pathLst>
                  <a:path w="65" h="76">
                    <a:moveTo>
                      <a:pt x="18" y="10"/>
                    </a:moveTo>
                    <a:cubicBezTo>
                      <a:pt x="18" y="10"/>
                      <a:pt x="0" y="52"/>
                      <a:pt x="28" y="76"/>
                    </a:cubicBezTo>
                    <a:cubicBezTo>
                      <a:pt x="28" y="76"/>
                      <a:pt x="65" y="40"/>
                      <a:pt x="33" y="0"/>
                    </a:cubicBezTo>
                    <a:cubicBezTo>
                      <a:pt x="33" y="0"/>
                      <a:pt x="38" y="23"/>
                      <a:pt x="29" y="40"/>
                    </a:cubicBezTo>
                    <a:cubicBezTo>
                      <a:pt x="29" y="40"/>
                      <a:pt x="27" y="18"/>
                      <a:pt x="18"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sp>
            <p:nvSpPr>
              <p:cNvPr id="36" name="Freeform 946"/>
              <p:cNvSpPr/>
              <p:nvPr/>
            </p:nvSpPr>
            <p:spPr bwMode="auto">
              <a:xfrm>
                <a:off x="9509125" y="7100888"/>
                <a:ext cx="187325" cy="163513"/>
              </a:xfrm>
              <a:custGeom>
                <a:avLst/>
                <a:gdLst>
                  <a:gd name="T0" fmla="*/ 5 w 73"/>
                  <a:gd name="T1" fmla="*/ 34 h 64"/>
                  <a:gd name="T2" fmla="*/ 73 w 73"/>
                  <a:gd name="T3" fmla="*/ 45 h 64"/>
                  <a:gd name="T4" fmla="*/ 0 w 73"/>
                  <a:gd name="T5" fmla="*/ 17 h 64"/>
                  <a:gd name="T6" fmla="*/ 38 w 73"/>
                  <a:gd name="T7" fmla="*/ 33 h 64"/>
                  <a:gd name="T8" fmla="*/ 5 w 73"/>
                  <a:gd name="T9" fmla="*/ 34 h 64"/>
                </a:gdLst>
                <a:ahLst/>
                <a:cxnLst>
                  <a:cxn ang="0">
                    <a:pos x="T0" y="T1"/>
                  </a:cxn>
                  <a:cxn ang="0">
                    <a:pos x="T2" y="T3"/>
                  </a:cxn>
                  <a:cxn ang="0">
                    <a:pos x="T4" y="T5"/>
                  </a:cxn>
                  <a:cxn ang="0">
                    <a:pos x="T6" y="T7"/>
                  </a:cxn>
                  <a:cxn ang="0">
                    <a:pos x="T8" y="T9"/>
                  </a:cxn>
                </a:cxnLst>
                <a:rect l="0" t="0" r="r" b="b"/>
                <a:pathLst>
                  <a:path w="73" h="64">
                    <a:moveTo>
                      <a:pt x="5" y="34"/>
                    </a:moveTo>
                    <a:cubicBezTo>
                      <a:pt x="5" y="34"/>
                      <a:pt x="40" y="64"/>
                      <a:pt x="73" y="45"/>
                    </a:cubicBezTo>
                    <a:cubicBezTo>
                      <a:pt x="73" y="45"/>
                      <a:pt x="49" y="0"/>
                      <a:pt x="0" y="17"/>
                    </a:cubicBezTo>
                    <a:cubicBezTo>
                      <a:pt x="0" y="17"/>
                      <a:pt x="25" y="19"/>
                      <a:pt x="38" y="33"/>
                    </a:cubicBezTo>
                    <a:cubicBezTo>
                      <a:pt x="38" y="33"/>
                      <a:pt x="16" y="28"/>
                      <a:pt x="5" y="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sp>
            <p:nvSpPr>
              <p:cNvPr id="37" name="Freeform 947"/>
              <p:cNvSpPr/>
              <p:nvPr/>
            </p:nvSpPr>
            <p:spPr bwMode="auto">
              <a:xfrm>
                <a:off x="9471025" y="6948488"/>
                <a:ext cx="153988" cy="153988"/>
              </a:xfrm>
              <a:custGeom>
                <a:avLst/>
                <a:gdLst>
                  <a:gd name="T0" fmla="*/ 20 w 60"/>
                  <a:gd name="T1" fmla="*/ 60 h 60"/>
                  <a:gd name="T2" fmla="*/ 51 w 60"/>
                  <a:gd name="T3" fmla="*/ 0 h 60"/>
                  <a:gd name="T4" fmla="*/ 1 w 60"/>
                  <a:gd name="T5" fmla="*/ 59 h 60"/>
                  <a:gd name="T6" fmla="*/ 29 w 60"/>
                  <a:gd name="T7" fmla="*/ 29 h 60"/>
                  <a:gd name="T8" fmla="*/ 20 w 60"/>
                  <a:gd name="T9" fmla="*/ 60 h 60"/>
                </a:gdLst>
                <a:ahLst/>
                <a:cxnLst>
                  <a:cxn ang="0">
                    <a:pos x="T0" y="T1"/>
                  </a:cxn>
                  <a:cxn ang="0">
                    <a:pos x="T2" y="T3"/>
                  </a:cxn>
                  <a:cxn ang="0">
                    <a:pos x="T4" y="T5"/>
                  </a:cxn>
                  <a:cxn ang="0">
                    <a:pos x="T6" y="T7"/>
                  </a:cxn>
                  <a:cxn ang="0">
                    <a:pos x="T8" y="T9"/>
                  </a:cxn>
                </a:cxnLst>
                <a:rect l="0" t="0" r="r" b="b"/>
                <a:pathLst>
                  <a:path w="60" h="60">
                    <a:moveTo>
                      <a:pt x="20" y="60"/>
                    </a:moveTo>
                    <a:cubicBezTo>
                      <a:pt x="20" y="60"/>
                      <a:pt x="60" y="36"/>
                      <a:pt x="51" y="0"/>
                    </a:cubicBezTo>
                    <a:cubicBezTo>
                      <a:pt x="51" y="0"/>
                      <a:pt x="0" y="8"/>
                      <a:pt x="1" y="59"/>
                    </a:cubicBezTo>
                    <a:cubicBezTo>
                      <a:pt x="1" y="59"/>
                      <a:pt x="11" y="37"/>
                      <a:pt x="29" y="29"/>
                    </a:cubicBezTo>
                    <a:cubicBezTo>
                      <a:pt x="29" y="29"/>
                      <a:pt x="17" y="48"/>
                      <a:pt x="20"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sp>
            <p:nvSpPr>
              <p:cNvPr id="38" name="Freeform 948"/>
              <p:cNvSpPr/>
              <p:nvPr/>
            </p:nvSpPr>
            <p:spPr bwMode="auto">
              <a:xfrm>
                <a:off x="9293225" y="6956425"/>
                <a:ext cx="144463" cy="165100"/>
              </a:xfrm>
              <a:custGeom>
                <a:avLst/>
                <a:gdLst>
                  <a:gd name="T0" fmla="*/ 56 w 56"/>
                  <a:gd name="T1" fmla="*/ 47 h 64"/>
                  <a:gd name="T2" fmla="*/ 8 w 56"/>
                  <a:gd name="T3" fmla="*/ 0 h 64"/>
                  <a:gd name="T4" fmla="*/ 50 w 56"/>
                  <a:gd name="T5" fmla="*/ 64 h 64"/>
                  <a:gd name="T6" fmla="*/ 29 w 56"/>
                  <a:gd name="T7" fmla="*/ 29 h 64"/>
                  <a:gd name="T8" fmla="*/ 56 w 56"/>
                  <a:gd name="T9" fmla="*/ 47 h 64"/>
                </a:gdLst>
                <a:ahLst/>
                <a:cxnLst>
                  <a:cxn ang="0">
                    <a:pos x="T0" y="T1"/>
                  </a:cxn>
                  <a:cxn ang="0">
                    <a:pos x="T2" y="T3"/>
                  </a:cxn>
                  <a:cxn ang="0">
                    <a:pos x="T4" y="T5"/>
                  </a:cxn>
                  <a:cxn ang="0">
                    <a:pos x="T6" y="T7"/>
                  </a:cxn>
                  <a:cxn ang="0">
                    <a:pos x="T8" y="T9"/>
                  </a:cxn>
                </a:cxnLst>
                <a:rect l="0" t="0" r="r" b="b"/>
                <a:pathLst>
                  <a:path w="56" h="64">
                    <a:moveTo>
                      <a:pt x="56" y="47"/>
                    </a:moveTo>
                    <a:cubicBezTo>
                      <a:pt x="56" y="47"/>
                      <a:pt x="45" y="2"/>
                      <a:pt x="8" y="0"/>
                    </a:cubicBezTo>
                    <a:cubicBezTo>
                      <a:pt x="8" y="0"/>
                      <a:pt x="0" y="49"/>
                      <a:pt x="50" y="64"/>
                    </a:cubicBezTo>
                    <a:cubicBezTo>
                      <a:pt x="50" y="64"/>
                      <a:pt x="31" y="47"/>
                      <a:pt x="29" y="29"/>
                    </a:cubicBezTo>
                    <a:cubicBezTo>
                      <a:pt x="29" y="29"/>
                      <a:pt x="44" y="46"/>
                      <a:pt x="56" y="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sp>
            <p:nvSpPr>
              <p:cNvPr id="39" name="Freeform 949"/>
              <p:cNvSpPr/>
              <p:nvPr/>
            </p:nvSpPr>
            <p:spPr bwMode="auto">
              <a:xfrm>
                <a:off x="9229725" y="7135813"/>
                <a:ext cx="195263" cy="146050"/>
              </a:xfrm>
              <a:custGeom>
                <a:avLst/>
                <a:gdLst>
                  <a:gd name="T0" fmla="*/ 61 w 76"/>
                  <a:gd name="T1" fmla="*/ 4 h 57"/>
                  <a:gd name="T2" fmla="*/ 0 w 76"/>
                  <a:gd name="T3" fmla="*/ 34 h 57"/>
                  <a:gd name="T4" fmla="*/ 76 w 76"/>
                  <a:gd name="T5" fmla="*/ 15 h 57"/>
                  <a:gd name="T6" fmla="*/ 35 w 76"/>
                  <a:gd name="T7" fmla="*/ 24 h 57"/>
                  <a:gd name="T8" fmla="*/ 61 w 76"/>
                  <a:gd name="T9" fmla="*/ 4 h 57"/>
                </a:gdLst>
                <a:ahLst/>
                <a:cxnLst>
                  <a:cxn ang="0">
                    <a:pos x="T0" y="T1"/>
                  </a:cxn>
                  <a:cxn ang="0">
                    <a:pos x="T2" y="T3"/>
                  </a:cxn>
                  <a:cxn ang="0">
                    <a:pos x="T4" y="T5"/>
                  </a:cxn>
                  <a:cxn ang="0">
                    <a:pos x="T6" y="T7"/>
                  </a:cxn>
                  <a:cxn ang="0">
                    <a:pos x="T8" y="T9"/>
                  </a:cxn>
                </a:cxnLst>
                <a:rect l="0" t="0" r="r" b="b"/>
                <a:pathLst>
                  <a:path w="76" h="57">
                    <a:moveTo>
                      <a:pt x="61" y="4"/>
                    </a:moveTo>
                    <a:cubicBezTo>
                      <a:pt x="61" y="4"/>
                      <a:pt x="15" y="0"/>
                      <a:pt x="0" y="34"/>
                    </a:cubicBezTo>
                    <a:cubicBezTo>
                      <a:pt x="0" y="34"/>
                      <a:pt x="46" y="57"/>
                      <a:pt x="76" y="15"/>
                    </a:cubicBezTo>
                    <a:cubicBezTo>
                      <a:pt x="76" y="15"/>
                      <a:pt x="54" y="27"/>
                      <a:pt x="35" y="24"/>
                    </a:cubicBezTo>
                    <a:cubicBezTo>
                      <a:pt x="35" y="24"/>
                      <a:pt x="57" y="15"/>
                      <a:pt x="61"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grpSp>
      </p:grpSp>
      <p:grpSp>
        <p:nvGrpSpPr>
          <p:cNvPr id="40" name="组合 39"/>
          <p:cNvGrpSpPr/>
          <p:nvPr/>
        </p:nvGrpSpPr>
        <p:grpSpPr>
          <a:xfrm>
            <a:off x="5182002" y="1912553"/>
            <a:ext cx="739899" cy="739898"/>
            <a:chOff x="5577942" y="1290871"/>
            <a:chExt cx="986586" cy="986584"/>
          </a:xfrm>
          <a:solidFill>
            <a:srgbClr val="00BCDC"/>
          </a:solidFill>
        </p:grpSpPr>
        <p:sp>
          <p:nvSpPr>
            <p:cNvPr id="41" name="菱形 40"/>
            <p:cNvSpPr/>
            <p:nvPr/>
          </p:nvSpPr>
          <p:spPr>
            <a:xfrm>
              <a:off x="5577942" y="1290871"/>
              <a:ext cx="986586" cy="986584"/>
            </a:xfrm>
            <a:prstGeom prst="diamond">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prstClr val="white"/>
                </a:solidFill>
                <a:ea typeface="微软雅黑 Light" panose="020B0502040204020203" pitchFamily="34" charset="-122"/>
                <a:cs typeface="+mn-ea"/>
              </a:endParaRPr>
            </a:p>
          </p:txBody>
        </p:sp>
        <p:sp>
          <p:nvSpPr>
            <p:cNvPr id="42" name="Freeform 944"/>
            <p:cNvSpPr>
              <a:spLocks noEditPoints="1"/>
            </p:cNvSpPr>
            <p:nvPr/>
          </p:nvSpPr>
          <p:spPr bwMode="auto">
            <a:xfrm>
              <a:off x="5901373" y="1591282"/>
              <a:ext cx="339725" cy="385763"/>
            </a:xfrm>
            <a:custGeom>
              <a:avLst/>
              <a:gdLst>
                <a:gd name="T0" fmla="*/ 92 w 133"/>
                <a:gd name="T1" fmla="*/ 135 h 151"/>
                <a:gd name="T2" fmla="*/ 11 w 133"/>
                <a:gd name="T3" fmla="*/ 45 h 151"/>
                <a:gd name="T4" fmla="*/ 24 w 133"/>
                <a:gd name="T5" fmla="*/ 124 h 151"/>
                <a:gd name="T6" fmla="*/ 83 w 133"/>
                <a:gd name="T7" fmla="*/ 144 h 151"/>
                <a:gd name="T8" fmla="*/ 133 w 133"/>
                <a:gd name="T9" fmla="*/ 135 h 151"/>
                <a:gd name="T10" fmla="*/ 92 w 133"/>
                <a:gd name="T11" fmla="*/ 135 h 151"/>
                <a:gd name="T12" fmla="*/ 22 w 133"/>
                <a:gd name="T13" fmla="*/ 0 h 151"/>
                <a:gd name="T14" fmla="*/ 20 w 133"/>
                <a:gd name="T15" fmla="*/ 52 h 151"/>
                <a:gd name="T16" fmla="*/ 27 w 133"/>
                <a:gd name="T17" fmla="*/ 36 h 151"/>
                <a:gd name="T18" fmla="*/ 24 w 133"/>
                <a:gd name="T19" fmla="*/ 69 h 151"/>
                <a:gd name="T20" fmla="*/ 35 w 133"/>
                <a:gd name="T21" fmla="*/ 89 h 151"/>
                <a:gd name="T22" fmla="*/ 43 w 133"/>
                <a:gd name="T23" fmla="*/ 56 h 151"/>
                <a:gd name="T24" fmla="*/ 46 w 133"/>
                <a:gd name="T25" fmla="*/ 101 h 151"/>
                <a:gd name="T26" fmla="*/ 62 w 133"/>
                <a:gd name="T27" fmla="*/ 114 h 151"/>
                <a:gd name="T28" fmla="*/ 64 w 133"/>
                <a:gd name="T29" fmla="*/ 73 h 151"/>
                <a:gd name="T30" fmla="*/ 75 w 133"/>
                <a:gd name="T31" fmla="*/ 121 h 151"/>
                <a:gd name="T32" fmla="*/ 98 w 133"/>
                <a:gd name="T33" fmla="*/ 129 h 151"/>
                <a:gd name="T34" fmla="*/ 70 w 133"/>
                <a:gd name="T35" fmla="*/ 50 h 151"/>
                <a:gd name="T36" fmla="*/ 22 w 133"/>
                <a:gd name="T3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1">
                  <a:moveTo>
                    <a:pt x="92" y="135"/>
                  </a:moveTo>
                  <a:cubicBezTo>
                    <a:pt x="80" y="132"/>
                    <a:pt x="16" y="113"/>
                    <a:pt x="11" y="45"/>
                  </a:cubicBezTo>
                  <a:cubicBezTo>
                    <a:pt x="11" y="45"/>
                    <a:pt x="0" y="86"/>
                    <a:pt x="24" y="124"/>
                  </a:cubicBezTo>
                  <a:cubicBezTo>
                    <a:pt x="42" y="151"/>
                    <a:pt x="68" y="150"/>
                    <a:pt x="83" y="144"/>
                  </a:cubicBezTo>
                  <a:cubicBezTo>
                    <a:pt x="114" y="146"/>
                    <a:pt x="133" y="135"/>
                    <a:pt x="133" y="135"/>
                  </a:cubicBezTo>
                  <a:cubicBezTo>
                    <a:pt x="119" y="140"/>
                    <a:pt x="96" y="136"/>
                    <a:pt x="92" y="135"/>
                  </a:cubicBezTo>
                  <a:close/>
                  <a:moveTo>
                    <a:pt x="22" y="0"/>
                  </a:moveTo>
                  <a:cubicBezTo>
                    <a:pt x="17" y="21"/>
                    <a:pt x="17" y="38"/>
                    <a:pt x="20" y="52"/>
                  </a:cubicBezTo>
                  <a:cubicBezTo>
                    <a:pt x="22" y="41"/>
                    <a:pt x="27" y="36"/>
                    <a:pt x="27" y="36"/>
                  </a:cubicBezTo>
                  <a:cubicBezTo>
                    <a:pt x="22" y="49"/>
                    <a:pt x="24" y="64"/>
                    <a:pt x="24" y="69"/>
                  </a:cubicBezTo>
                  <a:cubicBezTo>
                    <a:pt x="27" y="77"/>
                    <a:pt x="31" y="83"/>
                    <a:pt x="35" y="89"/>
                  </a:cubicBezTo>
                  <a:cubicBezTo>
                    <a:pt x="35" y="68"/>
                    <a:pt x="43" y="56"/>
                    <a:pt x="43" y="56"/>
                  </a:cubicBezTo>
                  <a:cubicBezTo>
                    <a:pt x="39" y="76"/>
                    <a:pt x="44" y="96"/>
                    <a:pt x="46" y="101"/>
                  </a:cubicBezTo>
                  <a:cubicBezTo>
                    <a:pt x="51" y="106"/>
                    <a:pt x="56" y="111"/>
                    <a:pt x="62" y="114"/>
                  </a:cubicBezTo>
                  <a:cubicBezTo>
                    <a:pt x="57" y="89"/>
                    <a:pt x="64" y="73"/>
                    <a:pt x="64" y="73"/>
                  </a:cubicBezTo>
                  <a:cubicBezTo>
                    <a:pt x="63" y="94"/>
                    <a:pt x="72" y="114"/>
                    <a:pt x="75" y="121"/>
                  </a:cubicBezTo>
                  <a:cubicBezTo>
                    <a:pt x="88" y="127"/>
                    <a:pt x="98" y="129"/>
                    <a:pt x="98" y="129"/>
                  </a:cubicBezTo>
                  <a:cubicBezTo>
                    <a:pt x="98" y="129"/>
                    <a:pt x="115" y="82"/>
                    <a:pt x="70" y="50"/>
                  </a:cubicBezTo>
                  <a:cubicBezTo>
                    <a:pt x="36" y="26"/>
                    <a:pt x="22" y="0"/>
                    <a:pt x="2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grpSp>
      <p:grpSp>
        <p:nvGrpSpPr>
          <p:cNvPr id="43" name="组合 42"/>
          <p:cNvGrpSpPr/>
          <p:nvPr/>
        </p:nvGrpSpPr>
        <p:grpSpPr>
          <a:xfrm>
            <a:off x="6838242" y="2833635"/>
            <a:ext cx="715114" cy="715114"/>
            <a:chOff x="7758922" y="2481740"/>
            <a:chExt cx="953538" cy="953538"/>
          </a:xfrm>
          <a:solidFill>
            <a:srgbClr val="00BCDC"/>
          </a:solidFill>
        </p:grpSpPr>
        <p:sp>
          <p:nvSpPr>
            <p:cNvPr id="44" name="菱形 43"/>
            <p:cNvSpPr/>
            <p:nvPr/>
          </p:nvSpPr>
          <p:spPr>
            <a:xfrm>
              <a:off x="7758922" y="2481740"/>
              <a:ext cx="953538" cy="953538"/>
            </a:xfrm>
            <a:prstGeom prst="diamond">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solidFill>
                  <a:prstClr val="white"/>
                </a:solidFill>
                <a:ea typeface="微软雅黑 Light" panose="020B0502040204020203" pitchFamily="34" charset="-122"/>
                <a:cs typeface="+mn-ea"/>
              </a:endParaRPr>
            </a:p>
          </p:txBody>
        </p:sp>
        <p:sp>
          <p:nvSpPr>
            <p:cNvPr id="45" name="Freeform 1099"/>
            <p:cNvSpPr/>
            <p:nvPr/>
          </p:nvSpPr>
          <p:spPr bwMode="auto">
            <a:xfrm>
              <a:off x="8038841" y="2716415"/>
              <a:ext cx="393700" cy="484188"/>
            </a:xfrm>
            <a:custGeom>
              <a:avLst/>
              <a:gdLst>
                <a:gd name="T0" fmla="*/ 68 w 154"/>
                <a:gd name="T1" fmla="*/ 43 h 189"/>
                <a:gd name="T2" fmla="*/ 129 w 154"/>
                <a:gd name="T3" fmla="*/ 22 h 189"/>
                <a:gd name="T4" fmla="*/ 77 w 154"/>
                <a:gd name="T5" fmla="*/ 58 h 189"/>
                <a:gd name="T6" fmla="*/ 144 w 154"/>
                <a:gd name="T7" fmla="*/ 52 h 189"/>
                <a:gd name="T8" fmla="*/ 84 w 154"/>
                <a:gd name="T9" fmla="*/ 67 h 189"/>
                <a:gd name="T10" fmla="*/ 122 w 154"/>
                <a:gd name="T11" fmla="*/ 100 h 189"/>
                <a:gd name="T12" fmla="*/ 78 w 154"/>
                <a:gd name="T13" fmla="*/ 78 h 189"/>
                <a:gd name="T14" fmla="*/ 83 w 154"/>
                <a:gd name="T15" fmla="*/ 91 h 189"/>
                <a:gd name="T16" fmla="*/ 154 w 154"/>
                <a:gd name="T17" fmla="*/ 175 h 189"/>
                <a:gd name="T18" fmla="*/ 148 w 154"/>
                <a:gd name="T19" fmla="*/ 185 h 189"/>
                <a:gd name="T20" fmla="*/ 75 w 154"/>
                <a:gd name="T21" fmla="*/ 92 h 189"/>
                <a:gd name="T22" fmla="*/ 71 w 154"/>
                <a:gd name="T23" fmla="*/ 77 h 189"/>
                <a:gd name="T24" fmla="*/ 71 w 154"/>
                <a:gd name="T25" fmla="*/ 77 h 189"/>
                <a:gd name="T26" fmla="*/ 63 w 154"/>
                <a:gd name="T27" fmla="*/ 128 h 189"/>
                <a:gd name="T28" fmla="*/ 62 w 154"/>
                <a:gd name="T29" fmla="*/ 74 h 189"/>
                <a:gd name="T30" fmla="*/ 19 w 154"/>
                <a:gd name="T31" fmla="*/ 105 h 189"/>
                <a:gd name="T32" fmla="*/ 56 w 154"/>
                <a:gd name="T33" fmla="*/ 67 h 189"/>
                <a:gd name="T34" fmla="*/ 0 w 154"/>
                <a:gd name="T35" fmla="*/ 58 h 189"/>
                <a:gd name="T36" fmla="*/ 55 w 154"/>
                <a:gd name="T37" fmla="*/ 49 h 189"/>
                <a:gd name="T38" fmla="*/ 22 w 154"/>
                <a:gd name="T39" fmla="*/ 29 h 189"/>
                <a:gd name="T40" fmla="*/ 64 w 154"/>
                <a:gd name="T41" fmla="*/ 42 h 189"/>
                <a:gd name="T42" fmla="*/ 74 w 154"/>
                <a:gd name="T43" fmla="*/ 0 h 189"/>
                <a:gd name="T44" fmla="*/ 68 w 154"/>
                <a:gd name="T45" fmla="*/ 4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89">
                  <a:moveTo>
                    <a:pt x="68" y="43"/>
                  </a:moveTo>
                  <a:cubicBezTo>
                    <a:pt x="68" y="56"/>
                    <a:pt x="86" y="1"/>
                    <a:pt x="129" y="22"/>
                  </a:cubicBezTo>
                  <a:cubicBezTo>
                    <a:pt x="129" y="22"/>
                    <a:pt x="94" y="24"/>
                    <a:pt x="77" y="58"/>
                  </a:cubicBezTo>
                  <a:cubicBezTo>
                    <a:pt x="77" y="58"/>
                    <a:pt x="110" y="25"/>
                    <a:pt x="144" y="52"/>
                  </a:cubicBezTo>
                  <a:cubicBezTo>
                    <a:pt x="144" y="52"/>
                    <a:pt x="101" y="48"/>
                    <a:pt x="84" y="67"/>
                  </a:cubicBezTo>
                  <a:cubicBezTo>
                    <a:pt x="84" y="67"/>
                    <a:pt x="121" y="78"/>
                    <a:pt x="122" y="100"/>
                  </a:cubicBezTo>
                  <a:cubicBezTo>
                    <a:pt x="122" y="100"/>
                    <a:pt x="97" y="78"/>
                    <a:pt x="78" y="78"/>
                  </a:cubicBezTo>
                  <a:cubicBezTo>
                    <a:pt x="78" y="78"/>
                    <a:pt x="80" y="83"/>
                    <a:pt x="83" y="91"/>
                  </a:cubicBezTo>
                  <a:cubicBezTo>
                    <a:pt x="92" y="114"/>
                    <a:pt x="115" y="162"/>
                    <a:pt x="154" y="175"/>
                  </a:cubicBezTo>
                  <a:cubicBezTo>
                    <a:pt x="151" y="181"/>
                    <a:pt x="152" y="185"/>
                    <a:pt x="148" y="185"/>
                  </a:cubicBezTo>
                  <a:cubicBezTo>
                    <a:pt x="126" y="189"/>
                    <a:pt x="87" y="126"/>
                    <a:pt x="75" y="92"/>
                  </a:cubicBezTo>
                  <a:cubicBezTo>
                    <a:pt x="73" y="86"/>
                    <a:pt x="71" y="80"/>
                    <a:pt x="71" y="77"/>
                  </a:cubicBezTo>
                  <a:cubicBezTo>
                    <a:pt x="71" y="77"/>
                    <a:pt x="71" y="77"/>
                    <a:pt x="71" y="77"/>
                  </a:cubicBezTo>
                  <a:cubicBezTo>
                    <a:pt x="71" y="77"/>
                    <a:pt x="57" y="110"/>
                    <a:pt x="63" y="128"/>
                  </a:cubicBezTo>
                  <a:cubicBezTo>
                    <a:pt x="63" y="128"/>
                    <a:pt x="39" y="112"/>
                    <a:pt x="62" y="74"/>
                  </a:cubicBezTo>
                  <a:cubicBezTo>
                    <a:pt x="62" y="74"/>
                    <a:pt x="25" y="89"/>
                    <a:pt x="19" y="105"/>
                  </a:cubicBezTo>
                  <a:cubicBezTo>
                    <a:pt x="19" y="105"/>
                    <a:pt x="11" y="73"/>
                    <a:pt x="56" y="67"/>
                  </a:cubicBezTo>
                  <a:cubicBezTo>
                    <a:pt x="56" y="67"/>
                    <a:pt x="36" y="49"/>
                    <a:pt x="0" y="58"/>
                  </a:cubicBezTo>
                  <a:cubicBezTo>
                    <a:pt x="0" y="58"/>
                    <a:pt x="11" y="28"/>
                    <a:pt x="55" y="49"/>
                  </a:cubicBezTo>
                  <a:cubicBezTo>
                    <a:pt x="55" y="49"/>
                    <a:pt x="41" y="26"/>
                    <a:pt x="22" y="29"/>
                  </a:cubicBezTo>
                  <a:cubicBezTo>
                    <a:pt x="22" y="29"/>
                    <a:pt x="36" y="8"/>
                    <a:pt x="64" y="42"/>
                  </a:cubicBezTo>
                  <a:cubicBezTo>
                    <a:pt x="64" y="42"/>
                    <a:pt x="56" y="5"/>
                    <a:pt x="74" y="0"/>
                  </a:cubicBezTo>
                  <a:cubicBezTo>
                    <a:pt x="74" y="0"/>
                    <a:pt x="67" y="20"/>
                    <a:pt x="68"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zh-CN" altLang="en-US" sz="1280">
                <a:solidFill>
                  <a:prstClr val="black"/>
                </a:solidFill>
                <a:ea typeface="微软雅黑 Light" panose="020B0502040204020203" pitchFamily="34" charset="-122"/>
                <a:cs typeface="+mn-ea"/>
              </a:endParaRPr>
            </a:p>
          </p:txBody>
        </p:sp>
      </p:grpSp>
      <p:sp>
        <p:nvSpPr>
          <p:cNvPr id="46" name="TextBox 52"/>
          <p:cNvSpPr txBox="1"/>
          <p:nvPr/>
        </p:nvSpPr>
        <p:spPr>
          <a:xfrm>
            <a:off x="1198072" y="2316751"/>
            <a:ext cx="2734425" cy="1185053"/>
          </a:xfrm>
          <a:prstGeom prst="rect">
            <a:avLst/>
          </a:prstGeom>
          <a:solidFill>
            <a:schemeClr val="bg1">
              <a:lumMod val="95000"/>
            </a:schemeClr>
          </a:solidFill>
        </p:spPr>
        <p:txBody>
          <a:bodyPr wrap="square" rtlCol="0">
            <a:noAutofit/>
          </a:bodyPr>
          <a:lstStyle/>
          <a:p>
            <a:pPr>
              <a:lnSpc>
                <a:spcPct val="150000"/>
              </a:lnSpc>
            </a:pPr>
            <a:r>
              <a:rPr lang="en-US" altLang="zh-CN" sz="800" dirty="0">
                <a:solidFill>
                  <a:schemeClr val="bg1">
                    <a:lumMod val="65000"/>
                  </a:schemeClr>
                </a:solidFill>
                <a:latin typeface="微软雅黑 Light" panose="020B0502040204020203" pitchFamily="34" charset="-122"/>
                <a:ea typeface="微软雅黑 Light" panose="020B0502040204020203" pitchFamily="34" charset="-122"/>
                <a:cs typeface="+mn-ea"/>
              </a:rPr>
              <a:t>Apologizing does not always mean you are wrong the other person is right. It just means you value your relationship more than your ego.</a:t>
            </a:r>
            <a:endParaRPr lang="zh-CN" altLang="en-US" sz="800" dirty="0">
              <a:solidFill>
                <a:schemeClr val="bg1">
                  <a:lumMod val="65000"/>
                </a:schemeClr>
              </a:solidFill>
              <a:latin typeface="Ebrima" panose="02000000000000000000" pitchFamily="2" charset="0"/>
              <a:ea typeface="微软雅黑 Light" panose="020B0502040204020203" pitchFamily="34"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4400" advClick="0" advTm="0">
        <p14:honeycomb/>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30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25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nodeType="withEffect">
                                  <p:stCondLst>
                                    <p:cond delay="10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53" presetClass="entr" presetSubtype="16" fill="hold" nodeType="withEffect">
                                  <p:stCondLst>
                                    <p:cond delay="10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par>
                                <p:cTn id="54" presetID="53" presetClass="entr" presetSubtype="16"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par>
                                <p:cTn id="59" presetID="53" presetClass="entr" presetSubtype="16" fill="hold" nodeType="withEffect">
                                  <p:stCondLst>
                                    <p:cond delay="30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直角三角形 15"/>
          <p:cNvSpPr/>
          <p:nvPr/>
        </p:nvSpPr>
        <p:spPr>
          <a:xfrm rot="16200000" flipV="1">
            <a:off x="3951994" y="-46302"/>
            <a:ext cx="1240013" cy="914117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7" name="直接连接符 30"/>
          <p:cNvCxnSpPr>
            <a:cxnSpLocks noChangeShapeType="1"/>
          </p:cNvCxnSpPr>
          <p:nvPr/>
        </p:nvCxnSpPr>
        <p:spPr bwMode="auto">
          <a:xfrm>
            <a:off x="1411" y="1060843"/>
            <a:ext cx="9141179" cy="0"/>
          </a:xfrm>
          <a:prstGeom prst="line">
            <a:avLst/>
          </a:prstGeom>
          <a:noFill/>
          <a:ln w="6350" cmpd="sng">
            <a:solidFill>
              <a:schemeClr val="bg1">
                <a:alpha val="50000"/>
              </a:schemeClr>
            </a:solidFill>
            <a:round/>
          </a:ln>
          <a:extLst>
            <a:ext uri="{909E8E84-426E-40DD-AFC4-6F175D3DCCD1}">
              <a14:hiddenFill xmlns:a14="http://schemas.microsoft.com/office/drawing/2010/main">
                <a:noFill/>
              </a14:hiddenFill>
            </a:ext>
          </a:extLst>
        </p:spPr>
      </p:cxnSp>
      <p:grpSp>
        <p:nvGrpSpPr>
          <p:cNvPr id="4" name="组合 25"/>
          <p:cNvGrpSpPr/>
          <p:nvPr/>
        </p:nvGrpSpPr>
        <p:grpSpPr bwMode="auto">
          <a:xfrm>
            <a:off x="4329410" y="3011218"/>
            <a:ext cx="1703306" cy="655176"/>
            <a:chOff x="3891" y="0"/>
            <a:chExt cx="2272957" cy="873867"/>
          </a:xfrm>
        </p:grpSpPr>
        <p:sp>
          <p:nvSpPr>
            <p:cNvPr id="27" name="文本框 66"/>
            <p:cNvSpPr txBox="1">
              <a:spLocks noChangeArrowheads="1"/>
            </p:cNvSpPr>
            <p:nvPr/>
          </p:nvSpPr>
          <p:spPr bwMode="auto">
            <a:xfrm>
              <a:off x="15071" y="0"/>
              <a:ext cx="2261777" cy="49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defTabSz="685800">
                <a:defRPr/>
              </a:pPr>
              <a:r>
                <a:rPr lang="zh-CN" altLang="en-US" b="1" dirty="0">
                  <a:solidFill>
                    <a:schemeClr val="accent2"/>
                  </a:solidFill>
                  <a:latin typeface="微软雅黑" panose="020B0503020204020204" pitchFamily="34" charset="-122"/>
                  <a:ea typeface="微软雅黑" panose="020B0503020204020204" pitchFamily="34" charset="-122"/>
                </a:rPr>
                <a:t>投资回报</a:t>
              </a:r>
              <a:endParaRPr lang="zh-CN" altLang="en-US" kern="0" dirty="0">
                <a:solidFill>
                  <a:schemeClr val="accent2"/>
                </a:solidFill>
                <a:latin typeface="微软雅黑" panose="020B0503020204020204" pitchFamily="34" charset="-122"/>
                <a:ea typeface="微软雅黑" panose="020B0503020204020204" pitchFamily="34" charset="-122"/>
              </a:endParaRPr>
            </a:p>
          </p:txBody>
        </p:sp>
        <p:sp>
          <p:nvSpPr>
            <p:cNvPr id="28" name="矩形 70"/>
            <p:cNvSpPr>
              <a:spLocks noChangeArrowheads="1"/>
            </p:cNvSpPr>
            <p:nvPr/>
          </p:nvSpPr>
          <p:spPr bwMode="auto">
            <a:xfrm>
              <a:off x="3891" y="504579"/>
              <a:ext cx="2268604" cy="3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9" name="矩形 26"/>
          <p:cNvSpPr>
            <a:spLocks noChangeArrowheads="1"/>
          </p:cNvSpPr>
          <p:nvPr/>
        </p:nvSpPr>
        <p:spPr bwMode="auto">
          <a:xfrm>
            <a:off x="4085839" y="3491115"/>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6"/>
          <p:cNvSpPr>
            <a:spLocks noChangeArrowheads="1"/>
          </p:cNvSpPr>
          <p:nvPr/>
        </p:nvSpPr>
        <p:spPr bwMode="auto">
          <a:xfrm>
            <a:off x="4085839" y="3743066"/>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26"/>
          <p:cNvSpPr>
            <a:spLocks noChangeArrowheads="1"/>
          </p:cNvSpPr>
          <p:nvPr/>
        </p:nvSpPr>
        <p:spPr bwMode="auto">
          <a:xfrm>
            <a:off x="5237611" y="3491115"/>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5237611" y="3743066"/>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599916" y="1358740"/>
            <a:ext cx="1215535" cy="1411234"/>
            <a:chOff x="5520831" y="2759122"/>
            <a:chExt cx="1709941" cy="1984515"/>
          </a:xfrm>
        </p:grpSpPr>
        <p:sp>
          <p:nvSpPr>
            <p:cNvPr id="18" name="Hexagon 4"/>
            <p:cNvSpPr/>
            <p:nvPr/>
          </p:nvSpPr>
          <p:spPr>
            <a:xfrm rot="5400000">
              <a:off x="5383544" y="2896409"/>
              <a:ext cx="1984515" cy="1709941"/>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anose="020B0604020202020204" pitchFamily="34" charset="0"/>
              </a:endParaRPr>
            </a:p>
          </p:txBody>
        </p:sp>
        <p:sp>
          <p:nvSpPr>
            <p:cNvPr id="19" name="Rectangle 35"/>
            <p:cNvSpPr>
              <a:spLocks noChangeArrowheads="1"/>
            </p:cNvSpPr>
            <p:nvPr/>
          </p:nvSpPr>
          <p:spPr bwMode="auto">
            <a:xfrm>
              <a:off x="5538498" y="3274960"/>
              <a:ext cx="1599710" cy="116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zh-CN" sz="2400" dirty="0">
                  <a:solidFill>
                    <a:schemeClr val="bg1"/>
                  </a:solidFill>
                  <a:ea typeface="微软雅黑" panose="020B0503020204020204" pitchFamily="34" charset="-122"/>
                </a:rPr>
                <a:t>PART 04</a:t>
              </a:r>
              <a:endParaRPr lang="zh-CN" altLang="en-US" sz="12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68194"/>
          <a:stretch>
            <a:fillRect/>
          </a:stretch>
        </p:blipFill>
        <p:spPr>
          <a:xfrm>
            <a:off x="4788025" y="3053669"/>
            <a:ext cx="4350300" cy="2075769"/>
          </a:xfrm>
          <a:prstGeom prst="rect">
            <a:avLst/>
          </a:prstGeom>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b="33905"/>
          <a:stretch>
            <a:fillRect/>
          </a:stretch>
        </p:blipFill>
        <p:spPr>
          <a:xfrm flipH="1">
            <a:off x="-1337266" y="-914906"/>
            <a:ext cx="4099358" cy="39514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3"/>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 calcmode="lin" valueType="num">
                                      <p:cBhvr>
                                        <p:cTn id="20" dur="500" fill="hold"/>
                                        <p:tgtEl>
                                          <p:spTgt spid="15"/>
                                        </p:tgtEl>
                                        <p:attrNameLst>
                                          <p:attrName>style.rotation</p:attrName>
                                        </p:attrNameLst>
                                      </p:cBhvr>
                                      <p:tavLst>
                                        <p:tav tm="0">
                                          <p:val>
                                            <p:fltVal val="90"/>
                                          </p:val>
                                        </p:tav>
                                        <p:tav tm="100000">
                                          <p:val>
                                            <p:fltVal val="0"/>
                                          </p:val>
                                        </p:tav>
                                      </p:tavLst>
                                    </p:anim>
                                    <p:animEffect transition="in" filter="fade">
                                      <p:cBhvr>
                                        <p:cTn id="21" dur="500"/>
                                        <p:tgtEl>
                                          <p:spTgt spid="15"/>
                                        </p:tgtEl>
                                      </p:cBhvr>
                                    </p:animEffect>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down)">
                                      <p:cBhvr>
                                        <p:cTn id="26" dur="500"/>
                                        <p:tgtEl>
                                          <p:spTgt spid="4"/>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600" fill="hold"/>
                                        <p:tgtEl>
                                          <p:spTgt spid="29"/>
                                        </p:tgtEl>
                                        <p:attrNameLst>
                                          <p:attrName>ppt_x</p:attrName>
                                        </p:attrNameLst>
                                      </p:cBhvr>
                                      <p:tavLst>
                                        <p:tav tm="0">
                                          <p:val>
                                            <p:strVal val="#ppt_x"/>
                                          </p:val>
                                        </p:tav>
                                        <p:tav tm="100000">
                                          <p:val>
                                            <p:strVal val="#ppt_x"/>
                                          </p:val>
                                        </p:tav>
                                      </p:tavLst>
                                    </p:anim>
                                    <p:anim calcmode="lin" valueType="num">
                                      <p:cBhvr additive="base">
                                        <p:cTn id="31" dur="6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600" fill="hold"/>
                                        <p:tgtEl>
                                          <p:spTgt spid="30"/>
                                        </p:tgtEl>
                                        <p:attrNameLst>
                                          <p:attrName>ppt_x</p:attrName>
                                        </p:attrNameLst>
                                      </p:cBhvr>
                                      <p:tavLst>
                                        <p:tav tm="0">
                                          <p:val>
                                            <p:strVal val="#ppt_x"/>
                                          </p:val>
                                        </p:tav>
                                        <p:tav tm="100000">
                                          <p:val>
                                            <p:strVal val="#ppt_x"/>
                                          </p:val>
                                        </p:tav>
                                      </p:tavLst>
                                    </p:anim>
                                    <p:anim calcmode="lin" valueType="num">
                                      <p:cBhvr additive="base">
                                        <p:cTn id="35" dur="60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600" fill="hold"/>
                                        <p:tgtEl>
                                          <p:spTgt spid="31"/>
                                        </p:tgtEl>
                                        <p:attrNameLst>
                                          <p:attrName>ppt_x</p:attrName>
                                        </p:attrNameLst>
                                      </p:cBhvr>
                                      <p:tavLst>
                                        <p:tav tm="0">
                                          <p:val>
                                            <p:strVal val="#ppt_x"/>
                                          </p:val>
                                        </p:tav>
                                        <p:tav tm="100000">
                                          <p:val>
                                            <p:strVal val="#ppt_x"/>
                                          </p:val>
                                        </p:tav>
                                      </p:tavLst>
                                    </p:anim>
                                    <p:anim calcmode="lin" valueType="num">
                                      <p:cBhvr additive="base">
                                        <p:cTn id="39" dur="600" fill="hold"/>
                                        <p:tgtEl>
                                          <p:spTgt spid="3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600" fill="hold"/>
                                        <p:tgtEl>
                                          <p:spTgt spid="32"/>
                                        </p:tgtEl>
                                        <p:attrNameLst>
                                          <p:attrName>ppt_x</p:attrName>
                                        </p:attrNameLst>
                                      </p:cBhvr>
                                      <p:tavLst>
                                        <p:tav tm="0">
                                          <p:val>
                                            <p:strVal val="#ppt_x"/>
                                          </p:val>
                                        </p:tav>
                                        <p:tav tm="100000">
                                          <p:val>
                                            <p:strVal val="#ppt_x"/>
                                          </p:val>
                                        </p:tav>
                                      </p:tavLst>
                                    </p:anim>
                                    <p:anim calcmode="lin" valueType="num">
                                      <p:cBhvr additive="base">
                                        <p:cTn id="43" dur="6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794" y="2524111"/>
            <a:ext cx="9142413"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nvGrpSpPr>
          <p:cNvPr id="4" name="组合 14"/>
          <p:cNvGrpSpPr/>
          <p:nvPr/>
        </p:nvGrpSpPr>
        <p:grpSpPr>
          <a:xfrm>
            <a:off x="3926148" y="1803417"/>
            <a:ext cx="1215535" cy="1411234"/>
            <a:chOff x="5520831" y="2759122"/>
            <a:chExt cx="1709941" cy="1984515"/>
          </a:xfrm>
        </p:grpSpPr>
        <p:sp>
          <p:nvSpPr>
            <p:cNvPr id="5" name="Hexagon 4"/>
            <p:cNvSpPr/>
            <p:nvPr/>
          </p:nvSpPr>
          <p:spPr>
            <a:xfrm rot="5400000">
              <a:off x="5383544" y="2896409"/>
              <a:ext cx="1984515" cy="1709941"/>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anose="020B0604020202020204" pitchFamily="34" charset="0"/>
              </a:endParaRPr>
            </a:p>
          </p:txBody>
        </p:sp>
        <p:sp>
          <p:nvSpPr>
            <p:cNvPr id="49174" name="Rectangle 35"/>
            <p:cNvSpPr>
              <a:spLocks noChangeArrowheads="1"/>
            </p:cNvSpPr>
            <p:nvPr/>
          </p:nvSpPr>
          <p:spPr bwMode="auto">
            <a:xfrm>
              <a:off x="5538498" y="3329099"/>
              <a:ext cx="1599710" cy="90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zh-CN" altLang="en-US" sz="2400" dirty="0">
                  <a:solidFill>
                    <a:schemeClr val="bg1"/>
                  </a:solidFill>
                  <a:ea typeface="微软雅黑" panose="020B0503020204020204" pitchFamily="34" charset="-122"/>
                </a:rPr>
                <a:t>目录</a:t>
              </a:r>
              <a:endParaRPr lang="en-US" altLang="zh-CN" sz="2400" dirty="0">
                <a:solidFill>
                  <a:schemeClr val="bg1"/>
                </a:solidFill>
                <a:ea typeface="微软雅黑" panose="020B0503020204020204" pitchFamily="34" charset="-122"/>
              </a:endParaRPr>
            </a:p>
            <a:p>
              <a:pPr algn="ctr"/>
              <a:r>
                <a:rPr lang="en-US" altLang="zh-CN" sz="12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CONTENTS</a:t>
              </a:r>
              <a:endParaRPr lang="zh-CN" altLang="en-US" sz="12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sp>
        <p:nvSpPr>
          <p:cNvPr id="7" name="Hexagon 6"/>
          <p:cNvSpPr/>
          <p:nvPr/>
        </p:nvSpPr>
        <p:spPr>
          <a:xfrm>
            <a:off x="1105381" y="2179774"/>
            <a:ext cx="824231" cy="704567"/>
          </a:xfrm>
          <a:prstGeom prst="hexagon">
            <a:avLst/>
          </a:prstGeom>
          <a:solidFill>
            <a:schemeClr val="accent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2800" dirty="0">
                <a:solidFill>
                  <a:schemeClr val="bg1"/>
                </a:solidFill>
                <a:cs typeface="Arial" panose="020B0604020202020204" pitchFamily="34" charset="0"/>
              </a:rPr>
              <a:t>01</a:t>
            </a:r>
            <a:endParaRPr lang="zh-CN" altLang="zh-CN" sz="2800" dirty="0">
              <a:solidFill>
                <a:schemeClr val="bg1"/>
              </a:solidFill>
              <a:cs typeface="Arial" panose="020B0604020202020204" pitchFamily="34" charset="0"/>
            </a:endParaRPr>
          </a:p>
        </p:txBody>
      </p:sp>
      <p:sp>
        <p:nvSpPr>
          <p:cNvPr id="34" name="淘宝店chenying0907Box 24"/>
          <p:cNvSpPr txBox="1"/>
          <p:nvPr/>
        </p:nvSpPr>
        <p:spPr>
          <a:xfrm>
            <a:off x="1077448" y="3331959"/>
            <a:ext cx="952028" cy="311864"/>
          </a:xfrm>
          <a:prstGeom prst="rect">
            <a:avLst/>
          </a:prstGeom>
          <a:noFill/>
        </p:spPr>
        <p:txBody>
          <a:bodyPr wrap="none" lIns="65010" tIns="32504" rIns="65010" bIns="32504" rtlCol="0">
            <a:spAutoFit/>
          </a:bodyPr>
          <a:lstStyle/>
          <a:p>
            <a:pPr algn="ctr" defTabSz="685800">
              <a:defRPr/>
            </a:pPr>
            <a:r>
              <a:rPr lang="zh-CN" altLang="en-US" sz="1600" b="1" dirty="0">
                <a:solidFill>
                  <a:schemeClr val="accent1"/>
                </a:solidFill>
                <a:latin typeface="微软雅黑" panose="020B0503020204020204" pitchFamily="34" charset="-122"/>
                <a:ea typeface="微软雅黑" panose="020B0503020204020204" pitchFamily="34" charset="-122"/>
              </a:rPr>
              <a:t>项目介绍</a:t>
            </a:r>
            <a:endParaRPr lang="zh-CN" altLang="en-US" sz="1600" kern="0" dirty="0">
              <a:solidFill>
                <a:schemeClr val="accent1"/>
              </a:solidFill>
              <a:latin typeface="微软雅黑" panose="020B0503020204020204" pitchFamily="34" charset="-122"/>
              <a:ea typeface="微软雅黑" panose="020B0503020204020204" pitchFamily="34" charset="-122"/>
            </a:endParaRPr>
          </a:p>
        </p:txBody>
      </p:sp>
      <p:sp>
        <p:nvSpPr>
          <p:cNvPr id="36" name="淘宝店chenying0907Box 24"/>
          <p:cNvSpPr txBox="1"/>
          <p:nvPr/>
        </p:nvSpPr>
        <p:spPr>
          <a:xfrm>
            <a:off x="2395671" y="3331959"/>
            <a:ext cx="952028" cy="311864"/>
          </a:xfrm>
          <a:prstGeom prst="rect">
            <a:avLst/>
          </a:prstGeom>
          <a:noFill/>
        </p:spPr>
        <p:txBody>
          <a:bodyPr wrap="none" lIns="65010" tIns="32504" rIns="65010" bIns="32504" rtlCol="0">
            <a:spAutoFit/>
          </a:bodyPr>
          <a:lstStyle/>
          <a:p>
            <a:pPr algn="ctr" defTabSz="685800">
              <a:defRPr/>
            </a:pPr>
            <a:r>
              <a:rPr lang="zh-CN" altLang="en-US" sz="1600" b="1" dirty="0">
                <a:solidFill>
                  <a:schemeClr val="accent1"/>
                </a:solidFill>
                <a:latin typeface="微软雅黑" panose="020B0503020204020204" pitchFamily="34" charset="-122"/>
                <a:ea typeface="微软雅黑" panose="020B0503020204020204" pitchFamily="34" charset="-122"/>
              </a:rPr>
              <a:t>产品运行</a:t>
            </a:r>
            <a:endParaRPr lang="zh-CN" altLang="en-US" sz="1600" kern="0" dirty="0">
              <a:solidFill>
                <a:schemeClr val="accent1"/>
              </a:solidFill>
              <a:latin typeface="微软雅黑" panose="020B0503020204020204" pitchFamily="34" charset="-122"/>
              <a:ea typeface="微软雅黑" panose="020B0503020204020204" pitchFamily="34" charset="-122"/>
            </a:endParaRPr>
          </a:p>
        </p:txBody>
      </p:sp>
      <p:sp>
        <p:nvSpPr>
          <p:cNvPr id="38" name="淘宝店chenying0907Box 24"/>
          <p:cNvSpPr txBox="1"/>
          <p:nvPr/>
        </p:nvSpPr>
        <p:spPr>
          <a:xfrm>
            <a:off x="5760780" y="3331959"/>
            <a:ext cx="952028" cy="311864"/>
          </a:xfrm>
          <a:prstGeom prst="rect">
            <a:avLst/>
          </a:prstGeom>
          <a:noFill/>
        </p:spPr>
        <p:txBody>
          <a:bodyPr wrap="none" lIns="65010" tIns="32504" rIns="65010" bIns="32504" rtlCol="0">
            <a:spAutoFit/>
          </a:bodyPr>
          <a:lstStyle/>
          <a:p>
            <a:pPr algn="ctr" defTabSz="685800">
              <a:defRPr/>
            </a:pPr>
            <a:r>
              <a:rPr lang="zh-CN" altLang="en-US" sz="1600" b="1" dirty="0">
                <a:solidFill>
                  <a:schemeClr val="accent1"/>
                </a:solidFill>
                <a:latin typeface="微软雅黑" panose="020B0503020204020204" pitchFamily="34" charset="-122"/>
                <a:ea typeface="微软雅黑" panose="020B0503020204020204" pitchFamily="34" charset="-122"/>
              </a:rPr>
              <a:t>市场分析</a:t>
            </a:r>
            <a:endParaRPr lang="zh-CN" altLang="en-US" sz="1600" kern="0" dirty="0">
              <a:solidFill>
                <a:schemeClr val="accent1"/>
              </a:solidFill>
              <a:latin typeface="微软雅黑" panose="020B0503020204020204" pitchFamily="34" charset="-122"/>
              <a:ea typeface="微软雅黑" panose="020B0503020204020204" pitchFamily="34" charset="-122"/>
            </a:endParaRPr>
          </a:p>
        </p:txBody>
      </p:sp>
      <p:sp>
        <p:nvSpPr>
          <p:cNvPr id="40" name="Hexagon 6"/>
          <p:cNvSpPr/>
          <p:nvPr/>
        </p:nvSpPr>
        <p:spPr>
          <a:xfrm>
            <a:off x="2435964" y="2189297"/>
            <a:ext cx="824231" cy="704567"/>
          </a:xfrm>
          <a:prstGeom prst="hexagon">
            <a:avLst/>
          </a:prstGeom>
          <a:solidFill>
            <a:schemeClr val="accent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2800" dirty="0">
                <a:solidFill>
                  <a:schemeClr val="bg1"/>
                </a:solidFill>
                <a:cs typeface="Arial" panose="020B0604020202020204" pitchFamily="34" charset="0"/>
              </a:rPr>
              <a:t>02</a:t>
            </a:r>
            <a:endParaRPr lang="zh-CN" altLang="zh-CN" sz="2800" dirty="0">
              <a:solidFill>
                <a:schemeClr val="bg1"/>
              </a:solidFill>
              <a:cs typeface="Arial" panose="020B0604020202020204" pitchFamily="34" charset="0"/>
            </a:endParaRPr>
          </a:p>
        </p:txBody>
      </p:sp>
      <p:sp>
        <p:nvSpPr>
          <p:cNvPr id="41" name="Hexagon 6"/>
          <p:cNvSpPr/>
          <p:nvPr/>
        </p:nvSpPr>
        <p:spPr>
          <a:xfrm>
            <a:off x="5803095" y="2189297"/>
            <a:ext cx="824231" cy="704567"/>
          </a:xfrm>
          <a:prstGeom prst="hexagon">
            <a:avLst/>
          </a:prstGeom>
          <a:solidFill>
            <a:schemeClr val="accent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2800" dirty="0">
                <a:solidFill>
                  <a:schemeClr val="bg1"/>
                </a:solidFill>
                <a:cs typeface="Arial" panose="020B0604020202020204" pitchFamily="34" charset="0"/>
              </a:rPr>
              <a:t>03</a:t>
            </a:r>
            <a:endParaRPr lang="zh-CN" altLang="zh-CN" sz="2800" dirty="0">
              <a:solidFill>
                <a:schemeClr val="bg1"/>
              </a:solidFill>
              <a:cs typeface="Arial" panose="020B0604020202020204" pitchFamily="34" charset="0"/>
            </a:endParaRPr>
          </a:p>
        </p:txBody>
      </p:sp>
      <p:sp>
        <p:nvSpPr>
          <p:cNvPr id="42" name="Hexagon 6"/>
          <p:cNvSpPr/>
          <p:nvPr/>
        </p:nvSpPr>
        <p:spPr>
          <a:xfrm>
            <a:off x="7246797" y="2189297"/>
            <a:ext cx="824231" cy="704567"/>
          </a:xfrm>
          <a:prstGeom prst="hexagon">
            <a:avLst/>
          </a:prstGeom>
          <a:solidFill>
            <a:schemeClr val="accent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2800" dirty="0">
                <a:solidFill>
                  <a:schemeClr val="bg1"/>
                </a:solidFill>
                <a:cs typeface="Arial" panose="020B0604020202020204" pitchFamily="34" charset="0"/>
              </a:rPr>
              <a:t>04</a:t>
            </a:r>
            <a:endParaRPr lang="zh-CN" altLang="zh-CN" sz="2800" dirty="0">
              <a:solidFill>
                <a:schemeClr val="bg1"/>
              </a:solidFill>
              <a:cs typeface="Arial" panose="020B0604020202020204" pitchFamily="34" charset="0"/>
            </a:endParaRPr>
          </a:p>
        </p:txBody>
      </p:sp>
      <p:sp>
        <p:nvSpPr>
          <p:cNvPr id="43" name="淘宝店chenying0907Box 24"/>
          <p:cNvSpPr txBox="1"/>
          <p:nvPr/>
        </p:nvSpPr>
        <p:spPr>
          <a:xfrm>
            <a:off x="7259199" y="3331959"/>
            <a:ext cx="952028" cy="311864"/>
          </a:xfrm>
          <a:prstGeom prst="rect">
            <a:avLst/>
          </a:prstGeom>
          <a:noFill/>
        </p:spPr>
        <p:txBody>
          <a:bodyPr wrap="none" lIns="65010" tIns="32504" rIns="65010" bIns="32504" rtlCol="0">
            <a:spAutoFit/>
          </a:bodyPr>
          <a:lstStyle/>
          <a:p>
            <a:pPr algn="ctr" defTabSz="685800">
              <a:defRPr/>
            </a:pPr>
            <a:r>
              <a:rPr lang="zh-CN" altLang="en-US" sz="1600" b="1" dirty="0">
                <a:solidFill>
                  <a:schemeClr val="accent1"/>
                </a:solidFill>
                <a:latin typeface="微软雅黑" panose="020B0503020204020204" pitchFamily="34" charset="-122"/>
                <a:ea typeface="微软雅黑" panose="020B0503020204020204" pitchFamily="34" charset="-122"/>
              </a:rPr>
              <a:t>投资回报</a:t>
            </a:r>
            <a:endParaRPr lang="zh-CN" altLang="en-US" sz="160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90"/>
                                          </p:val>
                                        </p:tav>
                                        <p:tav tm="100000">
                                          <p:val>
                                            <p:fltVal val="0"/>
                                          </p:val>
                                        </p:tav>
                                      </p:tavLst>
                                    </p:anim>
                                    <p:animEffect transition="in" filter="fade">
                                      <p:cBhvr>
                                        <p:cTn id="14" dur="500"/>
                                        <p:tgtEl>
                                          <p:spTgt spid="4"/>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1000" fill="hold"/>
                                        <p:tgtEl>
                                          <p:spTgt spid="41"/>
                                        </p:tgtEl>
                                        <p:attrNameLst>
                                          <p:attrName>ppt_w</p:attrName>
                                        </p:attrNameLst>
                                      </p:cBhvr>
                                      <p:tavLst>
                                        <p:tav tm="0">
                                          <p:val>
                                            <p:fltVal val="0"/>
                                          </p:val>
                                        </p:tav>
                                        <p:tav tm="100000">
                                          <p:val>
                                            <p:strVal val="#ppt_w"/>
                                          </p:val>
                                        </p:tav>
                                      </p:tavLst>
                                    </p:anim>
                                    <p:anim calcmode="lin" valueType="num">
                                      <p:cBhvr>
                                        <p:cTn id="31" dur="1000" fill="hold"/>
                                        <p:tgtEl>
                                          <p:spTgt spid="41"/>
                                        </p:tgtEl>
                                        <p:attrNameLst>
                                          <p:attrName>ppt_h</p:attrName>
                                        </p:attrNameLst>
                                      </p:cBhvr>
                                      <p:tavLst>
                                        <p:tav tm="0">
                                          <p:val>
                                            <p:fltVal val="0"/>
                                          </p:val>
                                        </p:tav>
                                        <p:tav tm="100000">
                                          <p:val>
                                            <p:strVal val="#ppt_h"/>
                                          </p:val>
                                        </p:tav>
                                      </p:tavLst>
                                    </p:anim>
                                    <p:anim calcmode="lin" valueType="num">
                                      <p:cBhvr>
                                        <p:cTn id="32" dur="1000" fill="hold"/>
                                        <p:tgtEl>
                                          <p:spTgt spid="41"/>
                                        </p:tgtEl>
                                        <p:attrNameLst>
                                          <p:attrName>style.rotation</p:attrName>
                                        </p:attrNameLst>
                                      </p:cBhvr>
                                      <p:tavLst>
                                        <p:tav tm="0">
                                          <p:val>
                                            <p:fltVal val="90"/>
                                          </p:val>
                                        </p:tav>
                                        <p:tav tm="100000">
                                          <p:val>
                                            <p:fltVal val="0"/>
                                          </p:val>
                                        </p:tav>
                                      </p:tavLst>
                                    </p:anim>
                                    <p:animEffect transition="in" filter="fade">
                                      <p:cBhvr>
                                        <p:cTn id="33" dur="1000"/>
                                        <p:tgtEl>
                                          <p:spTgt spid="41"/>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1000" fill="hold"/>
                                        <p:tgtEl>
                                          <p:spTgt spid="42"/>
                                        </p:tgtEl>
                                        <p:attrNameLst>
                                          <p:attrName>ppt_w</p:attrName>
                                        </p:attrNameLst>
                                      </p:cBhvr>
                                      <p:tavLst>
                                        <p:tav tm="0">
                                          <p:val>
                                            <p:fltVal val="0"/>
                                          </p:val>
                                        </p:tav>
                                        <p:tav tm="100000">
                                          <p:val>
                                            <p:strVal val="#ppt_w"/>
                                          </p:val>
                                        </p:tav>
                                      </p:tavLst>
                                    </p:anim>
                                    <p:anim calcmode="lin" valueType="num">
                                      <p:cBhvr>
                                        <p:cTn id="37" dur="1000" fill="hold"/>
                                        <p:tgtEl>
                                          <p:spTgt spid="42"/>
                                        </p:tgtEl>
                                        <p:attrNameLst>
                                          <p:attrName>ppt_h</p:attrName>
                                        </p:attrNameLst>
                                      </p:cBhvr>
                                      <p:tavLst>
                                        <p:tav tm="0">
                                          <p:val>
                                            <p:fltVal val="0"/>
                                          </p:val>
                                        </p:tav>
                                        <p:tav tm="100000">
                                          <p:val>
                                            <p:strVal val="#ppt_h"/>
                                          </p:val>
                                        </p:tav>
                                      </p:tavLst>
                                    </p:anim>
                                    <p:anim calcmode="lin" valueType="num">
                                      <p:cBhvr>
                                        <p:cTn id="38" dur="1000" fill="hold"/>
                                        <p:tgtEl>
                                          <p:spTgt spid="42"/>
                                        </p:tgtEl>
                                        <p:attrNameLst>
                                          <p:attrName>style.rotation</p:attrName>
                                        </p:attrNameLst>
                                      </p:cBhvr>
                                      <p:tavLst>
                                        <p:tav tm="0">
                                          <p:val>
                                            <p:fltVal val="90"/>
                                          </p:val>
                                        </p:tav>
                                        <p:tav tm="100000">
                                          <p:val>
                                            <p:fltVal val="0"/>
                                          </p:val>
                                        </p:tav>
                                      </p:tavLst>
                                    </p:anim>
                                    <p:animEffect transition="in" filter="fade">
                                      <p:cBhvr>
                                        <p:cTn id="39" dur="1000"/>
                                        <p:tgtEl>
                                          <p:spTgt spid="42"/>
                                        </p:tgtEl>
                                      </p:cBhvr>
                                    </p:animEffect>
                                  </p:childTnLst>
                                </p:cTn>
                              </p:par>
                            </p:childTnLst>
                          </p:cTn>
                        </p:par>
                        <p:par>
                          <p:cTn id="40" fill="hold">
                            <p:stCondLst>
                              <p:cond delay="2000"/>
                            </p:stCondLst>
                            <p:childTnLst>
                              <p:par>
                                <p:cTn id="41" presetID="12" presetClass="entr" presetSubtype="1"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p:tgtEl>
                                          <p:spTgt spid="34"/>
                                        </p:tgtEl>
                                        <p:attrNameLst>
                                          <p:attrName>ppt_y</p:attrName>
                                        </p:attrNameLst>
                                      </p:cBhvr>
                                      <p:tavLst>
                                        <p:tav tm="0">
                                          <p:val>
                                            <p:strVal val="#ppt_y-#ppt_h*1.125000"/>
                                          </p:val>
                                        </p:tav>
                                        <p:tav tm="100000">
                                          <p:val>
                                            <p:strVal val="#ppt_y"/>
                                          </p:val>
                                        </p:tav>
                                      </p:tavLst>
                                    </p:anim>
                                    <p:animEffect transition="in" filter="wipe(down)">
                                      <p:cBhvr>
                                        <p:cTn id="44" dur="500"/>
                                        <p:tgtEl>
                                          <p:spTgt spid="34"/>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p:tgtEl>
                                          <p:spTgt spid="36"/>
                                        </p:tgtEl>
                                        <p:attrNameLst>
                                          <p:attrName>ppt_y</p:attrName>
                                        </p:attrNameLst>
                                      </p:cBhvr>
                                      <p:tavLst>
                                        <p:tav tm="0">
                                          <p:val>
                                            <p:strVal val="#ppt_y-#ppt_h*1.125000"/>
                                          </p:val>
                                        </p:tav>
                                        <p:tav tm="100000">
                                          <p:val>
                                            <p:strVal val="#ppt_y"/>
                                          </p:val>
                                        </p:tav>
                                      </p:tavLst>
                                    </p:anim>
                                    <p:animEffect transition="in" filter="wipe(down)">
                                      <p:cBhvr>
                                        <p:cTn id="48" dur="500"/>
                                        <p:tgtEl>
                                          <p:spTgt spid="36"/>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p:tgtEl>
                                          <p:spTgt spid="38"/>
                                        </p:tgtEl>
                                        <p:attrNameLst>
                                          <p:attrName>ppt_y</p:attrName>
                                        </p:attrNameLst>
                                      </p:cBhvr>
                                      <p:tavLst>
                                        <p:tav tm="0">
                                          <p:val>
                                            <p:strVal val="#ppt_y-#ppt_h*1.125000"/>
                                          </p:val>
                                        </p:tav>
                                        <p:tav tm="100000">
                                          <p:val>
                                            <p:strVal val="#ppt_y"/>
                                          </p:val>
                                        </p:tav>
                                      </p:tavLst>
                                    </p:anim>
                                    <p:animEffect transition="in" filter="wipe(down)">
                                      <p:cBhvr>
                                        <p:cTn id="52" dur="500"/>
                                        <p:tgtEl>
                                          <p:spTgt spid="38"/>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p:tgtEl>
                                          <p:spTgt spid="43"/>
                                        </p:tgtEl>
                                        <p:attrNameLst>
                                          <p:attrName>ppt_y</p:attrName>
                                        </p:attrNameLst>
                                      </p:cBhvr>
                                      <p:tavLst>
                                        <p:tav tm="0">
                                          <p:val>
                                            <p:strVal val="#ppt_y-#ppt_h*1.125000"/>
                                          </p:val>
                                        </p:tav>
                                        <p:tav tm="100000">
                                          <p:val>
                                            <p:strVal val="#ppt_y"/>
                                          </p:val>
                                        </p:tav>
                                      </p:tavLst>
                                    </p:anim>
                                    <p:animEffect transition="in" filter="wipe(down)">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p:bldP spid="36" grpId="0"/>
      <p:bldP spid="38" grpId="0"/>
      <p:bldP spid="40" grpId="0" animBg="1"/>
      <p:bldP spid="41" grpId="0" animBg="1"/>
      <p:bldP spid="42" grpId="0" animBg="1"/>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590627" y="1059909"/>
            <a:ext cx="3949472" cy="3950691"/>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椭圆 34"/>
          <p:cNvSpPr/>
          <p:nvPr/>
        </p:nvSpPr>
        <p:spPr>
          <a:xfrm rot="18900000">
            <a:off x="4760672" y="2596864"/>
            <a:ext cx="1471761" cy="1893355"/>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5"/>
          <p:cNvGrpSpPr/>
          <p:nvPr/>
        </p:nvGrpSpPr>
        <p:grpSpPr>
          <a:xfrm rot="8100000">
            <a:off x="3049362" y="1283121"/>
            <a:ext cx="1807574" cy="2349186"/>
            <a:chOff x="4020870" y="2194485"/>
            <a:chExt cx="1102258" cy="1432090"/>
          </a:xfrm>
          <a:effectLst/>
        </p:grpSpPr>
        <p:sp>
          <p:nvSpPr>
            <p:cNvPr id="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8"/>
          <p:cNvGrpSpPr/>
          <p:nvPr/>
        </p:nvGrpSpPr>
        <p:grpSpPr>
          <a:xfrm>
            <a:off x="2779188" y="1131940"/>
            <a:ext cx="928717" cy="929004"/>
            <a:chOff x="2779187" y="1131590"/>
            <a:chExt cx="928717" cy="928717"/>
          </a:xfrm>
        </p:grpSpPr>
        <p:sp>
          <p:nvSpPr>
            <p:cNvPr id="10" name="椭圆 9"/>
            <p:cNvSpPr/>
            <p:nvPr/>
          </p:nvSpPr>
          <p:spPr>
            <a:xfrm>
              <a:off x="2779187" y="1131590"/>
              <a:ext cx="928717" cy="9287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 name="TextBox 6"/>
            <p:cNvSpPr txBox="1"/>
            <p:nvPr/>
          </p:nvSpPr>
          <p:spPr>
            <a:xfrm>
              <a:off x="2799460" y="1347614"/>
              <a:ext cx="878001" cy="369218"/>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标题</a:t>
              </a:r>
              <a:endParaRPr kumimoji="0" lang="en-US"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6" name="组合 11"/>
          <p:cNvGrpSpPr/>
          <p:nvPr/>
        </p:nvGrpSpPr>
        <p:grpSpPr>
          <a:xfrm>
            <a:off x="5724121" y="3699158"/>
            <a:ext cx="899617" cy="890233"/>
            <a:chOff x="5736633" y="2828278"/>
            <a:chExt cx="938798" cy="928717"/>
          </a:xfrm>
        </p:grpSpPr>
        <p:sp>
          <p:nvSpPr>
            <p:cNvPr id="13" name="椭圆 12"/>
            <p:cNvSpPr/>
            <p:nvPr/>
          </p:nvSpPr>
          <p:spPr>
            <a:xfrm>
              <a:off x="5736633" y="2828278"/>
              <a:ext cx="928717" cy="9287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4" name="TextBox 8"/>
            <p:cNvSpPr txBox="1"/>
            <p:nvPr/>
          </p:nvSpPr>
          <p:spPr>
            <a:xfrm>
              <a:off x="5797430" y="3036559"/>
              <a:ext cx="878001" cy="385298"/>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标题</a:t>
              </a:r>
              <a:endParaRPr kumimoji="0" lang="en-US"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内容</a:t>
              </a:r>
            </a:p>
          </p:txBody>
        </p:sp>
      </p:grpSp>
      <p:sp>
        <p:nvSpPr>
          <p:cNvPr id="15" name="TextBox 9"/>
          <p:cNvSpPr txBox="1"/>
          <p:nvPr/>
        </p:nvSpPr>
        <p:spPr>
          <a:xfrm>
            <a:off x="911921" y="1947734"/>
            <a:ext cx="1440160" cy="806503"/>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9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endParaRPr kumimoji="0" lang="en-US" altLang="zh-CN" sz="9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TextBox 10"/>
          <p:cNvSpPr txBox="1"/>
          <p:nvPr/>
        </p:nvSpPr>
        <p:spPr>
          <a:xfrm>
            <a:off x="6888585" y="2862772"/>
            <a:ext cx="1429544" cy="598754"/>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9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endParaRPr kumimoji="0" lang="en-US" altLang="zh-CN" sz="9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TextBox 11"/>
          <p:cNvSpPr txBox="1"/>
          <p:nvPr/>
        </p:nvSpPr>
        <p:spPr>
          <a:xfrm>
            <a:off x="3340954" y="2140362"/>
            <a:ext cx="954108" cy="40023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已完成</a:t>
            </a:r>
          </a:p>
        </p:txBody>
      </p:sp>
      <p:sp>
        <p:nvSpPr>
          <p:cNvPr id="18" name="TextBox 13"/>
          <p:cNvSpPr txBox="1"/>
          <p:nvPr/>
        </p:nvSpPr>
        <p:spPr>
          <a:xfrm>
            <a:off x="5277228" y="3508937"/>
            <a:ext cx="800220" cy="338659"/>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未完成</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2"/>
          <p:cNvGrpSpPr/>
          <p:nvPr/>
        </p:nvGrpSpPr>
        <p:grpSpPr>
          <a:xfrm>
            <a:off x="3094869" y="3300177"/>
            <a:ext cx="2954264" cy="1061688"/>
            <a:chOff x="2914650" y="3388157"/>
            <a:chExt cx="3314700" cy="1191220"/>
          </a:xfrm>
          <a:solidFill>
            <a:schemeClr val="accent2"/>
          </a:solidFill>
        </p:grpSpPr>
        <p:sp>
          <p:nvSpPr>
            <p:cNvPr id="53" name="Rounded Rectangle 52"/>
            <p:cNvSpPr/>
            <p:nvPr/>
          </p:nvSpPr>
          <p:spPr>
            <a:xfrm flipH="1" flipV="1">
              <a:off x="2914650" y="3388157"/>
              <a:ext cx="3314700" cy="6215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59" name="Up Arrow 58"/>
            <p:cNvSpPr/>
            <p:nvPr/>
          </p:nvSpPr>
          <p:spPr>
            <a:xfrm flipH="1" flipV="1">
              <a:off x="4157663" y="4009662"/>
              <a:ext cx="828675" cy="569715"/>
            </a:xfrm>
            <a:prstGeom prst="upArrow">
              <a:avLst>
                <a:gd name="adj1" fmla="val 6467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111"/>
          <p:cNvGrpSpPr/>
          <p:nvPr/>
        </p:nvGrpSpPr>
        <p:grpSpPr>
          <a:xfrm>
            <a:off x="3094869" y="1509473"/>
            <a:ext cx="2954264" cy="1061690"/>
            <a:chOff x="2914650" y="1378977"/>
            <a:chExt cx="3314700" cy="1191221"/>
          </a:xfrm>
        </p:grpSpPr>
        <p:sp>
          <p:nvSpPr>
            <p:cNvPr id="41" name="Rounded Rectangle 40"/>
            <p:cNvSpPr/>
            <p:nvPr/>
          </p:nvSpPr>
          <p:spPr>
            <a:xfrm>
              <a:off x="2914650" y="1948692"/>
              <a:ext cx="3314700" cy="62150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61" name="Up Arrow 60"/>
            <p:cNvSpPr/>
            <p:nvPr/>
          </p:nvSpPr>
          <p:spPr>
            <a:xfrm>
              <a:off x="4157663" y="1378977"/>
              <a:ext cx="828675" cy="569715"/>
            </a:xfrm>
            <a:prstGeom prst="upArrow">
              <a:avLst>
                <a:gd name="adj1" fmla="val 64674"/>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Rounded Rectangle 56"/>
          <p:cNvSpPr/>
          <p:nvPr/>
        </p:nvSpPr>
        <p:spPr>
          <a:xfrm flipH="1" flipV="1">
            <a:off x="2848680" y="2972612"/>
            <a:ext cx="3446642" cy="55392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44" name="Rounded Rectangle 43"/>
          <p:cNvSpPr/>
          <p:nvPr/>
        </p:nvSpPr>
        <p:spPr>
          <a:xfrm>
            <a:off x="2848680" y="2344802"/>
            <a:ext cx="3446642" cy="55392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47" name="Rounded Rectangle 46"/>
          <p:cNvSpPr/>
          <p:nvPr/>
        </p:nvSpPr>
        <p:spPr>
          <a:xfrm>
            <a:off x="2602491" y="2667064"/>
            <a:ext cx="3939019" cy="55392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73"/>
          <p:cNvGrpSpPr/>
          <p:nvPr/>
        </p:nvGrpSpPr>
        <p:grpSpPr>
          <a:xfrm flipV="1">
            <a:off x="5892438" y="1984871"/>
            <a:ext cx="988642" cy="194081"/>
            <a:chOff x="4044397" y="1463917"/>
            <a:chExt cx="1109262" cy="221448"/>
          </a:xfrm>
        </p:grpSpPr>
        <p:cxnSp>
          <p:nvCxnSpPr>
            <p:cNvPr id="79" name="Straight Connector 78"/>
            <p:cNvCxnSpPr/>
            <p:nvPr/>
          </p:nvCxnSpPr>
          <p:spPr>
            <a:xfrm flipH="1" flipV="1">
              <a:off x="4914605" y="1465097"/>
              <a:ext cx="239054" cy="220268"/>
            </a:xfrm>
            <a:prstGeom prst="line">
              <a:avLst/>
            </a:prstGeom>
            <a:ln w="1270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4044397" y="1463917"/>
              <a:ext cx="870208" cy="1616"/>
            </a:xfrm>
            <a:prstGeom prst="line">
              <a:avLst/>
            </a:prstGeom>
            <a:ln w="1270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 name="Group 73"/>
          <p:cNvGrpSpPr/>
          <p:nvPr/>
        </p:nvGrpSpPr>
        <p:grpSpPr>
          <a:xfrm flipH="1" flipV="1">
            <a:off x="2021333" y="2334102"/>
            <a:ext cx="988642" cy="194081"/>
            <a:chOff x="4044397" y="1463917"/>
            <a:chExt cx="1109262" cy="221448"/>
          </a:xfrm>
        </p:grpSpPr>
        <p:cxnSp>
          <p:nvCxnSpPr>
            <p:cNvPr id="92" name="Straight Connector 91"/>
            <p:cNvCxnSpPr/>
            <p:nvPr/>
          </p:nvCxnSpPr>
          <p:spPr>
            <a:xfrm flipH="1" flipV="1">
              <a:off x="4914605" y="1465097"/>
              <a:ext cx="239054" cy="220268"/>
            </a:xfrm>
            <a:prstGeom prst="line">
              <a:avLst/>
            </a:prstGeom>
            <a:ln w="1270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a:off x="4044397" y="1463917"/>
              <a:ext cx="870208" cy="1616"/>
            </a:xfrm>
            <a:prstGeom prst="line">
              <a:avLst/>
            </a:prstGeom>
            <a:ln w="1270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 name="Group 73"/>
          <p:cNvGrpSpPr/>
          <p:nvPr/>
        </p:nvGrpSpPr>
        <p:grpSpPr>
          <a:xfrm>
            <a:off x="5892438" y="3679814"/>
            <a:ext cx="988642" cy="194081"/>
            <a:chOff x="4044397" y="1463917"/>
            <a:chExt cx="1109262" cy="221448"/>
          </a:xfrm>
        </p:grpSpPr>
        <p:cxnSp>
          <p:nvCxnSpPr>
            <p:cNvPr id="96" name="Straight Connector 95"/>
            <p:cNvCxnSpPr/>
            <p:nvPr/>
          </p:nvCxnSpPr>
          <p:spPr>
            <a:xfrm flipH="1" flipV="1">
              <a:off x="4914605" y="1465097"/>
              <a:ext cx="239054" cy="220268"/>
            </a:xfrm>
            <a:prstGeom prst="line">
              <a:avLst/>
            </a:prstGeom>
            <a:ln w="1270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0800000">
              <a:off x="4044397" y="1463917"/>
              <a:ext cx="870208" cy="1616"/>
            </a:xfrm>
            <a:prstGeom prst="line">
              <a:avLst/>
            </a:prstGeom>
            <a:ln w="1270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 name="Group 73"/>
          <p:cNvGrpSpPr/>
          <p:nvPr/>
        </p:nvGrpSpPr>
        <p:grpSpPr>
          <a:xfrm flipH="1">
            <a:off x="2021333" y="3364540"/>
            <a:ext cx="988642" cy="194081"/>
            <a:chOff x="4044397" y="1463917"/>
            <a:chExt cx="1109262" cy="221448"/>
          </a:xfrm>
        </p:grpSpPr>
        <p:cxnSp>
          <p:nvCxnSpPr>
            <p:cNvPr id="99" name="Straight Connector 98"/>
            <p:cNvCxnSpPr/>
            <p:nvPr/>
          </p:nvCxnSpPr>
          <p:spPr>
            <a:xfrm flipH="1" flipV="1">
              <a:off x="4914605" y="1465097"/>
              <a:ext cx="239054" cy="220268"/>
            </a:xfrm>
            <a:prstGeom prst="line">
              <a:avLst/>
            </a:prstGeom>
            <a:ln w="1270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0800000">
              <a:off x="4044397" y="1463917"/>
              <a:ext cx="870208" cy="1616"/>
            </a:xfrm>
            <a:prstGeom prst="line">
              <a:avLst/>
            </a:prstGeom>
            <a:ln w="1270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6122956" y="1384177"/>
            <a:ext cx="1534024" cy="315279"/>
          </a:xfrm>
          <a:prstGeom prst="rect">
            <a:avLst/>
          </a:prstGeom>
          <a:noFill/>
        </p:spPr>
        <p:txBody>
          <a:bodyPr wrap="square" lIns="0" tIns="0" rIns="0" bIns="0" rtlCol="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5" name="TextBox 104"/>
          <p:cNvSpPr txBox="1"/>
          <p:nvPr/>
        </p:nvSpPr>
        <p:spPr>
          <a:xfrm>
            <a:off x="1258209" y="1756724"/>
            <a:ext cx="1534024" cy="315279"/>
          </a:xfrm>
          <a:prstGeom prst="rect">
            <a:avLst/>
          </a:prstGeom>
          <a:noFill/>
        </p:spPr>
        <p:txBody>
          <a:bodyPr wrap="square" lIns="0" tIns="0" rIns="0" bIns="0" rtlCol="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TextBox 105"/>
          <p:cNvSpPr txBox="1"/>
          <p:nvPr/>
        </p:nvSpPr>
        <p:spPr>
          <a:xfrm>
            <a:off x="3805284" y="2848758"/>
            <a:ext cx="1533433" cy="236347"/>
          </a:xfrm>
          <a:prstGeom prst="rect">
            <a:avLst/>
          </a:prstGeom>
          <a:noFill/>
        </p:spPr>
        <p:txBody>
          <a:bodyPr wrap="square" lIns="0" tIns="0" rIns="0" bIns="0" rtlCol="0">
            <a:spAutoFit/>
          </a:bodyPr>
          <a:lstStyle/>
          <a:p>
            <a:pPr algn="ctr">
              <a:lnSpc>
                <a:spcPct val="120000"/>
              </a:lnSpc>
            </a:pPr>
            <a:r>
              <a:rPr lang="zh-CN" altLang="en-US" sz="1280" b="1">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28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TextBox 106"/>
          <p:cNvSpPr txBox="1"/>
          <p:nvPr/>
        </p:nvSpPr>
        <p:spPr>
          <a:xfrm>
            <a:off x="1274267" y="3650223"/>
            <a:ext cx="1485727" cy="315279"/>
          </a:xfrm>
          <a:prstGeom prst="rect">
            <a:avLst/>
          </a:prstGeom>
          <a:noFill/>
        </p:spPr>
        <p:txBody>
          <a:bodyPr wrap="square" lIns="0" tIns="0" rIns="0" bIns="0" rtlCol="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8" name="TextBox 107"/>
          <p:cNvSpPr txBox="1"/>
          <p:nvPr/>
        </p:nvSpPr>
        <p:spPr>
          <a:xfrm>
            <a:off x="6147106" y="3931462"/>
            <a:ext cx="1485727" cy="315279"/>
          </a:xfrm>
          <a:prstGeom prst="rect">
            <a:avLst/>
          </a:prstGeom>
          <a:noFill/>
        </p:spPr>
        <p:txBody>
          <a:bodyPr wrap="square" lIns="0" tIns="0" rIns="0" bIns="0" rtlCol="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wipe(down)">
                                      <p:cBhvr>
                                        <p:cTn id="16" dur="500"/>
                                        <p:tgtEl>
                                          <p:spTgt spid="104"/>
                                        </p:tgtEl>
                                      </p:cBhvr>
                                    </p:animEffect>
                                  </p:childTnLst>
                                </p:cTn>
                              </p:par>
                            </p:childTnLst>
                          </p:cTn>
                        </p:par>
                        <p:par>
                          <p:cTn id="17" fill="hold">
                            <p:stCondLst>
                              <p:cond delay="1500"/>
                            </p:stCondLst>
                            <p:childTnLst>
                              <p:par>
                                <p:cTn id="18" presetID="2" presetClass="entr" presetSubtype="4" accel="50000" decel="5000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ppt_x"/>
                                          </p:val>
                                        </p:tav>
                                        <p:tav tm="100000">
                                          <p:val>
                                            <p:strVal val="#ppt_x"/>
                                          </p:val>
                                        </p:tav>
                                      </p:tavLst>
                                    </p:anim>
                                    <p:anim calcmode="lin" valueType="num">
                                      <p:cBhvr additive="base">
                                        <p:cTn id="21" dur="500" fill="hold"/>
                                        <p:tgtEl>
                                          <p:spTgt spid="4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wipe(down)">
                                      <p:cBhvr>
                                        <p:cTn id="29" dur="500"/>
                                        <p:tgtEl>
                                          <p:spTgt spid="105"/>
                                        </p:tgtEl>
                                      </p:cBhvr>
                                    </p:animEffect>
                                  </p:childTnLst>
                                </p:cTn>
                              </p:par>
                            </p:childTnLst>
                          </p:cTn>
                        </p:par>
                        <p:par>
                          <p:cTn id="30" fill="hold">
                            <p:stCondLst>
                              <p:cond delay="30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wipe(down)">
                                      <p:cBhvr>
                                        <p:cTn id="38" dur="500"/>
                                        <p:tgtEl>
                                          <p:spTgt spid="106"/>
                                        </p:tgtEl>
                                      </p:cBhvr>
                                    </p:animEffect>
                                  </p:childTnLst>
                                </p:cTn>
                              </p:par>
                            </p:childTnLst>
                          </p:cTn>
                        </p:par>
                        <p:par>
                          <p:cTn id="39" fill="hold">
                            <p:stCondLst>
                              <p:cond delay="4000"/>
                            </p:stCondLst>
                            <p:childTnLst>
                              <p:par>
                                <p:cTn id="40" presetID="2" presetClass="entr" presetSubtype="4" accel="50000" decel="50000"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ppt_x"/>
                                          </p:val>
                                        </p:tav>
                                        <p:tav tm="100000">
                                          <p:val>
                                            <p:strVal val="#ppt_x"/>
                                          </p:val>
                                        </p:tav>
                                      </p:tavLst>
                                    </p:anim>
                                    <p:anim calcmode="lin" valueType="num">
                                      <p:cBhvr additive="base">
                                        <p:cTn id="43" dur="500" fill="hold"/>
                                        <p:tgtEl>
                                          <p:spTgt spid="57"/>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wipe(down)">
                                      <p:cBhvr>
                                        <p:cTn id="51" dur="500"/>
                                        <p:tgtEl>
                                          <p:spTgt spid="107"/>
                                        </p:tgtEl>
                                      </p:cBhvr>
                                    </p:animEffect>
                                  </p:childTnLst>
                                </p:cTn>
                              </p:par>
                            </p:childTnLst>
                          </p:cTn>
                        </p:par>
                        <p:par>
                          <p:cTn id="52" fill="hold">
                            <p:stCondLst>
                              <p:cond delay="5500"/>
                            </p:stCondLst>
                            <p:childTnLst>
                              <p:par>
                                <p:cTn id="53" presetID="2" presetClass="entr" presetSubtype="4" accel="50000" decel="5000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2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par>
                          <p:cTn id="61" fill="hold">
                            <p:stCondLst>
                              <p:cond delay="6500"/>
                            </p:stCondLst>
                            <p:childTnLst>
                              <p:par>
                                <p:cTn id="62" presetID="22" presetClass="entr" presetSubtype="4"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wipe(down)">
                                      <p:cBhvr>
                                        <p:cTn id="64"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4" grpId="0" animBg="1"/>
      <p:bldP spid="47" grpId="0" animBg="1"/>
      <p:bldP spid="104" grpId="0"/>
      <p:bldP spid="105" grpId="0"/>
      <p:bldP spid="106" grpId="0"/>
      <p:bldP spid="107" grpId="0"/>
      <p:bldP spid="1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2"/>
          <p:cNvGrpSpPr/>
          <p:nvPr/>
        </p:nvGrpSpPr>
        <p:grpSpPr bwMode="auto">
          <a:xfrm>
            <a:off x="3043239" y="1397431"/>
            <a:ext cx="1868487" cy="1532411"/>
            <a:chOff x="0" y="0"/>
            <a:chExt cx="1868396" cy="1532255"/>
          </a:xfrm>
        </p:grpSpPr>
        <p:sp>
          <p:nvSpPr>
            <p:cNvPr id="33997" name="空心弧 37"/>
            <p:cNvSpPr/>
            <p:nvPr/>
          </p:nvSpPr>
          <p:spPr bwMode="auto">
            <a:xfrm rot="-5400000">
              <a:off x="168069" y="-168070"/>
              <a:ext cx="1532255" cy="1868396"/>
            </a:xfrm>
            <a:custGeom>
              <a:avLst/>
              <a:gdLst>
                <a:gd name="T0" fmla="*/ 1013852 w 1532255"/>
                <a:gd name="T1" fmla="*/ 385024 h 1868396"/>
                <a:gd name="T2" fmla="*/ 1013805 w 1532255"/>
                <a:gd name="T3" fmla="*/ 384878 h 1868396"/>
                <a:gd name="T4" fmla="*/ 1013188 w 1532255"/>
                <a:gd name="T5" fmla="*/ 384817 h 1868396"/>
                <a:gd name="T6" fmla="*/ 1013852 w 1532255"/>
                <a:gd name="T7" fmla="*/ 385024 h 1868396"/>
                <a:gd name="T8" fmla="*/ 1532255 w 1532255"/>
                <a:gd name="T9" fmla="*/ 1514490 h 1868396"/>
                <a:gd name="T10" fmla="*/ 1147673 w 1532255"/>
                <a:gd name="T11" fmla="*/ 1516571 h 1868396"/>
                <a:gd name="T12" fmla="*/ 1237040 w 1532255"/>
                <a:gd name="T13" fmla="*/ 1674347 h 1868396"/>
                <a:gd name="T14" fmla="*/ 1038475 w 1532255"/>
                <a:gd name="T15" fmla="*/ 1868396 h 1868396"/>
                <a:gd name="T16" fmla="*/ 839910 w 1532255"/>
                <a:gd name="T17" fmla="*/ 1674347 h 1868396"/>
                <a:gd name="T18" fmla="*/ 927469 w 1532255"/>
                <a:gd name="T19" fmla="*/ 1517763 h 1868396"/>
                <a:gd name="T20" fmla="*/ 713757 w 1532255"/>
                <a:gd name="T21" fmla="*/ 1518919 h 1868396"/>
                <a:gd name="T22" fmla="*/ 357898 w 1532255"/>
                <a:gd name="T23" fmla="*/ 910689 h 1868396"/>
                <a:gd name="T24" fmla="*/ 0 w 1532255"/>
                <a:gd name="T25" fmla="*/ 818855 h 1868396"/>
                <a:gd name="T26" fmla="*/ 0 w 1532255"/>
                <a:gd name="T27" fmla="*/ 604660 h 1868396"/>
                <a:gd name="T28" fmla="*/ 149777 w 1532255"/>
                <a:gd name="T29" fmla="*/ 675078 h 1868396"/>
                <a:gd name="T30" fmla="*/ 348342 w 1532255"/>
                <a:gd name="T31" fmla="*/ 481029 h 1868396"/>
                <a:gd name="T32" fmla="*/ 149777 w 1532255"/>
                <a:gd name="T33" fmla="*/ 286980 h 1868396"/>
                <a:gd name="T34" fmla="*/ 0 w 1532255"/>
                <a:gd name="T35" fmla="*/ 357398 h 1868396"/>
                <a:gd name="T36" fmla="*/ 0 w 1532255"/>
                <a:gd name="T37" fmla="*/ 31 h 1868396"/>
                <a:gd name="T38" fmla="*/ 762798 w 1532255"/>
                <a:gd name="T39" fmla="*/ 199342 h 1868396"/>
                <a:gd name="T40" fmla="*/ 1013545 w 1532255"/>
                <a:gd name="T41" fmla="*/ 382299 h 1868396"/>
                <a:gd name="T42" fmla="*/ 1011052 w 1532255"/>
                <a:gd name="T43" fmla="*/ 357564 h 1868396"/>
                <a:gd name="T44" fmla="*/ 1206298 w 1532255"/>
                <a:gd name="T45" fmla="*/ 162318 h 1868396"/>
                <a:gd name="T46" fmla="*/ 1401544 w 1532255"/>
                <a:gd name="T47" fmla="*/ 357564 h 1868396"/>
                <a:gd name="T48" fmla="*/ 1206298 w 1532255"/>
                <a:gd name="T49" fmla="*/ 552810 h 1868396"/>
                <a:gd name="T50" fmla="*/ 1171880 w 1532255"/>
                <a:gd name="T51" fmla="*/ 546464 h 1868396"/>
                <a:gd name="T52" fmla="*/ 1192575 w 1532255"/>
                <a:gd name="T53" fmla="*/ 568129 h 1868396"/>
                <a:gd name="T54" fmla="*/ 1192409 w 1532255"/>
                <a:gd name="T55" fmla="*/ 566519 h 1868396"/>
                <a:gd name="T56" fmla="*/ 1532255 w 1532255"/>
                <a:gd name="T57" fmla="*/ 1514490 h 18683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32255" h="1868396">
                  <a:moveTo>
                    <a:pt x="1013852" y="385024"/>
                  </a:moveTo>
                  <a:cubicBezTo>
                    <a:pt x="1013818" y="384977"/>
                    <a:pt x="1013812" y="384928"/>
                    <a:pt x="1013805" y="384878"/>
                  </a:cubicBezTo>
                  <a:lnTo>
                    <a:pt x="1013188" y="384817"/>
                  </a:lnTo>
                  <a:lnTo>
                    <a:pt x="1013852" y="385024"/>
                  </a:lnTo>
                  <a:close/>
                  <a:moveTo>
                    <a:pt x="1532255" y="1514490"/>
                  </a:moveTo>
                  <a:lnTo>
                    <a:pt x="1147673" y="1516571"/>
                  </a:lnTo>
                  <a:cubicBezTo>
                    <a:pt x="1202390" y="1548441"/>
                    <a:pt x="1237040" y="1607440"/>
                    <a:pt x="1237040" y="1674347"/>
                  </a:cubicBezTo>
                  <a:cubicBezTo>
                    <a:pt x="1237040" y="1781517"/>
                    <a:pt x="1148139" y="1868396"/>
                    <a:pt x="1038475" y="1868396"/>
                  </a:cubicBezTo>
                  <a:cubicBezTo>
                    <a:pt x="928811" y="1868396"/>
                    <a:pt x="839910" y="1781517"/>
                    <a:pt x="839910" y="1674347"/>
                  </a:cubicBezTo>
                  <a:cubicBezTo>
                    <a:pt x="839910" y="1608218"/>
                    <a:pt x="873759" y="1549815"/>
                    <a:pt x="927469" y="1517763"/>
                  </a:cubicBezTo>
                  <a:lnTo>
                    <a:pt x="713757" y="1518919"/>
                  </a:lnTo>
                  <a:cubicBezTo>
                    <a:pt x="712395" y="1267139"/>
                    <a:pt x="576718" y="1035241"/>
                    <a:pt x="357898" y="910689"/>
                  </a:cubicBezTo>
                  <a:cubicBezTo>
                    <a:pt x="247004" y="847568"/>
                    <a:pt x="123307" y="816884"/>
                    <a:pt x="0" y="818855"/>
                  </a:cubicBezTo>
                  <a:lnTo>
                    <a:pt x="0" y="604660"/>
                  </a:lnTo>
                  <a:cubicBezTo>
                    <a:pt x="34541" y="648364"/>
                    <a:pt x="88967" y="675078"/>
                    <a:pt x="149777" y="675078"/>
                  </a:cubicBezTo>
                  <a:cubicBezTo>
                    <a:pt x="259441" y="675078"/>
                    <a:pt x="348342" y="588199"/>
                    <a:pt x="348342" y="481029"/>
                  </a:cubicBezTo>
                  <a:cubicBezTo>
                    <a:pt x="348342" y="373859"/>
                    <a:pt x="259441" y="286980"/>
                    <a:pt x="149777" y="286980"/>
                  </a:cubicBezTo>
                  <a:cubicBezTo>
                    <a:pt x="88967" y="286980"/>
                    <a:pt x="34541" y="313694"/>
                    <a:pt x="0" y="357398"/>
                  </a:cubicBezTo>
                  <a:lnTo>
                    <a:pt x="0" y="31"/>
                  </a:lnTo>
                  <a:cubicBezTo>
                    <a:pt x="262954" y="-1638"/>
                    <a:pt x="526336" y="64748"/>
                    <a:pt x="762798" y="199342"/>
                  </a:cubicBezTo>
                  <a:cubicBezTo>
                    <a:pt x="854084" y="251302"/>
                    <a:pt x="938677" y="311901"/>
                    <a:pt x="1013545" y="382299"/>
                  </a:cubicBezTo>
                  <a:cubicBezTo>
                    <a:pt x="1011584" y="374278"/>
                    <a:pt x="1011052" y="365983"/>
                    <a:pt x="1011052" y="357564"/>
                  </a:cubicBezTo>
                  <a:cubicBezTo>
                    <a:pt x="1011052" y="249733"/>
                    <a:pt x="1098467" y="162318"/>
                    <a:pt x="1206298" y="162318"/>
                  </a:cubicBezTo>
                  <a:cubicBezTo>
                    <a:pt x="1314129" y="162318"/>
                    <a:pt x="1401544" y="249733"/>
                    <a:pt x="1401544" y="357564"/>
                  </a:cubicBezTo>
                  <a:cubicBezTo>
                    <a:pt x="1401544" y="465395"/>
                    <a:pt x="1314129" y="552810"/>
                    <a:pt x="1206298" y="552810"/>
                  </a:cubicBezTo>
                  <a:lnTo>
                    <a:pt x="1171880" y="546464"/>
                  </a:lnTo>
                  <a:cubicBezTo>
                    <a:pt x="1180911" y="551500"/>
                    <a:pt x="1188018" y="558749"/>
                    <a:pt x="1192575" y="568129"/>
                  </a:cubicBezTo>
                  <a:cubicBezTo>
                    <a:pt x="1192686" y="567560"/>
                    <a:pt x="1192558" y="567039"/>
                    <a:pt x="1192409" y="566519"/>
                  </a:cubicBezTo>
                  <a:cubicBezTo>
                    <a:pt x="1407625" y="830062"/>
                    <a:pt x="1530356" y="1163333"/>
                    <a:pt x="1532255" y="1514490"/>
                  </a:cubicBezTo>
                  <a:close/>
                </a:path>
              </a:pathLst>
            </a:custGeom>
            <a:solidFill>
              <a:schemeClr val="accent4"/>
            </a:solidFill>
            <a:ln w="9525">
              <a:noFill/>
              <a:round/>
            </a:ln>
          </p:spPr>
          <p:txBody>
            <a:bodyPr anchor="ctr"/>
            <a:lstStyle/>
            <a:p>
              <a:endParaRPr lang="zh-CN" altLang="en-US"/>
            </a:p>
          </p:txBody>
        </p:sp>
        <p:sp>
          <p:nvSpPr>
            <p:cNvPr id="33998" name="Freeform 37"/>
            <p:cNvSpPr>
              <a:spLocks noEditPoints="1"/>
            </p:cNvSpPr>
            <p:nvPr/>
          </p:nvSpPr>
          <p:spPr bwMode="auto">
            <a:xfrm>
              <a:off x="711127" y="319053"/>
              <a:ext cx="564430" cy="469328"/>
            </a:xfrm>
            <a:custGeom>
              <a:avLst/>
              <a:gdLst>
                <a:gd name="T0" fmla="*/ 2147483646 w 309"/>
                <a:gd name="T1" fmla="*/ 0 h 257"/>
                <a:gd name="T2" fmla="*/ 2147483646 w 309"/>
                <a:gd name="T3" fmla="*/ 2147483646 h 257"/>
                <a:gd name="T4" fmla="*/ 2147483646 w 309"/>
                <a:gd name="T5" fmla="*/ 2147483646 h 257"/>
                <a:gd name="T6" fmla="*/ 2147483646 w 309"/>
                <a:gd name="T7" fmla="*/ 2147483646 h 257"/>
                <a:gd name="T8" fmla="*/ 2147483646 w 309"/>
                <a:gd name="T9" fmla="*/ 2147483646 h 257"/>
                <a:gd name="T10" fmla="*/ 2147483646 w 309"/>
                <a:gd name="T11" fmla="*/ 2147483646 h 257"/>
                <a:gd name="T12" fmla="*/ 2147483646 w 309"/>
                <a:gd name="T13" fmla="*/ 2147483646 h 257"/>
                <a:gd name="T14" fmla="*/ 2147483646 w 309"/>
                <a:gd name="T15" fmla="*/ 2147483646 h 257"/>
                <a:gd name="T16" fmla="*/ 2147483646 w 309"/>
                <a:gd name="T17" fmla="*/ 2147483646 h 257"/>
                <a:gd name="T18" fmla="*/ 2147483646 w 309"/>
                <a:gd name="T19" fmla="*/ 2147483646 h 257"/>
                <a:gd name="T20" fmla="*/ 2147483646 w 309"/>
                <a:gd name="T21" fmla="*/ 2147483646 h 257"/>
                <a:gd name="T22" fmla="*/ 2147483646 w 309"/>
                <a:gd name="T23" fmla="*/ 2147483646 h 257"/>
                <a:gd name="T24" fmla="*/ 2147483646 w 309"/>
                <a:gd name="T25" fmla="*/ 2147483646 h 257"/>
                <a:gd name="T26" fmla="*/ 2147483646 w 309"/>
                <a:gd name="T27" fmla="*/ 2147483646 h 257"/>
                <a:gd name="T28" fmla="*/ 2147483646 w 309"/>
                <a:gd name="T29" fmla="*/ 2147483646 h 257"/>
                <a:gd name="T30" fmla="*/ 2147483646 w 309"/>
                <a:gd name="T31" fmla="*/ 2147483646 h 257"/>
                <a:gd name="T32" fmla="*/ 2147483646 w 309"/>
                <a:gd name="T33" fmla="*/ 2147483646 h 257"/>
                <a:gd name="T34" fmla="*/ 2147483646 w 309"/>
                <a:gd name="T35" fmla="*/ 2147483646 h 257"/>
                <a:gd name="T36" fmla="*/ 2147483646 w 309"/>
                <a:gd name="T37" fmla="*/ 2147483646 h 257"/>
                <a:gd name="T38" fmla="*/ 2147483646 w 309"/>
                <a:gd name="T39" fmla="*/ 2147483646 h 257"/>
                <a:gd name="T40" fmla="*/ 2147483646 w 309"/>
                <a:gd name="T41" fmla="*/ 2147483646 h 257"/>
                <a:gd name="T42" fmla="*/ 2147483646 w 309"/>
                <a:gd name="T43" fmla="*/ 2147483646 h 257"/>
                <a:gd name="T44" fmla="*/ 2147483646 w 309"/>
                <a:gd name="T45" fmla="*/ 2147483646 h 257"/>
                <a:gd name="T46" fmla="*/ 2147483646 w 309"/>
                <a:gd name="T47" fmla="*/ 2147483646 h 257"/>
                <a:gd name="T48" fmla="*/ 2147483646 w 309"/>
                <a:gd name="T49" fmla="*/ 2147483646 h 257"/>
                <a:gd name="T50" fmla="*/ 2147483646 w 309"/>
                <a:gd name="T51" fmla="*/ 2147483646 h 257"/>
                <a:gd name="T52" fmla="*/ 2147483646 w 309"/>
                <a:gd name="T53" fmla="*/ 2147483646 h 257"/>
                <a:gd name="T54" fmla="*/ 2147483646 w 309"/>
                <a:gd name="T55" fmla="*/ 2147483646 h 257"/>
                <a:gd name="T56" fmla="*/ 2147483646 w 309"/>
                <a:gd name="T57" fmla="*/ 2147483646 h 257"/>
                <a:gd name="T58" fmla="*/ 2147483646 w 309"/>
                <a:gd name="T59" fmla="*/ 2147483646 h 257"/>
                <a:gd name="T60" fmla="*/ 2147483646 w 309"/>
                <a:gd name="T61" fmla="*/ 2147483646 h 257"/>
                <a:gd name="T62" fmla="*/ 2147483646 w 309"/>
                <a:gd name="T63" fmla="*/ 2147483646 h 257"/>
                <a:gd name="T64" fmla="*/ 2147483646 w 309"/>
                <a:gd name="T65" fmla="*/ 2147483646 h 257"/>
                <a:gd name="T66" fmla="*/ 2147483646 w 309"/>
                <a:gd name="T67" fmla="*/ 2147483646 h 257"/>
                <a:gd name="T68" fmla="*/ 2147483646 w 309"/>
                <a:gd name="T69" fmla="*/ 2147483646 h 257"/>
                <a:gd name="T70" fmla="*/ 2147483646 w 309"/>
                <a:gd name="T71" fmla="*/ 2147483646 h 257"/>
                <a:gd name="T72" fmla="*/ 0 w 309"/>
                <a:gd name="T73" fmla="*/ 2147483646 h 257"/>
                <a:gd name="T74" fmla="*/ 2147483646 w 309"/>
                <a:gd name="T75" fmla="*/ 2147483646 h 2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w="9525">
              <a:noFill/>
              <a:round/>
            </a:ln>
          </p:spPr>
          <p:txBody>
            <a:bodyPr/>
            <a:lstStyle/>
            <a:p>
              <a:endParaRPr lang="zh-CN" altLang="en-US"/>
            </a:p>
          </p:txBody>
        </p:sp>
      </p:grpSp>
      <p:grpSp>
        <p:nvGrpSpPr>
          <p:cNvPr id="7" name="组合 15"/>
          <p:cNvGrpSpPr/>
          <p:nvPr/>
        </p:nvGrpSpPr>
        <p:grpSpPr bwMode="auto">
          <a:xfrm>
            <a:off x="4572000" y="1397431"/>
            <a:ext cx="1531938" cy="1869065"/>
            <a:chOff x="0" y="0"/>
            <a:chExt cx="1532255" cy="1868396"/>
          </a:xfrm>
          <a:solidFill>
            <a:schemeClr val="accent2"/>
          </a:solidFill>
        </p:grpSpPr>
        <p:sp>
          <p:nvSpPr>
            <p:cNvPr id="33995" name="空心弧 37"/>
            <p:cNvSpPr/>
            <p:nvPr/>
          </p:nvSpPr>
          <p:spPr bwMode="auto">
            <a:xfrm>
              <a:off x="0" y="0"/>
              <a:ext cx="1532255" cy="1868396"/>
            </a:xfrm>
            <a:custGeom>
              <a:avLst/>
              <a:gdLst>
                <a:gd name="T0" fmla="*/ 0 w 1532255"/>
                <a:gd name="T1" fmla="*/ 31 h 1868396"/>
                <a:gd name="T2" fmla="*/ 762798 w 1532255"/>
                <a:gd name="T3" fmla="*/ 199342 h 1868396"/>
                <a:gd name="T4" fmla="*/ 1017050 w 1532255"/>
                <a:gd name="T5" fmla="*/ 385198 h 1868396"/>
                <a:gd name="T6" fmla="*/ 994932 w 1532255"/>
                <a:gd name="T7" fmla="*/ 383019 h 1868396"/>
                <a:gd name="T8" fmla="*/ 796367 w 1532255"/>
                <a:gd name="T9" fmla="*/ 577068 h 1868396"/>
                <a:gd name="T10" fmla="*/ 994932 w 1532255"/>
                <a:gd name="T11" fmla="*/ 771117 h 1868396"/>
                <a:gd name="T12" fmla="*/ 1193497 w 1532255"/>
                <a:gd name="T13" fmla="*/ 577068 h 1868396"/>
                <a:gd name="T14" fmla="*/ 1192409 w 1532255"/>
                <a:gd name="T15" fmla="*/ 566519 h 1868396"/>
                <a:gd name="T16" fmla="*/ 1532255 w 1532255"/>
                <a:gd name="T17" fmla="*/ 1514490 h 1868396"/>
                <a:gd name="T18" fmla="*/ 1147673 w 1532255"/>
                <a:gd name="T19" fmla="*/ 1516571 h 1868396"/>
                <a:gd name="T20" fmla="*/ 1237040 w 1532255"/>
                <a:gd name="T21" fmla="*/ 1674347 h 1868396"/>
                <a:gd name="T22" fmla="*/ 1038475 w 1532255"/>
                <a:gd name="T23" fmla="*/ 1868396 h 1868396"/>
                <a:gd name="T24" fmla="*/ 839910 w 1532255"/>
                <a:gd name="T25" fmla="*/ 1674347 h 1868396"/>
                <a:gd name="T26" fmla="*/ 927469 w 1532255"/>
                <a:gd name="T27" fmla="*/ 1517763 h 1868396"/>
                <a:gd name="T28" fmla="*/ 713757 w 1532255"/>
                <a:gd name="T29" fmla="*/ 1518919 h 1868396"/>
                <a:gd name="T30" fmla="*/ 357898 w 1532255"/>
                <a:gd name="T31" fmla="*/ 910689 h 1868396"/>
                <a:gd name="T32" fmla="*/ 0 w 1532255"/>
                <a:gd name="T33" fmla="*/ 818855 h 1868396"/>
                <a:gd name="T34" fmla="*/ 0 w 1532255"/>
                <a:gd name="T35" fmla="*/ 604660 h 1868396"/>
                <a:gd name="T36" fmla="*/ 149777 w 1532255"/>
                <a:gd name="T37" fmla="*/ 675078 h 1868396"/>
                <a:gd name="T38" fmla="*/ 348342 w 1532255"/>
                <a:gd name="T39" fmla="*/ 481029 h 1868396"/>
                <a:gd name="T40" fmla="*/ 149777 w 1532255"/>
                <a:gd name="T41" fmla="*/ 286980 h 1868396"/>
                <a:gd name="T42" fmla="*/ 0 w 1532255"/>
                <a:gd name="T43" fmla="*/ 357398 h 1868396"/>
                <a:gd name="T44" fmla="*/ 0 w 1532255"/>
                <a:gd name="T45" fmla="*/ 31 h 18683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2255" h="1868396">
                  <a:moveTo>
                    <a:pt x="0" y="31"/>
                  </a:moveTo>
                  <a:cubicBezTo>
                    <a:pt x="262954" y="-1638"/>
                    <a:pt x="526336" y="64748"/>
                    <a:pt x="762798" y="199342"/>
                  </a:cubicBezTo>
                  <a:cubicBezTo>
                    <a:pt x="855428" y="252067"/>
                    <a:pt x="941167" y="313688"/>
                    <a:pt x="1017050" y="385198"/>
                  </a:cubicBezTo>
                  <a:lnTo>
                    <a:pt x="994932" y="383019"/>
                  </a:lnTo>
                  <a:cubicBezTo>
                    <a:pt x="885268" y="383019"/>
                    <a:pt x="796367" y="469898"/>
                    <a:pt x="796367" y="577068"/>
                  </a:cubicBezTo>
                  <a:cubicBezTo>
                    <a:pt x="796367" y="684238"/>
                    <a:pt x="885268" y="771117"/>
                    <a:pt x="994932" y="771117"/>
                  </a:cubicBezTo>
                  <a:cubicBezTo>
                    <a:pt x="1104596" y="771117"/>
                    <a:pt x="1193497" y="684238"/>
                    <a:pt x="1193497" y="577068"/>
                  </a:cubicBezTo>
                  <a:cubicBezTo>
                    <a:pt x="1193497" y="573514"/>
                    <a:pt x="1193399" y="569982"/>
                    <a:pt x="1192409" y="566519"/>
                  </a:cubicBezTo>
                  <a:cubicBezTo>
                    <a:pt x="1407625" y="830062"/>
                    <a:pt x="1530356" y="1163333"/>
                    <a:pt x="1532255" y="1514490"/>
                  </a:cubicBezTo>
                  <a:lnTo>
                    <a:pt x="1147673" y="1516571"/>
                  </a:lnTo>
                  <a:cubicBezTo>
                    <a:pt x="1202390" y="1548441"/>
                    <a:pt x="1237040" y="1607440"/>
                    <a:pt x="1237040" y="1674347"/>
                  </a:cubicBezTo>
                  <a:cubicBezTo>
                    <a:pt x="1237040" y="1781517"/>
                    <a:pt x="1148139" y="1868396"/>
                    <a:pt x="1038475" y="1868396"/>
                  </a:cubicBezTo>
                  <a:cubicBezTo>
                    <a:pt x="928811" y="1868396"/>
                    <a:pt x="839910" y="1781517"/>
                    <a:pt x="839910" y="1674347"/>
                  </a:cubicBezTo>
                  <a:cubicBezTo>
                    <a:pt x="839910" y="1608218"/>
                    <a:pt x="873759" y="1549815"/>
                    <a:pt x="927469" y="1517763"/>
                  </a:cubicBezTo>
                  <a:lnTo>
                    <a:pt x="713757" y="1518919"/>
                  </a:lnTo>
                  <a:cubicBezTo>
                    <a:pt x="712395" y="1267139"/>
                    <a:pt x="576718" y="1035241"/>
                    <a:pt x="357898" y="910689"/>
                  </a:cubicBezTo>
                  <a:cubicBezTo>
                    <a:pt x="247004" y="847568"/>
                    <a:pt x="123307" y="816884"/>
                    <a:pt x="0" y="818855"/>
                  </a:cubicBezTo>
                  <a:lnTo>
                    <a:pt x="0" y="604660"/>
                  </a:lnTo>
                  <a:cubicBezTo>
                    <a:pt x="34541" y="648364"/>
                    <a:pt x="88967" y="675078"/>
                    <a:pt x="149777" y="675078"/>
                  </a:cubicBezTo>
                  <a:cubicBezTo>
                    <a:pt x="259441" y="675078"/>
                    <a:pt x="348342" y="588199"/>
                    <a:pt x="348342" y="481029"/>
                  </a:cubicBezTo>
                  <a:cubicBezTo>
                    <a:pt x="348342" y="373859"/>
                    <a:pt x="259441" y="286980"/>
                    <a:pt x="149777" y="286980"/>
                  </a:cubicBezTo>
                  <a:cubicBezTo>
                    <a:pt x="88967" y="286980"/>
                    <a:pt x="34541" y="313694"/>
                    <a:pt x="0" y="357398"/>
                  </a:cubicBezTo>
                  <a:lnTo>
                    <a:pt x="0" y="31"/>
                  </a:lnTo>
                  <a:close/>
                </a:path>
              </a:pathLst>
            </a:custGeom>
            <a:solidFill>
              <a:schemeClr val="accent2"/>
            </a:solidFill>
            <a:ln w="9525">
              <a:noFill/>
              <a:round/>
            </a:ln>
          </p:spPr>
          <p:txBody>
            <a:bodyPr anchor="ctr"/>
            <a:lstStyle/>
            <a:p>
              <a:endParaRPr lang="zh-CN" altLang="en-US"/>
            </a:p>
          </p:txBody>
        </p:sp>
        <p:sp>
          <p:nvSpPr>
            <p:cNvPr id="33996" name="Freeform 42"/>
            <p:cNvSpPr>
              <a:spLocks noChangeAspect="1" noEditPoints="1"/>
            </p:cNvSpPr>
            <p:nvPr/>
          </p:nvSpPr>
          <p:spPr bwMode="auto">
            <a:xfrm>
              <a:off x="862504" y="934198"/>
              <a:ext cx="365841" cy="468000"/>
            </a:xfrm>
            <a:custGeom>
              <a:avLst/>
              <a:gdLst>
                <a:gd name="T0" fmla="*/ 2147483646 w 224"/>
                <a:gd name="T1" fmla="*/ 2147483646 h 287"/>
                <a:gd name="T2" fmla="*/ 2147483646 w 224"/>
                <a:gd name="T3" fmla="*/ 2147483646 h 287"/>
                <a:gd name="T4" fmla="*/ 2147483646 w 224"/>
                <a:gd name="T5" fmla="*/ 2147483646 h 287"/>
                <a:gd name="T6" fmla="*/ 0 w 224"/>
                <a:gd name="T7" fmla="*/ 2147483646 h 287"/>
                <a:gd name="T8" fmla="*/ 2147483646 w 224"/>
                <a:gd name="T9" fmla="*/ 2147483646 h 287"/>
                <a:gd name="T10" fmla="*/ 2147483646 w 224"/>
                <a:gd name="T11" fmla="*/ 2147483646 h 287"/>
                <a:gd name="T12" fmla="*/ 2147483646 w 224"/>
                <a:gd name="T13" fmla="*/ 2147483646 h 287"/>
                <a:gd name="T14" fmla="*/ 2147483646 w 224"/>
                <a:gd name="T15" fmla="*/ 2147483646 h 287"/>
                <a:gd name="T16" fmla="*/ 2147483646 w 224"/>
                <a:gd name="T17" fmla="*/ 2147483646 h 287"/>
                <a:gd name="T18" fmla="*/ 2147483646 w 224"/>
                <a:gd name="T19" fmla="*/ 2147483646 h 287"/>
                <a:gd name="T20" fmla="*/ 2147483646 w 224"/>
                <a:gd name="T21" fmla="*/ 2147483646 h 287"/>
                <a:gd name="T22" fmla="*/ 2147483646 w 224"/>
                <a:gd name="T23" fmla="*/ 2147483646 h 287"/>
                <a:gd name="T24" fmla="*/ 2147483646 w 224"/>
                <a:gd name="T25" fmla="*/ 2147483646 h 287"/>
                <a:gd name="T26" fmla="*/ 2147483646 w 224"/>
                <a:gd name="T27" fmla="*/ 2147483646 h 287"/>
                <a:gd name="T28" fmla="*/ 2147483646 w 224"/>
                <a:gd name="T29" fmla="*/ 2147483646 h 287"/>
                <a:gd name="T30" fmla="*/ 2147483646 w 224"/>
                <a:gd name="T31" fmla="*/ 2147483646 h 287"/>
                <a:gd name="T32" fmla="*/ 2147483646 w 224"/>
                <a:gd name="T33" fmla="*/ 2147483646 h 287"/>
                <a:gd name="T34" fmla="*/ 2147483646 w 224"/>
                <a:gd name="T35" fmla="*/ 2147483646 h 287"/>
                <a:gd name="T36" fmla="*/ 2147483646 w 224"/>
                <a:gd name="T37" fmla="*/ 2147483646 h 287"/>
                <a:gd name="T38" fmla="*/ 2147483646 w 224"/>
                <a:gd name="T39" fmla="*/ 2147483646 h 287"/>
                <a:gd name="T40" fmla="*/ 2147483646 w 224"/>
                <a:gd name="T41" fmla="*/ 2147483646 h 287"/>
                <a:gd name="T42" fmla="*/ 2147483646 w 224"/>
                <a:gd name="T43" fmla="*/ 2147483646 h 287"/>
                <a:gd name="T44" fmla="*/ 2147483646 w 224"/>
                <a:gd name="T45" fmla="*/ 2147483646 h 287"/>
                <a:gd name="T46" fmla="*/ 2147483646 w 224"/>
                <a:gd name="T47" fmla="*/ 2147483646 h 287"/>
                <a:gd name="T48" fmla="*/ 2147483646 w 224"/>
                <a:gd name="T49" fmla="*/ 2147483646 h 287"/>
                <a:gd name="T50" fmla="*/ 2147483646 w 224"/>
                <a:gd name="T51" fmla="*/ 2147483646 h 287"/>
                <a:gd name="T52" fmla="*/ 2147483646 w 224"/>
                <a:gd name="T53" fmla="*/ 2147483646 h 287"/>
                <a:gd name="T54" fmla="*/ 2147483646 w 224"/>
                <a:gd name="T55" fmla="*/ 2147483646 h 287"/>
                <a:gd name="T56" fmla="*/ 2147483646 w 224"/>
                <a:gd name="T57" fmla="*/ 2147483646 h 287"/>
                <a:gd name="T58" fmla="*/ 2147483646 w 224"/>
                <a:gd name="T59" fmla="*/ 2147483646 h 287"/>
                <a:gd name="T60" fmla="*/ 2147483646 w 224"/>
                <a:gd name="T61" fmla="*/ 2147483646 h 287"/>
                <a:gd name="T62" fmla="*/ 2147483646 w 224"/>
                <a:gd name="T63" fmla="*/ 2147483646 h 287"/>
                <a:gd name="T64" fmla="*/ 2147483646 w 224"/>
                <a:gd name="T65" fmla="*/ 2147483646 h 287"/>
                <a:gd name="T66" fmla="*/ 2147483646 w 224"/>
                <a:gd name="T67" fmla="*/ 2147483646 h 287"/>
                <a:gd name="T68" fmla="*/ 2147483646 w 224"/>
                <a:gd name="T69" fmla="*/ 2147483646 h 287"/>
                <a:gd name="T70" fmla="*/ 2147483646 w 224"/>
                <a:gd name="T71" fmla="*/ 2147483646 h 287"/>
                <a:gd name="T72" fmla="*/ 2147483646 w 224"/>
                <a:gd name="T73" fmla="*/ 2147483646 h 287"/>
                <a:gd name="T74" fmla="*/ 2147483646 w 224"/>
                <a:gd name="T75" fmla="*/ 2147483646 h 287"/>
                <a:gd name="T76" fmla="*/ 2147483646 w 224"/>
                <a:gd name="T77" fmla="*/ 2147483646 h 287"/>
                <a:gd name="T78" fmla="*/ 2147483646 w 224"/>
                <a:gd name="T79" fmla="*/ 2147483646 h 287"/>
                <a:gd name="T80" fmla="*/ 2147483646 w 224"/>
                <a:gd name="T81" fmla="*/ 2147483646 h 287"/>
                <a:gd name="T82" fmla="*/ 2147483646 w 224"/>
                <a:gd name="T83" fmla="*/ 2147483646 h 287"/>
                <a:gd name="T84" fmla="*/ 2147483646 w 224"/>
                <a:gd name="T85" fmla="*/ 2147483646 h 287"/>
                <a:gd name="T86" fmla="*/ 2147483646 w 224"/>
                <a:gd name="T87" fmla="*/ 2147483646 h 287"/>
                <a:gd name="T88" fmla="*/ 2147483646 w 224"/>
                <a:gd name="T89" fmla="*/ 2147483646 h 287"/>
                <a:gd name="T90" fmla="*/ 2147483646 w 224"/>
                <a:gd name="T91" fmla="*/ 2147483646 h 287"/>
                <a:gd name="T92" fmla="*/ 2147483646 w 224"/>
                <a:gd name="T93" fmla="*/ 2147483646 h 287"/>
                <a:gd name="T94" fmla="*/ 2147483646 w 224"/>
                <a:gd name="T95" fmla="*/ 2147483646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w="9525">
              <a:noFill/>
              <a:round/>
            </a:ln>
          </p:spPr>
          <p:txBody>
            <a:bodyPr/>
            <a:lstStyle/>
            <a:p>
              <a:endParaRPr lang="zh-CN" altLang="en-US"/>
            </a:p>
          </p:txBody>
        </p:sp>
      </p:grpSp>
      <p:grpSp>
        <p:nvGrpSpPr>
          <p:cNvPr id="8" name="组合 18"/>
          <p:cNvGrpSpPr/>
          <p:nvPr/>
        </p:nvGrpSpPr>
        <p:grpSpPr bwMode="auto">
          <a:xfrm>
            <a:off x="3041651" y="2575720"/>
            <a:ext cx="1516063" cy="1869065"/>
            <a:chOff x="0" y="0"/>
            <a:chExt cx="1516137" cy="1868396"/>
          </a:xfrm>
        </p:grpSpPr>
        <p:sp>
          <p:nvSpPr>
            <p:cNvPr id="33993" name="空心弧 37"/>
            <p:cNvSpPr/>
            <p:nvPr/>
          </p:nvSpPr>
          <p:spPr bwMode="auto">
            <a:xfrm rot="10800000">
              <a:off x="0" y="0"/>
              <a:ext cx="1516137" cy="1868396"/>
            </a:xfrm>
            <a:custGeom>
              <a:avLst/>
              <a:gdLst>
                <a:gd name="T0" fmla="*/ 0 w 1532255"/>
                <a:gd name="T1" fmla="*/ 31 h 1868396"/>
                <a:gd name="T2" fmla="*/ 738978 w 1532255"/>
                <a:gd name="T3" fmla="*/ 199342 h 1868396"/>
                <a:gd name="T4" fmla="*/ 985291 w 1532255"/>
                <a:gd name="T5" fmla="*/ 385198 h 1868396"/>
                <a:gd name="T6" fmla="*/ 963863 w 1532255"/>
                <a:gd name="T7" fmla="*/ 383019 h 1868396"/>
                <a:gd name="T8" fmla="*/ 771499 w 1532255"/>
                <a:gd name="T9" fmla="*/ 577068 h 1868396"/>
                <a:gd name="T10" fmla="*/ 963863 w 1532255"/>
                <a:gd name="T11" fmla="*/ 771117 h 1868396"/>
                <a:gd name="T12" fmla="*/ 1156228 w 1532255"/>
                <a:gd name="T13" fmla="*/ 577068 h 1868396"/>
                <a:gd name="T14" fmla="*/ 1155174 w 1532255"/>
                <a:gd name="T15" fmla="*/ 566519 h 1868396"/>
                <a:gd name="T16" fmla="*/ 1484408 w 1532255"/>
                <a:gd name="T17" fmla="*/ 1514490 h 1868396"/>
                <a:gd name="T18" fmla="*/ 1111834 w 1532255"/>
                <a:gd name="T19" fmla="*/ 1516571 h 1868396"/>
                <a:gd name="T20" fmla="*/ 1198411 w 1532255"/>
                <a:gd name="T21" fmla="*/ 1674347 h 1868396"/>
                <a:gd name="T22" fmla="*/ 1006047 w 1532255"/>
                <a:gd name="T23" fmla="*/ 1868396 h 1868396"/>
                <a:gd name="T24" fmla="*/ 813683 w 1532255"/>
                <a:gd name="T25" fmla="*/ 1674347 h 1868396"/>
                <a:gd name="T26" fmla="*/ 898507 w 1532255"/>
                <a:gd name="T27" fmla="*/ 1517763 h 1868396"/>
                <a:gd name="T28" fmla="*/ 691469 w 1532255"/>
                <a:gd name="T29" fmla="*/ 1518919 h 1868396"/>
                <a:gd name="T30" fmla="*/ 346722 w 1532255"/>
                <a:gd name="T31" fmla="*/ 910689 h 1868396"/>
                <a:gd name="T32" fmla="*/ 0 w 1532255"/>
                <a:gd name="T33" fmla="*/ 818855 h 1868396"/>
                <a:gd name="T34" fmla="*/ 0 w 1532255"/>
                <a:gd name="T35" fmla="*/ 604660 h 1868396"/>
                <a:gd name="T36" fmla="*/ 145099 w 1532255"/>
                <a:gd name="T37" fmla="*/ 675078 h 1868396"/>
                <a:gd name="T38" fmla="*/ 337464 w 1532255"/>
                <a:gd name="T39" fmla="*/ 481029 h 1868396"/>
                <a:gd name="T40" fmla="*/ 145099 w 1532255"/>
                <a:gd name="T41" fmla="*/ 286980 h 1868396"/>
                <a:gd name="T42" fmla="*/ 0 w 1532255"/>
                <a:gd name="T43" fmla="*/ 357398 h 1868396"/>
                <a:gd name="T44" fmla="*/ 0 w 1532255"/>
                <a:gd name="T45" fmla="*/ 31 h 18683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2255" h="1868396">
                  <a:moveTo>
                    <a:pt x="0" y="31"/>
                  </a:moveTo>
                  <a:cubicBezTo>
                    <a:pt x="262954" y="-1638"/>
                    <a:pt x="526336" y="64748"/>
                    <a:pt x="762798" y="199342"/>
                  </a:cubicBezTo>
                  <a:cubicBezTo>
                    <a:pt x="855428" y="252067"/>
                    <a:pt x="941167" y="313688"/>
                    <a:pt x="1017050" y="385198"/>
                  </a:cubicBezTo>
                  <a:lnTo>
                    <a:pt x="994932" y="383019"/>
                  </a:lnTo>
                  <a:cubicBezTo>
                    <a:pt x="885268" y="383019"/>
                    <a:pt x="796367" y="469898"/>
                    <a:pt x="796367" y="577068"/>
                  </a:cubicBezTo>
                  <a:cubicBezTo>
                    <a:pt x="796367" y="684238"/>
                    <a:pt x="885268" y="771117"/>
                    <a:pt x="994932" y="771117"/>
                  </a:cubicBezTo>
                  <a:cubicBezTo>
                    <a:pt x="1104596" y="771117"/>
                    <a:pt x="1193497" y="684238"/>
                    <a:pt x="1193497" y="577068"/>
                  </a:cubicBezTo>
                  <a:cubicBezTo>
                    <a:pt x="1193497" y="573514"/>
                    <a:pt x="1193399" y="569982"/>
                    <a:pt x="1192409" y="566519"/>
                  </a:cubicBezTo>
                  <a:cubicBezTo>
                    <a:pt x="1407625" y="830062"/>
                    <a:pt x="1530356" y="1163333"/>
                    <a:pt x="1532255" y="1514490"/>
                  </a:cubicBezTo>
                  <a:lnTo>
                    <a:pt x="1147673" y="1516571"/>
                  </a:lnTo>
                  <a:cubicBezTo>
                    <a:pt x="1202390" y="1548441"/>
                    <a:pt x="1237040" y="1607440"/>
                    <a:pt x="1237040" y="1674347"/>
                  </a:cubicBezTo>
                  <a:cubicBezTo>
                    <a:pt x="1237040" y="1781517"/>
                    <a:pt x="1148139" y="1868396"/>
                    <a:pt x="1038475" y="1868396"/>
                  </a:cubicBezTo>
                  <a:cubicBezTo>
                    <a:pt x="928811" y="1868396"/>
                    <a:pt x="839910" y="1781517"/>
                    <a:pt x="839910" y="1674347"/>
                  </a:cubicBezTo>
                  <a:cubicBezTo>
                    <a:pt x="839910" y="1608218"/>
                    <a:pt x="873759" y="1549815"/>
                    <a:pt x="927469" y="1517763"/>
                  </a:cubicBezTo>
                  <a:lnTo>
                    <a:pt x="713757" y="1518919"/>
                  </a:lnTo>
                  <a:cubicBezTo>
                    <a:pt x="712395" y="1267139"/>
                    <a:pt x="576718" y="1035241"/>
                    <a:pt x="357898" y="910689"/>
                  </a:cubicBezTo>
                  <a:cubicBezTo>
                    <a:pt x="247004" y="847568"/>
                    <a:pt x="123307" y="816884"/>
                    <a:pt x="0" y="818855"/>
                  </a:cubicBezTo>
                  <a:lnTo>
                    <a:pt x="0" y="604660"/>
                  </a:lnTo>
                  <a:cubicBezTo>
                    <a:pt x="34541" y="648364"/>
                    <a:pt x="88967" y="675078"/>
                    <a:pt x="149777" y="675078"/>
                  </a:cubicBezTo>
                  <a:cubicBezTo>
                    <a:pt x="259441" y="675078"/>
                    <a:pt x="348342" y="588199"/>
                    <a:pt x="348342" y="481029"/>
                  </a:cubicBezTo>
                  <a:cubicBezTo>
                    <a:pt x="348342" y="373859"/>
                    <a:pt x="259441" y="286980"/>
                    <a:pt x="149777" y="286980"/>
                  </a:cubicBezTo>
                  <a:cubicBezTo>
                    <a:pt x="88967" y="286980"/>
                    <a:pt x="34541" y="313694"/>
                    <a:pt x="0" y="357398"/>
                  </a:cubicBezTo>
                  <a:lnTo>
                    <a:pt x="0" y="31"/>
                  </a:lnTo>
                  <a:close/>
                </a:path>
              </a:pathLst>
            </a:custGeom>
            <a:solidFill>
              <a:schemeClr val="accent2"/>
            </a:solidFill>
            <a:ln w="9525">
              <a:noFill/>
              <a:round/>
            </a:ln>
          </p:spPr>
          <p:txBody>
            <a:bodyPr anchor="ctr"/>
            <a:lstStyle/>
            <a:p>
              <a:endParaRPr lang="zh-CN" altLang="en-US"/>
            </a:p>
          </p:txBody>
        </p:sp>
        <p:sp>
          <p:nvSpPr>
            <p:cNvPr id="33994" name="Freeform 47"/>
            <p:cNvSpPr>
              <a:spLocks noChangeAspect="1" noEditPoints="1"/>
            </p:cNvSpPr>
            <p:nvPr/>
          </p:nvSpPr>
          <p:spPr bwMode="auto">
            <a:xfrm>
              <a:off x="224589" y="474160"/>
              <a:ext cx="577027" cy="468000"/>
            </a:xfrm>
            <a:custGeom>
              <a:avLst/>
              <a:gdLst>
                <a:gd name="T0" fmla="*/ 2147483646 w 329"/>
                <a:gd name="T1" fmla="*/ 2147483646 h 267"/>
                <a:gd name="T2" fmla="*/ 2147483646 w 329"/>
                <a:gd name="T3" fmla="*/ 2147483646 h 267"/>
                <a:gd name="T4" fmla="*/ 2147483646 w 329"/>
                <a:gd name="T5" fmla="*/ 2147483646 h 267"/>
                <a:gd name="T6" fmla="*/ 2147483646 w 329"/>
                <a:gd name="T7" fmla="*/ 2147483646 h 267"/>
                <a:gd name="T8" fmla="*/ 2147483646 w 329"/>
                <a:gd name="T9" fmla="*/ 2147483646 h 267"/>
                <a:gd name="T10" fmla="*/ 2147483646 w 329"/>
                <a:gd name="T11" fmla="*/ 2147483646 h 267"/>
                <a:gd name="T12" fmla="*/ 2147483646 w 329"/>
                <a:gd name="T13" fmla="*/ 2147483646 h 267"/>
                <a:gd name="T14" fmla="*/ 2147483646 w 329"/>
                <a:gd name="T15" fmla="*/ 2147483646 h 267"/>
                <a:gd name="T16" fmla="*/ 2147483646 w 329"/>
                <a:gd name="T17" fmla="*/ 2147483646 h 267"/>
                <a:gd name="T18" fmla="*/ 2147483646 w 329"/>
                <a:gd name="T19" fmla="*/ 2147483646 h 267"/>
                <a:gd name="T20" fmla="*/ 2147483646 w 329"/>
                <a:gd name="T21" fmla="*/ 2147483646 h 267"/>
                <a:gd name="T22" fmla="*/ 2147483646 w 329"/>
                <a:gd name="T23" fmla="*/ 2147483646 h 267"/>
                <a:gd name="T24" fmla="*/ 2147483646 w 329"/>
                <a:gd name="T25" fmla="*/ 2147483646 h 267"/>
                <a:gd name="T26" fmla="*/ 2147483646 w 329"/>
                <a:gd name="T27" fmla="*/ 2147483646 h 267"/>
                <a:gd name="T28" fmla="*/ 2147483646 w 329"/>
                <a:gd name="T29" fmla="*/ 2147483646 h 267"/>
                <a:gd name="T30" fmla="*/ 2147483646 w 329"/>
                <a:gd name="T31" fmla="*/ 2147483646 h 267"/>
                <a:gd name="T32" fmla="*/ 2147483646 w 329"/>
                <a:gd name="T33" fmla="*/ 2147483646 h 267"/>
                <a:gd name="T34" fmla="*/ 2147483646 w 329"/>
                <a:gd name="T35" fmla="*/ 2147483646 h 267"/>
                <a:gd name="T36" fmla="*/ 2147483646 w 329"/>
                <a:gd name="T37" fmla="*/ 2147483646 h 267"/>
                <a:gd name="T38" fmla="*/ 2147483646 w 329"/>
                <a:gd name="T39" fmla="*/ 2147483646 h 267"/>
                <a:gd name="T40" fmla="*/ 2147483646 w 329"/>
                <a:gd name="T41" fmla="*/ 2147483646 h 267"/>
                <a:gd name="T42" fmla="*/ 2147483646 w 329"/>
                <a:gd name="T43" fmla="*/ 2147483646 h 267"/>
                <a:gd name="T44" fmla="*/ 2147483646 w 329"/>
                <a:gd name="T45" fmla="*/ 2147483646 h 267"/>
                <a:gd name="T46" fmla="*/ 2147483646 w 329"/>
                <a:gd name="T47" fmla="*/ 2147483646 h 267"/>
                <a:gd name="T48" fmla="*/ 2147483646 w 329"/>
                <a:gd name="T49" fmla="*/ 2147483646 h 267"/>
                <a:gd name="T50" fmla="*/ 2147483646 w 329"/>
                <a:gd name="T51" fmla="*/ 2147483646 h 267"/>
                <a:gd name="T52" fmla="*/ 2147483646 w 329"/>
                <a:gd name="T53" fmla="*/ 2147483646 h 267"/>
                <a:gd name="T54" fmla="*/ 2147483646 w 329"/>
                <a:gd name="T55" fmla="*/ 2147483646 h 267"/>
                <a:gd name="T56" fmla="*/ 2147483646 w 329"/>
                <a:gd name="T57" fmla="*/ 2147483646 h 267"/>
                <a:gd name="T58" fmla="*/ 2147483646 w 329"/>
                <a:gd name="T59" fmla="*/ 2147483646 h 267"/>
                <a:gd name="T60" fmla="*/ 2147483646 w 329"/>
                <a:gd name="T61" fmla="*/ 2147483646 h 267"/>
                <a:gd name="T62" fmla="*/ 2147483646 w 329"/>
                <a:gd name="T63" fmla="*/ 2147483646 h 267"/>
                <a:gd name="T64" fmla="*/ 2147483646 w 329"/>
                <a:gd name="T65" fmla="*/ 2147483646 h 267"/>
                <a:gd name="T66" fmla="*/ 2147483646 w 329"/>
                <a:gd name="T67" fmla="*/ 2147483646 h 267"/>
                <a:gd name="T68" fmla="*/ 2147483646 w 329"/>
                <a:gd name="T69" fmla="*/ 2147483646 h 267"/>
                <a:gd name="T70" fmla="*/ 2147483646 w 329"/>
                <a:gd name="T71" fmla="*/ 2147483646 h 267"/>
                <a:gd name="T72" fmla="*/ 2147483646 w 329"/>
                <a:gd name="T73" fmla="*/ 2147483646 h 267"/>
                <a:gd name="T74" fmla="*/ 2147483646 w 329"/>
                <a:gd name="T75" fmla="*/ 2147483646 h 267"/>
                <a:gd name="T76" fmla="*/ 2147483646 w 329"/>
                <a:gd name="T77" fmla="*/ 2147483646 h 267"/>
                <a:gd name="T78" fmla="*/ 2147483646 w 329"/>
                <a:gd name="T79" fmla="*/ 2147483646 h 267"/>
                <a:gd name="T80" fmla="*/ 2147483646 w 329"/>
                <a:gd name="T81" fmla="*/ 2147483646 h 267"/>
                <a:gd name="T82" fmla="*/ 2147483646 w 329"/>
                <a:gd name="T83" fmla="*/ 2147483646 h 267"/>
                <a:gd name="T84" fmla="*/ 2147483646 w 329"/>
                <a:gd name="T85" fmla="*/ 2147483646 h 267"/>
                <a:gd name="T86" fmla="*/ 2147483646 w 329"/>
                <a:gd name="T87" fmla="*/ 2147483646 h 267"/>
                <a:gd name="T88" fmla="*/ 2147483646 w 329"/>
                <a:gd name="T89" fmla="*/ 2147483646 h 267"/>
                <a:gd name="T90" fmla="*/ 2147483646 w 329"/>
                <a:gd name="T91" fmla="*/ 2147483646 h 267"/>
                <a:gd name="T92" fmla="*/ 2147483646 w 329"/>
                <a:gd name="T93" fmla="*/ 2147483646 h 267"/>
                <a:gd name="T94" fmla="*/ 2147483646 w 329"/>
                <a:gd name="T95" fmla="*/ 2147483646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w="9525">
              <a:noFill/>
              <a:round/>
            </a:ln>
          </p:spPr>
          <p:txBody>
            <a:bodyPr/>
            <a:lstStyle/>
            <a:p>
              <a:endParaRPr lang="zh-CN" altLang="en-US"/>
            </a:p>
          </p:txBody>
        </p:sp>
      </p:grpSp>
      <p:cxnSp>
        <p:nvCxnSpPr>
          <p:cNvPr id="39958" name="直接连接符 21"/>
          <p:cNvCxnSpPr>
            <a:cxnSpLocks noChangeShapeType="1"/>
          </p:cNvCxnSpPr>
          <p:nvPr/>
        </p:nvCxnSpPr>
        <p:spPr bwMode="auto">
          <a:xfrm flipH="1">
            <a:off x="2916239" y="2256534"/>
            <a:ext cx="719137" cy="0"/>
          </a:xfrm>
          <a:prstGeom prst="line">
            <a:avLst/>
          </a:prstGeom>
          <a:noFill/>
          <a:ln w="6350">
            <a:solidFill>
              <a:schemeClr val="bg1">
                <a:lumMod val="75000"/>
                <a:alpha val="98038"/>
              </a:schemeClr>
            </a:solidFill>
            <a:prstDash val="sysDash"/>
            <a:round/>
            <a:headEnd type="oval" w="med" len="med"/>
            <a:tailEnd type="oval" w="med" len="med"/>
          </a:ln>
        </p:spPr>
      </p:cxnSp>
      <p:sp>
        <p:nvSpPr>
          <p:cNvPr id="39959" name="矩形 1"/>
          <p:cNvSpPr>
            <a:spLocks noChangeArrowheads="1"/>
          </p:cNvSpPr>
          <p:nvPr/>
        </p:nvSpPr>
        <p:spPr bwMode="auto">
          <a:xfrm>
            <a:off x="1022350" y="1935761"/>
            <a:ext cx="1893888"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39960" name="直接连接符 23"/>
          <p:cNvCxnSpPr>
            <a:cxnSpLocks noChangeShapeType="1"/>
          </p:cNvCxnSpPr>
          <p:nvPr/>
        </p:nvCxnSpPr>
        <p:spPr bwMode="auto">
          <a:xfrm flipH="1">
            <a:off x="2916239" y="3577742"/>
            <a:ext cx="719137" cy="0"/>
          </a:xfrm>
          <a:prstGeom prst="line">
            <a:avLst/>
          </a:prstGeom>
          <a:noFill/>
          <a:ln w="6350">
            <a:solidFill>
              <a:schemeClr val="bg1">
                <a:lumMod val="75000"/>
                <a:alpha val="98038"/>
              </a:schemeClr>
            </a:solidFill>
            <a:prstDash val="sysDash"/>
            <a:round/>
            <a:headEnd type="oval" w="med" len="med"/>
            <a:tailEnd type="oval" w="med" len="med"/>
          </a:ln>
        </p:spPr>
      </p:cxnSp>
      <p:sp>
        <p:nvSpPr>
          <p:cNvPr id="39961" name="矩形 1"/>
          <p:cNvSpPr>
            <a:spLocks noChangeArrowheads="1"/>
          </p:cNvSpPr>
          <p:nvPr/>
        </p:nvSpPr>
        <p:spPr bwMode="auto">
          <a:xfrm>
            <a:off x="1022350" y="3256969"/>
            <a:ext cx="1893888"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39962" name="直接连接符 25"/>
          <p:cNvCxnSpPr>
            <a:cxnSpLocks noChangeShapeType="1"/>
          </p:cNvCxnSpPr>
          <p:nvPr/>
        </p:nvCxnSpPr>
        <p:spPr bwMode="auto">
          <a:xfrm flipH="1">
            <a:off x="5651500" y="2256534"/>
            <a:ext cx="515938" cy="0"/>
          </a:xfrm>
          <a:prstGeom prst="line">
            <a:avLst/>
          </a:prstGeom>
          <a:noFill/>
          <a:ln w="6350">
            <a:solidFill>
              <a:schemeClr val="bg1">
                <a:lumMod val="75000"/>
                <a:alpha val="98038"/>
              </a:schemeClr>
            </a:solidFill>
            <a:prstDash val="sysDash"/>
            <a:round/>
            <a:headEnd type="oval" w="med" len="med"/>
            <a:tailEnd type="oval" w="med" len="med"/>
          </a:ln>
        </p:spPr>
      </p:cxnSp>
      <p:sp>
        <p:nvSpPr>
          <p:cNvPr id="39963" name="矩形 1"/>
          <p:cNvSpPr>
            <a:spLocks noChangeArrowheads="1"/>
          </p:cNvSpPr>
          <p:nvPr/>
        </p:nvSpPr>
        <p:spPr bwMode="auto">
          <a:xfrm>
            <a:off x="6170614" y="1935761"/>
            <a:ext cx="1893887"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39958"/>
                                        </p:tgtEl>
                                        <p:attrNameLst>
                                          <p:attrName>style.visibility</p:attrName>
                                        </p:attrNameLst>
                                      </p:cBhvr>
                                      <p:to>
                                        <p:strVal val="visible"/>
                                      </p:to>
                                    </p:set>
                                    <p:animEffect transition="in" filter="wipe(right)">
                                      <p:cBhvr>
                                        <p:cTn id="20" dur="500"/>
                                        <p:tgtEl>
                                          <p:spTgt spid="39958"/>
                                        </p:tgtEl>
                                      </p:cBhvr>
                                    </p:animEffect>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39959"/>
                                        </p:tgtEl>
                                        <p:attrNameLst>
                                          <p:attrName>style.visibility</p:attrName>
                                        </p:attrNameLst>
                                      </p:cBhvr>
                                      <p:to>
                                        <p:strVal val="visible"/>
                                      </p:to>
                                    </p:set>
                                    <p:anim calcmode="lin" valueType="num">
                                      <p:cBhvr additive="base">
                                        <p:cTn id="24" dur="300" fill="hold"/>
                                        <p:tgtEl>
                                          <p:spTgt spid="39959"/>
                                        </p:tgtEl>
                                        <p:attrNameLst>
                                          <p:attrName>ppt_x</p:attrName>
                                        </p:attrNameLst>
                                      </p:cBhvr>
                                      <p:tavLst>
                                        <p:tav tm="0">
                                          <p:val>
                                            <p:strVal val="0-#ppt_w/2"/>
                                          </p:val>
                                        </p:tav>
                                        <p:tav tm="100000">
                                          <p:val>
                                            <p:strVal val="#ppt_x"/>
                                          </p:val>
                                        </p:tav>
                                      </p:tavLst>
                                    </p:anim>
                                    <p:anim calcmode="lin" valueType="num">
                                      <p:cBhvr additive="base">
                                        <p:cTn id="25" dur="300" fill="hold"/>
                                        <p:tgtEl>
                                          <p:spTgt spid="39959"/>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39960"/>
                                        </p:tgtEl>
                                        <p:attrNameLst>
                                          <p:attrName>style.visibility</p:attrName>
                                        </p:attrNameLst>
                                      </p:cBhvr>
                                      <p:to>
                                        <p:strVal val="visible"/>
                                      </p:to>
                                    </p:set>
                                    <p:animEffect transition="in" filter="wipe(right)">
                                      <p:cBhvr>
                                        <p:cTn id="29" dur="500"/>
                                        <p:tgtEl>
                                          <p:spTgt spid="39960"/>
                                        </p:tgtEl>
                                      </p:cBhvr>
                                    </p:animEffect>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39961"/>
                                        </p:tgtEl>
                                        <p:attrNameLst>
                                          <p:attrName>style.visibility</p:attrName>
                                        </p:attrNameLst>
                                      </p:cBhvr>
                                      <p:to>
                                        <p:strVal val="visible"/>
                                      </p:to>
                                    </p:set>
                                    <p:anim calcmode="lin" valueType="num">
                                      <p:cBhvr additive="base">
                                        <p:cTn id="33" dur="300" fill="hold"/>
                                        <p:tgtEl>
                                          <p:spTgt spid="39961"/>
                                        </p:tgtEl>
                                        <p:attrNameLst>
                                          <p:attrName>ppt_x</p:attrName>
                                        </p:attrNameLst>
                                      </p:cBhvr>
                                      <p:tavLst>
                                        <p:tav tm="0">
                                          <p:val>
                                            <p:strVal val="0-#ppt_w/2"/>
                                          </p:val>
                                        </p:tav>
                                        <p:tav tm="100000">
                                          <p:val>
                                            <p:strVal val="#ppt_x"/>
                                          </p:val>
                                        </p:tav>
                                      </p:tavLst>
                                    </p:anim>
                                    <p:anim calcmode="lin" valueType="num">
                                      <p:cBhvr additive="base">
                                        <p:cTn id="34" dur="300" fill="hold"/>
                                        <p:tgtEl>
                                          <p:spTgt spid="39961"/>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39962"/>
                                        </p:tgtEl>
                                        <p:attrNameLst>
                                          <p:attrName>style.visibility</p:attrName>
                                        </p:attrNameLst>
                                      </p:cBhvr>
                                      <p:to>
                                        <p:strVal val="visible"/>
                                      </p:to>
                                    </p:set>
                                    <p:animEffect transition="in" filter="wipe(left)">
                                      <p:cBhvr>
                                        <p:cTn id="38" dur="500"/>
                                        <p:tgtEl>
                                          <p:spTgt spid="39962"/>
                                        </p:tgtEl>
                                      </p:cBhvr>
                                    </p:animEffect>
                                  </p:childTnLst>
                                </p:cTn>
                              </p:par>
                            </p:childTnLst>
                          </p:cTn>
                        </p:par>
                        <p:par>
                          <p:cTn id="39" fill="hold">
                            <p:stCondLst>
                              <p:cond delay="3000"/>
                            </p:stCondLst>
                            <p:childTnLst>
                              <p:par>
                                <p:cTn id="40" presetID="2" presetClass="entr" presetSubtype="2" fill="hold" grpId="0" nodeType="afterEffect">
                                  <p:stCondLst>
                                    <p:cond delay="0"/>
                                  </p:stCondLst>
                                  <p:childTnLst>
                                    <p:set>
                                      <p:cBhvr>
                                        <p:cTn id="41" dur="1" fill="hold">
                                          <p:stCondLst>
                                            <p:cond delay="0"/>
                                          </p:stCondLst>
                                        </p:cTn>
                                        <p:tgtEl>
                                          <p:spTgt spid="39963"/>
                                        </p:tgtEl>
                                        <p:attrNameLst>
                                          <p:attrName>style.visibility</p:attrName>
                                        </p:attrNameLst>
                                      </p:cBhvr>
                                      <p:to>
                                        <p:strVal val="visible"/>
                                      </p:to>
                                    </p:set>
                                    <p:anim calcmode="lin" valueType="num">
                                      <p:cBhvr additive="base">
                                        <p:cTn id="42" dur="300" fill="hold"/>
                                        <p:tgtEl>
                                          <p:spTgt spid="39963"/>
                                        </p:tgtEl>
                                        <p:attrNameLst>
                                          <p:attrName>ppt_x</p:attrName>
                                        </p:attrNameLst>
                                      </p:cBhvr>
                                      <p:tavLst>
                                        <p:tav tm="0">
                                          <p:val>
                                            <p:strVal val="1+#ppt_w/2"/>
                                          </p:val>
                                        </p:tav>
                                        <p:tav tm="100000">
                                          <p:val>
                                            <p:strVal val="#ppt_x"/>
                                          </p:val>
                                        </p:tav>
                                      </p:tavLst>
                                    </p:anim>
                                    <p:anim calcmode="lin" valueType="num">
                                      <p:cBhvr additive="base">
                                        <p:cTn id="43" dur="300" fill="hold"/>
                                        <p:tgtEl>
                                          <p:spTgt spid="399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9" grpId="0" autoUpdateAnimBg="0"/>
      <p:bldP spid="39961" grpId="0" autoUpdateAnimBg="0"/>
      <p:bldP spid="3996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7"/>
          <p:cNvSpPr>
            <a:spLocks noChangeArrowheads="1"/>
          </p:cNvSpPr>
          <p:nvPr/>
        </p:nvSpPr>
        <p:spPr bwMode="auto">
          <a:xfrm>
            <a:off x="0" y="2839301"/>
            <a:ext cx="9144000" cy="18006"/>
          </a:xfrm>
          <a:prstGeom prst="rect">
            <a:avLst/>
          </a:prstGeom>
          <a:solidFill>
            <a:schemeClr val="accent1"/>
          </a:solidFill>
          <a:ln>
            <a:solidFill>
              <a:schemeClr val="accent1"/>
            </a:solidFill>
          </a:ln>
        </p:spPr>
        <p:txBody>
          <a:bodyPr/>
          <a:lstStyle/>
          <a:p>
            <a:pPr eaLnBrk="1" hangingPunct="1"/>
            <a:endParaRPr lang="zh-CN" altLang="zh-CN"/>
          </a:p>
        </p:txBody>
      </p:sp>
      <p:grpSp>
        <p:nvGrpSpPr>
          <p:cNvPr id="3" name="组合 2"/>
          <p:cNvGrpSpPr/>
          <p:nvPr/>
        </p:nvGrpSpPr>
        <p:grpSpPr>
          <a:xfrm>
            <a:off x="1745505" y="2221177"/>
            <a:ext cx="154781" cy="703876"/>
            <a:chOff x="1745505" y="2220491"/>
            <a:chExt cx="154781" cy="703659"/>
          </a:xfrm>
        </p:grpSpPr>
        <p:sp>
          <p:nvSpPr>
            <p:cNvPr id="146" name="Rectangle 6"/>
            <p:cNvSpPr>
              <a:spLocks noChangeArrowheads="1"/>
            </p:cNvSpPr>
            <p:nvPr/>
          </p:nvSpPr>
          <p:spPr bwMode="auto">
            <a:xfrm>
              <a:off x="1814562" y="2220491"/>
              <a:ext cx="16669"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48" name="Oval 8"/>
            <p:cNvSpPr>
              <a:spLocks noChangeArrowheads="1"/>
            </p:cNvSpPr>
            <p:nvPr/>
          </p:nvSpPr>
          <p:spPr bwMode="auto">
            <a:xfrm>
              <a:off x="1745505" y="2768178"/>
              <a:ext cx="154781" cy="155972"/>
            </a:xfrm>
            <a:prstGeom prst="ellipse">
              <a:avLst/>
            </a:prstGeom>
            <a:solidFill>
              <a:schemeClr val="accent1"/>
            </a:solidFill>
            <a:ln>
              <a:noFill/>
            </a:ln>
          </p:spPr>
          <p:txBody>
            <a:bodyPr/>
            <a:lstStyle/>
            <a:p>
              <a:pPr eaLnBrk="1" hangingPunct="1"/>
              <a:endParaRPr lang="zh-CN" altLang="zh-CN"/>
            </a:p>
          </p:txBody>
        </p:sp>
      </p:grpSp>
      <p:grpSp>
        <p:nvGrpSpPr>
          <p:cNvPr id="4" name="组合 4"/>
          <p:cNvGrpSpPr/>
          <p:nvPr/>
        </p:nvGrpSpPr>
        <p:grpSpPr>
          <a:xfrm>
            <a:off x="2993455" y="2769033"/>
            <a:ext cx="154781" cy="703877"/>
            <a:chOff x="2993454" y="2768178"/>
            <a:chExt cx="154781" cy="703660"/>
          </a:xfrm>
        </p:grpSpPr>
        <p:sp>
          <p:nvSpPr>
            <p:cNvPr id="145" name="Rectangle 5"/>
            <p:cNvSpPr>
              <a:spLocks noChangeArrowheads="1"/>
            </p:cNvSpPr>
            <p:nvPr/>
          </p:nvSpPr>
          <p:spPr bwMode="auto">
            <a:xfrm>
              <a:off x="3062511"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54" name="Oval 14"/>
            <p:cNvSpPr>
              <a:spLocks noChangeArrowheads="1"/>
            </p:cNvSpPr>
            <p:nvPr/>
          </p:nvSpPr>
          <p:spPr bwMode="auto">
            <a:xfrm>
              <a:off x="2993454" y="2768178"/>
              <a:ext cx="154781" cy="155972"/>
            </a:xfrm>
            <a:prstGeom prst="ellipse">
              <a:avLst/>
            </a:prstGeom>
            <a:solidFill>
              <a:schemeClr val="accent2"/>
            </a:solidFill>
            <a:ln>
              <a:noFill/>
            </a:ln>
          </p:spPr>
          <p:txBody>
            <a:bodyPr/>
            <a:lstStyle/>
            <a:p>
              <a:pPr eaLnBrk="1" hangingPunct="1"/>
              <a:endParaRPr lang="zh-CN" altLang="zh-CN"/>
            </a:p>
          </p:txBody>
        </p:sp>
      </p:grpSp>
      <p:grpSp>
        <p:nvGrpSpPr>
          <p:cNvPr id="5" name="组合 6"/>
          <p:cNvGrpSpPr/>
          <p:nvPr/>
        </p:nvGrpSpPr>
        <p:grpSpPr>
          <a:xfrm>
            <a:off x="4064842" y="2221177"/>
            <a:ext cx="155972" cy="703876"/>
            <a:chOff x="4064842" y="2220491"/>
            <a:chExt cx="155972" cy="703659"/>
          </a:xfrm>
        </p:grpSpPr>
        <p:sp>
          <p:nvSpPr>
            <p:cNvPr id="157" name="Rectangle 17"/>
            <p:cNvSpPr>
              <a:spLocks noChangeArrowheads="1"/>
            </p:cNvSpPr>
            <p:nvPr/>
          </p:nvSpPr>
          <p:spPr bwMode="auto">
            <a:xfrm>
              <a:off x="4135089" y="2220491"/>
              <a:ext cx="15478"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58" name="Oval 18"/>
            <p:cNvSpPr>
              <a:spLocks noChangeArrowheads="1"/>
            </p:cNvSpPr>
            <p:nvPr/>
          </p:nvSpPr>
          <p:spPr bwMode="auto">
            <a:xfrm>
              <a:off x="4064842" y="2768178"/>
              <a:ext cx="155972" cy="155972"/>
            </a:xfrm>
            <a:prstGeom prst="ellipse">
              <a:avLst/>
            </a:prstGeom>
            <a:solidFill>
              <a:schemeClr val="accent3"/>
            </a:solidFill>
            <a:ln>
              <a:noFill/>
            </a:ln>
          </p:spPr>
          <p:txBody>
            <a:bodyPr/>
            <a:lstStyle/>
            <a:p>
              <a:pPr eaLnBrk="1" hangingPunct="1"/>
              <a:endParaRPr lang="zh-CN" altLang="zh-CN"/>
            </a:p>
          </p:txBody>
        </p:sp>
      </p:grpSp>
      <p:grpSp>
        <p:nvGrpSpPr>
          <p:cNvPr id="6" name="组合 8"/>
          <p:cNvGrpSpPr/>
          <p:nvPr/>
        </p:nvGrpSpPr>
        <p:grpSpPr>
          <a:xfrm>
            <a:off x="5192289" y="2769033"/>
            <a:ext cx="155972" cy="703877"/>
            <a:chOff x="5192289" y="2768178"/>
            <a:chExt cx="155972" cy="703660"/>
          </a:xfrm>
        </p:grpSpPr>
        <p:sp>
          <p:nvSpPr>
            <p:cNvPr id="156" name="Rectangle 16"/>
            <p:cNvSpPr>
              <a:spLocks noChangeArrowheads="1"/>
            </p:cNvSpPr>
            <p:nvPr/>
          </p:nvSpPr>
          <p:spPr bwMode="auto">
            <a:xfrm>
              <a:off x="5262536"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59" name="Oval 19"/>
            <p:cNvSpPr>
              <a:spLocks noChangeArrowheads="1"/>
            </p:cNvSpPr>
            <p:nvPr/>
          </p:nvSpPr>
          <p:spPr bwMode="auto">
            <a:xfrm>
              <a:off x="5192289" y="2768178"/>
              <a:ext cx="155972" cy="155972"/>
            </a:xfrm>
            <a:prstGeom prst="ellipse">
              <a:avLst/>
            </a:prstGeom>
            <a:solidFill>
              <a:schemeClr val="accent4"/>
            </a:solidFill>
            <a:ln>
              <a:noFill/>
            </a:ln>
          </p:spPr>
          <p:txBody>
            <a:bodyPr/>
            <a:lstStyle/>
            <a:p>
              <a:pPr eaLnBrk="1" hangingPunct="1"/>
              <a:endParaRPr lang="zh-CN" altLang="zh-CN"/>
            </a:p>
          </p:txBody>
        </p:sp>
      </p:grpSp>
      <p:grpSp>
        <p:nvGrpSpPr>
          <p:cNvPr id="7" name="组合 10"/>
          <p:cNvGrpSpPr/>
          <p:nvPr/>
        </p:nvGrpSpPr>
        <p:grpSpPr>
          <a:xfrm>
            <a:off x="6269755" y="2221177"/>
            <a:ext cx="155972" cy="703876"/>
            <a:chOff x="6269755" y="2220491"/>
            <a:chExt cx="155972" cy="703659"/>
          </a:xfrm>
        </p:grpSpPr>
        <p:sp>
          <p:nvSpPr>
            <p:cNvPr id="162" name="Rectangle 267"/>
            <p:cNvSpPr>
              <a:spLocks noChangeArrowheads="1"/>
            </p:cNvSpPr>
            <p:nvPr/>
          </p:nvSpPr>
          <p:spPr bwMode="auto">
            <a:xfrm>
              <a:off x="6340002" y="2220491"/>
              <a:ext cx="15478"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63" name="Oval 268"/>
            <p:cNvSpPr>
              <a:spLocks noChangeArrowheads="1"/>
            </p:cNvSpPr>
            <p:nvPr/>
          </p:nvSpPr>
          <p:spPr bwMode="auto">
            <a:xfrm>
              <a:off x="6269755" y="2768178"/>
              <a:ext cx="155972" cy="155972"/>
            </a:xfrm>
            <a:prstGeom prst="ellipse">
              <a:avLst/>
            </a:prstGeom>
            <a:solidFill>
              <a:schemeClr val="accent3"/>
            </a:solidFill>
            <a:ln>
              <a:noFill/>
            </a:ln>
          </p:spPr>
          <p:txBody>
            <a:bodyPr/>
            <a:lstStyle/>
            <a:p>
              <a:pPr eaLnBrk="1" hangingPunct="1"/>
              <a:endParaRPr lang="zh-CN" altLang="zh-CN"/>
            </a:p>
          </p:txBody>
        </p:sp>
      </p:grpSp>
      <p:grpSp>
        <p:nvGrpSpPr>
          <p:cNvPr id="8" name="组合 12"/>
          <p:cNvGrpSpPr/>
          <p:nvPr/>
        </p:nvGrpSpPr>
        <p:grpSpPr>
          <a:xfrm>
            <a:off x="7657280" y="2769033"/>
            <a:ext cx="155972" cy="703877"/>
            <a:chOff x="7657280" y="2768178"/>
            <a:chExt cx="155972" cy="703660"/>
          </a:xfrm>
        </p:grpSpPr>
        <p:sp>
          <p:nvSpPr>
            <p:cNvPr id="161" name="Rectangle 266"/>
            <p:cNvSpPr>
              <a:spLocks noChangeArrowheads="1"/>
            </p:cNvSpPr>
            <p:nvPr/>
          </p:nvSpPr>
          <p:spPr bwMode="auto">
            <a:xfrm>
              <a:off x="7727527"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65" name="Oval 270"/>
            <p:cNvSpPr>
              <a:spLocks noChangeArrowheads="1"/>
            </p:cNvSpPr>
            <p:nvPr/>
          </p:nvSpPr>
          <p:spPr bwMode="auto">
            <a:xfrm>
              <a:off x="7657280" y="2768178"/>
              <a:ext cx="155972" cy="155972"/>
            </a:xfrm>
            <a:prstGeom prst="ellipse">
              <a:avLst/>
            </a:prstGeom>
            <a:solidFill>
              <a:schemeClr val="accent2"/>
            </a:solidFill>
            <a:ln>
              <a:noFill/>
            </a:ln>
          </p:spPr>
          <p:txBody>
            <a:bodyPr/>
            <a:lstStyle/>
            <a:p>
              <a:pPr eaLnBrk="1" hangingPunct="1"/>
              <a:endParaRPr lang="zh-CN" altLang="zh-CN"/>
            </a:p>
          </p:txBody>
        </p:sp>
      </p:grpSp>
      <p:grpSp>
        <p:nvGrpSpPr>
          <p:cNvPr id="9" name="组合 3"/>
          <p:cNvGrpSpPr/>
          <p:nvPr/>
        </p:nvGrpSpPr>
        <p:grpSpPr>
          <a:xfrm>
            <a:off x="1589535" y="1986550"/>
            <a:ext cx="466725" cy="469251"/>
            <a:chOff x="1589534" y="1985937"/>
            <a:chExt cx="466725" cy="469106"/>
          </a:xfrm>
        </p:grpSpPr>
        <p:sp>
          <p:nvSpPr>
            <p:cNvPr id="153" name="Oval 13"/>
            <p:cNvSpPr>
              <a:spLocks noChangeArrowheads="1"/>
            </p:cNvSpPr>
            <p:nvPr/>
          </p:nvSpPr>
          <p:spPr bwMode="auto">
            <a:xfrm>
              <a:off x="1589534" y="1985937"/>
              <a:ext cx="466725" cy="469106"/>
            </a:xfrm>
            <a:prstGeom prst="ellipse">
              <a:avLst/>
            </a:prstGeom>
            <a:solidFill>
              <a:schemeClr val="accent1"/>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1" name="Rectangle 33"/>
            <p:cNvSpPr>
              <a:spLocks noChangeArrowheads="1"/>
            </p:cNvSpPr>
            <p:nvPr/>
          </p:nvSpPr>
          <p:spPr bwMode="auto">
            <a:xfrm>
              <a:off x="1662540" y="2045644"/>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1</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7"/>
          <p:cNvGrpSpPr/>
          <p:nvPr/>
        </p:nvGrpSpPr>
        <p:grpSpPr>
          <a:xfrm>
            <a:off x="3910061" y="1986550"/>
            <a:ext cx="466725" cy="469251"/>
            <a:chOff x="3910061" y="1985937"/>
            <a:chExt cx="466725" cy="469106"/>
          </a:xfrm>
        </p:grpSpPr>
        <p:sp>
          <p:nvSpPr>
            <p:cNvPr id="170" name="Oval 20"/>
            <p:cNvSpPr>
              <a:spLocks noChangeArrowheads="1"/>
            </p:cNvSpPr>
            <p:nvPr/>
          </p:nvSpPr>
          <p:spPr bwMode="auto">
            <a:xfrm>
              <a:off x="3910061" y="1985937"/>
              <a:ext cx="466725" cy="469106"/>
            </a:xfrm>
            <a:prstGeom prst="ellipse">
              <a:avLst/>
            </a:prstGeom>
            <a:solidFill>
              <a:schemeClr val="accent3"/>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2" name="Rectangle 34"/>
            <p:cNvSpPr>
              <a:spLocks noChangeArrowheads="1"/>
            </p:cNvSpPr>
            <p:nvPr/>
          </p:nvSpPr>
          <p:spPr bwMode="auto">
            <a:xfrm>
              <a:off x="3986261" y="2031857"/>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3</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1"/>
          <p:cNvGrpSpPr/>
          <p:nvPr/>
        </p:nvGrpSpPr>
        <p:grpSpPr>
          <a:xfrm>
            <a:off x="6114975" y="1986550"/>
            <a:ext cx="466725" cy="469251"/>
            <a:chOff x="6114974" y="1985937"/>
            <a:chExt cx="466725" cy="469106"/>
          </a:xfrm>
        </p:grpSpPr>
        <p:sp>
          <p:nvSpPr>
            <p:cNvPr id="164" name="Oval 269"/>
            <p:cNvSpPr>
              <a:spLocks noChangeArrowheads="1"/>
            </p:cNvSpPr>
            <p:nvPr/>
          </p:nvSpPr>
          <p:spPr bwMode="auto">
            <a:xfrm>
              <a:off x="6114974" y="1985937"/>
              <a:ext cx="466725" cy="469106"/>
            </a:xfrm>
            <a:prstGeom prst="ellipse">
              <a:avLst/>
            </a:prstGeom>
            <a:solidFill>
              <a:schemeClr val="accent3"/>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3" name="Rectangle 35"/>
            <p:cNvSpPr>
              <a:spLocks noChangeArrowheads="1"/>
            </p:cNvSpPr>
            <p:nvPr/>
          </p:nvSpPr>
          <p:spPr bwMode="auto">
            <a:xfrm>
              <a:off x="6181649" y="2045644"/>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5</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5"/>
          <p:cNvGrpSpPr/>
          <p:nvPr/>
        </p:nvGrpSpPr>
        <p:grpSpPr>
          <a:xfrm>
            <a:off x="2837484" y="3238286"/>
            <a:ext cx="466725" cy="469251"/>
            <a:chOff x="2837483" y="3237285"/>
            <a:chExt cx="466725" cy="469106"/>
          </a:xfrm>
        </p:grpSpPr>
        <p:sp>
          <p:nvSpPr>
            <p:cNvPr id="155" name="Oval 15"/>
            <p:cNvSpPr>
              <a:spLocks noChangeArrowheads="1"/>
            </p:cNvSpPr>
            <p:nvPr/>
          </p:nvSpPr>
          <p:spPr bwMode="auto">
            <a:xfrm>
              <a:off x="2837483" y="3237285"/>
              <a:ext cx="466725" cy="469106"/>
            </a:xfrm>
            <a:prstGeom prst="ellipse">
              <a:avLst/>
            </a:prstGeom>
            <a:solidFill>
              <a:schemeClr val="accent2"/>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5" name="Rectangle 37"/>
            <p:cNvSpPr>
              <a:spLocks noChangeArrowheads="1"/>
            </p:cNvSpPr>
            <p:nvPr/>
          </p:nvSpPr>
          <p:spPr bwMode="auto">
            <a:xfrm>
              <a:off x="2904158" y="3269402"/>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2</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9"/>
          <p:cNvGrpSpPr/>
          <p:nvPr/>
        </p:nvGrpSpPr>
        <p:grpSpPr>
          <a:xfrm>
            <a:off x="5037509" y="3238286"/>
            <a:ext cx="466725" cy="469251"/>
            <a:chOff x="5037508" y="3237285"/>
            <a:chExt cx="466725" cy="469106"/>
          </a:xfrm>
        </p:grpSpPr>
        <p:sp>
          <p:nvSpPr>
            <p:cNvPr id="160" name="Oval 20"/>
            <p:cNvSpPr>
              <a:spLocks noChangeArrowheads="1"/>
            </p:cNvSpPr>
            <p:nvPr/>
          </p:nvSpPr>
          <p:spPr bwMode="auto">
            <a:xfrm>
              <a:off x="5037508" y="3237285"/>
              <a:ext cx="466725" cy="469106"/>
            </a:xfrm>
            <a:prstGeom prst="ellipse">
              <a:avLst/>
            </a:prstGeom>
            <a:solidFill>
              <a:schemeClr val="accent4"/>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6" name="Rectangle 38"/>
            <p:cNvSpPr>
              <a:spLocks noChangeArrowheads="1"/>
            </p:cNvSpPr>
            <p:nvPr/>
          </p:nvSpPr>
          <p:spPr bwMode="auto">
            <a:xfrm>
              <a:off x="5105373" y="3305393"/>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4</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502499" y="3238286"/>
            <a:ext cx="465534" cy="469251"/>
            <a:chOff x="7502499" y="3237285"/>
            <a:chExt cx="465534" cy="469106"/>
          </a:xfrm>
        </p:grpSpPr>
        <p:sp>
          <p:nvSpPr>
            <p:cNvPr id="166" name="Oval 271"/>
            <p:cNvSpPr>
              <a:spLocks noChangeArrowheads="1"/>
            </p:cNvSpPr>
            <p:nvPr/>
          </p:nvSpPr>
          <p:spPr bwMode="auto">
            <a:xfrm>
              <a:off x="7502499" y="3237285"/>
              <a:ext cx="465534" cy="469106"/>
            </a:xfrm>
            <a:prstGeom prst="ellipse">
              <a:avLst/>
            </a:prstGeom>
            <a:solidFill>
              <a:schemeClr val="accent2"/>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7" name="Rectangle 39"/>
            <p:cNvSpPr>
              <a:spLocks noChangeArrowheads="1"/>
            </p:cNvSpPr>
            <p:nvPr/>
          </p:nvSpPr>
          <p:spPr bwMode="auto">
            <a:xfrm>
              <a:off x="7576318" y="3305393"/>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6</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1221884" y="1068256"/>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5" name="TextBox 34"/>
          <p:cNvSpPr txBox="1"/>
          <p:nvPr/>
        </p:nvSpPr>
        <p:spPr>
          <a:xfrm>
            <a:off x="1187624" y="1376128"/>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541651" y="1068256"/>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7" name="TextBox 36"/>
          <p:cNvSpPr txBox="1"/>
          <p:nvPr/>
        </p:nvSpPr>
        <p:spPr>
          <a:xfrm>
            <a:off x="3507391" y="1376128"/>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716799" y="1068256"/>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9" name="TextBox 38"/>
          <p:cNvSpPr txBox="1"/>
          <p:nvPr/>
        </p:nvSpPr>
        <p:spPr>
          <a:xfrm>
            <a:off x="5682539" y="1376128"/>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431569" y="3768594"/>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1" name="TextBox 40"/>
          <p:cNvSpPr txBox="1"/>
          <p:nvPr/>
        </p:nvSpPr>
        <p:spPr>
          <a:xfrm>
            <a:off x="2397309" y="4076465"/>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678268" y="3768594"/>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3" name="TextBox 42"/>
          <p:cNvSpPr txBox="1"/>
          <p:nvPr/>
        </p:nvSpPr>
        <p:spPr>
          <a:xfrm>
            <a:off x="4644008" y="4076465"/>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126540" y="3768594"/>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5" name="TextBox 44"/>
          <p:cNvSpPr txBox="1"/>
          <p:nvPr/>
        </p:nvSpPr>
        <p:spPr>
          <a:xfrm>
            <a:off x="7092280" y="4076465"/>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6000"/>
                                        <p:tgtEl>
                                          <p:spTgt spid="147"/>
                                        </p:tgtEl>
                                      </p:cBhvr>
                                    </p:animEffect>
                                  </p:childTnLst>
                                </p:cTn>
                              </p:par>
                              <p:par>
                                <p:cTn id="8" presetID="22" presetClass="entr" presetSubtype="4"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3" presetClass="entr" presetSubtype="288" fill="hold" nodeType="withEffect">
                                  <p:stCondLst>
                                    <p:cond delay="15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4/3*#ppt_w"/>
                                          </p:val>
                                        </p:tav>
                                        <p:tav tm="100000">
                                          <p:val>
                                            <p:strVal val="#ppt_w"/>
                                          </p:val>
                                        </p:tav>
                                      </p:tavLst>
                                    </p:anim>
                                    <p:anim calcmode="lin" valueType="num">
                                      <p:cBhvr>
                                        <p:cTn id="14" dur="500" fill="hold"/>
                                        <p:tgtEl>
                                          <p:spTgt spid="9"/>
                                        </p:tgtEl>
                                        <p:attrNameLst>
                                          <p:attrName>ppt_h</p:attrName>
                                        </p:attrNameLst>
                                      </p:cBhvr>
                                      <p:tavLst>
                                        <p:tav tm="0">
                                          <p:val>
                                            <p:strVal val="4/3*#ppt_h"/>
                                          </p:val>
                                        </p:tav>
                                        <p:tav tm="100000">
                                          <p:val>
                                            <p:strVal val="#ppt_h"/>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22" presetClass="entr" presetSubtype="1" fill="hold" nodeType="withEffect">
                                  <p:stCondLst>
                                    <p:cond delay="20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23" presetClass="entr" presetSubtype="288" fill="hold" nodeType="withEffect">
                                  <p:stCondLst>
                                    <p:cond delay="2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strVal val="4/3*#ppt_w"/>
                                          </p:val>
                                        </p:tav>
                                        <p:tav tm="100000">
                                          <p:val>
                                            <p:strVal val="#ppt_w"/>
                                          </p:val>
                                        </p:tav>
                                      </p:tavLst>
                                    </p:anim>
                                    <p:anim calcmode="lin" valueType="num">
                                      <p:cBhvr>
                                        <p:cTn id="27" dur="500" fill="hold"/>
                                        <p:tgtEl>
                                          <p:spTgt spid="12"/>
                                        </p:tgtEl>
                                        <p:attrNameLst>
                                          <p:attrName>ppt_h</p:attrName>
                                        </p:attrNameLst>
                                      </p:cBhvr>
                                      <p:tavLst>
                                        <p:tav tm="0">
                                          <p:val>
                                            <p:strVal val="4/3*#ppt_h"/>
                                          </p:val>
                                        </p:tav>
                                        <p:tav tm="100000">
                                          <p:val>
                                            <p:strVal val="#ppt_h"/>
                                          </p:val>
                                        </p:tav>
                                      </p:tavLst>
                                    </p:anim>
                                  </p:childTnLst>
                                </p:cTn>
                              </p:par>
                              <p:par>
                                <p:cTn id="28" presetID="10" presetClass="entr" presetSubtype="0" fill="hold" grpId="0" nodeType="withEffect">
                                  <p:stCondLst>
                                    <p:cond delay="25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22" presetClass="entr" presetSubtype="4" fill="hold" nodeType="withEffect">
                                  <p:stCondLst>
                                    <p:cond delay="300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3" presetClass="entr" presetSubtype="288" fill="hold" nodeType="withEffect">
                                  <p:stCondLst>
                                    <p:cond delay="300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4/3*#ppt_w"/>
                                          </p:val>
                                        </p:tav>
                                        <p:tav tm="100000">
                                          <p:val>
                                            <p:strVal val="#ppt_w"/>
                                          </p:val>
                                        </p:tav>
                                      </p:tavLst>
                                    </p:anim>
                                    <p:anim calcmode="lin" valueType="num">
                                      <p:cBhvr>
                                        <p:cTn id="40" dur="500" fill="hold"/>
                                        <p:tgtEl>
                                          <p:spTgt spid="10"/>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30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22" presetClass="entr" presetSubtype="1" fill="hold" nodeType="withEffect">
                                  <p:stCondLst>
                                    <p:cond delay="350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500"/>
                                        <p:tgtEl>
                                          <p:spTgt spid="6"/>
                                        </p:tgtEl>
                                      </p:cBhvr>
                                    </p:animEffect>
                                  </p:childTnLst>
                                </p:cTn>
                              </p:par>
                              <p:par>
                                <p:cTn id="50" presetID="23" presetClass="entr" presetSubtype="288" fill="hold" nodeType="withEffect">
                                  <p:stCondLst>
                                    <p:cond delay="4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strVal val="4/3*#ppt_w"/>
                                          </p:val>
                                        </p:tav>
                                        <p:tav tm="100000">
                                          <p:val>
                                            <p:strVal val="#ppt_w"/>
                                          </p:val>
                                        </p:tav>
                                      </p:tavLst>
                                    </p:anim>
                                    <p:anim calcmode="lin" valueType="num">
                                      <p:cBhvr>
                                        <p:cTn id="53" dur="500" fill="hold"/>
                                        <p:tgtEl>
                                          <p:spTgt spid="13"/>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40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4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2" presetClass="entr" presetSubtype="4" fill="hold" nodeType="withEffect">
                                  <p:stCondLst>
                                    <p:cond delay="450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00"/>
                                        <p:tgtEl>
                                          <p:spTgt spid="7"/>
                                        </p:tgtEl>
                                      </p:cBhvr>
                                    </p:animEffect>
                                  </p:childTnLst>
                                </p:cTn>
                              </p:par>
                              <p:par>
                                <p:cTn id="63" presetID="23" presetClass="entr" presetSubtype="288" fill="hold" nodeType="withEffect">
                                  <p:stCondLst>
                                    <p:cond delay="500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10" presetClass="entr" presetSubtype="0" fill="hold" grpId="0" nodeType="withEffect">
                                  <p:stCondLst>
                                    <p:cond delay="50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50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22" presetClass="entr" presetSubtype="1" fill="hold" nodeType="withEffect">
                                  <p:stCondLst>
                                    <p:cond delay="5500"/>
                                  </p:stCondLst>
                                  <p:childTnLst>
                                    <p:set>
                                      <p:cBhvr>
                                        <p:cTn id="74" dur="1" fill="hold">
                                          <p:stCondLst>
                                            <p:cond delay="0"/>
                                          </p:stCondLst>
                                        </p:cTn>
                                        <p:tgtEl>
                                          <p:spTgt spid="8"/>
                                        </p:tgtEl>
                                        <p:attrNameLst>
                                          <p:attrName>style.visibility</p:attrName>
                                        </p:attrNameLst>
                                      </p:cBhvr>
                                      <p:to>
                                        <p:strVal val="visible"/>
                                      </p:to>
                                    </p:set>
                                    <p:animEffect transition="in" filter="wipe(up)">
                                      <p:cBhvr>
                                        <p:cTn id="75" dur="500"/>
                                        <p:tgtEl>
                                          <p:spTgt spid="8"/>
                                        </p:tgtEl>
                                      </p:cBhvr>
                                    </p:animEffect>
                                  </p:childTnLst>
                                </p:cTn>
                              </p:par>
                              <p:par>
                                <p:cTn id="76" presetID="23" presetClass="entr" presetSubtype="288" fill="hold" nodeType="withEffect">
                                  <p:stCondLst>
                                    <p:cond delay="600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strVal val="4/3*#ppt_w"/>
                                          </p:val>
                                        </p:tav>
                                        <p:tav tm="100000">
                                          <p:val>
                                            <p:strVal val="#ppt_w"/>
                                          </p:val>
                                        </p:tav>
                                      </p:tavLst>
                                    </p:anim>
                                    <p:anim calcmode="lin" valueType="num">
                                      <p:cBhvr>
                                        <p:cTn id="79" dur="500" fill="hold"/>
                                        <p:tgtEl>
                                          <p:spTgt spid="14"/>
                                        </p:tgtEl>
                                        <p:attrNameLst>
                                          <p:attrName>ppt_h</p:attrName>
                                        </p:attrNameLst>
                                      </p:cBhvr>
                                      <p:tavLst>
                                        <p:tav tm="0">
                                          <p:val>
                                            <p:strVal val="4/3*#ppt_h"/>
                                          </p:val>
                                        </p:tav>
                                        <p:tav tm="100000">
                                          <p:val>
                                            <p:strVal val="#ppt_h"/>
                                          </p:val>
                                        </p:tav>
                                      </p:tavLst>
                                    </p:anim>
                                  </p:childTnLst>
                                </p:cTn>
                              </p:par>
                              <p:par>
                                <p:cTn id="80" presetID="10" presetClass="entr" presetSubtype="0" fill="hold" grpId="0" nodeType="withEffect">
                                  <p:stCondLst>
                                    <p:cond delay="600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600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b="33905"/>
          <a:stretch>
            <a:fillRect/>
          </a:stretch>
        </p:blipFill>
        <p:spPr>
          <a:xfrm flipH="1">
            <a:off x="11829" y="-7567"/>
            <a:ext cx="3527884" cy="3400636"/>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68194"/>
          <a:stretch>
            <a:fillRect/>
          </a:stretch>
        </p:blipFill>
        <p:spPr>
          <a:xfrm>
            <a:off x="4788025" y="3053669"/>
            <a:ext cx="4350300" cy="2075769"/>
          </a:xfrm>
          <a:prstGeom prst="rect">
            <a:avLst/>
          </a:prstGeom>
        </p:spPr>
      </p:pic>
      <p:sp>
        <p:nvSpPr>
          <p:cNvPr id="12" name="Rectangle 18"/>
          <p:cNvSpPr>
            <a:spLocks noChangeArrowheads="1"/>
          </p:cNvSpPr>
          <p:nvPr/>
        </p:nvSpPr>
        <p:spPr bwMode="auto">
          <a:xfrm>
            <a:off x="3093583" y="2415429"/>
            <a:ext cx="528189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4000" dirty="0">
                <a:latin typeface="微软雅黑" panose="020B0503020204020204" pitchFamily="34" charset="-122"/>
                <a:ea typeface="微软雅黑" panose="020B0503020204020204" pitchFamily="34" charset="-122"/>
                <a:cs typeface="宋体" panose="02010600030101010101" pitchFamily="2" charset="-122"/>
              </a:rPr>
              <a:t>演讲完毕 谢谢您的观看</a:t>
            </a:r>
            <a:endParaRPr lang="en-US" altLang="zh-CN" sz="40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Rectangle 20"/>
          <p:cNvSpPr>
            <a:spLocks noChangeArrowheads="1"/>
          </p:cNvSpPr>
          <p:nvPr/>
        </p:nvSpPr>
        <p:spPr bwMode="auto">
          <a:xfrm>
            <a:off x="3262964" y="3174490"/>
            <a:ext cx="4812631" cy="24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800" dirty="0">
                <a:latin typeface="Arial" panose="020B0604020202020204" pitchFamily="34" charset="0"/>
                <a:cs typeface="Arial" panose="020B0604020202020204" pitchFamily="34" charset="0"/>
              </a:rPr>
              <a:t>We have many PowerPoint </a:t>
            </a:r>
            <a:r>
              <a:rPr lang="zh-CN" altLang="en-US" sz="800" dirty="0">
                <a:latin typeface="Arial" panose="020B0604020202020204" pitchFamily="34" charset="0"/>
                <a:cs typeface="Arial" panose="020B0604020202020204" pitchFamily="34" charset="0"/>
              </a:rPr>
              <a:t>templates</a:t>
            </a:r>
            <a:r>
              <a:rPr lang="en-US" altLang="zh-CN" sz="800" dirty="0">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800" dirty="0">
              <a:latin typeface="Arial" panose="020B0604020202020204" pitchFamily="34" charset="0"/>
              <a:cs typeface="Arial" panose="020B0604020202020204" pitchFamily="34" charset="0"/>
            </a:endParaRPr>
          </a:p>
        </p:txBody>
      </p:sp>
      <p:sp>
        <p:nvSpPr>
          <p:cNvPr id="14" name="Rectangle 20"/>
          <p:cNvSpPr>
            <a:spLocks noChangeArrowheads="1"/>
          </p:cNvSpPr>
          <p:nvPr/>
        </p:nvSpPr>
        <p:spPr bwMode="auto">
          <a:xfrm>
            <a:off x="4501326" y="3606677"/>
            <a:ext cx="2335905" cy="161290"/>
          </a:xfrm>
          <a:prstGeom prst="rect">
            <a:avLst/>
          </a:prstGeom>
          <a:solidFill>
            <a:schemeClr val="accent1"/>
          </a:solidFill>
          <a:ln>
            <a:noFill/>
          </a:ln>
        </p:spPr>
        <p:txBody>
          <a:bodyPr wrap="square" lIns="0" tIns="0" rIns="0" bIns="0">
            <a:spAutoFit/>
          </a:bodyPr>
          <a:lstStyle/>
          <a:p>
            <a:pPr fontAlgn="base">
              <a:spcBef>
                <a:spcPct val="0"/>
              </a:spcBef>
              <a:spcAft>
                <a:spcPct val="0"/>
              </a:spcAft>
              <a:buFont typeface="Arial" panose="020B0604020202020204" pitchFamily="34" charset="0"/>
              <a:buNone/>
            </a:pPr>
            <a:r>
              <a:rPr lang="zh-CN" altLang="en-US"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汇报人：</a:t>
            </a:r>
            <a:r>
              <a:rPr lang="en-US" altLang="zh-CN"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xiazaii    </a:t>
            </a:r>
            <a:r>
              <a:rPr lang="zh-CN" altLang="en-US"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时间</a:t>
            </a:r>
            <a:r>
              <a:rPr lang="en-US" altLang="zh-CN"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:20XX</a:t>
            </a:r>
            <a:r>
              <a:rPr lang="zh-CN" altLang="en-US"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x</a:t>
            </a:r>
            <a:r>
              <a:rPr lang="zh-CN" altLang="en-US"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月</a:t>
            </a:r>
            <a:r>
              <a:rPr lang="en-US" altLang="zh-CN"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x</a:t>
            </a:r>
            <a:r>
              <a:rPr lang="zh-CN" altLang="en-US" sz="1050">
                <a:solidFill>
                  <a:schemeClr val="bg1"/>
                </a:solidFill>
                <a:latin typeface="微软雅黑" panose="020B0503020204020204" pitchFamily="34" charset="-122"/>
                <a:ea typeface="微软雅黑" panose="020B0503020204020204" pitchFamily="34" charset="-122"/>
                <a:cs typeface="Arial" panose="020B0604020202020204" pitchFamily="34" charset="0"/>
              </a:rPr>
              <a:t>日</a:t>
            </a:r>
            <a:endParaRPr lang="zh-CN" altLang="en-US" sz="105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Rectangle 18"/>
          <p:cNvSpPr>
            <a:spLocks noChangeArrowheads="1"/>
          </p:cNvSpPr>
          <p:nvPr/>
        </p:nvSpPr>
        <p:spPr bwMode="auto">
          <a:xfrm>
            <a:off x="4976780" y="1401180"/>
            <a:ext cx="14619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5400" dirty="0">
                <a:latin typeface="方正姚体" panose="02010601030101010101" pitchFamily="2" charset="-122"/>
                <a:ea typeface="方正姚体" panose="02010601030101010101" pitchFamily="2" charset="-122"/>
                <a:cs typeface="宋体" panose="02010600030101010101" pitchFamily="2" charset="-122"/>
              </a:rPr>
              <a:t>20XX</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6667"/>
                                      </p:iterate>
                                      <p:childTnLst>
                                        <p:set>
                                          <p:cBhvr>
                                            <p:cTn id="17" dur="1" fill="hold">
                                              <p:stCondLst>
                                                <p:cond delay="0"/>
                                              </p:stCondLst>
                                            </p:cTn>
                                            <p:tgtEl>
                                              <p:spTgt spid="15"/>
                                            </p:tgtEl>
                                            <p:attrNameLst>
                                              <p:attrName>style.visibility</p:attrName>
                                            </p:attrNameLst>
                                          </p:cBhvr>
                                          <p:to>
                                            <p:strVal val="visible"/>
                                          </p:to>
                                        </p:set>
                                        <p:anim by="(-#ppt_w*2)" calcmode="lin" valueType="num">
                                          <p:cBhvr rctx="PPT">
                                            <p:cTn id="18" dur="375" autoRev="1" fill="hold">
                                              <p:stCondLst>
                                                <p:cond delay="0"/>
                                              </p:stCondLst>
                                            </p:cTn>
                                            <p:tgtEl>
                                              <p:spTgt spid="15"/>
                                            </p:tgtEl>
                                            <p:attrNameLst>
                                              <p:attrName>ppt_w</p:attrName>
                                            </p:attrNameLst>
                                          </p:cBhvr>
                                        </p:anim>
                                        <p:anim by="(#ppt_w*0.50)" calcmode="lin" valueType="num">
                                          <p:cBhvr>
                                            <p:cTn id="19" dur="375" decel="50000" autoRev="1" fill="hold">
                                              <p:stCondLst>
                                                <p:cond delay="0"/>
                                              </p:stCondLst>
                                            </p:cTn>
                                            <p:tgtEl>
                                              <p:spTgt spid="15"/>
                                            </p:tgtEl>
                                            <p:attrNameLst>
                                              <p:attrName>ppt_x</p:attrName>
                                            </p:attrNameLst>
                                          </p:cBhvr>
                                        </p:anim>
                                        <p:anim from="(-#ppt_h/2)" to="(#ppt_y)" calcmode="lin" valueType="num">
                                          <p:cBhvr>
                                            <p:cTn id="20" dur="750" fill="hold">
                                              <p:stCondLst>
                                                <p:cond delay="0"/>
                                              </p:stCondLst>
                                            </p:cTn>
                                            <p:tgtEl>
                                              <p:spTgt spid="15"/>
                                            </p:tgtEl>
                                            <p:attrNameLst>
                                              <p:attrName>ppt_y</p:attrName>
                                            </p:attrNameLst>
                                          </p:cBhvr>
                                        </p:anim>
                                        <p:animRot by="21600000">
                                          <p:cBhvr>
                                            <p:cTn id="21" dur="750" fill="hold">
                                              <p:stCondLst>
                                                <p:cond delay="0"/>
                                              </p:stCondLst>
                                            </p:cTn>
                                            <p:tgtEl>
                                              <p:spTgt spid="15"/>
                                            </p:tgtEl>
                                            <p:attrNameLst>
                                              <p:attrName>r</p:attrName>
                                            </p:attrNameLst>
                                          </p:cBhvr>
                                        </p:animRot>
                                      </p:childTnLst>
                                    </p:cTn>
                                  </p:par>
                                </p:childTnLst>
                              </p:cTn>
                            </p:par>
                            <p:par>
                              <p:cTn id="22" fill="hold">
                                <p:stCondLst>
                                  <p:cond delay="900"/>
                                </p:stCondLst>
                                <p:childTnLst>
                                  <p:par>
                                    <p:cTn id="23" presetID="53" presetClass="entr" presetSubtype="16" fill="hold" grpId="0" nodeType="afterEffect">
                                      <p:stCondLst>
                                        <p:cond delay="0"/>
                                      </p:stCondLst>
                                      <p:iterate type="wd">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19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anim calcmode="lin" valueType="num">
                                          <p:cBhvr>
                                            <p:cTn id="32" dur="750" fill="hold"/>
                                            <p:tgtEl>
                                              <p:spTgt spid="13"/>
                                            </p:tgtEl>
                                            <p:attrNameLst>
                                              <p:attrName>ppt_x</p:attrName>
                                            </p:attrNameLst>
                                          </p:cBhvr>
                                          <p:tavLst>
                                            <p:tav tm="0">
                                              <p:val>
                                                <p:strVal val="#ppt_x"/>
                                              </p:val>
                                            </p:tav>
                                            <p:tav tm="100000">
                                              <p:val>
                                                <p:strVal val="#ppt_x"/>
                                              </p:val>
                                            </p:tav>
                                          </p:tavLst>
                                        </p:anim>
                                        <p:anim calcmode="lin" valueType="num">
                                          <p:cBhvr>
                                            <p:cTn id="33" dur="75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900"/>
                                </p:stCondLst>
                                <p:childTnLst>
                                  <p:par>
                                    <p:cTn id="35" presetID="2" presetClass="entr" presetSubtype="4" fill="hold" grpId="0" nodeType="afterEffect" p14:presetBounceEnd="60000">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14:bounceEnd="60000">
                                          <p:cBhvr additive="base">
                                            <p:cTn id="37" dur="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ldLvl="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6667"/>
                                      </p:iterate>
                                      <p:childTnLst>
                                        <p:set>
                                          <p:cBhvr>
                                            <p:cTn id="17" dur="1" fill="hold">
                                              <p:stCondLst>
                                                <p:cond delay="0"/>
                                              </p:stCondLst>
                                            </p:cTn>
                                            <p:tgtEl>
                                              <p:spTgt spid="15"/>
                                            </p:tgtEl>
                                            <p:attrNameLst>
                                              <p:attrName>style.visibility</p:attrName>
                                            </p:attrNameLst>
                                          </p:cBhvr>
                                          <p:to>
                                            <p:strVal val="visible"/>
                                          </p:to>
                                        </p:set>
                                        <p:anim by="(-#ppt_w*2)" calcmode="lin" valueType="num">
                                          <p:cBhvr rctx="PPT">
                                            <p:cTn id="18" dur="375" autoRev="1" fill="hold">
                                              <p:stCondLst>
                                                <p:cond delay="0"/>
                                              </p:stCondLst>
                                            </p:cTn>
                                            <p:tgtEl>
                                              <p:spTgt spid="15"/>
                                            </p:tgtEl>
                                            <p:attrNameLst>
                                              <p:attrName>ppt_w</p:attrName>
                                            </p:attrNameLst>
                                          </p:cBhvr>
                                        </p:anim>
                                        <p:anim by="(#ppt_w*0.50)" calcmode="lin" valueType="num">
                                          <p:cBhvr>
                                            <p:cTn id="19" dur="375" decel="50000" autoRev="1" fill="hold">
                                              <p:stCondLst>
                                                <p:cond delay="0"/>
                                              </p:stCondLst>
                                            </p:cTn>
                                            <p:tgtEl>
                                              <p:spTgt spid="15"/>
                                            </p:tgtEl>
                                            <p:attrNameLst>
                                              <p:attrName>ppt_x</p:attrName>
                                            </p:attrNameLst>
                                          </p:cBhvr>
                                        </p:anim>
                                        <p:anim from="(-#ppt_h/2)" to="(#ppt_y)" calcmode="lin" valueType="num">
                                          <p:cBhvr>
                                            <p:cTn id="20" dur="750" fill="hold">
                                              <p:stCondLst>
                                                <p:cond delay="0"/>
                                              </p:stCondLst>
                                            </p:cTn>
                                            <p:tgtEl>
                                              <p:spTgt spid="15"/>
                                            </p:tgtEl>
                                            <p:attrNameLst>
                                              <p:attrName>ppt_y</p:attrName>
                                            </p:attrNameLst>
                                          </p:cBhvr>
                                        </p:anim>
                                        <p:animRot by="21600000">
                                          <p:cBhvr>
                                            <p:cTn id="21" dur="750" fill="hold">
                                              <p:stCondLst>
                                                <p:cond delay="0"/>
                                              </p:stCondLst>
                                            </p:cTn>
                                            <p:tgtEl>
                                              <p:spTgt spid="15"/>
                                            </p:tgtEl>
                                            <p:attrNameLst>
                                              <p:attrName>r</p:attrName>
                                            </p:attrNameLst>
                                          </p:cBhvr>
                                        </p:animRot>
                                      </p:childTnLst>
                                    </p:cTn>
                                  </p:par>
                                </p:childTnLst>
                              </p:cTn>
                            </p:par>
                            <p:par>
                              <p:cTn id="22" fill="hold">
                                <p:stCondLst>
                                  <p:cond delay="900"/>
                                </p:stCondLst>
                                <p:childTnLst>
                                  <p:par>
                                    <p:cTn id="23" presetID="53" presetClass="entr" presetSubtype="16" fill="hold" grpId="0" nodeType="afterEffect">
                                      <p:stCondLst>
                                        <p:cond delay="0"/>
                                      </p:stCondLst>
                                      <p:iterate type="wd">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19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anim calcmode="lin" valueType="num">
                                          <p:cBhvr>
                                            <p:cTn id="32" dur="750" fill="hold"/>
                                            <p:tgtEl>
                                              <p:spTgt spid="13"/>
                                            </p:tgtEl>
                                            <p:attrNameLst>
                                              <p:attrName>ppt_x</p:attrName>
                                            </p:attrNameLst>
                                          </p:cBhvr>
                                          <p:tavLst>
                                            <p:tav tm="0">
                                              <p:val>
                                                <p:strVal val="#ppt_x"/>
                                              </p:val>
                                            </p:tav>
                                            <p:tav tm="100000">
                                              <p:val>
                                                <p:strVal val="#ppt_x"/>
                                              </p:val>
                                            </p:tav>
                                          </p:tavLst>
                                        </p:anim>
                                        <p:anim calcmode="lin" valueType="num">
                                          <p:cBhvr>
                                            <p:cTn id="33" dur="75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900"/>
                                </p:stCondLst>
                                <p:childTnLst>
                                  <p:par>
                                    <p:cTn id="35" presetID="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ldLvl="0" animBg="1"/>
          <p:bldP spid="1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30"/>
          <p:cNvCxnSpPr>
            <a:cxnSpLocks noChangeShapeType="1"/>
          </p:cNvCxnSpPr>
          <p:nvPr/>
        </p:nvCxnSpPr>
        <p:spPr bwMode="auto">
          <a:xfrm>
            <a:off x="1411" y="1060843"/>
            <a:ext cx="9141179" cy="0"/>
          </a:xfrm>
          <a:prstGeom prst="line">
            <a:avLst/>
          </a:prstGeom>
          <a:noFill/>
          <a:ln w="6350" cmpd="sng">
            <a:solidFill>
              <a:schemeClr val="bg1">
                <a:alpha val="50000"/>
              </a:schemeClr>
            </a:solidFill>
            <a:round/>
          </a:ln>
          <a:extLst>
            <a:ext uri="{909E8E84-426E-40DD-AFC4-6F175D3DCCD1}">
              <a14:hiddenFill xmlns:a14="http://schemas.microsoft.com/office/drawing/2010/main">
                <a:noFill/>
              </a14:hiddenFill>
            </a:ext>
          </a:extLst>
        </p:spPr>
      </p:cxnSp>
      <p:grpSp>
        <p:nvGrpSpPr>
          <p:cNvPr id="4" name="组合 25"/>
          <p:cNvGrpSpPr/>
          <p:nvPr/>
        </p:nvGrpSpPr>
        <p:grpSpPr bwMode="auto">
          <a:xfrm>
            <a:off x="4069527" y="2943842"/>
            <a:ext cx="1703306" cy="655176"/>
            <a:chOff x="3891" y="0"/>
            <a:chExt cx="2272957" cy="873867"/>
          </a:xfrm>
        </p:grpSpPr>
        <p:sp>
          <p:nvSpPr>
            <p:cNvPr id="27" name="文本框 66"/>
            <p:cNvSpPr txBox="1">
              <a:spLocks noChangeArrowheads="1"/>
            </p:cNvSpPr>
            <p:nvPr/>
          </p:nvSpPr>
          <p:spPr bwMode="auto">
            <a:xfrm>
              <a:off x="15071" y="0"/>
              <a:ext cx="2261777" cy="49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defTabSz="685800">
                <a:defRPr/>
              </a:pPr>
              <a:r>
                <a:rPr lang="zh-CN" altLang="en-US" sz="1800" b="1" dirty="0">
                  <a:solidFill>
                    <a:schemeClr val="accent2"/>
                  </a:solidFill>
                  <a:latin typeface="微软雅黑" panose="020B0503020204020204" pitchFamily="34" charset="-122"/>
                  <a:ea typeface="微软雅黑" panose="020B0503020204020204" pitchFamily="34" charset="-122"/>
                </a:rPr>
                <a:t>项目介绍</a:t>
              </a:r>
              <a:endParaRPr lang="zh-CN" altLang="en-US" sz="1800" kern="0" dirty="0">
                <a:solidFill>
                  <a:schemeClr val="accent2"/>
                </a:solidFill>
                <a:latin typeface="微软雅黑" panose="020B0503020204020204" pitchFamily="34" charset="-122"/>
                <a:ea typeface="微软雅黑" panose="020B0503020204020204" pitchFamily="34" charset="-122"/>
              </a:endParaRPr>
            </a:p>
          </p:txBody>
        </p:sp>
        <p:sp>
          <p:nvSpPr>
            <p:cNvPr id="28" name="矩形 70"/>
            <p:cNvSpPr>
              <a:spLocks noChangeArrowheads="1"/>
            </p:cNvSpPr>
            <p:nvPr/>
          </p:nvSpPr>
          <p:spPr bwMode="auto">
            <a:xfrm>
              <a:off x="3891" y="504579"/>
              <a:ext cx="2268604" cy="3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9" name="矩形 26"/>
          <p:cNvSpPr>
            <a:spLocks noChangeArrowheads="1"/>
          </p:cNvSpPr>
          <p:nvPr/>
        </p:nvSpPr>
        <p:spPr bwMode="auto">
          <a:xfrm>
            <a:off x="3825956" y="3423739"/>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6"/>
          <p:cNvSpPr>
            <a:spLocks noChangeArrowheads="1"/>
          </p:cNvSpPr>
          <p:nvPr/>
        </p:nvSpPr>
        <p:spPr bwMode="auto">
          <a:xfrm>
            <a:off x="3825956" y="3675690"/>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26"/>
          <p:cNvSpPr>
            <a:spLocks noChangeArrowheads="1"/>
          </p:cNvSpPr>
          <p:nvPr/>
        </p:nvSpPr>
        <p:spPr bwMode="auto">
          <a:xfrm>
            <a:off x="4977728" y="3423739"/>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4977728" y="3675690"/>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340033" y="1291364"/>
            <a:ext cx="1215535" cy="1411234"/>
            <a:chOff x="5520831" y="2759122"/>
            <a:chExt cx="1709941" cy="1984515"/>
          </a:xfrm>
        </p:grpSpPr>
        <p:sp>
          <p:nvSpPr>
            <p:cNvPr id="18" name="Hexagon 4"/>
            <p:cNvSpPr/>
            <p:nvPr/>
          </p:nvSpPr>
          <p:spPr>
            <a:xfrm rot="5400000">
              <a:off x="5383544" y="2896409"/>
              <a:ext cx="1984515" cy="1709941"/>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anose="020B0604020202020204" pitchFamily="34" charset="0"/>
              </a:endParaRPr>
            </a:p>
          </p:txBody>
        </p:sp>
        <p:sp>
          <p:nvSpPr>
            <p:cNvPr id="19" name="Rectangle 35"/>
            <p:cNvSpPr>
              <a:spLocks noChangeArrowheads="1"/>
            </p:cNvSpPr>
            <p:nvPr/>
          </p:nvSpPr>
          <p:spPr bwMode="auto">
            <a:xfrm>
              <a:off x="5538498" y="3274960"/>
              <a:ext cx="1599710" cy="116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zh-CN" sz="2400" dirty="0">
                  <a:solidFill>
                    <a:schemeClr val="bg1"/>
                  </a:solidFill>
                  <a:ea typeface="微软雅黑" panose="020B0503020204020204" pitchFamily="34" charset="-122"/>
                </a:rPr>
                <a:t>PART 01</a:t>
              </a:r>
              <a:endParaRPr lang="zh-CN" altLang="en-US" sz="12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68194"/>
          <a:stretch>
            <a:fillRect/>
          </a:stretch>
        </p:blipFill>
        <p:spPr>
          <a:xfrm>
            <a:off x="4788025" y="3053669"/>
            <a:ext cx="4350300" cy="2075769"/>
          </a:xfrm>
          <a:prstGeom prst="rect">
            <a:avLst/>
          </a:prstGeom>
        </p:spPr>
      </p:pic>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b="33905"/>
          <a:stretch>
            <a:fillRect/>
          </a:stretch>
        </p:blipFill>
        <p:spPr>
          <a:xfrm flipH="1">
            <a:off x="-1337266" y="-914906"/>
            <a:ext cx="4099358" cy="39514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 calcmode="lin" valueType="num">
                                      <p:cBhvr>
                                        <p:cTn id="20" dur="500" fill="hold"/>
                                        <p:tgtEl>
                                          <p:spTgt spid="15"/>
                                        </p:tgtEl>
                                        <p:attrNameLst>
                                          <p:attrName>style.rotation</p:attrName>
                                        </p:attrNameLst>
                                      </p:cBhvr>
                                      <p:tavLst>
                                        <p:tav tm="0">
                                          <p:val>
                                            <p:fltVal val="90"/>
                                          </p:val>
                                        </p:tav>
                                        <p:tav tm="100000">
                                          <p:val>
                                            <p:fltVal val="0"/>
                                          </p:val>
                                        </p:tav>
                                      </p:tavLst>
                                    </p:anim>
                                    <p:animEffect transition="in" filter="fade">
                                      <p:cBhvr>
                                        <p:cTn id="21" dur="500"/>
                                        <p:tgtEl>
                                          <p:spTgt spid="15"/>
                                        </p:tgtEl>
                                      </p:cBhvr>
                                    </p:animEffect>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down)">
                                      <p:cBhvr>
                                        <p:cTn id="26" dur="500"/>
                                        <p:tgtEl>
                                          <p:spTgt spid="4"/>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600" fill="hold"/>
                                        <p:tgtEl>
                                          <p:spTgt spid="29"/>
                                        </p:tgtEl>
                                        <p:attrNameLst>
                                          <p:attrName>ppt_x</p:attrName>
                                        </p:attrNameLst>
                                      </p:cBhvr>
                                      <p:tavLst>
                                        <p:tav tm="0">
                                          <p:val>
                                            <p:strVal val="#ppt_x"/>
                                          </p:val>
                                        </p:tav>
                                        <p:tav tm="100000">
                                          <p:val>
                                            <p:strVal val="#ppt_x"/>
                                          </p:val>
                                        </p:tav>
                                      </p:tavLst>
                                    </p:anim>
                                    <p:anim calcmode="lin" valueType="num">
                                      <p:cBhvr additive="base">
                                        <p:cTn id="31" dur="6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600" fill="hold"/>
                                        <p:tgtEl>
                                          <p:spTgt spid="30"/>
                                        </p:tgtEl>
                                        <p:attrNameLst>
                                          <p:attrName>ppt_x</p:attrName>
                                        </p:attrNameLst>
                                      </p:cBhvr>
                                      <p:tavLst>
                                        <p:tav tm="0">
                                          <p:val>
                                            <p:strVal val="#ppt_x"/>
                                          </p:val>
                                        </p:tav>
                                        <p:tav tm="100000">
                                          <p:val>
                                            <p:strVal val="#ppt_x"/>
                                          </p:val>
                                        </p:tav>
                                      </p:tavLst>
                                    </p:anim>
                                    <p:anim calcmode="lin" valueType="num">
                                      <p:cBhvr additive="base">
                                        <p:cTn id="35" dur="60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600" fill="hold"/>
                                        <p:tgtEl>
                                          <p:spTgt spid="31"/>
                                        </p:tgtEl>
                                        <p:attrNameLst>
                                          <p:attrName>ppt_x</p:attrName>
                                        </p:attrNameLst>
                                      </p:cBhvr>
                                      <p:tavLst>
                                        <p:tav tm="0">
                                          <p:val>
                                            <p:strVal val="#ppt_x"/>
                                          </p:val>
                                        </p:tav>
                                        <p:tav tm="100000">
                                          <p:val>
                                            <p:strVal val="#ppt_x"/>
                                          </p:val>
                                        </p:tav>
                                      </p:tavLst>
                                    </p:anim>
                                    <p:anim calcmode="lin" valueType="num">
                                      <p:cBhvr additive="base">
                                        <p:cTn id="39" dur="600" fill="hold"/>
                                        <p:tgtEl>
                                          <p:spTgt spid="3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600" fill="hold"/>
                                        <p:tgtEl>
                                          <p:spTgt spid="32"/>
                                        </p:tgtEl>
                                        <p:attrNameLst>
                                          <p:attrName>ppt_x</p:attrName>
                                        </p:attrNameLst>
                                      </p:cBhvr>
                                      <p:tavLst>
                                        <p:tav tm="0">
                                          <p:val>
                                            <p:strVal val="#ppt_x"/>
                                          </p:val>
                                        </p:tav>
                                        <p:tav tm="100000">
                                          <p:val>
                                            <p:strVal val="#ppt_x"/>
                                          </p:val>
                                        </p:tav>
                                      </p:tavLst>
                                    </p:anim>
                                    <p:anim calcmode="lin" valueType="num">
                                      <p:cBhvr additive="base">
                                        <p:cTn id="43" dur="6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716" y="1103279"/>
            <a:ext cx="3412490" cy="2160621"/>
          </a:xfrm>
          <a:prstGeom prst="parallelogram">
            <a:avLst>
              <a:gd name="adj" fmla="val 0"/>
            </a:avLst>
          </a:prstGeom>
          <a:blipFill dpi="0" rotWithShape="1">
            <a:blip r:embed="rId3"/>
            <a:srcRect/>
            <a:stretch>
              <a:fillRect b="-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en-US" sz="1500" dirty="0">
              <a:ea typeface="Roboto" panose="02000000000000000000" pitchFamily="2" charset="0"/>
            </a:endParaRPr>
          </a:p>
        </p:txBody>
      </p:sp>
      <p:sp>
        <p:nvSpPr>
          <p:cNvPr id="6" name="Rectangle 5"/>
          <p:cNvSpPr/>
          <p:nvPr/>
        </p:nvSpPr>
        <p:spPr>
          <a:xfrm>
            <a:off x="266540" y="3024218"/>
            <a:ext cx="2852904" cy="12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en-US" sz="1500" dirty="0">
              <a:ea typeface="Roboto" panose="02000000000000000000" pitchFamily="2" charset="0"/>
            </a:endParaRPr>
          </a:p>
        </p:txBody>
      </p:sp>
      <p:sp>
        <p:nvSpPr>
          <p:cNvPr id="15" name="TextBox 14"/>
          <p:cNvSpPr txBox="1"/>
          <p:nvPr/>
        </p:nvSpPr>
        <p:spPr>
          <a:xfrm>
            <a:off x="594716" y="3580912"/>
            <a:ext cx="3412490" cy="755143"/>
          </a:xfrm>
          <a:prstGeom prst="rect">
            <a:avLst/>
          </a:prstGeom>
          <a:noFill/>
        </p:spPr>
        <p:txBody>
          <a:bodyPr wrap="square" lIns="65021" tIns="32510" rIns="118120" bIns="29530" numCol="1" spcCol="256032">
            <a:spAutoFit/>
          </a:body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17" name="Rectangle 16"/>
          <p:cNvSpPr/>
          <p:nvPr/>
        </p:nvSpPr>
        <p:spPr>
          <a:xfrm>
            <a:off x="5116214" y="1103279"/>
            <a:ext cx="3412490" cy="2160621"/>
          </a:xfrm>
          <a:prstGeom prst="parallelogram">
            <a:avLst>
              <a:gd name="adj" fmla="val 0"/>
            </a:avLst>
          </a:prstGeom>
          <a:blipFill dpi="0" rotWithShape="1">
            <a:blip r:embed="rId4"/>
            <a:srcRect/>
            <a:stretch>
              <a:fillRect b="-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en-US" sz="1500" dirty="0">
              <a:ea typeface="Roboto" panose="02000000000000000000" pitchFamily="2" charset="0"/>
            </a:endParaRPr>
          </a:p>
        </p:txBody>
      </p:sp>
      <p:sp>
        <p:nvSpPr>
          <p:cNvPr id="18" name="Rectangle 17"/>
          <p:cNvSpPr/>
          <p:nvPr/>
        </p:nvSpPr>
        <p:spPr>
          <a:xfrm>
            <a:off x="3163605" y="3024218"/>
            <a:ext cx="2852904" cy="12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en-US" sz="1500" dirty="0">
              <a:ea typeface="Roboto" panose="02000000000000000000" pitchFamily="2" charset="0"/>
            </a:endParaRPr>
          </a:p>
        </p:txBody>
      </p:sp>
      <p:sp>
        <p:nvSpPr>
          <p:cNvPr id="19" name="TextBox 18"/>
          <p:cNvSpPr txBox="1"/>
          <p:nvPr/>
        </p:nvSpPr>
        <p:spPr>
          <a:xfrm>
            <a:off x="5116214" y="3580912"/>
            <a:ext cx="3508022" cy="708977"/>
          </a:xfrm>
          <a:prstGeom prst="rect">
            <a:avLst/>
          </a:prstGeom>
          <a:noFill/>
        </p:spPr>
        <p:txBody>
          <a:bodyPr wrap="square" lIns="65021" tIns="32510" rIns="118120" bIns="29530" numCol="1" spcCol="256032">
            <a:spAutoFit/>
          </a:bodyPr>
          <a:lstStyle/>
          <a:p>
            <a:pPr>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21" name="Rectangle 20"/>
          <p:cNvSpPr/>
          <p:nvPr/>
        </p:nvSpPr>
        <p:spPr>
          <a:xfrm>
            <a:off x="6060671" y="3024218"/>
            <a:ext cx="2852904" cy="12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en-US" sz="1500" dirty="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50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nodePh="1">
                                  <p:stCondLst>
                                    <p:cond delay="50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nodePh="1">
                                  <p:stCondLst>
                                    <p:cond delay="50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5" grpId="0"/>
      <p:bldP spid="17" grpId="0" animBg="1"/>
      <p:bldP spid="18"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
          <p:cNvSpPr>
            <a:spLocks noEditPoints="1"/>
          </p:cNvSpPr>
          <p:nvPr/>
        </p:nvSpPr>
        <p:spPr bwMode="auto">
          <a:xfrm>
            <a:off x="1924638" y="1189729"/>
            <a:ext cx="1835290" cy="2170204"/>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2"/>
          </a:solidFill>
          <a:ln>
            <a:noFill/>
          </a:ln>
        </p:spPr>
        <p:txBody>
          <a:bodyPr vert="horz" wrap="square" lIns="68573" tIns="34287" rIns="68573" bIns="34287"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6"/>
          <p:cNvSpPr>
            <a:spLocks noEditPoints="1"/>
          </p:cNvSpPr>
          <p:nvPr/>
        </p:nvSpPr>
        <p:spPr bwMode="auto">
          <a:xfrm>
            <a:off x="2373287" y="3421873"/>
            <a:ext cx="937993" cy="752522"/>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3"/>
          </a:solidFill>
          <a:ln>
            <a:noFill/>
          </a:ln>
        </p:spPr>
        <p:txBody>
          <a:bodyPr vert="horz" wrap="square" lIns="68573" tIns="34287" rIns="68573" bIns="34287"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
          <p:cNvGrpSpPr/>
          <p:nvPr/>
        </p:nvGrpSpPr>
        <p:grpSpPr>
          <a:xfrm>
            <a:off x="2083634" y="1333556"/>
            <a:ext cx="1517299" cy="1358311"/>
            <a:chOff x="8169276" y="952501"/>
            <a:chExt cx="3781424" cy="3384550"/>
          </a:xfrm>
          <a:solidFill>
            <a:schemeClr val="accent1"/>
          </a:solidFill>
        </p:grpSpPr>
        <p:sp>
          <p:nvSpPr>
            <p:cNvPr id="14"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p:spPr>
          <p:txBody>
            <a:bodyPr vert="horz" wrap="square" lIns="96418" tIns="48210" rIns="96418" bIns="48210"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p:spPr>
          <p:txBody>
            <a:bodyPr vert="horz" wrap="square" lIns="96418" tIns="48210" rIns="96418" bIns="48210"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 name="Oval 4"/>
          <p:cNvSpPr/>
          <p:nvPr/>
        </p:nvSpPr>
        <p:spPr>
          <a:xfrm>
            <a:off x="4221481" y="1643883"/>
            <a:ext cx="359494" cy="359562"/>
          </a:xfrm>
          <a:prstGeom prst="ellipse">
            <a:avLst/>
          </a:prstGeom>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19" name="Rectangle 18"/>
          <p:cNvSpPr/>
          <p:nvPr/>
        </p:nvSpPr>
        <p:spPr>
          <a:xfrm>
            <a:off x="4740187" y="1651295"/>
            <a:ext cx="2519597" cy="369268"/>
          </a:xfrm>
          <a:prstGeom prst="rect">
            <a:avLst/>
          </a:prstGeom>
        </p:spPr>
        <p:txBody>
          <a:bodyPr wrap="square" lIns="0" tIns="0" rIns="0" bIns="0">
            <a:spAutoFit/>
          </a:bodyPr>
          <a:lstStyle/>
          <a:p>
            <a:pPr algn="just">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4221481" y="2254147"/>
            <a:ext cx="359494" cy="359562"/>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25" name="Rectangle 24"/>
          <p:cNvSpPr/>
          <p:nvPr/>
        </p:nvSpPr>
        <p:spPr>
          <a:xfrm>
            <a:off x="4740187" y="2261560"/>
            <a:ext cx="2519597" cy="369268"/>
          </a:xfrm>
          <a:prstGeom prst="rect">
            <a:avLst/>
          </a:prstGeom>
        </p:spPr>
        <p:txBody>
          <a:bodyPr wrap="square" lIns="0" tIns="0" rIns="0" bIns="0">
            <a:spAutoFit/>
          </a:bodyPr>
          <a:lstStyle/>
          <a:p>
            <a:pPr algn="just">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25"/>
          <p:cNvSpPr/>
          <p:nvPr/>
        </p:nvSpPr>
        <p:spPr>
          <a:xfrm>
            <a:off x="4221481" y="2924361"/>
            <a:ext cx="359494" cy="359562"/>
          </a:xfrm>
          <a:prstGeom prst="ellipse">
            <a:avLst/>
          </a:pr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27" name="Rectangle 26"/>
          <p:cNvSpPr/>
          <p:nvPr/>
        </p:nvSpPr>
        <p:spPr>
          <a:xfrm>
            <a:off x="4740187" y="2931773"/>
            <a:ext cx="2519597" cy="295415"/>
          </a:xfrm>
          <a:prstGeom prst="rect">
            <a:avLst/>
          </a:prstGeom>
        </p:spPr>
        <p:txBody>
          <a:bodyPr wrap="square" lIns="0" tIns="0" rIns="0" bIns="0">
            <a:spAutoFit/>
          </a:bodyPr>
          <a:lstStyle/>
          <a:p>
            <a:pPr algn="just">
              <a:lnSpc>
                <a:spcPct val="120000"/>
              </a:lnSpc>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Oval 27"/>
          <p:cNvSpPr/>
          <p:nvPr/>
        </p:nvSpPr>
        <p:spPr>
          <a:xfrm>
            <a:off x="4221481" y="3533182"/>
            <a:ext cx="359494" cy="359562"/>
          </a:xfrm>
          <a:prstGeom prst="ellipse">
            <a:avLst/>
          </a:pr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29" name="Rectangle 28"/>
          <p:cNvSpPr/>
          <p:nvPr/>
        </p:nvSpPr>
        <p:spPr>
          <a:xfrm>
            <a:off x="4740187" y="3540595"/>
            <a:ext cx="2519597" cy="369268"/>
          </a:xfrm>
          <a:prstGeom prst="rect">
            <a:avLst/>
          </a:prstGeom>
        </p:spPr>
        <p:txBody>
          <a:bodyPr wrap="square" lIns="0" tIns="0" rIns="0" bIns="0">
            <a:spAutoFit/>
          </a:bodyPr>
          <a:lstStyle/>
          <a:p>
            <a:pPr algn="just">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500"/>
                            </p:stCondLst>
                            <p:childTnLst>
                              <p:par>
                                <p:cTn id="33" presetID="37"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900" decel="100000" fill="hold"/>
                                        <p:tgtEl>
                                          <p:spTgt spid="2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9" fill="hold">
                            <p:stCondLst>
                              <p:cond delay="45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par>
                          <p:cTn id="44" fill="hold">
                            <p:stCondLst>
                              <p:cond delay="5000"/>
                            </p:stCondLst>
                            <p:childTnLst>
                              <p:par>
                                <p:cTn id="45" presetID="37"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1" fill="hold">
                            <p:stCondLst>
                              <p:cond delay="6000"/>
                            </p:stCondLst>
                            <p:childTnLst>
                              <p:par>
                                <p:cTn id="52" presetID="1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ppt_x</p:attrName>
                                        </p:attrNameLst>
                                      </p:cBhvr>
                                      <p:tavLst>
                                        <p:tav tm="0">
                                          <p:val>
                                            <p:strVal val="#ppt_x-#ppt_w*1.125000"/>
                                          </p:val>
                                        </p:tav>
                                        <p:tav tm="100000">
                                          <p:val>
                                            <p:strVal val="#ppt_x"/>
                                          </p:val>
                                        </p:tav>
                                      </p:tavLst>
                                    </p:anim>
                                    <p:animEffect transition="in" filter="wipe(right)">
                                      <p:cBhvr>
                                        <p:cTn id="55" dur="500"/>
                                        <p:tgtEl>
                                          <p:spTgt spid="27"/>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900" decel="100000" fill="hold"/>
                                        <p:tgtEl>
                                          <p:spTgt spid="2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1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ppt_x</p:attrName>
                                        </p:attrNameLst>
                                      </p:cBhvr>
                                      <p:tavLst>
                                        <p:tav tm="0">
                                          <p:val>
                                            <p:strVal val="#ppt_x-#ppt_w*1.125000"/>
                                          </p:val>
                                        </p:tav>
                                        <p:tav tm="100000">
                                          <p:val>
                                            <p:strVal val="#ppt_x"/>
                                          </p:val>
                                        </p:tav>
                                      </p:tavLst>
                                    </p:anim>
                                    <p:animEffect transition="in" filter="wipe(right)">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P spid="19" grpId="0"/>
      <p:bldP spid="20" grpId="0" animBg="1"/>
      <p:bldP spid="25" grpId="0"/>
      <p:bldP spid="26" grpId="0" animBg="1"/>
      <p:bldP spid="27" grpId="0"/>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utoShape 1"/>
          <p:cNvSpPr/>
          <p:nvPr/>
        </p:nvSpPr>
        <p:spPr bwMode="auto">
          <a:xfrm>
            <a:off x="680720" y="2727609"/>
            <a:ext cx="3668103" cy="507196"/>
          </a:xfrm>
          <a:prstGeom prst="roundRect">
            <a:avLst>
              <a:gd name="adj" fmla="val 49361"/>
            </a:avLst>
          </a:prstGeom>
          <a:solidFill>
            <a:schemeClr val="accent1"/>
          </a:solidFill>
          <a:ln>
            <a:noFill/>
          </a:ln>
          <a:effectLst/>
        </p:spPr>
        <p:txBody>
          <a:bodyPr lIns="0" tIns="0" rIns="0" bIns="0" anchor="ctr"/>
          <a:lstStyle/>
          <a:p>
            <a:pPr defTabSz="194945">
              <a:lnSpc>
                <a:spcPct val="120000"/>
              </a:lnSpc>
              <a:defRPr/>
            </a:pPr>
            <a:endParaRPr lang="es-ES" sz="114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74" name="AutoShape 2"/>
          <p:cNvSpPr/>
          <p:nvPr/>
        </p:nvSpPr>
        <p:spPr bwMode="auto">
          <a:xfrm>
            <a:off x="4766889" y="2727609"/>
            <a:ext cx="3799120" cy="507196"/>
          </a:xfrm>
          <a:prstGeom prst="roundRect">
            <a:avLst>
              <a:gd name="adj" fmla="val 49361"/>
            </a:avLst>
          </a:prstGeom>
          <a:solidFill>
            <a:schemeClr val="accent2"/>
          </a:solidFill>
          <a:ln>
            <a:noFill/>
          </a:ln>
          <a:effectLst/>
        </p:spPr>
        <p:txBody>
          <a:bodyPr lIns="0" tIns="0" rIns="0" bIns="0" anchor="ctr"/>
          <a:lstStyle/>
          <a:p>
            <a:pPr defTabSz="194945">
              <a:lnSpc>
                <a:spcPct val="120000"/>
              </a:lnSpc>
              <a:defRPr/>
            </a:pPr>
            <a:endParaRPr lang="es-ES" sz="114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76" name="AutoShape 4"/>
          <p:cNvSpPr/>
          <p:nvPr/>
        </p:nvSpPr>
        <p:spPr bwMode="auto">
          <a:xfrm>
            <a:off x="2126579" y="2899196"/>
            <a:ext cx="1171015" cy="1640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0"/>
          <a:lstStyle/>
          <a:p>
            <a:pPr algn="ctr" defTabSz="215900">
              <a:lnSpc>
                <a:spcPct val="120000"/>
              </a:lnSpc>
              <a:spcBef>
                <a:spcPts val="570"/>
              </a:spcBef>
              <a:defRPr/>
            </a:pPr>
            <a:r>
              <a:rPr lang="zh-CN" altLang="en-US" sz="995">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995"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79" name="AutoShape 7"/>
          <p:cNvSpPr/>
          <p:nvPr/>
        </p:nvSpPr>
        <p:spPr bwMode="auto">
          <a:xfrm>
            <a:off x="6143129" y="2899196"/>
            <a:ext cx="1171015" cy="1640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0"/>
          <a:lstStyle/>
          <a:p>
            <a:pPr algn="ctr" defTabSz="215900">
              <a:lnSpc>
                <a:spcPct val="120000"/>
              </a:lnSpc>
              <a:spcBef>
                <a:spcPts val="570"/>
              </a:spcBef>
              <a:defRPr/>
            </a:pPr>
            <a:r>
              <a:rPr lang="zh-CN" altLang="en-US" sz="995">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995"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81" name="AutoShape 12"/>
          <p:cNvSpPr/>
          <p:nvPr/>
        </p:nvSpPr>
        <p:spPr bwMode="auto">
          <a:xfrm>
            <a:off x="3817224" y="2237921"/>
            <a:ext cx="743285" cy="745407"/>
          </a:xfrm>
          <a:custGeom>
            <a:avLst/>
            <a:gdLst>
              <a:gd name="T0" fmla="+- 0 10816 32"/>
              <a:gd name="T1" fmla="*/ T0 w 21568"/>
              <a:gd name="T2" fmla="*/ 10800 h 21600"/>
              <a:gd name="T3" fmla="+- 0 10816 32"/>
              <a:gd name="T4" fmla="*/ T3 w 21568"/>
              <a:gd name="T5" fmla="*/ 10800 h 21600"/>
              <a:gd name="T6" fmla="+- 0 10816 32"/>
              <a:gd name="T7" fmla="*/ T6 w 21568"/>
              <a:gd name="T8" fmla="*/ 10800 h 21600"/>
              <a:gd name="T9" fmla="+- 0 10816 32"/>
              <a:gd name="T10" fmla="*/ T9 w 21568"/>
              <a:gd name="T11" fmla="*/ 10800 h 21600"/>
            </a:gdLst>
            <a:ahLst/>
            <a:cxnLst>
              <a:cxn ang="0">
                <a:pos x="T1" y="T2"/>
              </a:cxn>
              <a:cxn ang="0">
                <a:pos x="T4" y="T5"/>
              </a:cxn>
              <a:cxn ang="0">
                <a:pos x="T7" y="T8"/>
              </a:cxn>
              <a:cxn ang="0">
                <a:pos x="T10" y="T11"/>
              </a:cxn>
            </a:cxnLst>
            <a:rect l="0" t="0" r="r" b="b"/>
            <a:pathLst>
              <a:path w="21568" h="21600">
                <a:moveTo>
                  <a:pt x="21409" y="0"/>
                </a:moveTo>
                <a:cubicBezTo>
                  <a:pt x="18161" y="0"/>
                  <a:pt x="14923" y="755"/>
                  <a:pt x="11945" y="2220"/>
                </a:cubicBezTo>
                <a:cubicBezTo>
                  <a:pt x="11786" y="2334"/>
                  <a:pt x="11610" y="2421"/>
                  <a:pt x="11419" y="2466"/>
                </a:cubicBezTo>
                <a:cubicBezTo>
                  <a:pt x="9667" y="3389"/>
                  <a:pt x="8018" y="4575"/>
                  <a:pt x="6525" y="6016"/>
                </a:cubicBezTo>
                <a:cubicBezTo>
                  <a:pt x="6393" y="6245"/>
                  <a:pt x="6208" y="6432"/>
                  <a:pt x="5979" y="6565"/>
                </a:cubicBezTo>
                <a:cubicBezTo>
                  <a:pt x="4514" y="8085"/>
                  <a:pt x="3317" y="9765"/>
                  <a:pt x="2390" y="11552"/>
                </a:cubicBezTo>
                <a:cubicBezTo>
                  <a:pt x="2351" y="11676"/>
                  <a:pt x="2294" y="11792"/>
                  <a:pt x="2225" y="11902"/>
                </a:cubicBezTo>
                <a:cubicBezTo>
                  <a:pt x="714" y="14948"/>
                  <a:pt x="-32" y="18275"/>
                  <a:pt x="0" y="21599"/>
                </a:cubicBezTo>
                <a:cubicBezTo>
                  <a:pt x="12266" y="21599"/>
                  <a:pt x="17378" y="21599"/>
                  <a:pt x="17378" y="21599"/>
                </a:cubicBezTo>
                <a:cubicBezTo>
                  <a:pt x="17378" y="19273"/>
                  <a:pt x="19240" y="17410"/>
                  <a:pt x="21568" y="17410"/>
                </a:cubicBezTo>
                <a:cubicBezTo>
                  <a:pt x="21568" y="5"/>
                  <a:pt x="21568" y="442"/>
                  <a:pt x="21568" y="6"/>
                </a:cubicBezTo>
                <a:cubicBezTo>
                  <a:pt x="21515" y="6"/>
                  <a:pt x="21462" y="0"/>
                  <a:pt x="21409" y="0"/>
                </a:cubicBezTo>
                <a:close/>
              </a:path>
            </a:pathLst>
          </a:custGeom>
          <a:solidFill>
            <a:schemeClr val="accent1">
              <a:lumMod val="75000"/>
            </a:schemeClr>
          </a:solidFill>
          <a:ln>
            <a:noFill/>
          </a:ln>
          <a:effectLst/>
        </p:spPr>
        <p:txBody>
          <a:bodyPr lIns="0" tIns="0" rIns="0" bIns="0"/>
          <a:lstStyle/>
          <a:p>
            <a:pPr defTabSz="305435">
              <a:lnSpc>
                <a:spcPct val="120000"/>
              </a:lnSpc>
              <a:defRPr/>
            </a:pPr>
            <a:endParaRPr lang="es-ES" sz="64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2" name="AutoShape 13"/>
          <p:cNvSpPr/>
          <p:nvPr/>
        </p:nvSpPr>
        <p:spPr bwMode="auto">
          <a:xfrm>
            <a:off x="3815631" y="2983327"/>
            <a:ext cx="743285" cy="730553"/>
          </a:xfrm>
          <a:custGeom>
            <a:avLst/>
            <a:gdLst>
              <a:gd name="T0" fmla="*/ 10800 w 21600"/>
              <a:gd name="T1" fmla="*/ 10779 h 21559"/>
              <a:gd name="T2" fmla="*/ 10800 w 21600"/>
              <a:gd name="T3" fmla="*/ 10779 h 21559"/>
              <a:gd name="T4" fmla="*/ 10800 w 21600"/>
              <a:gd name="T5" fmla="*/ 10779 h 21559"/>
              <a:gd name="T6" fmla="*/ 10800 w 21600"/>
              <a:gd name="T7" fmla="*/ 10779 h 21559"/>
            </a:gdLst>
            <a:ahLst/>
            <a:cxnLst>
              <a:cxn ang="0">
                <a:pos x="T0" y="T1"/>
              </a:cxn>
              <a:cxn ang="0">
                <a:pos x="T2" y="T3"/>
              </a:cxn>
              <a:cxn ang="0">
                <a:pos x="T4" y="T5"/>
              </a:cxn>
              <a:cxn ang="0">
                <a:pos x="T6" y="T7"/>
              </a:cxn>
            </a:cxnLst>
            <a:rect l="0" t="0" r="r" b="b"/>
            <a:pathLst>
              <a:path w="21600" h="21559">
                <a:moveTo>
                  <a:pt x="0" y="0"/>
                </a:moveTo>
                <a:cubicBezTo>
                  <a:pt x="53" y="5502"/>
                  <a:pt x="2137" y="10988"/>
                  <a:pt x="6271" y="15186"/>
                </a:cubicBezTo>
                <a:cubicBezTo>
                  <a:pt x="10500" y="19481"/>
                  <a:pt x="16056" y="21599"/>
                  <a:pt x="21600" y="21558"/>
                </a:cubicBezTo>
                <a:cubicBezTo>
                  <a:pt x="21600" y="9859"/>
                  <a:pt x="21600" y="4260"/>
                  <a:pt x="21600" y="4260"/>
                </a:cubicBezTo>
                <a:cubicBezTo>
                  <a:pt x="19268" y="4260"/>
                  <a:pt x="17404" y="2333"/>
                  <a:pt x="17404" y="0"/>
                </a:cubicBezTo>
                <a:cubicBezTo>
                  <a:pt x="0" y="0"/>
                  <a:pt x="444" y="0"/>
                  <a:pt x="0" y="0"/>
                </a:cubicBezTo>
                <a:close/>
              </a:path>
            </a:pathLst>
          </a:custGeom>
          <a:solidFill>
            <a:schemeClr val="accent4">
              <a:lumMod val="75000"/>
            </a:schemeClr>
          </a:solidFill>
          <a:ln>
            <a:noFill/>
          </a:ln>
          <a:effectLst/>
        </p:spPr>
        <p:txBody>
          <a:bodyPr lIns="0" tIns="0" rIns="0" bIns="0"/>
          <a:lstStyle/>
          <a:p>
            <a:pPr defTabSz="305435">
              <a:lnSpc>
                <a:spcPct val="120000"/>
              </a:lnSpc>
              <a:defRPr/>
            </a:pPr>
            <a:endParaRPr lang="es-ES" sz="64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3" name="AutoShape 14"/>
          <p:cNvSpPr/>
          <p:nvPr/>
        </p:nvSpPr>
        <p:spPr bwMode="auto">
          <a:xfrm>
            <a:off x="4560509" y="2237921"/>
            <a:ext cx="732144" cy="745407"/>
          </a:xfrm>
          <a:custGeom>
            <a:avLst/>
            <a:gdLst>
              <a:gd name="T0" fmla="*/ 10773 w 21546"/>
              <a:gd name="T1" fmla="*/ 10800 h 21600"/>
              <a:gd name="T2" fmla="*/ 10773 w 21546"/>
              <a:gd name="T3" fmla="*/ 10800 h 21600"/>
              <a:gd name="T4" fmla="*/ 10773 w 21546"/>
              <a:gd name="T5" fmla="*/ 10800 h 21600"/>
              <a:gd name="T6" fmla="*/ 10773 w 21546"/>
              <a:gd name="T7" fmla="*/ 10800 h 21600"/>
            </a:gdLst>
            <a:ahLst/>
            <a:cxnLst>
              <a:cxn ang="0">
                <a:pos x="T0" y="T1"/>
              </a:cxn>
              <a:cxn ang="0">
                <a:pos x="T2" y="T3"/>
              </a:cxn>
              <a:cxn ang="0">
                <a:pos x="T4" y="T5"/>
              </a:cxn>
              <a:cxn ang="0">
                <a:pos x="T6" y="T7"/>
              </a:cxn>
            </a:cxnLst>
            <a:rect l="0" t="0" r="r" b="b"/>
            <a:pathLst>
              <a:path w="21546" h="21600">
                <a:moveTo>
                  <a:pt x="0" y="0"/>
                </a:moveTo>
                <a:cubicBezTo>
                  <a:pt x="0" y="12337"/>
                  <a:pt x="0" y="17409"/>
                  <a:pt x="0" y="17409"/>
                </a:cubicBezTo>
                <a:cubicBezTo>
                  <a:pt x="2328" y="17409"/>
                  <a:pt x="4253" y="19272"/>
                  <a:pt x="4253" y="21599"/>
                </a:cubicBezTo>
                <a:cubicBezTo>
                  <a:pt x="21545" y="21599"/>
                  <a:pt x="21007" y="21599"/>
                  <a:pt x="21544" y="21599"/>
                </a:cubicBezTo>
                <a:cubicBezTo>
                  <a:pt x="21600" y="16054"/>
                  <a:pt x="19487" y="10491"/>
                  <a:pt x="15193" y="6260"/>
                </a:cubicBezTo>
                <a:cubicBezTo>
                  <a:pt x="10994" y="2124"/>
                  <a:pt x="5503" y="39"/>
                  <a:pt x="0" y="0"/>
                </a:cubicBezTo>
                <a:close/>
              </a:path>
            </a:pathLst>
          </a:custGeom>
          <a:solidFill>
            <a:schemeClr val="accent2">
              <a:lumMod val="75000"/>
            </a:schemeClr>
          </a:solidFill>
          <a:ln>
            <a:noFill/>
          </a:ln>
          <a:effectLst/>
        </p:spPr>
        <p:txBody>
          <a:bodyPr lIns="0" tIns="0" rIns="0" bIns="0"/>
          <a:lstStyle/>
          <a:p>
            <a:pPr defTabSz="305435">
              <a:lnSpc>
                <a:spcPct val="120000"/>
              </a:lnSpc>
              <a:defRPr/>
            </a:pPr>
            <a:endParaRPr lang="es-ES" sz="64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4" name="AutoShape 15"/>
          <p:cNvSpPr/>
          <p:nvPr/>
        </p:nvSpPr>
        <p:spPr bwMode="auto">
          <a:xfrm>
            <a:off x="4558918" y="2983327"/>
            <a:ext cx="732674" cy="730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64" y="0"/>
                </a:moveTo>
                <a:cubicBezTo>
                  <a:pt x="4264" y="2337"/>
                  <a:pt x="2334" y="4268"/>
                  <a:pt x="0" y="4268"/>
                </a:cubicBezTo>
                <a:cubicBezTo>
                  <a:pt x="0" y="21599"/>
                  <a:pt x="0" y="21053"/>
                  <a:pt x="0" y="21600"/>
                </a:cubicBezTo>
                <a:cubicBezTo>
                  <a:pt x="5517" y="21559"/>
                  <a:pt x="11022" y="19436"/>
                  <a:pt x="15232" y="15216"/>
                </a:cubicBezTo>
                <a:cubicBezTo>
                  <a:pt x="19427" y="11009"/>
                  <a:pt x="21545" y="5512"/>
                  <a:pt x="21599" y="0"/>
                </a:cubicBezTo>
                <a:cubicBezTo>
                  <a:pt x="9836" y="0"/>
                  <a:pt x="4264" y="0"/>
                  <a:pt x="4264" y="0"/>
                </a:cubicBezTo>
                <a:close/>
              </a:path>
            </a:pathLst>
          </a:custGeom>
          <a:solidFill>
            <a:schemeClr val="accent3">
              <a:lumMod val="75000"/>
            </a:schemeClr>
          </a:solidFill>
          <a:ln>
            <a:noFill/>
          </a:ln>
          <a:effectLst/>
        </p:spPr>
        <p:txBody>
          <a:bodyPr lIns="0" tIns="0" rIns="0" bIns="0"/>
          <a:lstStyle/>
          <a:p>
            <a:pPr defTabSz="305435">
              <a:lnSpc>
                <a:spcPct val="120000"/>
              </a:lnSpc>
              <a:defRPr/>
            </a:pPr>
            <a:endParaRPr lang="es-ES" sz="64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5" name="AutoShape 16"/>
          <p:cNvSpPr/>
          <p:nvPr/>
        </p:nvSpPr>
        <p:spPr bwMode="auto">
          <a:xfrm>
            <a:off x="4559980" y="2020930"/>
            <a:ext cx="1076994" cy="109980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131"/>
                </a:moveTo>
                <a:cubicBezTo>
                  <a:pt x="0" y="0"/>
                  <a:pt x="0" y="0"/>
                  <a:pt x="0" y="0"/>
                </a:cubicBezTo>
                <a:cubicBezTo>
                  <a:pt x="10685" y="0"/>
                  <a:pt x="19302" y="8437"/>
                  <a:pt x="19359" y="18900"/>
                </a:cubicBezTo>
                <a:cubicBezTo>
                  <a:pt x="21599" y="18900"/>
                  <a:pt x="21599" y="18900"/>
                  <a:pt x="21599" y="18900"/>
                </a:cubicBezTo>
                <a:cubicBezTo>
                  <a:pt x="16372" y="21599"/>
                  <a:pt x="16372" y="21599"/>
                  <a:pt x="16372" y="21599"/>
                </a:cubicBezTo>
                <a:cubicBezTo>
                  <a:pt x="11144" y="18900"/>
                  <a:pt x="11144" y="18900"/>
                  <a:pt x="11144" y="18900"/>
                </a:cubicBezTo>
                <a:cubicBezTo>
                  <a:pt x="13327" y="18900"/>
                  <a:pt x="13327" y="18900"/>
                  <a:pt x="13327" y="18900"/>
                </a:cubicBezTo>
                <a:cubicBezTo>
                  <a:pt x="13212" y="11812"/>
                  <a:pt x="7353" y="6131"/>
                  <a:pt x="114" y="6131"/>
                </a:cubicBezTo>
                <a:cubicBezTo>
                  <a:pt x="57" y="6131"/>
                  <a:pt x="57" y="6131"/>
                  <a:pt x="0" y="6131"/>
                </a:cubicBezTo>
                <a:close/>
              </a:path>
            </a:pathLst>
          </a:custGeom>
          <a:solidFill>
            <a:schemeClr val="accent2"/>
          </a:solidFill>
          <a:ln>
            <a:noFill/>
          </a:ln>
        </p:spPr>
        <p:txBody>
          <a:bodyPr lIns="0" tIns="0" rIns="0" bIns="0"/>
          <a:lstStyle/>
          <a:p>
            <a:pPr>
              <a:lnSpc>
                <a:spcPct val="120000"/>
              </a:lnSpc>
            </a:pPr>
            <a:endParaRPr 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86" name="AutoShape 17"/>
          <p:cNvSpPr/>
          <p:nvPr/>
        </p:nvSpPr>
        <p:spPr bwMode="auto">
          <a:xfrm>
            <a:off x="3595989" y="1903682"/>
            <a:ext cx="1101929" cy="108283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7" y="2342"/>
                </a:moveTo>
                <a:cubicBezTo>
                  <a:pt x="8471" y="2342"/>
                  <a:pt x="0" y="10971"/>
                  <a:pt x="0" y="21600"/>
                </a:cubicBezTo>
                <a:cubicBezTo>
                  <a:pt x="5890" y="21600"/>
                  <a:pt x="5890" y="21600"/>
                  <a:pt x="5890" y="21600"/>
                </a:cubicBezTo>
                <a:cubicBezTo>
                  <a:pt x="5947" y="14400"/>
                  <a:pt x="11725" y="8571"/>
                  <a:pt x="18794" y="8571"/>
                </a:cubicBezTo>
                <a:cubicBezTo>
                  <a:pt x="18794" y="8571"/>
                  <a:pt x="18850" y="8571"/>
                  <a:pt x="18907" y="8571"/>
                </a:cubicBezTo>
                <a:cubicBezTo>
                  <a:pt x="18907" y="10400"/>
                  <a:pt x="18907" y="10400"/>
                  <a:pt x="18907" y="10400"/>
                </a:cubicBezTo>
                <a:cubicBezTo>
                  <a:pt x="21600" y="5200"/>
                  <a:pt x="21600" y="5200"/>
                  <a:pt x="21600" y="5200"/>
                </a:cubicBezTo>
                <a:cubicBezTo>
                  <a:pt x="18907" y="0"/>
                  <a:pt x="18907" y="0"/>
                  <a:pt x="18907" y="0"/>
                </a:cubicBezTo>
                <a:lnTo>
                  <a:pt x="18907" y="2342"/>
                </a:lnTo>
                <a:close/>
              </a:path>
            </a:pathLst>
          </a:custGeom>
          <a:solidFill>
            <a:schemeClr val="accent1"/>
          </a:solidFill>
          <a:ln>
            <a:noFill/>
          </a:ln>
        </p:spPr>
        <p:txBody>
          <a:bodyPr lIns="0" tIns="0" rIns="0" bIns="0"/>
          <a:lstStyle/>
          <a:p>
            <a:pPr>
              <a:lnSpc>
                <a:spcPct val="120000"/>
              </a:lnSpc>
            </a:pPr>
            <a:endParaRPr 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87" name="AutoShape 18"/>
          <p:cNvSpPr/>
          <p:nvPr/>
        </p:nvSpPr>
        <p:spPr bwMode="auto">
          <a:xfrm>
            <a:off x="3481393" y="2851223"/>
            <a:ext cx="1078586" cy="10971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63"/>
                </a:moveTo>
                <a:cubicBezTo>
                  <a:pt x="2291" y="2763"/>
                  <a:pt x="2291" y="2763"/>
                  <a:pt x="2291" y="2763"/>
                </a:cubicBezTo>
                <a:cubicBezTo>
                  <a:pt x="2349" y="13196"/>
                  <a:pt x="11000" y="21599"/>
                  <a:pt x="21600" y="21599"/>
                </a:cubicBezTo>
                <a:cubicBezTo>
                  <a:pt x="21600" y="15509"/>
                  <a:pt x="21600" y="15509"/>
                  <a:pt x="21600" y="15509"/>
                </a:cubicBezTo>
                <a:cubicBezTo>
                  <a:pt x="21542" y="15509"/>
                  <a:pt x="21542" y="15509"/>
                  <a:pt x="21485" y="15509"/>
                </a:cubicBezTo>
                <a:cubicBezTo>
                  <a:pt x="14266" y="15509"/>
                  <a:pt x="8422" y="9813"/>
                  <a:pt x="8307" y="2763"/>
                </a:cubicBezTo>
                <a:cubicBezTo>
                  <a:pt x="10427" y="2763"/>
                  <a:pt x="10427" y="2763"/>
                  <a:pt x="10427" y="2763"/>
                </a:cubicBezTo>
                <a:cubicBezTo>
                  <a:pt x="5213" y="0"/>
                  <a:pt x="5213" y="0"/>
                  <a:pt x="5213" y="0"/>
                </a:cubicBezTo>
                <a:lnTo>
                  <a:pt x="0" y="2763"/>
                </a:lnTo>
                <a:close/>
              </a:path>
            </a:pathLst>
          </a:custGeom>
          <a:solidFill>
            <a:schemeClr val="accent4"/>
          </a:solidFill>
          <a:ln>
            <a:noFill/>
          </a:ln>
          <a:effectLst/>
        </p:spPr>
        <p:txBody>
          <a:bodyPr lIns="0" tIns="0" rIns="0" bIns="0"/>
          <a:lstStyle/>
          <a:p>
            <a:pPr defTabSz="305435">
              <a:lnSpc>
                <a:spcPct val="120000"/>
              </a:lnSpc>
              <a:defRPr/>
            </a:pPr>
            <a:endParaRPr lang="es-ES" sz="64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8" name="AutoShape 19"/>
          <p:cNvSpPr/>
          <p:nvPr/>
        </p:nvSpPr>
        <p:spPr bwMode="auto">
          <a:xfrm>
            <a:off x="4422569" y="3037444"/>
            <a:ext cx="1099808" cy="10138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19403"/>
                </a:moveTo>
                <a:cubicBezTo>
                  <a:pt x="12768" y="19403"/>
                  <a:pt x="21037" y="10861"/>
                  <a:pt x="21600" y="122"/>
                </a:cubicBezTo>
                <a:cubicBezTo>
                  <a:pt x="18731" y="1769"/>
                  <a:pt x="18731" y="1769"/>
                  <a:pt x="18731" y="1769"/>
                </a:cubicBezTo>
                <a:cubicBezTo>
                  <a:pt x="15693" y="0"/>
                  <a:pt x="15693" y="0"/>
                  <a:pt x="15693" y="0"/>
                </a:cubicBezTo>
                <a:cubicBezTo>
                  <a:pt x="15075" y="7199"/>
                  <a:pt x="9562" y="12813"/>
                  <a:pt x="2812" y="12813"/>
                </a:cubicBezTo>
                <a:cubicBezTo>
                  <a:pt x="2756" y="12813"/>
                  <a:pt x="2756" y="12813"/>
                  <a:pt x="2699" y="12813"/>
                </a:cubicBezTo>
                <a:cubicBezTo>
                  <a:pt x="2699" y="10494"/>
                  <a:pt x="2699" y="10494"/>
                  <a:pt x="2699" y="10494"/>
                </a:cubicBezTo>
                <a:cubicBezTo>
                  <a:pt x="0" y="16047"/>
                  <a:pt x="0" y="16047"/>
                  <a:pt x="0" y="16047"/>
                </a:cubicBezTo>
                <a:cubicBezTo>
                  <a:pt x="2699" y="21600"/>
                  <a:pt x="2699" y="21600"/>
                  <a:pt x="2699" y="21600"/>
                </a:cubicBezTo>
                <a:lnTo>
                  <a:pt x="2699" y="19403"/>
                </a:lnTo>
                <a:close/>
              </a:path>
            </a:pathLst>
          </a:custGeom>
          <a:solidFill>
            <a:schemeClr val="accent3"/>
          </a:solidFill>
          <a:ln>
            <a:noFill/>
          </a:ln>
          <a:effectLst/>
        </p:spPr>
        <p:txBody>
          <a:bodyPr lIns="0" tIns="0" rIns="0" bIns="0"/>
          <a:lstStyle/>
          <a:p>
            <a:pPr defTabSz="305435">
              <a:lnSpc>
                <a:spcPct val="120000"/>
              </a:lnSpc>
              <a:defRPr/>
            </a:pPr>
            <a:endParaRPr lang="es-ES" sz="64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Text Placeholder 7"/>
          <p:cNvSpPr txBox="1"/>
          <p:nvPr/>
        </p:nvSpPr>
        <p:spPr>
          <a:xfrm>
            <a:off x="1653276" y="1769985"/>
            <a:ext cx="1102598" cy="226768"/>
          </a:xfrm>
          <a:prstGeom prst="rect">
            <a:avLst/>
          </a:prstGeom>
        </p:spPr>
        <p:txBody>
          <a:bodyPr vert="horz" lIns="0" tIns="0" rIns="0" bIns="0"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9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 Placeholder 2"/>
          <p:cNvSpPr txBox="1"/>
          <p:nvPr/>
        </p:nvSpPr>
        <p:spPr>
          <a:xfrm>
            <a:off x="1158187" y="2059075"/>
            <a:ext cx="1597687" cy="432535"/>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6" name="Rounded Rectangle 11"/>
          <p:cNvSpPr>
            <a:spLocks noChangeAspect="1"/>
          </p:cNvSpPr>
          <p:nvPr/>
        </p:nvSpPr>
        <p:spPr>
          <a:xfrm>
            <a:off x="2883094" y="1734695"/>
            <a:ext cx="481244" cy="481712"/>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85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 Placeholder 7"/>
          <p:cNvSpPr txBox="1"/>
          <p:nvPr/>
        </p:nvSpPr>
        <p:spPr>
          <a:xfrm>
            <a:off x="2921680" y="1795712"/>
            <a:ext cx="389567" cy="321493"/>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420" dirty="0">
                <a:latin typeface="Arial" panose="020B0604020202020204" pitchFamily="34" charset="0"/>
                <a:ea typeface="微软雅黑" panose="020B0503020204020204" pitchFamily="34" charset="-122"/>
                <a:sym typeface="Arial" panose="020B0604020202020204" pitchFamily="34" charset="0"/>
              </a:rPr>
              <a:t>01</a:t>
            </a:r>
          </a:p>
        </p:txBody>
      </p:sp>
      <p:sp>
        <p:nvSpPr>
          <p:cNvPr id="38" name="Text Placeholder 7"/>
          <p:cNvSpPr txBox="1"/>
          <p:nvPr/>
        </p:nvSpPr>
        <p:spPr>
          <a:xfrm>
            <a:off x="6481040" y="1769985"/>
            <a:ext cx="1166777" cy="226768"/>
          </a:xfrm>
          <a:prstGeom prst="rect">
            <a:avLst/>
          </a:prstGeom>
        </p:spPr>
        <p:txBody>
          <a:bodyPr vert="horz" lIns="0" tIns="0" rIns="0" bIns="0"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9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 Placeholder 2"/>
          <p:cNvSpPr txBox="1"/>
          <p:nvPr/>
        </p:nvSpPr>
        <p:spPr>
          <a:xfrm>
            <a:off x="6481041" y="2059075"/>
            <a:ext cx="1572287" cy="43253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0" name="Rounded Rectangle 23"/>
          <p:cNvSpPr>
            <a:spLocks noChangeAspect="1"/>
          </p:cNvSpPr>
          <p:nvPr/>
        </p:nvSpPr>
        <p:spPr>
          <a:xfrm>
            <a:off x="5909757" y="1734695"/>
            <a:ext cx="481244" cy="481712"/>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85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7"/>
          <p:cNvSpPr txBox="1"/>
          <p:nvPr/>
        </p:nvSpPr>
        <p:spPr>
          <a:xfrm>
            <a:off x="5948345" y="1795712"/>
            <a:ext cx="389567" cy="321493"/>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420" dirty="0">
                <a:latin typeface="Arial" panose="020B0604020202020204" pitchFamily="34" charset="0"/>
                <a:ea typeface="微软雅黑" panose="020B0503020204020204" pitchFamily="34" charset="-122"/>
                <a:sym typeface="Arial" panose="020B0604020202020204" pitchFamily="34" charset="0"/>
              </a:rPr>
              <a:t>02</a:t>
            </a:r>
          </a:p>
        </p:txBody>
      </p:sp>
      <p:sp>
        <p:nvSpPr>
          <p:cNvPr id="42" name="Text Placeholder 7"/>
          <p:cNvSpPr txBox="1"/>
          <p:nvPr/>
        </p:nvSpPr>
        <p:spPr>
          <a:xfrm>
            <a:off x="1653276" y="3640790"/>
            <a:ext cx="1102598" cy="226768"/>
          </a:xfrm>
          <a:prstGeom prst="rect">
            <a:avLst/>
          </a:prstGeom>
        </p:spPr>
        <p:txBody>
          <a:bodyPr vert="horz" lIns="0" tIns="0" rIns="0" bIns="0"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9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9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 Placeholder 2"/>
          <p:cNvSpPr txBox="1"/>
          <p:nvPr/>
        </p:nvSpPr>
        <p:spPr>
          <a:xfrm>
            <a:off x="1158187" y="3929881"/>
            <a:ext cx="1597687" cy="43253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4" name="Rounded Rectangle 27"/>
          <p:cNvSpPr>
            <a:spLocks noChangeAspect="1"/>
          </p:cNvSpPr>
          <p:nvPr/>
        </p:nvSpPr>
        <p:spPr>
          <a:xfrm>
            <a:off x="2850471" y="3605501"/>
            <a:ext cx="481244" cy="481712"/>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85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7"/>
          <p:cNvSpPr txBox="1"/>
          <p:nvPr/>
        </p:nvSpPr>
        <p:spPr>
          <a:xfrm>
            <a:off x="2889057" y="3666518"/>
            <a:ext cx="389567" cy="321493"/>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420" dirty="0">
                <a:latin typeface="Arial" panose="020B0604020202020204" pitchFamily="34" charset="0"/>
                <a:ea typeface="微软雅黑" panose="020B0503020204020204" pitchFamily="34" charset="-122"/>
                <a:sym typeface="Arial" panose="020B0604020202020204" pitchFamily="34" charset="0"/>
              </a:rPr>
              <a:t>02</a:t>
            </a:r>
          </a:p>
        </p:txBody>
      </p:sp>
      <p:sp>
        <p:nvSpPr>
          <p:cNvPr id="46" name="Text Placeholder 7"/>
          <p:cNvSpPr txBox="1"/>
          <p:nvPr/>
        </p:nvSpPr>
        <p:spPr>
          <a:xfrm>
            <a:off x="6477564" y="3640790"/>
            <a:ext cx="1166777" cy="226768"/>
          </a:xfrm>
          <a:prstGeom prst="rect">
            <a:avLst/>
          </a:prstGeom>
        </p:spPr>
        <p:txBody>
          <a:bodyPr vert="horz" lIns="0" tIns="0" rIns="0" bIns="0"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9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9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2"/>
          <p:cNvSpPr txBox="1"/>
          <p:nvPr/>
        </p:nvSpPr>
        <p:spPr>
          <a:xfrm>
            <a:off x="6477565" y="3929881"/>
            <a:ext cx="1572287" cy="43253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8" name="Rounded Rectangle 16"/>
          <p:cNvSpPr>
            <a:spLocks noChangeAspect="1"/>
          </p:cNvSpPr>
          <p:nvPr/>
        </p:nvSpPr>
        <p:spPr>
          <a:xfrm>
            <a:off x="5909757" y="3605501"/>
            <a:ext cx="481244" cy="481712"/>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85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7"/>
          <p:cNvSpPr txBox="1"/>
          <p:nvPr/>
        </p:nvSpPr>
        <p:spPr>
          <a:xfrm>
            <a:off x="5948345" y="3666518"/>
            <a:ext cx="389567" cy="321493"/>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420" dirty="0">
                <a:latin typeface="Arial" panose="020B0604020202020204" pitchFamily="34" charset="0"/>
                <a:ea typeface="微软雅黑" panose="020B0503020204020204" pitchFamily="34" charset="-122"/>
                <a:sym typeface="Arial" panose="020B0604020202020204" pitchFamily="34" charset="0"/>
              </a:rPr>
              <a:t>03</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86"/>
                                        </p:tgtEl>
                                        <p:attrNameLst>
                                          <p:attrName>style.visibility</p:attrName>
                                        </p:attrNameLst>
                                      </p:cBhvr>
                                      <p:to>
                                        <p:strVal val="visible"/>
                                      </p:to>
                                    </p:set>
                                    <p:animEffect transition="in" filter="dissolve">
                                      <p:cBhvr>
                                        <p:cTn id="7" dur="500"/>
                                        <p:tgtEl>
                                          <p:spTgt spid="86"/>
                                        </p:tgtEl>
                                      </p:cBhvr>
                                    </p:animEffect>
                                  </p:childTnLst>
                                </p:cTn>
                              </p:par>
                            </p:childTnLst>
                          </p:cTn>
                        </p:par>
                        <p:par>
                          <p:cTn id="8" fill="hold">
                            <p:stCondLst>
                              <p:cond delay="600"/>
                            </p:stCondLst>
                            <p:childTnLst>
                              <p:par>
                                <p:cTn id="9" presetID="9" presetClass="entr" presetSubtype="0" fill="hold" grpId="0" nodeType="afterEffect">
                                  <p:stCondLst>
                                    <p:cond delay="100"/>
                                  </p:stCondLst>
                                  <p:childTnLst>
                                    <p:set>
                                      <p:cBhvr>
                                        <p:cTn id="10" dur="1" fill="hold">
                                          <p:stCondLst>
                                            <p:cond delay="0"/>
                                          </p:stCondLst>
                                        </p:cTn>
                                        <p:tgtEl>
                                          <p:spTgt spid="85"/>
                                        </p:tgtEl>
                                        <p:attrNameLst>
                                          <p:attrName>style.visibility</p:attrName>
                                        </p:attrNameLst>
                                      </p:cBhvr>
                                      <p:to>
                                        <p:strVal val="visible"/>
                                      </p:to>
                                    </p:set>
                                    <p:animEffect transition="in" filter="dissolve">
                                      <p:cBhvr>
                                        <p:cTn id="11" dur="500"/>
                                        <p:tgtEl>
                                          <p:spTgt spid="85"/>
                                        </p:tgtEl>
                                      </p:cBhvr>
                                    </p:animEffect>
                                  </p:childTnLst>
                                </p:cTn>
                              </p:par>
                            </p:childTnLst>
                          </p:cTn>
                        </p:par>
                        <p:par>
                          <p:cTn id="12" fill="hold">
                            <p:stCondLst>
                              <p:cond delay="1200"/>
                            </p:stCondLst>
                            <p:childTnLst>
                              <p:par>
                                <p:cTn id="13" presetID="9" presetClass="entr" presetSubtype="0" fill="hold" nodeType="afterEffect">
                                  <p:stCondLst>
                                    <p:cond delay="100"/>
                                  </p:stCondLst>
                                  <p:childTnLst>
                                    <p:set>
                                      <p:cBhvr>
                                        <p:cTn id="14" dur="1" fill="hold">
                                          <p:stCondLst>
                                            <p:cond delay="0"/>
                                          </p:stCondLst>
                                        </p:cTn>
                                        <p:tgtEl>
                                          <p:spTgt spid="81"/>
                                        </p:tgtEl>
                                        <p:attrNameLst>
                                          <p:attrName>style.visibility</p:attrName>
                                        </p:attrNameLst>
                                      </p:cBhvr>
                                      <p:to>
                                        <p:strVal val="visible"/>
                                      </p:to>
                                    </p:set>
                                    <p:animEffect transition="in" filter="dissolve">
                                      <p:cBhvr>
                                        <p:cTn id="15" dur="500"/>
                                        <p:tgtEl>
                                          <p:spTgt spid="81"/>
                                        </p:tgtEl>
                                      </p:cBhvr>
                                    </p:animEffect>
                                  </p:childTnLst>
                                </p:cTn>
                              </p:par>
                            </p:childTnLst>
                          </p:cTn>
                        </p:par>
                        <p:par>
                          <p:cTn id="16" fill="hold">
                            <p:stCondLst>
                              <p:cond delay="1800"/>
                            </p:stCondLst>
                            <p:childTnLst>
                              <p:par>
                                <p:cTn id="17" presetID="9" presetClass="entr" presetSubtype="0" fill="hold" nodeType="afterEffect">
                                  <p:stCondLst>
                                    <p:cond delay="100"/>
                                  </p:stCondLst>
                                  <p:childTnLst>
                                    <p:set>
                                      <p:cBhvr>
                                        <p:cTn id="18" dur="1" fill="hold">
                                          <p:stCondLst>
                                            <p:cond delay="0"/>
                                          </p:stCondLst>
                                        </p:cTn>
                                        <p:tgtEl>
                                          <p:spTgt spid="83"/>
                                        </p:tgtEl>
                                        <p:attrNameLst>
                                          <p:attrName>style.visibility</p:attrName>
                                        </p:attrNameLst>
                                      </p:cBhvr>
                                      <p:to>
                                        <p:strVal val="visible"/>
                                      </p:to>
                                    </p:set>
                                    <p:animEffect transition="in" filter="dissolve">
                                      <p:cBhvr>
                                        <p:cTn id="19" dur="500"/>
                                        <p:tgtEl>
                                          <p:spTgt spid="83"/>
                                        </p:tgtEl>
                                      </p:cBhvr>
                                    </p:animEffect>
                                  </p:childTnLst>
                                </p:cTn>
                              </p:par>
                            </p:childTnLst>
                          </p:cTn>
                        </p:par>
                        <p:par>
                          <p:cTn id="20" fill="hold">
                            <p:stCondLst>
                              <p:cond delay="2400"/>
                            </p:stCondLst>
                            <p:childTnLst>
                              <p:par>
                                <p:cTn id="21" presetID="9" presetClass="entr" presetSubtype="0" fill="hold" nodeType="afterEffect">
                                  <p:stCondLst>
                                    <p:cond delay="100"/>
                                  </p:stCondLst>
                                  <p:childTnLst>
                                    <p:set>
                                      <p:cBhvr>
                                        <p:cTn id="22" dur="1" fill="hold">
                                          <p:stCondLst>
                                            <p:cond delay="0"/>
                                          </p:stCondLst>
                                        </p:cTn>
                                        <p:tgtEl>
                                          <p:spTgt spid="87"/>
                                        </p:tgtEl>
                                        <p:attrNameLst>
                                          <p:attrName>style.visibility</p:attrName>
                                        </p:attrNameLst>
                                      </p:cBhvr>
                                      <p:to>
                                        <p:strVal val="visible"/>
                                      </p:to>
                                    </p:set>
                                    <p:animEffect transition="in" filter="dissolve">
                                      <p:cBhvr>
                                        <p:cTn id="23" dur="500"/>
                                        <p:tgtEl>
                                          <p:spTgt spid="87"/>
                                        </p:tgtEl>
                                      </p:cBhvr>
                                    </p:animEffect>
                                  </p:childTnLst>
                                </p:cTn>
                              </p:par>
                            </p:childTnLst>
                          </p:cTn>
                        </p:par>
                        <p:par>
                          <p:cTn id="24" fill="hold">
                            <p:stCondLst>
                              <p:cond delay="3000"/>
                            </p:stCondLst>
                            <p:childTnLst>
                              <p:par>
                                <p:cTn id="25" presetID="9" presetClass="entr" presetSubtype="0" fill="hold" nodeType="afterEffect">
                                  <p:stCondLst>
                                    <p:cond delay="100"/>
                                  </p:stCondLst>
                                  <p:childTnLst>
                                    <p:set>
                                      <p:cBhvr>
                                        <p:cTn id="26" dur="1" fill="hold">
                                          <p:stCondLst>
                                            <p:cond delay="0"/>
                                          </p:stCondLst>
                                        </p:cTn>
                                        <p:tgtEl>
                                          <p:spTgt spid="82"/>
                                        </p:tgtEl>
                                        <p:attrNameLst>
                                          <p:attrName>style.visibility</p:attrName>
                                        </p:attrNameLst>
                                      </p:cBhvr>
                                      <p:to>
                                        <p:strVal val="visible"/>
                                      </p:to>
                                    </p:set>
                                    <p:animEffect transition="in" filter="dissolve">
                                      <p:cBhvr>
                                        <p:cTn id="27" dur="500"/>
                                        <p:tgtEl>
                                          <p:spTgt spid="82"/>
                                        </p:tgtEl>
                                      </p:cBhvr>
                                    </p:animEffect>
                                  </p:childTnLst>
                                </p:cTn>
                              </p:par>
                            </p:childTnLst>
                          </p:cTn>
                        </p:par>
                        <p:par>
                          <p:cTn id="28" fill="hold">
                            <p:stCondLst>
                              <p:cond delay="3600"/>
                            </p:stCondLst>
                            <p:childTnLst>
                              <p:par>
                                <p:cTn id="29" presetID="9" presetClass="entr" presetSubtype="0" fill="hold" nodeType="afterEffect">
                                  <p:stCondLst>
                                    <p:cond delay="100"/>
                                  </p:stCondLst>
                                  <p:childTnLst>
                                    <p:set>
                                      <p:cBhvr>
                                        <p:cTn id="30" dur="1" fill="hold">
                                          <p:stCondLst>
                                            <p:cond delay="0"/>
                                          </p:stCondLst>
                                        </p:cTn>
                                        <p:tgtEl>
                                          <p:spTgt spid="84"/>
                                        </p:tgtEl>
                                        <p:attrNameLst>
                                          <p:attrName>style.visibility</p:attrName>
                                        </p:attrNameLst>
                                      </p:cBhvr>
                                      <p:to>
                                        <p:strVal val="visible"/>
                                      </p:to>
                                    </p:set>
                                    <p:animEffect transition="in" filter="dissolve">
                                      <p:cBhvr>
                                        <p:cTn id="31" dur="500"/>
                                        <p:tgtEl>
                                          <p:spTgt spid="84"/>
                                        </p:tgtEl>
                                      </p:cBhvr>
                                    </p:animEffect>
                                  </p:childTnLst>
                                </p:cTn>
                              </p:par>
                            </p:childTnLst>
                          </p:cTn>
                        </p:par>
                        <p:par>
                          <p:cTn id="32" fill="hold">
                            <p:stCondLst>
                              <p:cond delay="4200"/>
                            </p:stCondLst>
                            <p:childTnLst>
                              <p:par>
                                <p:cTn id="33" presetID="9" presetClass="entr" presetSubtype="0" fill="hold" nodeType="afterEffect">
                                  <p:stCondLst>
                                    <p:cond delay="100"/>
                                  </p:stCondLst>
                                  <p:childTnLst>
                                    <p:set>
                                      <p:cBhvr>
                                        <p:cTn id="34" dur="1" fill="hold">
                                          <p:stCondLst>
                                            <p:cond delay="0"/>
                                          </p:stCondLst>
                                        </p:cTn>
                                        <p:tgtEl>
                                          <p:spTgt spid="88"/>
                                        </p:tgtEl>
                                        <p:attrNameLst>
                                          <p:attrName>style.visibility</p:attrName>
                                        </p:attrNameLst>
                                      </p:cBhvr>
                                      <p:to>
                                        <p:strVal val="visible"/>
                                      </p:to>
                                    </p:set>
                                    <p:animEffect transition="in" filter="dissolve">
                                      <p:cBhvr>
                                        <p:cTn id="35" dur="500"/>
                                        <p:tgtEl>
                                          <p:spTgt spid="88"/>
                                        </p:tgtEl>
                                      </p:cBhvr>
                                    </p:animEffect>
                                  </p:childTnLst>
                                </p:cTn>
                              </p:par>
                            </p:childTnLst>
                          </p:cTn>
                        </p:par>
                        <p:par>
                          <p:cTn id="36" fill="hold">
                            <p:stCondLst>
                              <p:cond delay="4800"/>
                            </p:stCondLst>
                            <p:childTnLst>
                              <p:par>
                                <p:cTn id="37" presetID="9" presetClass="entr" presetSubtype="0" fill="hold" grpId="0" nodeType="afterEffect">
                                  <p:stCondLst>
                                    <p:cond delay="100"/>
                                  </p:stCondLst>
                                  <p:childTnLst>
                                    <p:set>
                                      <p:cBhvr>
                                        <p:cTn id="38" dur="1" fill="hold">
                                          <p:stCondLst>
                                            <p:cond delay="0"/>
                                          </p:stCondLst>
                                        </p:cTn>
                                        <p:tgtEl>
                                          <p:spTgt spid="73"/>
                                        </p:tgtEl>
                                        <p:attrNameLst>
                                          <p:attrName>style.visibility</p:attrName>
                                        </p:attrNameLst>
                                      </p:cBhvr>
                                      <p:to>
                                        <p:strVal val="visible"/>
                                      </p:to>
                                    </p:set>
                                    <p:animEffect transition="in" filter="dissolve">
                                      <p:cBhvr>
                                        <p:cTn id="39" dur="500"/>
                                        <p:tgtEl>
                                          <p:spTgt spid="73"/>
                                        </p:tgtEl>
                                      </p:cBhvr>
                                    </p:animEffect>
                                  </p:childTnLst>
                                </p:cTn>
                              </p:par>
                            </p:childTnLst>
                          </p:cTn>
                        </p:par>
                        <p:par>
                          <p:cTn id="40" fill="hold">
                            <p:stCondLst>
                              <p:cond delay="5400"/>
                            </p:stCondLst>
                            <p:childTnLst>
                              <p:par>
                                <p:cTn id="41" presetID="2" presetClass="entr" presetSubtype="2" fill="hold" grpId="0" nodeType="afterEffect">
                                  <p:stCondLst>
                                    <p:cond delay="100"/>
                                  </p:stCondLst>
                                  <p:childTnLst>
                                    <p:set>
                                      <p:cBhvr>
                                        <p:cTn id="42" dur="1" fill="hold">
                                          <p:stCondLst>
                                            <p:cond delay="0"/>
                                          </p:stCondLst>
                                        </p:cTn>
                                        <p:tgtEl>
                                          <p:spTgt spid="76"/>
                                        </p:tgtEl>
                                        <p:attrNameLst>
                                          <p:attrName>style.visibility</p:attrName>
                                        </p:attrNameLst>
                                      </p:cBhvr>
                                      <p:to>
                                        <p:strVal val="visible"/>
                                      </p:to>
                                    </p:set>
                                    <p:anim calcmode="lin" valueType="num">
                                      <p:cBhvr additive="base">
                                        <p:cTn id="43" dur="500" fill="hold"/>
                                        <p:tgtEl>
                                          <p:spTgt spid="76"/>
                                        </p:tgtEl>
                                        <p:attrNameLst>
                                          <p:attrName>ppt_x</p:attrName>
                                        </p:attrNameLst>
                                      </p:cBhvr>
                                      <p:tavLst>
                                        <p:tav tm="0">
                                          <p:val>
                                            <p:strVal val="1+#ppt_w/2"/>
                                          </p:val>
                                        </p:tav>
                                        <p:tav tm="100000">
                                          <p:val>
                                            <p:strVal val="#ppt_x"/>
                                          </p:val>
                                        </p:tav>
                                      </p:tavLst>
                                    </p:anim>
                                    <p:anim calcmode="lin" valueType="num">
                                      <p:cBhvr additive="base">
                                        <p:cTn id="44" dur="500" fill="hold"/>
                                        <p:tgtEl>
                                          <p:spTgt spid="76"/>
                                        </p:tgtEl>
                                        <p:attrNameLst>
                                          <p:attrName>ppt_y</p:attrName>
                                        </p:attrNameLst>
                                      </p:cBhvr>
                                      <p:tavLst>
                                        <p:tav tm="0">
                                          <p:val>
                                            <p:strVal val="#ppt_y"/>
                                          </p:val>
                                        </p:tav>
                                        <p:tav tm="100000">
                                          <p:val>
                                            <p:strVal val="#ppt_y"/>
                                          </p:val>
                                        </p:tav>
                                      </p:tavLst>
                                    </p:anim>
                                  </p:childTnLst>
                                </p:cTn>
                              </p:par>
                            </p:childTnLst>
                          </p:cTn>
                        </p:par>
                        <p:par>
                          <p:cTn id="45" fill="hold">
                            <p:stCondLst>
                              <p:cond delay="6000"/>
                            </p:stCondLst>
                            <p:childTnLst>
                              <p:par>
                                <p:cTn id="46" presetID="9" presetClass="entr" presetSubtype="0" fill="hold" grpId="0" nodeType="afterEffect">
                                  <p:stCondLst>
                                    <p:cond delay="100"/>
                                  </p:stCondLst>
                                  <p:childTnLst>
                                    <p:set>
                                      <p:cBhvr>
                                        <p:cTn id="47" dur="1" fill="hold">
                                          <p:stCondLst>
                                            <p:cond delay="0"/>
                                          </p:stCondLst>
                                        </p:cTn>
                                        <p:tgtEl>
                                          <p:spTgt spid="74"/>
                                        </p:tgtEl>
                                        <p:attrNameLst>
                                          <p:attrName>style.visibility</p:attrName>
                                        </p:attrNameLst>
                                      </p:cBhvr>
                                      <p:to>
                                        <p:strVal val="visible"/>
                                      </p:to>
                                    </p:set>
                                    <p:animEffect transition="in" filter="dissolve">
                                      <p:cBhvr>
                                        <p:cTn id="48" dur="500"/>
                                        <p:tgtEl>
                                          <p:spTgt spid="74"/>
                                        </p:tgtEl>
                                      </p:cBhvr>
                                    </p:animEffect>
                                  </p:childTnLst>
                                </p:cTn>
                              </p:par>
                            </p:childTnLst>
                          </p:cTn>
                        </p:par>
                        <p:par>
                          <p:cTn id="49" fill="hold">
                            <p:stCondLst>
                              <p:cond delay="6600"/>
                            </p:stCondLst>
                            <p:childTnLst>
                              <p:par>
                                <p:cTn id="50" presetID="2" presetClass="entr" presetSubtype="2" fill="hold" grpId="0" nodeType="afterEffect">
                                  <p:stCondLst>
                                    <p:cond delay="100"/>
                                  </p:stCondLst>
                                  <p:childTnLst>
                                    <p:set>
                                      <p:cBhvr>
                                        <p:cTn id="51" dur="1" fill="hold">
                                          <p:stCondLst>
                                            <p:cond delay="0"/>
                                          </p:stCondLst>
                                        </p:cTn>
                                        <p:tgtEl>
                                          <p:spTgt spid="79"/>
                                        </p:tgtEl>
                                        <p:attrNameLst>
                                          <p:attrName>style.visibility</p:attrName>
                                        </p:attrNameLst>
                                      </p:cBhvr>
                                      <p:to>
                                        <p:strVal val="visible"/>
                                      </p:to>
                                    </p:set>
                                    <p:anim calcmode="lin" valueType="num">
                                      <p:cBhvr additive="base">
                                        <p:cTn id="52" dur="500" fill="hold"/>
                                        <p:tgtEl>
                                          <p:spTgt spid="79"/>
                                        </p:tgtEl>
                                        <p:attrNameLst>
                                          <p:attrName>ppt_x</p:attrName>
                                        </p:attrNameLst>
                                      </p:cBhvr>
                                      <p:tavLst>
                                        <p:tav tm="0">
                                          <p:val>
                                            <p:strVal val="1+#ppt_w/2"/>
                                          </p:val>
                                        </p:tav>
                                        <p:tav tm="100000">
                                          <p:val>
                                            <p:strVal val="#ppt_x"/>
                                          </p:val>
                                        </p:tav>
                                      </p:tavLst>
                                    </p:anim>
                                    <p:anim calcmode="lin" valueType="num">
                                      <p:cBhvr additive="base">
                                        <p:cTn id="53" dur="500" fill="hold"/>
                                        <p:tgtEl>
                                          <p:spTgt spid="79"/>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200"/>
                                  </p:stCondLst>
                                  <p:childTnLst>
                                    <p:set>
                                      <p:cBhvr>
                                        <p:cTn id="55" dur="1" fill="hold">
                                          <p:stCondLst>
                                            <p:cond delay="0"/>
                                          </p:stCondLst>
                                        </p:cTn>
                                        <p:tgtEl>
                                          <p:spTgt spid="34">
                                            <p:txEl>
                                              <p:pRg st="0" end="0"/>
                                            </p:txEl>
                                          </p:spTgt>
                                        </p:tgtEl>
                                        <p:attrNameLst>
                                          <p:attrName>style.visibility</p:attrName>
                                        </p:attrNameLst>
                                      </p:cBhvr>
                                      <p:to>
                                        <p:strVal val="visible"/>
                                      </p:to>
                                    </p:set>
                                    <p:anim calcmode="lin" valueType="num">
                                      <p:cBhvr>
                                        <p:cTn id="56"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34">
                                            <p:txEl>
                                              <p:pRg st="0" end="0"/>
                                            </p:txEl>
                                          </p:spTgt>
                                        </p:tgtEl>
                                      </p:cBhvr>
                                    </p:animEffect>
                                  </p:childTnLst>
                                </p:cTn>
                              </p:par>
                              <p:par>
                                <p:cTn id="59" presetID="23" presetClass="entr" presetSubtype="16" fill="hold" grpId="0" nodeType="withEffect">
                                  <p:stCondLst>
                                    <p:cond delay="200"/>
                                  </p:stCondLst>
                                  <p:childTnLst>
                                    <p:set>
                                      <p:cBhvr>
                                        <p:cTn id="60" dur="1" fill="hold">
                                          <p:stCondLst>
                                            <p:cond delay="0"/>
                                          </p:stCondLst>
                                        </p:cTn>
                                        <p:tgtEl>
                                          <p:spTgt spid="35">
                                            <p:txEl>
                                              <p:pRg st="0" end="0"/>
                                            </p:txEl>
                                          </p:spTgt>
                                        </p:tgtEl>
                                        <p:attrNameLst>
                                          <p:attrName>style.visibility</p:attrName>
                                        </p:attrNameLst>
                                      </p:cBhvr>
                                      <p:to>
                                        <p:strVal val="visible"/>
                                      </p:to>
                                    </p:set>
                                    <p:anim calcmode="lin" valueType="num">
                                      <p:cBhvr>
                                        <p:cTn id="61"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35">
                                            <p:txEl>
                                              <p:pRg st="0" end="0"/>
                                            </p:txEl>
                                          </p:spTgt>
                                        </p:tgtEl>
                                        <p:attrNameLst>
                                          <p:attrName>ppt_h</p:attrName>
                                        </p:attrNameLst>
                                      </p:cBhvr>
                                      <p:tavLst>
                                        <p:tav tm="0">
                                          <p:val>
                                            <p:fltVal val="0"/>
                                          </p:val>
                                        </p:tav>
                                        <p:tav tm="100000">
                                          <p:val>
                                            <p:strVal val="#ppt_h"/>
                                          </p:val>
                                        </p:tav>
                                      </p:tavLst>
                                    </p:anim>
                                  </p:childTnLst>
                                </p:cTn>
                              </p:par>
                              <p:par>
                                <p:cTn id="63" presetID="53" presetClass="entr" presetSubtype="16" fill="hold" grpId="0" nodeType="withEffect">
                                  <p:stCondLst>
                                    <p:cond delay="20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37">
                                            <p:txEl>
                                              <p:pRg st="0" end="0"/>
                                            </p:txEl>
                                          </p:spTgt>
                                        </p:tgtEl>
                                        <p:attrNameLst>
                                          <p:attrName>style.visibility</p:attrName>
                                        </p:attrNameLst>
                                      </p:cBhvr>
                                      <p:to>
                                        <p:strVal val="visible"/>
                                      </p:to>
                                    </p:set>
                                    <p:anim calcmode="lin" valueType="num">
                                      <p:cBhvr>
                                        <p:cTn id="70"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37">
                                            <p:txEl>
                                              <p:pRg st="0" end="0"/>
                                            </p:txEl>
                                          </p:spTgt>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38">
                                            <p:txEl>
                                              <p:pRg st="0" end="0"/>
                                            </p:txEl>
                                          </p:spTgt>
                                        </p:tgtEl>
                                        <p:attrNameLst>
                                          <p:attrName>style.visibility</p:attrName>
                                        </p:attrNameLst>
                                      </p:cBhvr>
                                      <p:to>
                                        <p:strVal val="visible"/>
                                      </p:to>
                                    </p:set>
                                    <p:anim calcmode="lin" valueType="num">
                                      <p:cBhvr>
                                        <p:cTn id="75"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77" dur="500"/>
                                        <p:tgtEl>
                                          <p:spTgt spid="38">
                                            <p:txEl>
                                              <p:pRg st="0" end="0"/>
                                            </p:txEl>
                                          </p:spTgt>
                                        </p:tgtEl>
                                      </p:cBhvr>
                                    </p:animEffect>
                                  </p:childTnLst>
                                </p:cTn>
                              </p:par>
                              <p:par>
                                <p:cTn id="78" presetID="23" presetClass="entr" presetSubtype="16" fill="hold" grpId="0" nodeType="withEffect">
                                  <p:stCondLst>
                                    <p:cond delay="200"/>
                                  </p:stCondLst>
                                  <p:childTnLst>
                                    <p:set>
                                      <p:cBhvr>
                                        <p:cTn id="79" dur="1" fill="hold">
                                          <p:stCondLst>
                                            <p:cond delay="0"/>
                                          </p:stCondLst>
                                        </p:cTn>
                                        <p:tgtEl>
                                          <p:spTgt spid="39">
                                            <p:txEl>
                                              <p:pRg st="0" end="0"/>
                                            </p:txEl>
                                          </p:spTgt>
                                        </p:tgtEl>
                                        <p:attrNameLst>
                                          <p:attrName>style.visibility</p:attrName>
                                        </p:attrNameLst>
                                      </p:cBhvr>
                                      <p:to>
                                        <p:strVal val="visible"/>
                                      </p:to>
                                    </p:set>
                                    <p:anim calcmode="lin" valueType="num">
                                      <p:cBhvr>
                                        <p:cTn id="80"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9">
                                            <p:txEl>
                                              <p:pRg st="0" end="0"/>
                                            </p:txEl>
                                          </p:spTgt>
                                        </p:tgtEl>
                                        <p:attrNameLst>
                                          <p:attrName>ppt_h</p:attrName>
                                        </p:attrNameLst>
                                      </p:cBhvr>
                                      <p:tavLst>
                                        <p:tav tm="0">
                                          <p:val>
                                            <p:fltVal val="0"/>
                                          </p:val>
                                        </p:tav>
                                        <p:tav tm="100000">
                                          <p:val>
                                            <p:strVal val="#ppt_h"/>
                                          </p:val>
                                        </p:tav>
                                      </p:tavLst>
                                    </p:anim>
                                  </p:childTnLst>
                                </p:cTn>
                              </p:par>
                              <p:par>
                                <p:cTn id="82" presetID="53" presetClass="entr" presetSubtype="16" fill="hold" grpId="0" nodeType="withEffect">
                                  <p:stCondLst>
                                    <p:cond delay="20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41">
                                            <p:txEl>
                                              <p:pRg st="0" end="0"/>
                                            </p:txEl>
                                          </p:spTgt>
                                        </p:tgtEl>
                                        <p:attrNameLst>
                                          <p:attrName>style.visibility</p:attrName>
                                        </p:attrNameLst>
                                      </p:cBhvr>
                                      <p:to>
                                        <p:strVal val="visible"/>
                                      </p:to>
                                    </p:set>
                                    <p:anim calcmode="lin" valueType="num">
                                      <p:cBhvr>
                                        <p:cTn id="89"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41">
                                            <p:txEl>
                                              <p:pRg st="0" end="0"/>
                                            </p:txEl>
                                          </p:spTgt>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42">
                                            <p:txEl>
                                              <p:pRg st="0" end="0"/>
                                            </p:txEl>
                                          </p:spTgt>
                                        </p:tgtEl>
                                        <p:attrNameLst>
                                          <p:attrName>style.visibility</p:attrName>
                                        </p:attrNameLst>
                                      </p:cBhvr>
                                      <p:to>
                                        <p:strVal val="visible"/>
                                      </p:to>
                                    </p:set>
                                    <p:anim calcmode="lin" valueType="num">
                                      <p:cBhvr>
                                        <p:cTn id="94"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42">
                                            <p:txEl>
                                              <p:pRg st="0" end="0"/>
                                            </p:txEl>
                                          </p:spTgt>
                                        </p:tgtEl>
                                      </p:cBhvr>
                                    </p:animEffect>
                                  </p:childTnLst>
                                </p:cTn>
                              </p:par>
                              <p:par>
                                <p:cTn id="97" presetID="23" presetClass="entr" presetSubtype="16" fill="hold" grpId="0" nodeType="withEffect">
                                  <p:stCondLst>
                                    <p:cond delay="200"/>
                                  </p:stCondLst>
                                  <p:childTnLst>
                                    <p:set>
                                      <p:cBhvr>
                                        <p:cTn id="98" dur="1" fill="hold">
                                          <p:stCondLst>
                                            <p:cond delay="0"/>
                                          </p:stCondLst>
                                        </p:cTn>
                                        <p:tgtEl>
                                          <p:spTgt spid="43">
                                            <p:txEl>
                                              <p:pRg st="0" end="0"/>
                                            </p:txEl>
                                          </p:spTgt>
                                        </p:tgtEl>
                                        <p:attrNameLst>
                                          <p:attrName>style.visibility</p:attrName>
                                        </p:attrNameLst>
                                      </p:cBhvr>
                                      <p:to>
                                        <p:strVal val="visible"/>
                                      </p:to>
                                    </p:set>
                                    <p:anim calcmode="lin" valueType="num">
                                      <p:cBhvr>
                                        <p:cTn id="99"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00" dur="500" fill="hold"/>
                                        <p:tgtEl>
                                          <p:spTgt spid="43">
                                            <p:txEl>
                                              <p:pRg st="0" end="0"/>
                                            </p:txEl>
                                          </p:spTgt>
                                        </p:tgtEl>
                                        <p:attrNameLst>
                                          <p:attrName>ppt_h</p:attrName>
                                        </p:attrNameLst>
                                      </p:cBhvr>
                                      <p:tavLst>
                                        <p:tav tm="0">
                                          <p:val>
                                            <p:fltVal val="0"/>
                                          </p:val>
                                        </p:tav>
                                        <p:tav tm="100000">
                                          <p:val>
                                            <p:strVal val="#ppt_h"/>
                                          </p:val>
                                        </p:tav>
                                      </p:tavLst>
                                    </p:anim>
                                  </p:childTnLst>
                                </p:cTn>
                              </p:par>
                              <p:par>
                                <p:cTn id="101" presetID="53" presetClass="entr" presetSubtype="16" fill="hold" grpId="0" nodeType="withEffect">
                                  <p:stCondLst>
                                    <p:cond delay="20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childTnLst>
                                </p:cTn>
                              </p:par>
                              <p:par>
                                <p:cTn id="106" presetID="53" presetClass="entr" presetSubtype="16" fill="hold" grpId="0" nodeType="withEffect">
                                  <p:stCondLst>
                                    <p:cond delay="200"/>
                                  </p:stCondLst>
                                  <p:childTnLst>
                                    <p:set>
                                      <p:cBhvr>
                                        <p:cTn id="107" dur="1" fill="hold">
                                          <p:stCondLst>
                                            <p:cond delay="0"/>
                                          </p:stCondLst>
                                        </p:cTn>
                                        <p:tgtEl>
                                          <p:spTgt spid="45">
                                            <p:txEl>
                                              <p:pRg st="0" end="0"/>
                                            </p:txEl>
                                          </p:spTgt>
                                        </p:tgtEl>
                                        <p:attrNameLst>
                                          <p:attrName>style.visibility</p:attrName>
                                        </p:attrNameLst>
                                      </p:cBhvr>
                                      <p:to>
                                        <p:strVal val="visible"/>
                                      </p:to>
                                    </p:set>
                                    <p:anim calcmode="lin" valueType="num">
                                      <p:cBhvr>
                                        <p:cTn id="108"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09"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10" dur="500"/>
                                        <p:tgtEl>
                                          <p:spTgt spid="45">
                                            <p:txEl>
                                              <p:pRg st="0" end="0"/>
                                            </p:txEl>
                                          </p:spTgt>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46">
                                            <p:txEl>
                                              <p:pRg st="0" end="0"/>
                                            </p:txEl>
                                          </p:spTgt>
                                        </p:tgtEl>
                                        <p:attrNameLst>
                                          <p:attrName>style.visibility</p:attrName>
                                        </p:attrNameLst>
                                      </p:cBhvr>
                                      <p:to>
                                        <p:strVal val="visible"/>
                                      </p:to>
                                    </p:set>
                                    <p:anim calcmode="lin" valueType="num">
                                      <p:cBhvr>
                                        <p:cTn id="113"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14"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115" dur="500"/>
                                        <p:tgtEl>
                                          <p:spTgt spid="46">
                                            <p:txEl>
                                              <p:pRg st="0" end="0"/>
                                            </p:txEl>
                                          </p:spTgt>
                                        </p:tgtEl>
                                      </p:cBhvr>
                                    </p:animEffect>
                                  </p:childTnLst>
                                </p:cTn>
                              </p:par>
                              <p:par>
                                <p:cTn id="116" presetID="23" presetClass="entr" presetSubtype="16" fill="hold" grpId="0" nodeType="withEffect">
                                  <p:stCondLst>
                                    <p:cond delay="200"/>
                                  </p:stCondLst>
                                  <p:childTnLst>
                                    <p:set>
                                      <p:cBhvr>
                                        <p:cTn id="117" dur="1" fill="hold">
                                          <p:stCondLst>
                                            <p:cond delay="0"/>
                                          </p:stCondLst>
                                        </p:cTn>
                                        <p:tgtEl>
                                          <p:spTgt spid="47">
                                            <p:txEl>
                                              <p:pRg st="0" end="0"/>
                                            </p:txEl>
                                          </p:spTgt>
                                        </p:tgtEl>
                                        <p:attrNameLst>
                                          <p:attrName>style.visibility</p:attrName>
                                        </p:attrNameLst>
                                      </p:cBhvr>
                                      <p:to>
                                        <p:strVal val="visible"/>
                                      </p:to>
                                    </p:set>
                                    <p:anim calcmode="lin" valueType="num">
                                      <p:cBhvr>
                                        <p:cTn id="118"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19" dur="500" fill="hold"/>
                                        <p:tgtEl>
                                          <p:spTgt spid="47">
                                            <p:txEl>
                                              <p:pRg st="0" end="0"/>
                                            </p:txEl>
                                          </p:spTgt>
                                        </p:tgtEl>
                                        <p:attrNameLst>
                                          <p:attrName>ppt_h</p:attrName>
                                        </p:attrNameLst>
                                      </p:cBhvr>
                                      <p:tavLst>
                                        <p:tav tm="0">
                                          <p:val>
                                            <p:fltVal val="0"/>
                                          </p:val>
                                        </p:tav>
                                        <p:tav tm="100000">
                                          <p:val>
                                            <p:strVal val="#ppt_h"/>
                                          </p:val>
                                        </p:tav>
                                      </p:tavLst>
                                    </p:anim>
                                  </p:childTnLst>
                                </p:cTn>
                              </p:par>
                              <p:par>
                                <p:cTn id="120" presetID="53" presetClass="entr" presetSubtype="16" fill="hold" grpId="0" nodeType="withEffect">
                                  <p:stCondLst>
                                    <p:cond delay="200"/>
                                  </p:stCondLst>
                                  <p:childTnLst>
                                    <p:set>
                                      <p:cBhvr>
                                        <p:cTn id="121" dur="1" fill="hold">
                                          <p:stCondLst>
                                            <p:cond delay="0"/>
                                          </p:stCondLst>
                                        </p:cTn>
                                        <p:tgtEl>
                                          <p:spTgt spid="48"/>
                                        </p:tgtEl>
                                        <p:attrNameLst>
                                          <p:attrName>style.visibility</p:attrName>
                                        </p:attrNameLst>
                                      </p:cBhvr>
                                      <p:to>
                                        <p:strVal val="visible"/>
                                      </p:to>
                                    </p:set>
                                    <p:anim calcmode="lin" valueType="num">
                                      <p:cBhvr>
                                        <p:cTn id="122" dur="500" fill="hold"/>
                                        <p:tgtEl>
                                          <p:spTgt spid="48"/>
                                        </p:tgtEl>
                                        <p:attrNameLst>
                                          <p:attrName>ppt_w</p:attrName>
                                        </p:attrNameLst>
                                      </p:cBhvr>
                                      <p:tavLst>
                                        <p:tav tm="0">
                                          <p:val>
                                            <p:fltVal val="0"/>
                                          </p:val>
                                        </p:tav>
                                        <p:tav tm="100000">
                                          <p:val>
                                            <p:strVal val="#ppt_w"/>
                                          </p:val>
                                        </p:tav>
                                      </p:tavLst>
                                    </p:anim>
                                    <p:anim calcmode="lin" valueType="num">
                                      <p:cBhvr>
                                        <p:cTn id="123" dur="500" fill="hold"/>
                                        <p:tgtEl>
                                          <p:spTgt spid="48"/>
                                        </p:tgtEl>
                                        <p:attrNameLst>
                                          <p:attrName>ppt_h</p:attrName>
                                        </p:attrNameLst>
                                      </p:cBhvr>
                                      <p:tavLst>
                                        <p:tav tm="0">
                                          <p:val>
                                            <p:fltVal val="0"/>
                                          </p:val>
                                        </p:tav>
                                        <p:tav tm="100000">
                                          <p:val>
                                            <p:strVal val="#ppt_h"/>
                                          </p:val>
                                        </p:tav>
                                      </p:tavLst>
                                    </p:anim>
                                    <p:animEffect transition="in" filter="fade">
                                      <p:cBhvr>
                                        <p:cTn id="124" dur="500"/>
                                        <p:tgtEl>
                                          <p:spTgt spid="48"/>
                                        </p:tgtEl>
                                      </p:cBhvr>
                                    </p:animEffect>
                                  </p:childTnLst>
                                </p:cTn>
                              </p:par>
                              <p:par>
                                <p:cTn id="125" presetID="53" presetClass="entr" presetSubtype="16" fill="hold" grpId="0" nodeType="withEffect">
                                  <p:stCondLst>
                                    <p:cond delay="200"/>
                                  </p:stCondLst>
                                  <p:childTnLst>
                                    <p:set>
                                      <p:cBhvr>
                                        <p:cTn id="126" dur="1" fill="hold">
                                          <p:stCondLst>
                                            <p:cond delay="0"/>
                                          </p:stCondLst>
                                        </p:cTn>
                                        <p:tgtEl>
                                          <p:spTgt spid="49">
                                            <p:txEl>
                                              <p:pRg st="0" end="0"/>
                                            </p:txEl>
                                          </p:spTgt>
                                        </p:tgtEl>
                                        <p:attrNameLst>
                                          <p:attrName>style.visibility</p:attrName>
                                        </p:attrNameLst>
                                      </p:cBhvr>
                                      <p:to>
                                        <p:strVal val="visible"/>
                                      </p:to>
                                    </p:set>
                                    <p:anim calcmode="lin" valueType="num">
                                      <p:cBhvr>
                                        <p:cTn id="127"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autoUpdateAnimBg="0"/>
      <p:bldP spid="74" grpId="0" animBg="1" autoUpdateAnimBg="0"/>
      <p:bldP spid="76" grpId="0" autoUpdateAnimBg="0"/>
      <p:bldP spid="79" grpId="0" autoUpdateAnimBg="0"/>
      <p:bldP spid="85" grpId="0" animBg="1"/>
      <p:bldP spid="86" grpId="0" animBg="1"/>
      <p:bldP spid="34" grpId="0" build="p">
        <p:tmplLst>
          <p:tmpl lvl="1">
            <p:tnLst>
              <p:par>
                <p:cTn presetID="5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23" presetClass="entr" presetSubtype="16"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childTnLst>
                </p:cTn>
              </p:par>
            </p:tnLst>
          </p:tmpl>
        </p:tmplLst>
      </p:bldP>
      <p:bldP spid="36" grpId="0" animBg="1"/>
      <p:bldP spid="37" grpId="0" build="p">
        <p:tmplLst>
          <p:tmpl lvl="1">
            <p:tnLst>
              <p:par>
                <p:cTn presetID="53" presetClass="entr" presetSubtype="16"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23" presetClass="entr" presetSubtype="16"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childTnLst>
                </p:cTn>
              </p:par>
            </p:tnLst>
          </p:tmpl>
        </p:tmplLst>
      </p:bldP>
      <p:bldP spid="40" grpId="0" animBg="1"/>
      <p:bldP spid="41" grpId="0" build="p">
        <p:tmplLst>
          <p:tmpl lvl="1">
            <p:tnLst>
              <p:par>
                <p:cTn presetID="53" presetClass="entr" presetSubtype="16"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23" presetClass="entr" presetSubtype="16"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childTnLst>
                </p:cTn>
              </p:par>
            </p:tnLst>
          </p:tmpl>
        </p:tmplLst>
      </p:bldP>
      <p:bldP spid="44" grpId="0" animBg="1"/>
      <p:bldP spid="45" grpId="0" build="p">
        <p:tmplLst>
          <p:tmpl lvl="1">
            <p:tnLst>
              <p:par>
                <p:cTn presetID="5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build="p">
        <p:tmplLst>
          <p:tmpl lvl="1">
            <p:tnLst>
              <p:par>
                <p:cTn presetID="53" presetClass="entr" presetSubtype="16"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Effect transition="in" filter="fade">
                      <p:cBhvr>
                        <p:cTn dur="500"/>
                        <p:tgtEl>
                          <p:spTgt spid="46"/>
                        </p:tgtEl>
                      </p:cBhvr>
                    </p:animEffect>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animBg="1"/>
      <p:bldP spid="49" grpId="0" build="p">
        <p:tmplLst>
          <p:tmpl lvl="1">
            <p:tnLst>
              <p:par>
                <p:cTn presetID="5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Effect transition="in" filter="fade">
                      <p:cBhvr>
                        <p:cTn dur="500"/>
                        <p:tgtEl>
                          <p:spTgt spid="49"/>
                        </p:tgtEl>
                      </p:cBhvr>
                    </p:animEffect>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3840761" y="484312"/>
            <a:ext cx="1596883" cy="2549908"/>
            <a:chOff x="3719964" y="785576"/>
            <a:chExt cx="1632799" cy="2709834"/>
          </a:xfrm>
          <a:scene3d>
            <a:camera prst="orthographicFront">
              <a:rot lat="0" lon="0" rev="0"/>
            </a:camera>
            <a:lightRig rig="glow" dir="t">
              <a:rot lat="0" lon="0" rev="4800000"/>
            </a:lightRig>
          </a:scene3d>
        </p:grpSpPr>
        <p:sp>
          <p:nvSpPr>
            <p:cNvPr id="32" name="Freeform 5"/>
            <p:cNvSpPr/>
            <p:nvPr/>
          </p:nvSpPr>
          <p:spPr bwMode="gray">
            <a:xfrm>
              <a:off x="3719964" y="785576"/>
              <a:ext cx="1632799" cy="2709834"/>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3175" cap="flat" cmpd="sng" algn="ctr">
              <a:noFill/>
              <a:prstDash val="solid"/>
            </a:ln>
            <a:effectLst/>
            <a:sp3d prstMaterial="matte">
              <a:bevelT w="0" h="0"/>
            </a:sp3d>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9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33" name="TextBox 20"/>
            <p:cNvSpPr txBox="1"/>
            <p:nvPr/>
          </p:nvSpPr>
          <p:spPr bwMode="auto">
            <a:xfrm>
              <a:off x="3975549" y="1507134"/>
              <a:ext cx="1235113" cy="762453"/>
            </a:xfrm>
            <a:prstGeom prst="rect">
              <a:avLst/>
            </a:prstGeom>
            <a:noFill/>
            <a:ln>
              <a:noFill/>
            </a:ln>
            <a:effectLst>
              <a:outerShdw blurRad="190500" dist="228600" dir="2700000" algn="ctr">
                <a:srgbClr val="000000">
                  <a:alpha val="30000"/>
                </a:srgbClr>
              </a:outerShdw>
            </a:effectLst>
            <a:sp3d prstMaterial="matte">
              <a:bevelT w="127000" h="63500"/>
            </a:sp3d>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3" name="组合 33"/>
          <p:cNvGrpSpPr/>
          <p:nvPr/>
        </p:nvGrpSpPr>
        <p:grpSpPr>
          <a:xfrm>
            <a:off x="3840761" y="2481465"/>
            <a:ext cx="1520841" cy="2466078"/>
            <a:chOff x="3719964" y="3451677"/>
            <a:chExt cx="1555047" cy="2620747"/>
          </a:xfrm>
        </p:grpSpPr>
        <p:sp>
          <p:nvSpPr>
            <p:cNvPr id="35" name="Freeform 8"/>
            <p:cNvSpPr/>
            <p:nvPr/>
          </p:nvSpPr>
          <p:spPr bwMode="gray">
            <a:xfrm>
              <a:off x="3719964" y="3451677"/>
              <a:ext cx="1555047" cy="2620747"/>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40 h 2346"/>
                <a:gd name="T20" fmla="*/ 806 w 1470"/>
                <a:gd name="T21" fmla="*/ 2291 h 2346"/>
                <a:gd name="T22" fmla="*/ 763 w 1470"/>
                <a:gd name="T23" fmla="*/ 2326 h 2346"/>
                <a:gd name="T24" fmla="*/ 739 w 1470"/>
                <a:gd name="T25" fmla="*/ 2343 h 2346"/>
                <a:gd name="T26" fmla="*/ 732 w 1470"/>
                <a:gd name="T27" fmla="*/ 2343 h 2346"/>
                <a:gd name="T28" fmla="*/ 709 w 1470"/>
                <a:gd name="T29" fmla="*/ 2326 h 2346"/>
                <a:gd name="T30" fmla="*/ 665 w 1470"/>
                <a:gd name="T31" fmla="*/ 2291 h 2346"/>
                <a:gd name="T32" fmla="*/ 604 w 1470"/>
                <a:gd name="T33" fmla="*/ 2240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9 h 2346"/>
                <a:gd name="T54" fmla="*/ 27 w 1470"/>
                <a:gd name="T55" fmla="*/ 954 h 2346"/>
                <a:gd name="T56" fmla="*/ 71 w 1470"/>
                <a:gd name="T57" fmla="*/ 816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1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1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6 h 2346"/>
                <a:gd name="T100" fmla="*/ 1444 w 1470"/>
                <a:gd name="T101" fmla="*/ 954 h 2346"/>
                <a:gd name="T102" fmla="*/ 1467 w 1470"/>
                <a:gd name="T103" fmla="*/ 1099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5"/>
                  </a:lnTo>
                  <a:lnTo>
                    <a:pt x="1267" y="1784"/>
                  </a:lnTo>
                  <a:lnTo>
                    <a:pt x="1228" y="1843"/>
                  </a:lnTo>
                  <a:lnTo>
                    <a:pt x="1187" y="1898"/>
                  </a:lnTo>
                  <a:lnTo>
                    <a:pt x="1145" y="1952"/>
                  </a:lnTo>
                  <a:lnTo>
                    <a:pt x="1102" y="2002"/>
                  </a:lnTo>
                  <a:lnTo>
                    <a:pt x="1060" y="2050"/>
                  </a:lnTo>
                  <a:lnTo>
                    <a:pt x="1019" y="2094"/>
                  </a:lnTo>
                  <a:lnTo>
                    <a:pt x="978" y="2135"/>
                  </a:lnTo>
                  <a:lnTo>
                    <a:pt x="939" y="2174"/>
                  </a:lnTo>
                  <a:lnTo>
                    <a:pt x="901" y="2207"/>
                  </a:lnTo>
                  <a:lnTo>
                    <a:pt x="866" y="2240"/>
                  </a:lnTo>
                  <a:lnTo>
                    <a:pt x="835" y="2266"/>
                  </a:lnTo>
                  <a:lnTo>
                    <a:pt x="806" y="2291"/>
                  </a:lnTo>
                  <a:lnTo>
                    <a:pt x="783" y="2310"/>
                  </a:lnTo>
                  <a:lnTo>
                    <a:pt x="763" y="2326"/>
                  </a:lnTo>
                  <a:lnTo>
                    <a:pt x="748" y="2336"/>
                  </a:lnTo>
                  <a:lnTo>
                    <a:pt x="739" y="2343"/>
                  </a:lnTo>
                  <a:lnTo>
                    <a:pt x="735" y="2346"/>
                  </a:lnTo>
                  <a:lnTo>
                    <a:pt x="732" y="2343"/>
                  </a:lnTo>
                  <a:lnTo>
                    <a:pt x="723" y="2336"/>
                  </a:lnTo>
                  <a:lnTo>
                    <a:pt x="709" y="2326"/>
                  </a:lnTo>
                  <a:lnTo>
                    <a:pt x="688" y="2310"/>
                  </a:lnTo>
                  <a:lnTo>
                    <a:pt x="665" y="2291"/>
                  </a:lnTo>
                  <a:lnTo>
                    <a:pt x="636" y="2266"/>
                  </a:lnTo>
                  <a:lnTo>
                    <a:pt x="604" y="2240"/>
                  </a:lnTo>
                  <a:lnTo>
                    <a:pt x="570" y="2207"/>
                  </a:lnTo>
                  <a:lnTo>
                    <a:pt x="532" y="2174"/>
                  </a:lnTo>
                  <a:lnTo>
                    <a:pt x="493" y="2135"/>
                  </a:lnTo>
                  <a:lnTo>
                    <a:pt x="452" y="2094"/>
                  </a:lnTo>
                  <a:lnTo>
                    <a:pt x="410" y="2050"/>
                  </a:lnTo>
                  <a:lnTo>
                    <a:pt x="367" y="2002"/>
                  </a:lnTo>
                  <a:lnTo>
                    <a:pt x="325" y="1952"/>
                  </a:lnTo>
                  <a:lnTo>
                    <a:pt x="284" y="1898"/>
                  </a:lnTo>
                  <a:lnTo>
                    <a:pt x="243" y="1843"/>
                  </a:lnTo>
                  <a:lnTo>
                    <a:pt x="204" y="1784"/>
                  </a:lnTo>
                  <a:lnTo>
                    <a:pt x="166" y="1725"/>
                  </a:lnTo>
                  <a:lnTo>
                    <a:pt x="131" y="1662"/>
                  </a:lnTo>
                  <a:lnTo>
                    <a:pt x="100" y="1596"/>
                  </a:lnTo>
                  <a:lnTo>
                    <a:pt x="71" y="1529"/>
                  </a:lnTo>
                  <a:lnTo>
                    <a:pt x="48" y="1462"/>
                  </a:lnTo>
                  <a:lnTo>
                    <a:pt x="27" y="1390"/>
                  </a:lnTo>
                  <a:lnTo>
                    <a:pt x="13" y="1319"/>
                  </a:lnTo>
                  <a:lnTo>
                    <a:pt x="4" y="1246"/>
                  </a:lnTo>
                  <a:lnTo>
                    <a:pt x="0" y="1173"/>
                  </a:lnTo>
                  <a:lnTo>
                    <a:pt x="4" y="1099"/>
                  </a:lnTo>
                  <a:lnTo>
                    <a:pt x="13" y="1026"/>
                  </a:lnTo>
                  <a:lnTo>
                    <a:pt x="27" y="954"/>
                  </a:lnTo>
                  <a:lnTo>
                    <a:pt x="48" y="884"/>
                  </a:lnTo>
                  <a:lnTo>
                    <a:pt x="71" y="816"/>
                  </a:lnTo>
                  <a:lnTo>
                    <a:pt x="100" y="748"/>
                  </a:lnTo>
                  <a:lnTo>
                    <a:pt x="131" y="684"/>
                  </a:lnTo>
                  <a:lnTo>
                    <a:pt x="166" y="621"/>
                  </a:lnTo>
                  <a:lnTo>
                    <a:pt x="204" y="560"/>
                  </a:lnTo>
                  <a:lnTo>
                    <a:pt x="243" y="502"/>
                  </a:lnTo>
                  <a:lnTo>
                    <a:pt x="284" y="446"/>
                  </a:lnTo>
                  <a:lnTo>
                    <a:pt x="325" y="394"/>
                  </a:lnTo>
                  <a:lnTo>
                    <a:pt x="367" y="343"/>
                  </a:lnTo>
                  <a:lnTo>
                    <a:pt x="410" y="295"/>
                  </a:lnTo>
                  <a:lnTo>
                    <a:pt x="452" y="251"/>
                  </a:lnTo>
                  <a:lnTo>
                    <a:pt x="493" y="210"/>
                  </a:lnTo>
                  <a:lnTo>
                    <a:pt x="532" y="171"/>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1"/>
                  </a:lnTo>
                  <a:lnTo>
                    <a:pt x="978" y="210"/>
                  </a:lnTo>
                  <a:lnTo>
                    <a:pt x="1019" y="251"/>
                  </a:lnTo>
                  <a:lnTo>
                    <a:pt x="1060" y="295"/>
                  </a:lnTo>
                  <a:lnTo>
                    <a:pt x="1102" y="343"/>
                  </a:lnTo>
                  <a:lnTo>
                    <a:pt x="1145" y="394"/>
                  </a:lnTo>
                  <a:lnTo>
                    <a:pt x="1187" y="446"/>
                  </a:lnTo>
                  <a:lnTo>
                    <a:pt x="1228" y="502"/>
                  </a:lnTo>
                  <a:lnTo>
                    <a:pt x="1267" y="560"/>
                  </a:lnTo>
                  <a:lnTo>
                    <a:pt x="1305" y="621"/>
                  </a:lnTo>
                  <a:lnTo>
                    <a:pt x="1339" y="684"/>
                  </a:lnTo>
                  <a:lnTo>
                    <a:pt x="1371" y="748"/>
                  </a:lnTo>
                  <a:lnTo>
                    <a:pt x="1400" y="816"/>
                  </a:lnTo>
                  <a:lnTo>
                    <a:pt x="1423" y="884"/>
                  </a:lnTo>
                  <a:lnTo>
                    <a:pt x="1444" y="954"/>
                  </a:lnTo>
                  <a:lnTo>
                    <a:pt x="1458" y="1026"/>
                  </a:lnTo>
                  <a:lnTo>
                    <a:pt x="1467" y="1099"/>
                  </a:lnTo>
                  <a:lnTo>
                    <a:pt x="1470" y="1173"/>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9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36" name="TextBox 20"/>
            <p:cNvSpPr txBox="1"/>
            <p:nvPr/>
          </p:nvSpPr>
          <p:spPr bwMode="auto">
            <a:xfrm>
              <a:off x="3975549" y="4762051"/>
              <a:ext cx="1235113" cy="73576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4" name="组合 36"/>
          <p:cNvGrpSpPr/>
          <p:nvPr/>
        </p:nvGrpSpPr>
        <p:grpSpPr>
          <a:xfrm>
            <a:off x="4456377" y="1370898"/>
            <a:ext cx="2743915" cy="1452959"/>
            <a:chOff x="4341983" y="2107288"/>
            <a:chExt cx="2799084" cy="1477207"/>
          </a:xfrm>
          <a:solidFill>
            <a:schemeClr val="accent2"/>
          </a:solidFill>
          <a:scene3d>
            <a:camera prst="orthographicFront">
              <a:rot lat="0" lon="0" rev="0"/>
            </a:camera>
            <a:lightRig rig="glow" dir="t">
              <a:rot lat="0" lon="0" rev="4800000"/>
            </a:lightRig>
          </a:scene3d>
        </p:grpSpPr>
        <p:sp>
          <p:nvSpPr>
            <p:cNvPr id="38" name="Freeform 10"/>
            <p:cNvSpPr/>
            <p:nvPr/>
          </p:nvSpPr>
          <p:spPr bwMode="gray">
            <a:xfrm rot="21131375">
              <a:off x="4341983" y="2107288"/>
              <a:ext cx="2799084" cy="1477207"/>
            </a:xfrm>
            <a:custGeom>
              <a:avLst/>
              <a:gdLst>
                <a:gd name="T0" fmla="*/ 716 w 2032"/>
                <a:gd name="T1" fmla="*/ 96 h 1536"/>
                <a:gd name="T2" fmla="*/ 859 w 2032"/>
                <a:gd name="T3" fmla="*/ 43 h 1536"/>
                <a:gd name="T4" fmla="*/ 1008 w 2032"/>
                <a:gd name="T5" fmla="*/ 11 h 1536"/>
                <a:gd name="T6" fmla="*/ 1157 w 2032"/>
                <a:gd name="T7" fmla="*/ 0 h 1536"/>
                <a:gd name="T8" fmla="*/ 1305 w 2032"/>
                <a:gd name="T9" fmla="*/ 3 h 1536"/>
                <a:gd name="T10" fmla="*/ 1448 w 2032"/>
                <a:gd name="T11" fmla="*/ 17 h 1536"/>
                <a:gd name="T12" fmla="*/ 1582 w 2032"/>
                <a:gd name="T13" fmla="*/ 42 h 1536"/>
                <a:gd name="T14" fmla="*/ 1706 w 2032"/>
                <a:gd name="T15" fmla="*/ 70 h 1536"/>
                <a:gd name="T16" fmla="*/ 1814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1 w 2032"/>
                <a:gd name="T29" fmla="*/ 249 h 1536"/>
                <a:gd name="T30" fmla="*/ 2008 w 2032"/>
                <a:gd name="T31" fmla="*/ 327 h 1536"/>
                <a:gd name="T32" fmla="*/ 1988 w 2032"/>
                <a:gd name="T33" fmla="*/ 427 h 1536"/>
                <a:gd name="T34" fmla="*/ 1957 w 2032"/>
                <a:gd name="T35" fmla="*/ 542 h 1536"/>
                <a:gd name="T36" fmla="*/ 1918 w 2032"/>
                <a:gd name="T37" fmla="*/ 672 h 1536"/>
                <a:gd name="T38" fmla="*/ 1865 w 2032"/>
                <a:gd name="T39" fmla="*/ 807 h 1536"/>
                <a:gd name="T40" fmla="*/ 1801 w 2032"/>
                <a:gd name="T41" fmla="*/ 944 h 1536"/>
                <a:gd name="T42" fmla="*/ 1721 w 2032"/>
                <a:gd name="T43" fmla="*/ 1076 h 1536"/>
                <a:gd name="T44" fmla="*/ 1626 w 2032"/>
                <a:gd name="T45" fmla="*/ 1202 h 1536"/>
                <a:gd name="T46" fmla="*/ 1514 w 2032"/>
                <a:gd name="T47" fmla="*/ 1313 h 1536"/>
                <a:gd name="T48" fmla="*/ 1383 w 2032"/>
                <a:gd name="T49" fmla="*/ 1405 h 1536"/>
                <a:gd name="T50" fmla="*/ 1244 w 2032"/>
                <a:gd name="T51" fmla="*/ 1469 h 1536"/>
                <a:gd name="T52" fmla="*/ 1098 w 2032"/>
                <a:gd name="T53" fmla="*/ 1511 h 1536"/>
                <a:gd name="T54" fmla="*/ 949 w 2032"/>
                <a:gd name="T55" fmla="*/ 1532 h 1536"/>
                <a:gd name="T56" fmla="*/ 801 w 2032"/>
                <a:gd name="T57" fmla="*/ 1536 h 1536"/>
                <a:gd name="T58" fmla="*/ 653 w 2032"/>
                <a:gd name="T59" fmla="*/ 1527 h 1536"/>
                <a:gd name="T60" fmla="*/ 515 w 2032"/>
                <a:gd name="T61" fmla="*/ 1507 h 1536"/>
                <a:gd name="T62" fmla="*/ 385 w 2032"/>
                <a:gd name="T63" fmla="*/ 1481 h 1536"/>
                <a:gd name="T64" fmla="*/ 270 w 2032"/>
                <a:gd name="T65" fmla="*/ 1450 h 1536"/>
                <a:gd name="T66" fmla="*/ 169 w 2032"/>
                <a:gd name="T67" fmla="*/ 1419 h 1536"/>
                <a:gd name="T68" fmla="*/ 90 w 2032"/>
                <a:gd name="T69" fmla="*/ 1390 h 1536"/>
                <a:gd name="T70" fmla="*/ 33 w 2032"/>
                <a:gd name="T71" fmla="*/ 1368 h 1536"/>
                <a:gd name="T72" fmla="*/ 4 w 2032"/>
                <a:gd name="T73" fmla="*/ 1357 h 1536"/>
                <a:gd name="T74" fmla="*/ 0 w 2032"/>
                <a:gd name="T75" fmla="*/ 1349 h 1536"/>
                <a:gd name="T76" fmla="*/ 4 w 2032"/>
                <a:gd name="T77" fmla="*/ 1316 h 1536"/>
                <a:gd name="T78" fmla="*/ 14 w 2032"/>
                <a:gd name="T79" fmla="*/ 1250 h 1536"/>
                <a:gd name="T80" fmla="*/ 32 w 2032"/>
                <a:gd name="T81" fmla="*/ 1161 h 1536"/>
                <a:gd name="T82" fmla="*/ 57 w 2032"/>
                <a:gd name="T83" fmla="*/ 1053 h 1536"/>
                <a:gd name="T84" fmla="*/ 92 w 2032"/>
                <a:gd name="T85" fmla="*/ 929 h 1536"/>
                <a:gd name="T86" fmla="*/ 138 w 2032"/>
                <a:gd name="T87" fmla="*/ 798 h 1536"/>
                <a:gd name="T88" fmla="*/ 197 w 2032"/>
                <a:gd name="T89" fmla="*/ 661 h 1536"/>
                <a:gd name="T90" fmla="*/ 268 w 2032"/>
                <a:gd name="T91" fmla="*/ 525 h 1536"/>
                <a:gd name="T92" fmla="*/ 356 w 2032"/>
                <a:gd name="T93" fmla="*/ 395 h 1536"/>
                <a:gd name="T94" fmla="*/ 459 w 2032"/>
                <a:gd name="T95" fmla="*/ 277 h 1536"/>
                <a:gd name="T96" fmla="*/ 580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7" y="131"/>
                  </a:moveTo>
                  <a:lnTo>
                    <a:pt x="716" y="96"/>
                  </a:lnTo>
                  <a:lnTo>
                    <a:pt x="787" y="67"/>
                  </a:lnTo>
                  <a:lnTo>
                    <a:pt x="859" y="43"/>
                  </a:lnTo>
                  <a:lnTo>
                    <a:pt x="933" y="25"/>
                  </a:lnTo>
                  <a:lnTo>
                    <a:pt x="1008" y="11"/>
                  </a:lnTo>
                  <a:lnTo>
                    <a:pt x="1082" y="4"/>
                  </a:lnTo>
                  <a:lnTo>
                    <a:pt x="1157" y="0"/>
                  </a:lnTo>
                  <a:lnTo>
                    <a:pt x="1231" y="0"/>
                  </a:lnTo>
                  <a:lnTo>
                    <a:pt x="1305" y="3"/>
                  </a:lnTo>
                  <a:lnTo>
                    <a:pt x="1377" y="8"/>
                  </a:lnTo>
                  <a:lnTo>
                    <a:pt x="1448" y="17"/>
                  </a:lnTo>
                  <a:lnTo>
                    <a:pt x="1517" y="29"/>
                  </a:lnTo>
                  <a:lnTo>
                    <a:pt x="1582" y="42"/>
                  </a:lnTo>
                  <a:lnTo>
                    <a:pt x="1647" y="55"/>
                  </a:lnTo>
                  <a:lnTo>
                    <a:pt x="1706" y="70"/>
                  </a:lnTo>
                  <a:lnTo>
                    <a:pt x="1762" y="86"/>
                  </a:lnTo>
                  <a:lnTo>
                    <a:pt x="1814" y="102"/>
                  </a:lnTo>
                  <a:lnTo>
                    <a:pt x="1861" y="116"/>
                  </a:lnTo>
                  <a:lnTo>
                    <a:pt x="1905" y="131"/>
                  </a:lnTo>
                  <a:lnTo>
                    <a:pt x="1941" y="146"/>
                  </a:lnTo>
                  <a:lnTo>
                    <a:pt x="1972" y="157"/>
                  </a:lnTo>
                  <a:lnTo>
                    <a:pt x="1998" y="167"/>
                  </a:lnTo>
                  <a:lnTo>
                    <a:pt x="2016" y="175"/>
                  </a:lnTo>
                  <a:lnTo>
                    <a:pt x="2027" y="179"/>
                  </a:lnTo>
                  <a:lnTo>
                    <a:pt x="2032" y="182"/>
                  </a:lnTo>
                  <a:lnTo>
                    <a:pt x="2030" y="186"/>
                  </a:lnTo>
                  <a:lnTo>
                    <a:pt x="2029" y="200"/>
                  </a:lnTo>
                  <a:lnTo>
                    <a:pt x="2026" y="220"/>
                  </a:lnTo>
                  <a:lnTo>
                    <a:pt x="2021" y="249"/>
                  </a:lnTo>
                  <a:lnTo>
                    <a:pt x="2017" y="286"/>
                  </a:lnTo>
                  <a:lnTo>
                    <a:pt x="2008" y="327"/>
                  </a:lnTo>
                  <a:lnTo>
                    <a:pt x="2000" y="375"/>
                  </a:lnTo>
                  <a:lnTo>
                    <a:pt x="1988" y="427"/>
                  </a:lnTo>
                  <a:lnTo>
                    <a:pt x="1975" y="483"/>
                  </a:lnTo>
                  <a:lnTo>
                    <a:pt x="1957" y="542"/>
                  </a:lnTo>
                  <a:lnTo>
                    <a:pt x="1940" y="607"/>
                  </a:lnTo>
                  <a:lnTo>
                    <a:pt x="1918" y="672"/>
                  </a:lnTo>
                  <a:lnTo>
                    <a:pt x="1893" y="738"/>
                  </a:lnTo>
                  <a:lnTo>
                    <a:pt x="1865" y="807"/>
                  </a:lnTo>
                  <a:lnTo>
                    <a:pt x="1835" y="875"/>
                  </a:lnTo>
                  <a:lnTo>
                    <a:pt x="1801" y="944"/>
                  </a:lnTo>
                  <a:lnTo>
                    <a:pt x="1763" y="1011"/>
                  </a:lnTo>
                  <a:lnTo>
                    <a:pt x="1721" y="1076"/>
                  </a:lnTo>
                  <a:lnTo>
                    <a:pt x="1676" y="1141"/>
                  </a:lnTo>
                  <a:lnTo>
                    <a:pt x="1626" y="1202"/>
                  </a:lnTo>
                  <a:lnTo>
                    <a:pt x="1572" y="1259"/>
                  </a:lnTo>
                  <a:lnTo>
                    <a:pt x="1514" y="1313"/>
                  </a:lnTo>
                  <a:lnTo>
                    <a:pt x="1451" y="1361"/>
                  </a:lnTo>
                  <a:lnTo>
                    <a:pt x="1383" y="1405"/>
                  </a:lnTo>
                  <a:lnTo>
                    <a:pt x="1314" y="1440"/>
                  </a:lnTo>
                  <a:lnTo>
                    <a:pt x="1244" y="1469"/>
                  </a:lnTo>
                  <a:lnTo>
                    <a:pt x="1173" y="1494"/>
                  </a:lnTo>
                  <a:lnTo>
                    <a:pt x="1098" y="1511"/>
                  </a:lnTo>
                  <a:lnTo>
                    <a:pt x="1024" y="1524"/>
                  </a:lnTo>
                  <a:lnTo>
                    <a:pt x="949" y="1532"/>
                  </a:lnTo>
                  <a:lnTo>
                    <a:pt x="875" y="1536"/>
                  </a:lnTo>
                  <a:lnTo>
                    <a:pt x="801" y="1536"/>
                  </a:lnTo>
                  <a:lnTo>
                    <a:pt x="726" y="1533"/>
                  </a:lnTo>
                  <a:lnTo>
                    <a:pt x="653" y="1527"/>
                  </a:lnTo>
                  <a:lnTo>
                    <a:pt x="583" y="1519"/>
                  </a:lnTo>
                  <a:lnTo>
                    <a:pt x="515" y="1507"/>
                  </a:lnTo>
                  <a:lnTo>
                    <a:pt x="449" y="1495"/>
                  </a:lnTo>
                  <a:lnTo>
                    <a:pt x="385" y="1481"/>
                  </a:lnTo>
                  <a:lnTo>
                    <a:pt x="325" y="1466"/>
                  </a:lnTo>
                  <a:lnTo>
                    <a:pt x="270" y="1450"/>
                  </a:lnTo>
                  <a:lnTo>
                    <a:pt x="217" y="1434"/>
                  </a:lnTo>
                  <a:lnTo>
                    <a:pt x="169" y="1419"/>
                  </a:lnTo>
                  <a:lnTo>
                    <a:pt x="127" y="1405"/>
                  </a:lnTo>
                  <a:lnTo>
                    <a:pt x="90" y="1390"/>
                  </a:lnTo>
                  <a:lnTo>
                    <a:pt x="58" y="1379"/>
                  </a:lnTo>
                  <a:lnTo>
                    <a:pt x="33" y="1368"/>
                  </a:lnTo>
                  <a:lnTo>
                    <a:pt x="16" y="1361"/>
                  </a:lnTo>
                  <a:lnTo>
                    <a:pt x="4" y="1357"/>
                  </a:lnTo>
                  <a:lnTo>
                    <a:pt x="0" y="1355"/>
                  </a:lnTo>
                  <a:lnTo>
                    <a:pt x="0" y="1349"/>
                  </a:lnTo>
                  <a:lnTo>
                    <a:pt x="3" y="1336"/>
                  </a:lnTo>
                  <a:lnTo>
                    <a:pt x="4" y="1316"/>
                  </a:lnTo>
                  <a:lnTo>
                    <a:pt x="9" y="1287"/>
                  </a:lnTo>
                  <a:lnTo>
                    <a:pt x="14" y="1250"/>
                  </a:lnTo>
                  <a:lnTo>
                    <a:pt x="22" y="1209"/>
                  </a:lnTo>
                  <a:lnTo>
                    <a:pt x="32" y="1161"/>
                  </a:lnTo>
                  <a:lnTo>
                    <a:pt x="44" y="1109"/>
                  </a:lnTo>
                  <a:lnTo>
                    <a:pt x="57" y="1053"/>
                  </a:lnTo>
                  <a:lnTo>
                    <a:pt x="73" y="993"/>
                  </a:lnTo>
                  <a:lnTo>
                    <a:pt x="92" y="929"/>
                  </a:lnTo>
                  <a:lnTo>
                    <a:pt x="114" y="865"/>
                  </a:lnTo>
                  <a:lnTo>
                    <a:pt x="138" y="798"/>
                  </a:lnTo>
                  <a:lnTo>
                    <a:pt x="166" y="729"/>
                  </a:lnTo>
                  <a:lnTo>
                    <a:pt x="197" y="661"/>
                  </a:lnTo>
                  <a:lnTo>
                    <a:pt x="230" y="592"/>
                  </a:lnTo>
                  <a:lnTo>
                    <a:pt x="268" y="525"/>
                  </a:lnTo>
                  <a:lnTo>
                    <a:pt x="311" y="459"/>
                  </a:lnTo>
                  <a:lnTo>
                    <a:pt x="356" y="395"/>
                  </a:lnTo>
                  <a:lnTo>
                    <a:pt x="405" y="334"/>
                  </a:lnTo>
                  <a:lnTo>
                    <a:pt x="459" y="277"/>
                  </a:lnTo>
                  <a:lnTo>
                    <a:pt x="518" y="223"/>
                  </a:lnTo>
                  <a:lnTo>
                    <a:pt x="580" y="175"/>
                  </a:lnTo>
                  <a:lnTo>
                    <a:pt x="647" y="131"/>
                  </a:lnTo>
                </a:path>
              </a:pathLst>
            </a:custGeom>
            <a:grpFill/>
            <a:ln w="3175" cap="flat" cmpd="sng" algn="ctr">
              <a:noFill/>
              <a:prstDash val="solid"/>
            </a:ln>
            <a:effectLst/>
            <a:sp3d prstMaterial="matte">
              <a:bevelT w="0" h="0"/>
            </a:sp3d>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9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39" name="TextBox 20"/>
            <p:cNvSpPr txBox="1"/>
            <p:nvPr/>
          </p:nvSpPr>
          <p:spPr bwMode="auto">
            <a:xfrm>
              <a:off x="5275011" y="2418491"/>
              <a:ext cx="1235113" cy="735764"/>
            </a:xfrm>
            <a:prstGeom prst="rect">
              <a:avLst/>
            </a:prstGeom>
            <a:noFill/>
            <a:ln>
              <a:noFill/>
            </a:ln>
            <a:effectLst/>
            <a:sp3d prstMaterial="matte">
              <a:bevelT w="127000" h="63500"/>
            </a:sp3d>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5" name="组合 39"/>
          <p:cNvGrpSpPr/>
          <p:nvPr/>
        </p:nvGrpSpPr>
        <p:grpSpPr>
          <a:xfrm>
            <a:off x="4372323" y="2471296"/>
            <a:ext cx="2667695" cy="1376489"/>
            <a:chOff x="4257751" y="3573158"/>
            <a:chExt cx="2721332" cy="1399460"/>
          </a:xfrm>
          <a:solidFill>
            <a:schemeClr val="accent3"/>
          </a:solidFill>
          <a:scene3d>
            <a:camera prst="orthographicFront">
              <a:rot lat="0" lon="0" rev="0"/>
            </a:camera>
            <a:lightRig rig="glow" dir="t">
              <a:rot lat="0" lon="0" rev="4800000"/>
            </a:lightRig>
          </a:scene3d>
        </p:grpSpPr>
        <p:sp>
          <p:nvSpPr>
            <p:cNvPr id="41" name="Freeform 9"/>
            <p:cNvSpPr/>
            <p:nvPr/>
          </p:nvSpPr>
          <p:spPr bwMode="gray">
            <a:xfrm rot="521906">
              <a:off x="4257751" y="3573158"/>
              <a:ext cx="2721332" cy="1399460"/>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1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7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1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7 w 2032"/>
                <a:gd name="T47" fmla="*/ 1469 h 1536"/>
                <a:gd name="T48" fmla="*/ 647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200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3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1"/>
                  </a:lnTo>
                  <a:lnTo>
                    <a:pt x="1865" y="729"/>
                  </a:lnTo>
                  <a:lnTo>
                    <a:pt x="1893" y="798"/>
                  </a:lnTo>
                  <a:lnTo>
                    <a:pt x="1918" y="865"/>
                  </a:lnTo>
                  <a:lnTo>
                    <a:pt x="1940" y="929"/>
                  </a:lnTo>
                  <a:lnTo>
                    <a:pt x="1957" y="993"/>
                  </a:lnTo>
                  <a:lnTo>
                    <a:pt x="1975" y="1053"/>
                  </a:lnTo>
                  <a:lnTo>
                    <a:pt x="1988" y="1109"/>
                  </a:lnTo>
                  <a:lnTo>
                    <a:pt x="2000" y="1161"/>
                  </a:lnTo>
                  <a:lnTo>
                    <a:pt x="2008" y="1209"/>
                  </a:lnTo>
                  <a:lnTo>
                    <a:pt x="2017" y="1250"/>
                  </a:lnTo>
                  <a:lnTo>
                    <a:pt x="2021" y="1287"/>
                  </a:lnTo>
                  <a:lnTo>
                    <a:pt x="2026" y="1316"/>
                  </a:lnTo>
                  <a:lnTo>
                    <a:pt x="2029" y="1336"/>
                  </a:lnTo>
                  <a:lnTo>
                    <a:pt x="2030" y="1349"/>
                  </a:lnTo>
                  <a:lnTo>
                    <a:pt x="2032" y="1355"/>
                  </a:lnTo>
                  <a:lnTo>
                    <a:pt x="2027" y="1357"/>
                  </a:lnTo>
                  <a:lnTo>
                    <a:pt x="2016" y="1361"/>
                  </a:lnTo>
                  <a:lnTo>
                    <a:pt x="1998" y="1368"/>
                  </a:lnTo>
                  <a:lnTo>
                    <a:pt x="1972" y="1378"/>
                  </a:lnTo>
                  <a:lnTo>
                    <a:pt x="1941" y="1390"/>
                  </a:lnTo>
                  <a:lnTo>
                    <a:pt x="1905" y="1405"/>
                  </a:lnTo>
                  <a:lnTo>
                    <a:pt x="1861" y="1419"/>
                  </a:lnTo>
                  <a:lnTo>
                    <a:pt x="1814" y="1434"/>
                  </a:lnTo>
                  <a:lnTo>
                    <a:pt x="1762" y="1450"/>
                  </a:lnTo>
                  <a:lnTo>
                    <a:pt x="1706" y="1466"/>
                  </a:lnTo>
                  <a:lnTo>
                    <a:pt x="1647" y="1481"/>
                  </a:lnTo>
                  <a:lnTo>
                    <a:pt x="1582"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7" y="1469"/>
                  </a:lnTo>
                  <a:lnTo>
                    <a:pt x="716" y="1440"/>
                  </a:lnTo>
                  <a:lnTo>
                    <a:pt x="647"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3"/>
                  </a:lnTo>
                  <a:lnTo>
                    <a:pt x="44" y="427"/>
                  </a:lnTo>
                  <a:lnTo>
                    <a:pt x="32" y="375"/>
                  </a:lnTo>
                  <a:lnTo>
                    <a:pt x="22" y="326"/>
                  </a:lnTo>
                  <a:lnTo>
                    <a:pt x="14" y="286"/>
                  </a:lnTo>
                  <a:lnTo>
                    <a:pt x="9" y="249"/>
                  </a:lnTo>
                  <a:lnTo>
                    <a:pt x="4" y="220"/>
                  </a:lnTo>
                  <a:lnTo>
                    <a:pt x="3" y="200"/>
                  </a:lnTo>
                  <a:lnTo>
                    <a:pt x="0" y="186"/>
                  </a:lnTo>
                  <a:lnTo>
                    <a:pt x="0" y="182"/>
                  </a:lnTo>
                  <a:lnTo>
                    <a:pt x="4" y="179"/>
                  </a:lnTo>
                  <a:lnTo>
                    <a:pt x="16" y="175"/>
                  </a:lnTo>
                  <a:lnTo>
                    <a:pt x="33" y="167"/>
                  </a:lnTo>
                  <a:lnTo>
                    <a:pt x="58" y="157"/>
                  </a:lnTo>
                  <a:lnTo>
                    <a:pt x="90" y="146"/>
                  </a:lnTo>
                  <a:lnTo>
                    <a:pt x="127" y="131"/>
                  </a:lnTo>
                  <a:lnTo>
                    <a:pt x="169" y="116"/>
                  </a:lnTo>
                  <a:lnTo>
                    <a:pt x="217" y="102"/>
                  </a:lnTo>
                  <a:lnTo>
                    <a:pt x="270" y="86"/>
                  </a:lnTo>
                  <a:lnTo>
                    <a:pt x="325" y="70"/>
                  </a:lnTo>
                  <a:lnTo>
                    <a:pt x="385" y="55"/>
                  </a:lnTo>
                  <a:lnTo>
                    <a:pt x="449" y="42"/>
                  </a:lnTo>
                  <a:lnTo>
                    <a:pt x="515" y="29"/>
                  </a:lnTo>
                  <a:lnTo>
                    <a:pt x="583" y="17"/>
                  </a:lnTo>
                  <a:lnTo>
                    <a:pt x="653" y="8"/>
                  </a:lnTo>
                  <a:lnTo>
                    <a:pt x="726" y="3"/>
                  </a:lnTo>
                  <a:lnTo>
                    <a:pt x="801" y="0"/>
                  </a:lnTo>
                  <a:lnTo>
                    <a:pt x="875" y="0"/>
                  </a:lnTo>
                  <a:lnTo>
                    <a:pt x="949" y="4"/>
                  </a:lnTo>
                  <a:lnTo>
                    <a:pt x="1024" y="11"/>
                  </a:lnTo>
                  <a:lnTo>
                    <a:pt x="1098" y="24"/>
                  </a:lnTo>
                  <a:lnTo>
                    <a:pt x="1173" y="43"/>
                  </a:lnTo>
                  <a:lnTo>
                    <a:pt x="1244" y="67"/>
                  </a:lnTo>
                  <a:lnTo>
                    <a:pt x="1314" y="96"/>
                  </a:lnTo>
                  <a:lnTo>
                    <a:pt x="1383" y="131"/>
                  </a:lnTo>
                </a:path>
              </a:pathLst>
            </a:custGeom>
            <a:grpFill/>
            <a:ln w="3175" cap="flat" cmpd="sng" algn="ctr">
              <a:noFill/>
              <a:prstDash val="solid"/>
            </a:ln>
            <a:effectLst/>
            <a:sp3d prstMaterial="matte">
              <a:bevelT w="0" h="0"/>
            </a:sp3d>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9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2" name="TextBox 20"/>
            <p:cNvSpPr txBox="1"/>
            <p:nvPr/>
          </p:nvSpPr>
          <p:spPr bwMode="auto">
            <a:xfrm>
              <a:off x="5275011" y="3983955"/>
              <a:ext cx="1235113" cy="735764"/>
            </a:xfrm>
            <a:prstGeom prst="rect">
              <a:avLst/>
            </a:prstGeom>
            <a:noFill/>
            <a:ln>
              <a:noFill/>
            </a:ln>
            <a:effectLst/>
            <a:sp3d prstMaterial="matte">
              <a:bevelT w="127000" h="63500"/>
            </a:sp3d>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7" name="组合 42"/>
          <p:cNvGrpSpPr/>
          <p:nvPr/>
        </p:nvGrpSpPr>
        <p:grpSpPr>
          <a:xfrm>
            <a:off x="2123728" y="1312404"/>
            <a:ext cx="2777263" cy="1472077"/>
            <a:chOff x="2009412" y="2029541"/>
            <a:chExt cx="2833102" cy="1496644"/>
          </a:xfrm>
        </p:grpSpPr>
        <p:sp>
          <p:nvSpPr>
            <p:cNvPr id="44" name="Freeform 6"/>
            <p:cNvSpPr/>
            <p:nvPr/>
          </p:nvSpPr>
          <p:spPr bwMode="gray">
            <a:xfrm rot="575181">
              <a:off x="2009412" y="2029541"/>
              <a:ext cx="2833102" cy="1496644"/>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0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6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0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8 w 2032"/>
                <a:gd name="T47" fmla="*/ 1469 h 1536"/>
                <a:gd name="T48" fmla="*/ 648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199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2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0"/>
                  </a:lnTo>
                  <a:lnTo>
                    <a:pt x="1866" y="729"/>
                  </a:lnTo>
                  <a:lnTo>
                    <a:pt x="1893" y="798"/>
                  </a:lnTo>
                  <a:lnTo>
                    <a:pt x="1918" y="865"/>
                  </a:lnTo>
                  <a:lnTo>
                    <a:pt x="1940" y="929"/>
                  </a:lnTo>
                  <a:lnTo>
                    <a:pt x="1957" y="993"/>
                  </a:lnTo>
                  <a:lnTo>
                    <a:pt x="1975" y="1053"/>
                  </a:lnTo>
                  <a:lnTo>
                    <a:pt x="1988" y="1108"/>
                  </a:lnTo>
                  <a:lnTo>
                    <a:pt x="2000" y="1161"/>
                  </a:lnTo>
                  <a:lnTo>
                    <a:pt x="2008" y="1209"/>
                  </a:lnTo>
                  <a:lnTo>
                    <a:pt x="2017" y="1250"/>
                  </a:lnTo>
                  <a:lnTo>
                    <a:pt x="2022" y="1286"/>
                  </a:lnTo>
                  <a:lnTo>
                    <a:pt x="2026" y="1316"/>
                  </a:lnTo>
                  <a:lnTo>
                    <a:pt x="2029" y="1336"/>
                  </a:lnTo>
                  <a:lnTo>
                    <a:pt x="2030" y="1349"/>
                  </a:lnTo>
                  <a:lnTo>
                    <a:pt x="2032" y="1355"/>
                  </a:lnTo>
                  <a:lnTo>
                    <a:pt x="2027" y="1356"/>
                  </a:lnTo>
                  <a:lnTo>
                    <a:pt x="2016" y="1361"/>
                  </a:lnTo>
                  <a:lnTo>
                    <a:pt x="1998" y="1368"/>
                  </a:lnTo>
                  <a:lnTo>
                    <a:pt x="1972" y="1378"/>
                  </a:lnTo>
                  <a:lnTo>
                    <a:pt x="1941" y="1390"/>
                  </a:lnTo>
                  <a:lnTo>
                    <a:pt x="1905" y="1405"/>
                  </a:lnTo>
                  <a:lnTo>
                    <a:pt x="1861" y="1419"/>
                  </a:lnTo>
                  <a:lnTo>
                    <a:pt x="1814" y="1434"/>
                  </a:lnTo>
                  <a:lnTo>
                    <a:pt x="1762" y="1450"/>
                  </a:lnTo>
                  <a:lnTo>
                    <a:pt x="1707" y="1466"/>
                  </a:lnTo>
                  <a:lnTo>
                    <a:pt x="1647" y="1480"/>
                  </a:lnTo>
                  <a:lnTo>
                    <a:pt x="1583"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8" y="1469"/>
                  </a:lnTo>
                  <a:lnTo>
                    <a:pt x="716" y="1440"/>
                  </a:lnTo>
                  <a:lnTo>
                    <a:pt x="648"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2"/>
                  </a:lnTo>
                  <a:lnTo>
                    <a:pt x="44" y="427"/>
                  </a:lnTo>
                  <a:lnTo>
                    <a:pt x="32" y="375"/>
                  </a:lnTo>
                  <a:lnTo>
                    <a:pt x="22" y="326"/>
                  </a:lnTo>
                  <a:lnTo>
                    <a:pt x="15" y="286"/>
                  </a:lnTo>
                  <a:lnTo>
                    <a:pt x="9" y="249"/>
                  </a:lnTo>
                  <a:lnTo>
                    <a:pt x="4" y="220"/>
                  </a:lnTo>
                  <a:lnTo>
                    <a:pt x="3" y="199"/>
                  </a:lnTo>
                  <a:lnTo>
                    <a:pt x="0" y="186"/>
                  </a:lnTo>
                  <a:lnTo>
                    <a:pt x="0" y="182"/>
                  </a:lnTo>
                  <a:lnTo>
                    <a:pt x="4" y="179"/>
                  </a:lnTo>
                  <a:lnTo>
                    <a:pt x="16" y="175"/>
                  </a:lnTo>
                  <a:lnTo>
                    <a:pt x="33" y="167"/>
                  </a:lnTo>
                  <a:lnTo>
                    <a:pt x="58" y="157"/>
                  </a:lnTo>
                  <a:lnTo>
                    <a:pt x="90" y="145"/>
                  </a:lnTo>
                  <a:lnTo>
                    <a:pt x="127" y="131"/>
                  </a:lnTo>
                  <a:lnTo>
                    <a:pt x="169" y="116"/>
                  </a:lnTo>
                  <a:lnTo>
                    <a:pt x="217" y="102"/>
                  </a:lnTo>
                  <a:lnTo>
                    <a:pt x="270" y="86"/>
                  </a:lnTo>
                  <a:lnTo>
                    <a:pt x="325" y="70"/>
                  </a:lnTo>
                  <a:lnTo>
                    <a:pt x="385" y="55"/>
                  </a:lnTo>
                  <a:lnTo>
                    <a:pt x="449" y="42"/>
                  </a:lnTo>
                  <a:lnTo>
                    <a:pt x="515" y="29"/>
                  </a:lnTo>
                  <a:lnTo>
                    <a:pt x="583" y="17"/>
                  </a:lnTo>
                  <a:lnTo>
                    <a:pt x="653" y="8"/>
                  </a:lnTo>
                  <a:lnTo>
                    <a:pt x="726" y="2"/>
                  </a:lnTo>
                  <a:lnTo>
                    <a:pt x="801" y="0"/>
                  </a:lnTo>
                  <a:lnTo>
                    <a:pt x="875" y="0"/>
                  </a:lnTo>
                  <a:lnTo>
                    <a:pt x="949" y="4"/>
                  </a:lnTo>
                  <a:lnTo>
                    <a:pt x="1024" y="11"/>
                  </a:lnTo>
                  <a:lnTo>
                    <a:pt x="1098" y="24"/>
                  </a:lnTo>
                  <a:lnTo>
                    <a:pt x="1173" y="43"/>
                  </a:lnTo>
                  <a:lnTo>
                    <a:pt x="1244" y="67"/>
                  </a:lnTo>
                  <a:lnTo>
                    <a:pt x="1314" y="96"/>
                  </a:lnTo>
                  <a:lnTo>
                    <a:pt x="1383" y="131"/>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9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5" name="TextBox 20"/>
            <p:cNvSpPr txBox="1"/>
            <p:nvPr/>
          </p:nvSpPr>
          <p:spPr bwMode="auto">
            <a:xfrm>
              <a:off x="2932458" y="2450664"/>
              <a:ext cx="1235113" cy="735765"/>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8" name="组合 45"/>
          <p:cNvGrpSpPr/>
          <p:nvPr/>
        </p:nvGrpSpPr>
        <p:grpSpPr>
          <a:xfrm>
            <a:off x="2117209" y="2403609"/>
            <a:ext cx="2794729" cy="1475264"/>
            <a:chOff x="2002933" y="3484072"/>
            <a:chExt cx="2850919" cy="1499884"/>
          </a:xfrm>
        </p:grpSpPr>
        <p:sp>
          <p:nvSpPr>
            <p:cNvPr id="47" name="Freeform 7"/>
            <p:cNvSpPr/>
            <p:nvPr/>
          </p:nvSpPr>
          <p:spPr bwMode="gray">
            <a:xfrm rot="21119171">
              <a:off x="2002933" y="3484072"/>
              <a:ext cx="2850919" cy="1499884"/>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9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8" name="TextBox 20"/>
            <p:cNvSpPr txBox="1"/>
            <p:nvPr/>
          </p:nvSpPr>
          <p:spPr bwMode="auto">
            <a:xfrm>
              <a:off x="2932458" y="3877659"/>
              <a:ext cx="1235113" cy="73576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9" name="组合 48"/>
          <p:cNvGrpSpPr/>
          <p:nvPr/>
        </p:nvGrpSpPr>
        <p:grpSpPr>
          <a:xfrm>
            <a:off x="3928233" y="1966698"/>
            <a:ext cx="1252137" cy="1213008"/>
            <a:chOff x="3819526" y="3200400"/>
            <a:chExt cx="1227138" cy="1219200"/>
          </a:xfrm>
        </p:grpSpPr>
        <p:sp>
          <p:nvSpPr>
            <p:cNvPr id="50" name="Oval 12"/>
            <p:cNvSpPr>
              <a:spLocks noChangeArrowheads="1"/>
            </p:cNvSpPr>
            <p:nvPr/>
          </p:nvSpPr>
          <p:spPr bwMode="gray">
            <a:xfrm>
              <a:off x="3819526" y="3200400"/>
              <a:ext cx="1227138" cy="1219200"/>
            </a:xfrm>
            <a:prstGeom prst="ellipse">
              <a:avLst/>
            </a:prstGeom>
            <a:solidFill>
              <a:schemeClr val="accent2"/>
            </a:solidFill>
            <a:ln w="3175" cap="flat" cmpd="sng" algn="ctr">
              <a:solidFill>
                <a:srgbClr val="D7D7D7"/>
              </a:solidFill>
              <a:prstDash val="solid"/>
            </a:ln>
            <a:effectLst/>
          </p:spPr>
          <p:txBody>
            <a:bodyPr anchor="ctr"/>
            <a:lstStyle/>
            <a:p>
              <a:pPr algn="ct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51" name="Freeform 13"/>
            <p:cNvSpPr/>
            <p:nvPr/>
          </p:nvSpPr>
          <p:spPr bwMode="gray">
            <a:xfrm>
              <a:off x="3959769" y="3220720"/>
              <a:ext cx="946649" cy="46010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noFill/>
            <a:ln>
              <a:noFill/>
            </a:ln>
          </p:spPr>
          <p:txBody>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tx1">
                    <a:lumMod val="50000"/>
                    <a:lumOff val="50000"/>
                  </a:schemeClr>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0" presetClass="path" presetSubtype="0" fill="hold" nodeType="afterEffect">
                                  <p:stCondLst>
                                    <p:cond delay="500"/>
                                  </p:stCondLst>
                                  <p:childTnLst>
                                    <p:animMotion origin="layout" path="M -0.00834 -0.26852 C 0.00573 -0.26482 0.05017 -0.27099 0.07569 -0.24691 C 0.10121 -0.22284 0.13038 -0.17932 0.14444 -0.12469 C 0.1585 -0.07006 0.16788 0.01574 0.15972 0.08148 C 0.15156 0.14722 0.12257 0.22932 0.09514 0.27037 C 0.06771 0.31142 0.03246 0.3321 -0.00486 0.32839 C -0.04219 0.32469 -0.09948 0.28765 -0.12917 0.24815 C -0.15886 0.20864 -0.17379 0.13889 -0.18334 0.09074 C -0.19288 0.04259 -0.19045 -0.00216 -0.18681 -0.04074 C -0.18316 -0.07932 -0.17587 -0.11019 -0.16146 -0.14074 C -0.14705 -0.1713 -0.12222 -0.21019 -0.1 -0.22346 C -0.07778 -0.23673 -0.04653 -0.23704 -0.02847 -0.22099 C -0.01042 -0.20494 0.00295 -0.16543 0.00868 -0.12716 C 0.01441 -0.08889 0.00625 -0.02006 0.00555 0.00802 " pathEditMode="relative" rAng="0" ptsTypes="aaaaaaaaaaaaaa">
                                      <p:cBhvr>
                                        <p:cTn id="12" dur="2000" fill="hold"/>
                                        <p:tgtEl>
                                          <p:spTgt spid="9"/>
                                        </p:tgtEl>
                                        <p:attrNameLst>
                                          <p:attrName>ppt_x</p:attrName>
                                          <p:attrName>ppt_y</p:attrName>
                                        </p:attrNameLst>
                                      </p:cBhvr>
                                      <p:rCtr x="-417" y="29907"/>
                                    </p:animMotion>
                                  </p:childTnLst>
                                </p:cTn>
                              </p:par>
                              <p:par>
                                <p:cTn id="13" presetID="10" presetClass="entr" presetSubtype="0"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10" presetClass="entr" presetSubtype="0" fill="hold" nodeType="withEffect">
                                  <p:stCondLst>
                                    <p:cond delay="7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childTnLst>
                                </p:cTn>
                              </p:par>
                              <p:par>
                                <p:cTn id="19" presetID="10" presetClass="entr" presetSubtype="0"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par>
                                <p:cTn id="22" presetID="10" presetClass="entr" presetSubtype="0" fill="hold" nodeType="withEffect">
                                  <p:stCondLst>
                                    <p:cond delay="125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750"/>
                                        <p:tgtEl>
                                          <p:spTgt spid="3"/>
                                        </p:tgtEl>
                                      </p:cBhvr>
                                    </p:animEffect>
                                  </p:childTnLst>
                                </p:cTn>
                              </p:par>
                              <p:par>
                                <p:cTn id="25" presetID="10" presetClass="entr" presetSubtype="0" fill="hold" nodeType="withEffect">
                                  <p:stCondLst>
                                    <p:cond delay="1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childTnLst>
                                </p:cTn>
                              </p:par>
                              <p:par>
                                <p:cTn id="28" presetID="10" presetClass="entr" presetSubtype="0" fill="hold" nodeType="withEffect">
                                  <p:stCondLst>
                                    <p:cond delay="17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直角三角形 15"/>
          <p:cNvSpPr/>
          <p:nvPr/>
        </p:nvSpPr>
        <p:spPr>
          <a:xfrm rot="16200000" flipV="1">
            <a:off x="3951994" y="-46302"/>
            <a:ext cx="1240013" cy="914117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7" name="直接连接符 30"/>
          <p:cNvCxnSpPr>
            <a:cxnSpLocks noChangeShapeType="1"/>
          </p:cNvCxnSpPr>
          <p:nvPr/>
        </p:nvCxnSpPr>
        <p:spPr bwMode="auto">
          <a:xfrm>
            <a:off x="1411" y="1060843"/>
            <a:ext cx="9141179" cy="0"/>
          </a:xfrm>
          <a:prstGeom prst="line">
            <a:avLst/>
          </a:prstGeom>
          <a:noFill/>
          <a:ln w="6350" cmpd="sng">
            <a:solidFill>
              <a:schemeClr val="bg1">
                <a:alpha val="50000"/>
              </a:schemeClr>
            </a:solidFill>
            <a:round/>
          </a:ln>
          <a:extLst>
            <a:ext uri="{909E8E84-426E-40DD-AFC4-6F175D3DCCD1}">
              <a14:hiddenFill xmlns:a14="http://schemas.microsoft.com/office/drawing/2010/main">
                <a:noFill/>
              </a14:hiddenFill>
            </a:ext>
          </a:extLst>
        </p:spPr>
      </p:cxnSp>
      <p:grpSp>
        <p:nvGrpSpPr>
          <p:cNvPr id="4" name="组合 25"/>
          <p:cNvGrpSpPr/>
          <p:nvPr/>
        </p:nvGrpSpPr>
        <p:grpSpPr bwMode="auto">
          <a:xfrm>
            <a:off x="4136905" y="2953468"/>
            <a:ext cx="1703306" cy="655176"/>
            <a:chOff x="3891" y="0"/>
            <a:chExt cx="2272957" cy="873867"/>
          </a:xfrm>
        </p:grpSpPr>
        <p:sp>
          <p:nvSpPr>
            <p:cNvPr id="27" name="文本框 66"/>
            <p:cNvSpPr txBox="1">
              <a:spLocks noChangeArrowheads="1"/>
            </p:cNvSpPr>
            <p:nvPr/>
          </p:nvSpPr>
          <p:spPr bwMode="auto">
            <a:xfrm>
              <a:off x="15071" y="0"/>
              <a:ext cx="2261777" cy="49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defTabSz="685800">
                <a:defRPr/>
              </a:pPr>
              <a:r>
                <a:rPr lang="zh-CN" altLang="en-US" b="1" dirty="0">
                  <a:solidFill>
                    <a:schemeClr val="accent2"/>
                  </a:solidFill>
                  <a:latin typeface="微软雅黑" panose="020B0503020204020204" pitchFamily="34" charset="-122"/>
                  <a:ea typeface="微软雅黑" panose="020B0503020204020204" pitchFamily="34" charset="-122"/>
                </a:rPr>
                <a:t>产品运行</a:t>
              </a:r>
              <a:endParaRPr lang="zh-CN" altLang="en-US" kern="0" dirty="0">
                <a:solidFill>
                  <a:schemeClr val="accent2"/>
                </a:solidFill>
                <a:latin typeface="微软雅黑" panose="020B0503020204020204" pitchFamily="34" charset="-122"/>
                <a:ea typeface="微软雅黑" panose="020B0503020204020204" pitchFamily="34" charset="-122"/>
              </a:endParaRPr>
            </a:p>
          </p:txBody>
        </p:sp>
        <p:sp>
          <p:nvSpPr>
            <p:cNvPr id="28" name="矩形 70"/>
            <p:cNvSpPr>
              <a:spLocks noChangeArrowheads="1"/>
            </p:cNvSpPr>
            <p:nvPr/>
          </p:nvSpPr>
          <p:spPr bwMode="auto">
            <a:xfrm>
              <a:off x="3891" y="504579"/>
              <a:ext cx="2268604" cy="3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9" name="矩形 26"/>
          <p:cNvSpPr>
            <a:spLocks noChangeArrowheads="1"/>
          </p:cNvSpPr>
          <p:nvPr/>
        </p:nvSpPr>
        <p:spPr bwMode="auto">
          <a:xfrm>
            <a:off x="3893334" y="3433365"/>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6"/>
          <p:cNvSpPr>
            <a:spLocks noChangeArrowheads="1"/>
          </p:cNvSpPr>
          <p:nvPr/>
        </p:nvSpPr>
        <p:spPr bwMode="auto">
          <a:xfrm>
            <a:off x="3893334" y="3685316"/>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26"/>
          <p:cNvSpPr>
            <a:spLocks noChangeArrowheads="1"/>
          </p:cNvSpPr>
          <p:nvPr/>
        </p:nvSpPr>
        <p:spPr bwMode="auto">
          <a:xfrm>
            <a:off x="5045106" y="3433365"/>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5045106" y="3685316"/>
            <a:ext cx="1151774" cy="22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407411" y="1300990"/>
            <a:ext cx="1215535" cy="1411234"/>
            <a:chOff x="5520831" y="2759122"/>
            <a:chExt cx="1709941" cy="1984515"/>
          </a:xfrm>
        </p:grpSpPr>
        <p:sp>
          <p:nvSpPr>
            <p:cNvPr id="18" name="Hexagon 4"/>
            <p:cNvSpPr/>
            <p:nvPr/>
          </p:nvSpPr>
          <p:spPr>
            <a:xfrm rot="5400000">
              <a:off x="5383544" y="2896409"/>
              <a:ext cx="1984515" cy="1709941"/>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anose="020B0604020202020204" pitchFamily="34" charset="0"/>
              </a:endParaRPr>
            </a:p>
          </p:txBody>
        </p:sp>
        <p:sp>
          <p:nvSpPr>
            <p:cNvPr id="19" name="Rectangle 35"/>
            <p:cNvSpPr>
              <a:spLocks noChangeArrowheads="1"/>
            </p:cNvSpPr>
            <p:nvPr/>
          </p:nvSpPr>
          <p:spPr bwMode="auto">
            <a:xfrm>
              <a:off x="5538498" y="3274960"/>
              <a:ext cx="1599710" cy="116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zh-CN" sz="2400" dirty="0">
                  <a:solidFill>
                    <a:schemeClr val="bg1"/>
                  </a:solidFill>
                  <a:ea typeface="微软雅黑" panose="020B0503020204020204" pitchFamily="34" charset="-122"/>
                </a:rPr>
                <a:t>PART 02</a:t>
              </a:r>
              <a:endParaRPr lang="zh-CN" altLang="en-US" sz="1200" dirty="0">
                <a:ln w="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68194"/>
          <a:stretch>
            <a:fillRect/>
          </a:stretch>
        </p:blipFill>
        <p:spPr>
          <a:xfrm>
            <a:off x="4788025" y="3053669"/>
            <a:ext cx="4350300" cy="2075769"/>
          </a:xfrm>
          <a:prstGeom prst="rect">
            <a:avLst/>
          </a:pr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b="33905"/>
          <a:stretch>
            <a:fillRect/>
          </a:stretch>
        </p:blipFill>
        <p:spPr>
          <a:xfrm flipH="1">
            <a:off x="-1337266" y="-914906"/>
            <a:ext cx="4099358" cy="39514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3"/>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 calcmode="lin" valueType="num">
                                      <p:cBhvr>
                                        <p:cTn id="20" dur="500" fill="hold"/>
                                        <p:tgtEl>
                                          <p:spTgt spid="15"/>
                                        </p:tgtEl>
                                        <p:attrNameLst>
                                          <p:attrName>style.rotation</p:attrName>
                                        </p:attrNameLst>
                                      </p:cBhvr>
                                      <p:tavLst>
                                        <p:tav tm="0">
                                          <p:val>
                                            <p:fltVal val="90"/>
                                          </p:val>
                                        </p:tav>
                                        <p:tav tm="100000">
                                          <p:val>
                                            <p:fltVal val="0"/>
                                          </p:val>
                                        </p:tav>
                                      </p:tavLst>
                                    </p:anim>
                                    <p:animEffect transition="in" filter="fade">
                                      <p:cBhvr>
                                        <p:cTn id="21" dur="500"/>
                                        <p:tgtEl>
                                          <p:spTgt spid="15"/>
                                        </p:tgtEl>
                                      </p:cBhvr>
                                    </p:animEffect>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down)">
                                      <p:cBhvr>
                                        <p:cTn id="26" dur="500"/>
                                        <p:tgtEl>
                                          <p:spTgt spid="4"/>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600" fill="hold"/>
                                        <p:tgtEl>
                                          <p:spTgt spid="29"/>
                                        </p:tgtEl>
                                        <p:attrNameLst>
                                          <p:attrName>ppt_x</p:attrName>
                                        </p:attrNameLst>
                                      </p:cBhvr>
                                      <p:tavLst>
                                        <p:tav tm="0">
                                          <p:val>
                                            <p:strVal val="#ppt_x"/>
                                          </p:val>
                                        </p:tav>
                                        <p:tav tm="100000">
                                          <p:val>
                                            <p:strVal val="#ppt_x"/>
                                          </p:val>
                                        </p:tav>
                                      </p:tavLst>
                                    </p:anim>
                                    <p:anim calcmode="lin" valueType="num">
                                      <p:cBhvr additive="base">
                                        <p:cTn id="31" dur="6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600" fill="hold"/>
                                        <p:tgtEl>
                                          <p:spTgt spid="30"/>
                                        </p:tgtEl>
                                        <p:attrNameLst>
                                          <p:attrName>ppt_x</p:attrName>
                                        </p:attrNameLst>
                                      </p:cBhvr>
                                      <p:tavLst>
                                        <p:tav tm="0">
                                          <p:val>
                                            <p:strVal val="#ppt_x"/>
                                          </p:val>
                                        </p:tav>
                                        <p:tav tm="100000">
                                          <p:val>
                                            <p:strVal val="#ppt_x"/>
                                          </p:val>
                                        </p:tav>
                                      </p:tavLst>
                                    </p:anim>
                                    <p:anim calcmode="lin" valueType="num">
                                      <p:cBhvr additive="base">
                                        <p:cTn id="35" dur="60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600" fill="hold"/>
                                        <p:tgtEl>
                                          <p:spTgt spid="31"/>
                                        </p:tgtEl>
                                        <p:attrNameLst>
                                          <p:attrName>ppt_x</p:attrName>
                                        </p:attrNameLst>
                                      </p:cBhvr>
                                      <p:tavLst>
                                        <p:tav tm="0">
                                          <p:val>
                                            <p:strVal val="#ppt_x"/>
                                          </p:val>
                                        </p:tav>
                                        <p:tav tm="100000">
                                          <p:val>
                                            <p:strVal val="#ppt_x"/>
                                          </p:val>
                                        </p:tav>
                                      </p:tavLst>
                                    </p:anim>
                                    <p:anim calcmode="lin" valueType="num">
                                      <p:cBhvr additive="base">
                                        <p:cTn id="39" dur="600" fill="hold"/>
                                        <p:tgtEl>
                                          <p:spTgt spid="3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600" fill="hold"/>
                                        <p:tgtEl>
                                          <p:spTgt spid="32"/>
                                        </p:tgtEl>
                                        <p:attrNameLst>
                                          <p:attrName>ppt_x</p:attrName>
                                        </p:attrNameLst>
                                      </p:cBhvr>
                                      <p:tavLst>
                                        <p:tav tm="0">
                                          <p:val>
                                            <p:strVal val="#ppt_x"/>
                                          </p:val>
                                        </p:tav>
                                        <p:tav tm="100000">
                                          <p:val>
                                            <p:strVal val="#ppt_x"/>
                                          </p:val>
                                        </p:tav>
                                      </p:tavLst>
                                    </p:anim>
                                    <p:anim calcmode="lin" valueType="num">
                                      <p:cBhvr additive="base">
                                        <p:cTn id="43" dur="6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淘宝店chenying0907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66813" y="1493689"/>
            <a:ext cx="3626631" cy="1847164"/>
          </a:xfrm>
          <a:prstGeom prst="homePlat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淘宝店chenying0907 1978"/>
          <p:cNvSpPr txBox="1">
            <a:spLocks noChangeArrowheads="1"/>
          </p:cNvSpPr>
          <p:nvPr/>
        </p:nvSpPr>
        <p:spPr bwMode="auto">
          <a:xfrm>
            <a:off x="1250051" y="3500907"/>
            <a:ext cx="1337309" cy="2681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1970">
              <a:lnSpc>
                <a:spcPct val="100000"/>
              </a:lnSpc>
              <a:spcBef>
                <a:spcPct val="0"/>
              </a:spcBef>
              <a:buNone/>
            </a:pPr>
            <a:r>
              <a:rPr lang="zh-CN" altLang="en-US" sz="1145" dirty="0">
                <a:solidFill>
                  <a:schemeClr val="bg1"/>
                </a:solidFill>
                <a:latin typeface="微软雅黑" panose="020B0503020204020204" pitchFamily="34" charset="-122"/>
                <a:ea typeface="微软雅黑" panose="020B0503020204020204" pitchFamily="34" charset="-122"/>
              </a:rPr>
              <a:t>添加您的标题</a:t>
            </a:r>
          </a:p>
        </p:txBody>
      </p:sp>
      <p:sp>
        <p:nvSpPr>
          <p:cNvPr id="8" name="淘宝店chenying0907 1979"/>
          <p:cNvSpPr txBox="1">
            <a:spLocks noChangeArrowheads="1"/>
          </p:cNvSpPr>
          <p:nvPr/>
        </p:nvSpPr>
        <p:spPr bwMode="auto">
          <a:xfrm>
            <a:off x="648246" y="3898650"/>
            <a:ext cx="3428633" cy="46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1970">
              <a:lnSpc>
                <a:spcPct val="100000"/>
              </a:lnSpc>
              <a:spcBef>
                <a:spcPct val="0"/>
              </a:spcBef>
              <a:buNone/>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我曾经欣赏过生命绚丽，也曾经低迷于生命价值的暗淡。在我的生命里似有似无的缺少了一种最安和的色彩，而这种色彩，非后天所能弥补，那是在初起之中而生成。矛盾在人人之中皆有，只是浅与深的缘故。</a:t>
            </a:r>
            <a:endParaRPr lang="zh-CN" altLang="en-US" sz="800" u="sng"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9" name="淘宝店chenying0907 8"/>
          <p:cNvCxnSpPr/>
          <p:nvPr/>
        </p:nvCxnSpPr>
        <p:spPr>
          <a:xfrm>
            <a:off x="4476075" y="1501799"/>
            <a:ext cx="0" cy="1809995"/>
          </a:xfrm>
          <a:prstGeom prst="line">
            <a:avLst/>
          </a:prstGeom>
          <a:noFill/>
          <a:ln w="0" cap="flat" cmpd="sng" algn="ctr">
            <a:solidFill>
              <a:schemeClr val="accent1"/>
            </a:solidFill>
            <a:prstDash val="dashDot"/>
            <a:miter lim="800000"/>
          </a:ln>
          <a:effectLst/>
        </p:spPr>
      </p:cxnSp>
      <p:grpSp>
        <p:nvGrpSpPr>
          <p:cNvPr id="10" name="淘宝店chenying0907 9"/>
          <p:cNvGrpSpPr/>
          <p:nvPr/>
        </p:nvGrpSpPr>
        <p:grpSpPr bwMode="auto">
          <a:xfrm>
            <a:off x="4907935" y="1726801"/>
            <a:ext cx="413713" cy="1899439"/>
            <a:chOff x="6680229" y="1829314"/>
            <a:chExt cx="724013" cy="3322851"/>
          </a:xfrm>
        </p:grpSpPr>
        <p:sp>
          <p:nvSpPr>
            <p:cNvPr id="11" name="淘宝店chenying0907 10"/>
            <p:cNvSpPr/>
            <p:nvPr/>
          </p:nvSpPr>
          <p:spPr>
            <a:xfrm>
              <a:off x="6758029" y="3806911"/>
              <a:ext cx="590642" cy="795166"/>
            </a:xfrm>
            <a:prstGeom prst="rect">
              <a:avLst/>
            </a:prstGeom>
            <a:solidFill>
              <a:schemeClr val="accent1">
                <a:alpha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12" name="淘宝店chenying0907 11"/>
            <p:cNvSpPr/>
            <p:nvPr/>
          </p:nvSpPr>
          <p:spPr>
            <a:xfrm>
              <a:off x="6758029" y="2413388"/>
              <a:ext cx="590642" cy="1317340"/>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13" name="淘宝店chenying0907 12"/>
            <p:cNvSpPr/>
            <p:nvPr/>
          </p:nvSpPr>
          <p:spPr>
            <a:xfrm>
              <a:off x="6758029" y="1829314"/>
              <a:ext cx="590642" cy="507890"/>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1970">
                <a:defRPr/>
              </a:pPr>
              <a:endParaRPr lang="zh-CN" altLang="en-US" sz="1030" kern="0" dirty="0">
                <a:solidFill>
                  <a:schemeClr val="tx1">
                    <a:lumMod val="50000"/>
                    <a:lumOff val="50000"/>
                  </a:schemeClr>
                </a:solidFill>
                <a:latin typeface="Calibri" panose="020F0502020204030204"/>
                <a:ea typeface="宋体" panose="02010600030101010101" pitchFamily="2" charset="-122"/>
              </a:endParaRPr>
            </a:p>
          </p:txBody>
        </p:sp>
        <p:sp>
          <p:nvSpPr>
            <p:cNvPr id="14" name="淘宝店chenying0907 2014"/>
            <p:cNvSpPr txBox="1">
              <a:spLocks noChangeArrowheads="1"/>
            </p:cNvSpPr>
            <p:nvPr/>
          </p:nvSpPr>
          <p:spPr bwMode="auto">
            <a:xfrm>
              <a:off x="6680229" y="4713653"/>
              <a:ext cx="724013" cy="4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1970">
                <a:lnSpc>
                  <a:spcPct val="100000"/>
                </a:lnSpc>
                <a:spcBef>
                  <a:spcPct val="0"/>
                </a:spcBef>
                <a:buNone/>
                <a:defRPr/>
              </a:pP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月</a:t>
              </a:r>
            </a:p>
          </p:txBody>
        </p:sp>
      </p:grpSp>
      <p:grpSp>
        <p:nvGrpSpPr>
          <p:cNvPr id="15" name="淘宝店chenying0907 14"/>
          <p:cNvGrpSpPr/>
          <p:nvPr/>
        </p:nvGrpSpPr>
        <p:grpSpPr bwMode="auto">
          <a:xfrm>
            <a:off x="5505823" y="1511780"/>
            <a:ext cx="413713" cy="2114532"/>
            <a:chOff x="7726516" y="1451945"/>
            <a:chExt cx="724013" cy="3700368"/>
          </a:xfrm>
        </p:grpSpPr>
        <p:grpSp>
          <p:nvGrpSpPr>
            <p:cNvPr id="16" name="淘宝店chenying0907 1990"/>
            <p:cNvGrpSpPr/>
            <p:nvPr/>
          </p:nvGrpSpPr>
          <p:grpSpPr bwMode="auto">
            <a:xfrm>
              <a:off x="7793463" y="1451945"/>
              <a:ext cx="590121" cy="3150661"/>
              <a:chOff x="6487164" y="1574599"/>
              <a:chExt cx="590121" cy="3150661"/>
            </a:xfrm>
          </p:grpSpPr>
          <p:sp>
            <p:nvSpPr>
              <p:cNvPr id="18" name="淘宝店chenying0907 17"/>
              <p:cNvSpPr/>
              <p:nvPr/>
            </p:nvSpPr>
            <p:spPr>
              <a:xfrm>
                <a:off x="6486902" y="3929138"/>
                <a:ext cx="590642" cy="795432"/>
              </a:xfrm>
              <a:prstGeom prst="rect">
                <a:avLst/>
              </a:prstGeom>
              <a:solidFill>
                <a:schemeClr val="accent1">
                  <a:alpha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19" name="淘宝店chenying0907 18"/>
              <p:cNvSpPr/>
              <p:nvPr/>
            </p:nvSpPr>
            <p:spPr>
              <a:xfrm>
                <a:off x="6486902" y="3138470"/>
                <a:ext cx="590642" cy="714459"/>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20" name="淘宝店chenying0907 19"/>
              <p:cNvSpPr/>
              <p:nvPr/>
            </p:nvSpPr>
            <p:spPr>
              <a:xfrm>
                <a:off x="6486902" y="1574599"/>
                <a:ext cx="590642" cy="1487662"/>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grpSp>
        <p:sp>
          <p:nvSpPr>
            <p:cNvPr id="17" name="淘宝店chenying0907 2015"/>
            <p:cNvSpPr txBox="1">
              <a:spLocks noChangeArrowheads="1"/>
            </p:cNvSpPr>
            <p:nvPr/>
          </p:nvSpPr>
          <p:spPr bwMode="auto">
            <a:xfrm>
              <a:off x="7726516" y="4713654"/>
              <a:ext cx="724013" cy="4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1970">
                <a:lnSpc>
                  <a:spcPct val="100000"/>
                </a:lnSpc>
                <a:spcBef>
                  <a:spcPct val="0"/>
                </a:spcBef>
                <a:buNone/>
                <a:defRPr/>
              </a:pPr>
              <a:r>
                <a:rPr lang="en-US" altLang="zh-CN" sz="1030" kern="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030" kern="0">
                  <a:solidFill>
                    <a:schemeClr val="tx1">
                      <a:lumMod val="50000"/>
                      <a:lumOff val="50000"/>
                    </a:schemeClr>
                  </a:solidFill>
                  <a:latin typeface="微软雅黑" panose="020B0503020204020204" pitchFamily="34" charset="-122"/>
                  <a:ea typeface="微软雅黑" panose="020B0503020204020204" pitchFamily="34" charset="-122"/>
                </a:rPr>
                <a:t>月</a:t>
              </a:r>
            </a:p>
          </p:txBody>
        </p:sp>
      </p:grpSp>
      <p:grpSp>
        <p:nvGrpSpPr>
          <p:cNvPr id="21" name="淘宝店chenying0907 20"/>
          <p:cNvGrpSpPr/>
          <p:nvPr/>
        </p:nvGrpSpPr>
        <p:grpSpPr bwMode="auto">
          <a:xfrm>
            <a:off x="6103711" y="1780330"/>
            <a:ext cx="413713" cy="1845937"/>
            <a:chOff x="8772803" y="1922563"/>
            <a:chExt cx="724013" cy="3229657"/>
          </a:xfrm>
        </p:grpSpPr>
        <p:grpSp>
          <p:nvGrpSpPr>
            <p:cNvPr id="22" name="淘宝店chenying0907 1994"/>
            <p:cNvGrpSpPr/>
            <p:nvPr/>
          </p:nvGrpSpPr>
          <p:grpSpPr bwMode="auto">
            <a:xfrm>
              <a:off x="8828250" y="1922563"/>
              <a:ext cx="590121" cy="2680043"/>
              <a:chOff x="6487164" y="2045217"/>
              <a:chExt cx="590121" cy="2680043"/>
            </a:xfrm>
          </p:grpSpPr>
          <p:sp>
            <p:nvSpPr>
              <p:cNvPr id="24" name="淘宝店chenying0907 23"/>
              <p:cNvSpPr/>
              <p:nvPr/>
            </p:nvSpPr>
            <p:spPr>
              <a:xfrm>
                <a:off x="6487289" y="4338943"/>
                <a:ext cx="590642" cy="385728"/>
              </a:xfrm>
              <a:prstGeom prst="rect">
                <a:avLst/>
              </a:prstGeom>
              <a:solidFill>
                <a:schemeClr val="accent1">
                  <a:alpha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25" name="淘宝店chenying0907 24"/>
              <p:cNvSpPr/>
              <p:nvPr/>
            </p:nvSpPr>
            <p:spPr>
              <a:xfrm>
                <a:off x="6487289" y="3145253"/>
                <a:ext cx="590642" cy="1144483"/>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26" name="淘宝店chenying0907 25"/>
              <p:cNvSpPr/>
              <p:nvPr/>
            </p:nvSpPr>
            <p:spPr>
              <a:xfrm>
                <a:off x="6487289" y="2045217"/>
                <a:ext cx="590642" cy="1017494"/>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grpSp>
        <p:sp>
          <p:nvSpPr>
            <p:cNvPr id="23" name="淘宝店chenying0907 2016"/>
            <p:cNvSpPr txBox="1">
              <a:spLocks noChangeArrowheads="1"/>
            </p:cNvSpPr>
            <p:nvPr/>
          </p:nvSpPr>
          <p:spPr bwMode="auto">
            <a:xfrm>
              <a:off x="8772803" y="4713653"/>
              <a:ext cx="724013" cy="43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1970">
                <a:lnSpc>
                  <a:spcPct val="100000"/>
                </a:lnSpc>
                <a:spcBef>
                  <a:spcPct val="0"/>
                </a:spcBef>
                <a:buNone/>
                <a:defRPr/>
              </a:pPr>
              <a:r>
                <a:rPr lang="en-US" altLang="zh-CN" sz="1030" kern="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030" kern="0">
                  <a:solidFill>
                    <a:schemeClr val="tx1">
                      <a:lumMod val="50000"/>
                      <a:lumOff val="50000"/>
                    </a:schemeClr>
                  </a:solidFill>
                  <a:latin typeface="微软雅黑" panose="020B0503020204020204" pitchFamily="34" charset="-122"/>
                  <a:ea typeface="微软雅黑" panose="020B0503020204020204" pitchFamily="34" charset="-122"/>
                </a:rPr>
                <a:t>月</a:t>
              </a:r>
            </a:p>
          </p:txBody>
        </p:sp>
      </p:grpSp>
      <p:grpSp>
        <p:nvGrpSpPr>
          <p:cNvPr id="27" name="淘宝店chenying0907 26"/>
          <p:cNvGrpSpPr/>
          <p:nvPr/>
        </p:nvGrpSpPr>
        <p:grpSpPr bwMode="auto">
          <a:xfrm>
            <a:off x="6701599" y="1607042"/>
            <a:ext cx="413713" cy="2019232"/>
            <a:chOff x="9819090" y="1619250"/>
            <a:chExt cx="724013" cy="3532986"/>
          </a:xfrm>
        </p:grpSpPr>
        <p:grpSp>
          <p:nvGrpSpPr>
            <p:cNvPr id="28" name="淘宝店chenying0907 1998"/>
            <p:cNvGrpSpPr/>
            <p:nvPr/>
          </p:nvGrpSpPr>
          <p:grpSpPr bwMode="auto">
            <a:xfrm>
              <a:off x="9863037" y="1619250"/>
              <a:ext cx="590121" cy="2983356"/>
              <a:chOff x="6487164" y="1741905"/>
              <a:chExt cx="590121" cy="2983356"/>
            </a:xfrm>
          </p:grpSpPr>
          <p:sp>
            <p:nvSpPr>
              <p:cNvPr id="30" name="淘宝店chenying0907 29"/>
              <p:cNvSpPr/>
              <p:nvPr/>
            </p:nvSpPr>
            <p:spPr>
              <a:xfrm>
                <a:off x="6487674" y="4073815"/>
                <a:ext cx="589054" cy="650839"/>
              </a:xfrm>
              <a:prstGeom prst="rect">
                <a:avLst/>
              </a:prstGeom>
              <a:solidFill>
                <a:schemeClr val="accent1">
                  <a:alpha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31" name="淘宝店chenying0907 30"/>
              <p:cNvSpPr/>
              <p:nvPr/>
            </p:nvSpPr>
            <p:spPr>
              <a:xfrm>
                <a:off x="6487674" y="3119779"/>
                <a:ext cx="589054" cy="896889"/>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32" name="淘宝店chenying0907 31"/>
              <p:cNvSpPr/>
              <p:nvPr/>
            </p:nvSpPr>
            <p:spPr>
              <a:xfrm>
                <a:off x="6487674" y="1741905"/>
                <a:ext cx="589054" cy="1320727"/>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grpSp>
        <p:sp>
          <p:nvSpPr>
            <p:cNvPr id="29" name="淘宝店chenying0907 2017"/>
            <p:cNvSpPr txBox="1">
              <a:spLocks noChangeArrowheads="1"/>
            </p:cNvSpPr>
            <p:nvPr/>
          </p:nvSpPr>
          <p:spPr bwMode="auto">
            <a:xfrm>
              <a:off x="9819090" y="4713653"/>
              <a:ext cx="724013" cy="4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1970">
                <a:lnSpc>
                  <a:spcPct val="100000"/>
                </a:lnSpc>
                <a:spcBef>
                  <a:spcPct val="0"/>
                </a:spcBef>
                <a:buNone/>
                <a:defRPr/>
              </a:pP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月</a:t>
              </a:r>
            </a:p>
          </p:txBody>
        </p:sp>
      </p:grpSp>
      <p:grpSp>
        <p:nvGrpSpPr>
          <p:cNvPr id="33" name="淘宝店chenying0907 32"/>
          <p:cNvGrpSpPr/>
          <p:nvPr/>
        </p:nvGrpSpPr>
        <p:grpSpPr bwMode="auto">
          <a:xfrm>
            <a:off x="7299486" y="1401999"/>
            <a:ext cx="413713" cy="2224256"/>
            <a:chOff x="10865377" y="1260828"/>
            <a:chExt cx="724013" cy="3891370"/>
          </a:xfrm>
        </p:grpSpPr>
        <p:grpSp>
          <p:nvGrpSpPr>
            <p:cNvPr id="34" name="淘宝店chenying0907 2002"/>
            <p:cNvGrpSpPr/>
            <p:nvPr/>
          </p:nvGrpSpPr>
          <p:grpSpPr bwMode="auto">
            <a:xfrm>
              <a:off x="10897825" y="1260828"/>
              <a:ext cx="590121" cy="3341778"/>
              <a:chOff x="6487164" y="1383483"/>
              <a:chExt cx="590121" cy="3341778"/>
            </a:xfrm>
          </p:grpSpPr>
          <p:sp>
            <p:nvSpPr>
              <p:cNvPr id="36" name="淘宝店chenying0907 35"/>
              <p:cNvSpPr/>
              <p:nvPr/>
            </p:nvSpPr>
            <p:spPr>
              <a:xfrm>
                <a:off x="6486471" y="4446923"/>
                <a:ext cx="590642" cy="277774"/>
              </a:xfrm>
              <a:prstGeom prst="rect">
                <a:avLst/>
              </a:prstGeom>
              <a:solidFill>
                <a:schemeClr val="accent1">
                  <a:alpha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37" name="淘宝店chenying0907 36"/>
              <p:cNvSpPr/>
              <p:nvPr/>
            </p:nvSpPr>
            <p:spPr>
              <a:xfrm>
                <a:off x="6486471" y="3245356"/>
                <a:ext cx="590642" cy="1142838"/>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38" name="淘宝店chenying0907 37"/>
              <p:cNvSpPr/>
              <p:nvPr/>
            </p:nvSpPr>
            <p:spPr>
              <a:xfrm>
                <a:off x="6486471" y="1383483"/>
                <a:ext cx="590642" cy="1804731"/>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grpSp>
        <p:sp>
          <p:nvSpPr>
            <p:cNvPr id="35" name="淘宝店chenying0907 2018"/>
            <p:cNvSpPr txBox="1">
              <a:spLocks noChangeArrowheads="1"/>
            </p:cNvSpPr>
            <p:nvPr/>
          </p:nvSpPr>
          <p:spPr bwMode="auto">
            <a:xfrm>
              <a:off x="10865377" y="4713653"/>
              <a:ext cx="724013"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1970">
                <a:lnSpc>
                  <a:spcPct val="100000"/>
                </a:lnSpc>
                <a:spcBef>
                  <a:spcPct val="0"/>
                </a:spcBef>
                <a:buNone/>
                <a:defRPr/>
              </a:pPr>
              <a:r>
                <a:rPr lang="en-US" altLang="zh-CN" sz="1030" kern="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30" kern="0">
                  <a:solidFill>
                    <a:schemeClr val="tx1">
                      <a:lumMod val="50000"/>
                      <a:lumOff val="50000"/>
                    </a:schemeClr>
                  </a:solidFill>
                  <a:latin typeface="微软雅黑" panose="020B0503020204020204" pitchFamily="34" charset="-122"/>
                  <a:ea typeface="微软雅黑" panose="020B0503020204020204" pitchFamily="34" charset="-122"/>
                </a:rPr>
                <a:t>月</a:t>
              </a:r>
            </a:p>
          </p:txBody>
        </p:sp>
      </p:grpSp>
      <p:grpSp>
        <p:nvGrpSpPr>
          <p:cNvPr id="39" name="淘宝店chenying0907 38"/>
          <p:cNvGrpSpPr/>
          <p:nvPr/>
        </p:nvGrpSpPr>
        <p:grpSpPr bwMode="auto">
          <a:xfrm>
            <a:off x="4821745" y="3826213"/>
            <a:ext cx="1026117" cy="296508"/>
            <a:chOff x="9486900" y="5560036"/>
            <a:chExt cx="1794761" cy="518500"/>
          </a:xfrm>
        </p:grpSpPr>
        <p:sp>
          <p:nvSpPr>
            <p:cNvPr id="40" name="淘宝店chenying0907 39"/>
            <p:cNvSpPr/>
            <p:nvPr/>
          </p:nvSpPr>
          <p:spPr>
            <a:xfrm>
              <a:off x="9486900" y="5560036"/>
              <a:ext cx="590319" cy="507688"/>
            </a:xfrm>
            <a:prstGeom prst="rect">
              <a:avLst/>
            </a:prstGeom>
            <a:solidFill>
              <a:schemeClr val="accent1">
                <a:lumMod val="75000"/>
                <a:alpha val="2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41" name="淘宝店chenying0907 2023"/>
            <p:cNvSpPr txBox="1">
              <a:spLocks noChangeArrowheads="1"/>
            </p:cNvSpPr>
            <p:nvPr/>
          </p:nvSpPr>
          <p:spPr bwMode="auto">
            <a:xfrm>
              <a:off x="10052914" y="5609592"/>
              <a:ext cx="1228747" cy="46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1970">
                <a:lnSpc>
                  <a:spcPct val="100000"/>
                </a:lnSpc>
                <a:spcBef>
                  <a:spcPct val="0"/>
                </a:spcBef>
                <a:buNone/>
                <a:defRPr/>
              </a:pPr>
              <a:r>
                <a:rPr lang="zh-CN" altLang="en-US" sz="1145" kern="0" dirty="0">
                  <a:solidFill>
                    <a:schemeClr val="tx1">
                      <a:lumMod val="50000"/>
                      <a:lumOff val="50000"/>
                    </a:schemeClr>
                  </a:solidFill>
                  <a:latin typeface="微软雅黑" panose="020B0503020204020204" pitchFamily="34" charset="-122"/>
                  <a:ea typeface="微软雅黑" panose="020B0503020204020204" pitchFamily="34" charset="-122"/>
                </a:rPr>
                <a:t>类别</a:t>
              </a:r>
              <a:r>
                <a:rPr lang="en-US" altLang="zh-CN" sz="1145" kern="0" dirty="0">
                  <a:solidFill>
                    <a:schemeClr val="tx1">
                      <a:lumMod val="50000"/>
                      <a:lumOff val="50000"/>
                    </a:schemeClr>
                  </a:solidFill>
                  <a:latin typeface="微软雅黑" panose="020B0503020204020204" pitchFamily="34" charset="-122"/>
                  <a:ea typeface="微软雅黑" panose="020B0503020204020204" pitchFamily="34" charset="-122"/>
                </a:rPr>
                <a:t>1</a:t>
              </a:r>
              <a:endParaRPr lang="zh-CN" altLang="en-US" sz="114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2" name="淘宝店chenying0907 41"/>
          <p:cNvGrpSpPr/>
          <p:nvPr/>
        </p:nvGrpSpPr>
        <p:grpSpPr bwMode="auto">
          <a:xfrm>
            <a:off x="5797961" y="3826213"/>
            <a:ext cx="1025210" cy="296508"/>
            <a:chOff x="9486900" y="5560036"/>
            <a:chExt cx="1794761" cy="518500"/>
          </a:xfrm>
        </p:grpSpPr>
        <p:sp>
          <p:nvSpPr>
            <p:cNvPr id="43" name="淘宝店chenying0907 42"/>
            <p:cNvSpPr/>
            <p:nvPr/>
          </p:nvSpPr>
          <p:spPr>
            <a:xfrm>
              <a:off x="9486900" y="5560036"/>
              <a:ext cx="590842" cy="507688"/>
            </a:xfrm>
            <a:prstGeom prst="rect">
              <a:avLst/>
            </a:prstGeom>
            <a:solidFill>
              <a:schemeClr val="accent1">
                <a:lumMod val="60000"/>
                <a:lumOff val="40000"/>
                <a:alpha val="5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44" name="淘宝店chenying0907 2027"/>
            <p:cNvSpPr txBox="1">
              <a:spLocks noChangeArrowheads="1"/>
            </p:cNvSpPr>
            <p:nvPr/>
          </p:nvSpPr>
          <p:spPr bwMode="auto">
            <a:xfrm>
              <a:off x="10052914" y="5609592"/>
              <a:ext cx="1228747" cy="46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1970">
                <a:lnSpc>
                  <a:spcPct val="100000"/>
                </a:lnSpc>
                <a:spcBef>
                  <a:spcPct val="0"/>
                </a:spcBef>
                <a:buNone/>
                <a:defRPr/>
              </a:pPr>
              <a:r>
                <a:rPr lang="zh-CN" altLang="en-US" sz="1145" kern="0">
                  <a:solidFill>
                    <a:schemeClr val="tx1">
                      <a:lumMod val="50000"/>
                      <a:lumOff val="50000"/>
                    </a:schemeClr>
                  </a:solidFill>
                  <a:latin typeface="微软雅黑" panose="020B0503020204020204" pitchFamily="34" charset="-122"/>
                  <a:ea typeface="微软雅黑" panose="020B0503020204020204" pitchFamily="34" charset="-122"/>
                </a:rPr>
                <a:t>类别</a:t>
              </a:r>
              <a:r>
                <a:rPr lang="en-US" altLang="zh-CN" sz="1145" kern="0">
                  <a:solidFill>
                    <a:schemeClr val="tx1">
                      <a:lumMod val="50000"/>
                      <a:lumOff val="50000"/>
                    </a:schemeClr>
                  </a:solidFill>
                  <a:latin typeface="微软雅黑" panose="020B0503020204020204" pitchFamily="34" charset="-122"/>
                  <a:ea typeface="微软雅黑" panose="020B0503020204020204" pitchFamily="34" charset="-122"/>
                </a:rPr>
                <a:t>2</a:t>
              </a:r>
              <a:endParaRPr lang="zh-CN" altLang="en-US" sz="1145"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5" name="淘宝店chenying0907 44"/>
          <p:cNvGrpSpPr/>
          <p:nvPr/>
        </p:nvGrpSpPr>
        <p:grpSpPr bwMode="auto">
          <a:xfrm>
            <a:off x="6773271" y="3826213"/>
            <a:ext cx="1026118" cy="296508"/>
            <a:chOff x="9486900" y="5560036"/>
            <a:chExt cx="1794761" cy="518500"/>
          </a:xfrm>
        </p:grpSpPr>
        <p:sp>
          <p:nvSpPr>
            <p:cNvPr id="46" name="淘宝店chenying0907 45"/>
            <p:cNvSpPr/>
            <p:nvPr/>
          </p:nvSpPr>
          <p:spPr>
            <a:xfrm>
              <a:off x="9486900" y="5560036"/>
              <a:ext cx="590319" cy="507688"/>
            </a:xfrm>
            <a:prstGeom prst="rect">
              <a:avLst/>
            </a:prstGeom>
            <a:solidFill>
              <a:schemeClr val="accent1">
                <a:alpha val="80000"/>
              </a:schemeClr>
            </a:solidFill>
            <a:ln w="12700" cap="flat" cmpd="sng" algn="ctr">
              <a:noFill/>
              <a:prstDash val="solid"/>
              <a:miter lim="800000"/>
            </a:ln>
            <a:effectLst/>
          </p:spPr>
          <p:txBody>
            <a:bodyPr anchor="ctr"/>
            <a:lstStyle/>
            <a:p>
              <a:pPr algn="ctr" defTabSz="521970">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47" name="淘宝店chenying0907 2030"/>
            <p:cNvSpPr txBox="1">
              <a:spLocks noChangeArrowheads="1"/>
            </p:cNvSpPr>
            <p:nvPr/>
          </p:nvSpPr>
          <p:spPr bwMode="auto">
            <a:xfrm>
              <a:off x="10052914" y="5609592"/>
              <a:ext cx="1228747" cy="46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1970">
                <a:lnSpc>
                  <a:spcPct val="100000"/>
                </a:lnSpc>
                <a:spcBef>
                  <a:spcPct val="0"/>
                </a:spcBef>
                <a:buNone/>
                <a:defRPr/>
              </a:pPr>
              <a:r>
                <a:rPr lang="zh-CN" altLang="en-US" sz="1145" kern="0">
                  <a:solidFill>
                    <a:schemeClr val="tx1">
                      <a:lumMod val="50000"/>
                      <a:lumOff val="50000"/>
                    </a:schemeClr>
                  </a:solidFill>
                  <a:latin typeface="微软雅黑" panose="020B0503020204020204" pitchFamily="34" charset="-122"/>
                  <a:ea typeface="微软雅黑" panose="020B0503020204020204" pitchFamily="34" charset="-122"/>
                </a:rPr>
                <a:t>类别</a:t>
              </a:r>
              <a:r>
                <a:rPr lang="en-US" altLang="zh-CN" sz="1145" kern="0">
                  <a:solidFill>
                    <a:schemeClr val="tx1">
                      <a:lumMod val="50000"/>
                      <a:lumOff val="50000"/>
                    </a:schemeClr>
                  </a:solidFill>
                  <a:latin typeface="微软雅黑" panose="020B0503020204020204" pitchFamily="34" charset="-122"/>
                  <a:ea typeface="微软雅黑" panose="020B0503020204020204" pitchFamily="34" charset="-122"/>
                </a:rPr>
                <a:t>3</a:t>
              </a:r>
              <a:endParaRPr lang="zh-CN" altLang="en-US" sz="1145"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nodeType="withEffect">
                                  <p:stCondLst>
                                    <p:cond delay="25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nodeType="withEffect">
                                  <p:stCondLst>
                                    <p:cond delay="50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nodeType="withEffect">
                                  <p:stCondLst>
                                    <p:cond delay="75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par>
                                <p:cTn id="40" presetID="22" presetClass="entr" presetSubtype="4" fill="hold" nodeType="withEffect">
                                  <p:stCondLst>
                                    <p:cond delay="100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par>
                                <p:cTn id="48" presetID="22" presetClass="entr" presetSubtype="4"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22" presetClass="entr" presetSubtype="4"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1624</Words>
  <Application>Microsoft Office PowerPoint</Application>
  <PresentationFormat>自定义</PresentationFormat>
  <Paragraphs>203</Paragraphs>
  <Slides>24</Slides>
  <Notes>17</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BankGothic Md BT</vt:lpstr>
      <vt:lpstr>Roboto Condensed</vt:lpstr>
      <vt:lpstr>Signika</vt:lpstr>
      <vt:lpstr>等线</vt:lpstr>
      <vt:lpstr>方正姚体</vt:lpstr>
      <vt:lpstr>微软雅黑</vt:lpstr>
      <vt:lpstr>微软雅黑 Light</vt:lpstr>
      <vt:lpstr>Arial</vt:lpstr>
      <vt:lpstr>Calibri</vt:lpstr>
      <vt:lpstr>Calibri Light</vt:lpstr>
      <vt:lpstr>Ebrima</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2018-05-16T08:02:00Z</dcterms:created>
  <dcterms:modified xsi:type="dcterms:W3CDTF">2021-01-05T10:14:10Z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