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31" r:id="rId2"/>
    <p:sldId id="3126" r:id="rId3"/>
    <p:sldId id="3132" r:id="rId4"/>
    <p:sldId id="3106" r:id="rId5"/>
    <p:sldId id="3102" r:id="rId6"/>
    <p:sldId id="3112" r:id="rId7"/>
    <p:sldId id="3101" r:id="rId8"/>
    <p:sldId id="3133" r:id="rId9"/>
    <p:sldId id="3099" r:id="rId10"/>
    <p:sldId id="3110" r:id="rId11"/>
    <p:sldId id="3095" r:id="rId12"/>
    <p:sldId id="3096" r:id="rId13"/>
    <p:sldId id="3134" r:id="rId14"/>
    <p:sldId id="3097" r:id="rId15"/>
    <p:sldId id="3098" r:id="rId16"/>
    <p:sldId id="3100" r:id="rId17"/>
    <p:sldId id="3094" r:id="rId18"/>
    <p:sldId id="3135" r:id="rId19"/>
    <p:sldId id="3105" r:id="rId20"/>
    <p:sldId id="3104" r:id="rId21"/>
    <p:sldId id="3107" r:id="rId22"/>
    <p:sldId id="3136"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3C36"/>
    <a:srgbClr val="0070C0"/>
    <a:srgbClr val="FFFFFF"/>
    <a:srgbClr val="08B689"/>
    <a:srgbClr val="79B50F"/>
    <a:srgbClr val="09B0DE"/>
    <a:srgbClr val="6669D2"/>
    <a:srgbClr val="33BE9B"/>
    <a:srgbClr val="33FCC4"/>
    <a:srgbClr val="42D2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8" autoAdjust="0"/>
    <p:restoredTop sz="92986" autoAdjust="0"/>
  </p:normalViewPr>
  <p:slideViewPr>
    <p:cSldViewPr>
      <p:cViewPr varScale="1">
        <p:scale>
          <a:sx n="101" d="100"/>
          <a:sy n="101" d="100"/>
        </p:scale>
        <p:origin x="930" y="132"/>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04-4BCB-B96B-96F0A21AE0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004-4BCB-B96B-96F0A21AE0C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004-4BCB-B96B-96F0A21AE0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004-4BCB-B96B-96F0A21AE0CD}"/>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6004-4BCB-B96B-96F0A21AE0CD}"/>
              </c:ext>
            </c:extLst>
          </c:dPt>
          <c:val>
            <c:numRef>
              <c:f>Sheet1!$B$2:$B$6</c:f>
              <c:numCache>
                <c:formatCode>General</c:formatCode>
                <c:ptCount val="5"/>
                <c:pt idx="0">
                  <c:v>8.1999999999999993</c:v>
                </c:pt>
                <c:pt idx="1">
                  <c:v>3.2</c:v>
                </c:pt>
                <c:pt idx="2">
                  <c:v>2.6</c:v>
                </c:pt>
                <c:pt idx="3">
                  <c:v>2.2000000000000002</c:v>
                </c:pt>
                <c:pt idx="4">
                  <c:v>2.2999999999999998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1st Qtr</c:v>
                      </c:pt>
                      <c:pt idx="1">
                        <c:v>2nd Qtr</c:v>
                      </c:pt>
                      <c:pt idx="2">
                        <c:v>3rd Qtr</c:v>
                      </c:pt>
                      <c:pt idx="3">
                        <c:v>4th Qtr</c:v>
                      </c:pt>
                      <c:pt idx="4">
                        <c:v>5th Qtr</c:v>
                      </c:pt>
                    </c:strCache>
                  </c:strRef>
                </c15:cat>
              </c15:filteredCategoryTitle>
            </c:ext>
            <c:ext xmlns:c16="http://schemas.microsoft.com/office/drawing/2014/chart" uri="{C3380CC4-5D6E-409C-BE32-E72D297353CC}">
              <c16:uniqueId val="{0000000A-6004-4BCB-B96B-96F0A21AE0CD}"/>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7C4B6D5-9459-4094-8B8E-6A653E82C6F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a:solidFill>
                <a:srgbClr val="E7E6E6">
                  <a:lumMod val="50000"/>
                </a:srgbClr>
              </a:solidFill>
              <a:cs typeface="+mn-ea"/>
              <a:sym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ECE45C20-9DC3-4C93-855F-0906F529D9E0}" type="datetimeFigureOut">
              <a:rPr lang="zh-CN" altLang="en-US"/>
              <a:t>2021/1/5</a:t>
            </a:fld>
            <a:endParaRPr lang="zh-CN" altLang="en-US"/>
          </a:p>
        </p:txBody>
      </p:sp>
      <p:sp>
        <p:nvSpPr>
          <p:cNvPr id="3"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438595A7-F137-4A1C-94F3-17BF434764D1}"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3"/>
          <p:cNvSpPr txBox="1"/>
          <p:nvPr/>
        </p:nvSpPr>
        <p:spPr>
          <a:xfrm>
            <a:off x="380703" y="2904085"/>
            <a:ext cx="5809454" cy="1015663"/>
          </a:xfrm>
          <a:prstGeom prst="rect">
            <a:avLst/>
          </a:prstGeom>
          <a:noFill/>
        </p:spPr>
        <p:txBody>
          <a:bodyPr wrap="square" rtlCol="0">
            <a:spAutoFit/>
          </a:bodyPr>
          <a:lstStyle/>
          <a:p>
            <a:pPr algn="ctr"/>
            <a:r>
              <a:rPr lang="zh-CN" altLang="en-US" sz="6000" dirty="0">
                <a:ln w="6350">
                  <a:noFill/>
                </a:ln>
                <a:solidFill>
                  <a:schemeClr val="accent1"/>
                </a:solidFill>
                <a:latin typeface="方正正黑简体" panose="02000000000000000000" pitchFamily="2" charset="-122"/>
                <a:ea typeface="方正正黑简体" panose="02000000000000000000" pitchFamily="2" charset="-122"/>
              </a:rPr>
              <a:t>健康饮食</a:t>
            </a:r>
            <a:endParaRPr lang="en-US" altLang="zh-CN" sz="6000" dirty="0">
              <a:ln w="6350">
                <a:noFill/>
              </a:ln>
              <a:solidFill>
                <a:schemeClr val="accent1"/>
              </a:solidFill>
              <a:latin typeface="方正正黑简体" panose="02000000000000000000" pitchFamily="2" charset="-122"/>
              <a:ea typeface="方正正黑简体" panose="02000000000000000000" pitchFamily="2" charset="-122"/>
            </a:endParaRPr>
          </a:p>
        </p:txBody>
      </p:sp>
      <p:grpSp>
        <p:nvGrpSpPr>
          <p:cNvPr id="6" name="组合 5"/>
          <p:cNvGrpSpPr/>
          <p:nvPr/>
        </p:nvGrpSpPr>
        <p:grpSpPr>
          <a:xfrm>
            <a:off x="926036" y="4576980"/>
            <a:ext cx="308457" cy="308457"/>
            <a:chOff x="801291" y="3535885"/>
            <a:chExt cx="219347" cy="219347"/>
          </a:xfrm>
        </p:grpSpPr>
        <p:sp>
          <p:nvSpPr>
            <p:cNvPr id="7" name="Oval 10"/>
            <p:cNvSpPr>
              <a:spLocks noChangeArrowheads="1"/>
            </p:cNvSpPr>
            <p:nvPr/>
          </p:nvSpPr>
          <p:spPr bwMode="auto">
            <a:xfrm>
              <a:off x="801291" y="3535885"/>
              <a:ext cx="219347" cy="219347"/>
            </a:xfrm>
            <a:prstGeom prst="ellipse">
              <a:avLst/>
            </a:prstGeom>
            <a:solidFill>
              <a:schemeClr val="accent2"/>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125">
                <a:solidFill>
                  <a:srgbClr val="863C36"/>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60980" y="3583766"/>
              <a:ext cx="100336" cy="114060"/>
              <a:chOff x="860980" y="3583766"/>
              <a:chExt cx="100336" cy="114060"/>
            </a:xfrm>
          </p:grpSpPr>
          <p:sp>
            <p:nvSpPr>
              <p:cNvPr id="9"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rgbClr val="863C36"/>
                  </a:solidFill>
                  <a:latin typeface="微软雅黑" panose="020B0503020204020204" pitchFamily="34" charset="-122"/>
                  <a:ea typeface="微软雅黑" panose="020B0503020204020204" pitchFamily="34" charset="-122"/>
                </a:endParaRPr>
              </a:p>
            </p:txBody>
          </p:sp>
          <p:sp>
            <p:nvSpPr>
              <p:cNvPr id="10"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rgbClr val="863C36"/>
                  </a:solidFill>
                  <a:latin typeface="微软雅黑" panose="020B0503020204020204" pitchFamily="34" charset="-122"/>
                  <a:ea typeface="微软雅黑" panose="020B0503020204020204" pitchFamily="34" charset="-122"/>
                </a:endParaRPr>
              </a:p>
            </p:txBody>
          </p:sp>
        </p:grpSp>
      </p:grpSp>
      <p:grpSp>
        <p:nvGrpSpPr>
          <p:cNvPr id="11" name="Group 14"/>
          <p:cNvGrpSpPr/>
          <p:nvPr/>
        </p:nvGrpSpPr>
        <p:grpSpPr bwMode="auto">
          <a:xfrm>
            <a:off x="3379678" y="4576980"/>
            <a:ext cx="308457" cy="308457"/>
            <a:chOff x="4248" y="3024"/>
            <a:chExt cx="600" cy="599"/>
          </a:xfrm>
        </p:grpSpPr>
        <p:sp>
          <p:nvSpPr>
            <p:cNvPr id="12" name="Oval 15"/>
            <p:cNvSpPr>
              <a:spLocks noChangeArrowheads="1"/>
            </p:cNvSpPr>
            <p:nvPr/>
          </p:nvSpPr>
          <p:spPr bwMode="auto">
            <a:xfrm>
              <a:off x="4248" y="3024"/>
              <a:ext cx="600" cy="599"/>
            </a:xfrm>
            <a:prstGeom prst="ellipse">
              <a:avLst/>
            </a:prstGeom>
            <a:solidFill>
              <a:schemeClr val="accent2"/>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125">
                <a:solidFill>
                  <a:srgbClr val="863C36"/>
                </a:solidFill>
                <a:latin typeface="微软雅黑" panose="020B0503020204020204" pitchFamily="34" charset="-122"/>
                <a:ea typeface="微软雅黑" panose="020B0503020204020204" pitchFamily="34" charset="-122"/>
              </a:endParaRPr>
            </a:p>
          </p:txBody>
        </p:sp>
        <p:grpSp>
          <p:nvGrpSpPr>
            <p:cNvPr id="13" name="Group 16"/>
            <p:cNvGrpSpPr/>
            <p:nvPr/>
          </p:nvGrpSpPr>
          <p:grpSpPr bwMode="auto">
            <a:xfrm>
              <a:off x="4441" y="3144"/>
              <a:ext cx="215" cy="345"/>
              <a:chOff x="4441" y="3144"/>
              <a:chExt cx="215" cy="345"/>
            </a:xfrm>
          </p:grpSpPr>
          <p:sp>
            <p:nvSpPr>
              <p:cNvPr id="14"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rgbClr val="863C36"/>
                  </a:solidFill>
                  <a:latin typeface="微软雅黑" panose="020B0503020204020204" pitchFamily="34" charset="-122"/>
                  <a:ea typeface="微软雅黑" panose="020B0503020204020204" pitchFamily="34" charset="-122"/>
                </a:endParaRPr>
              </a:p>
            </p:txBody>
          </p:sp>
          <p:sp>
            <p:nvSpPr>
              <p:cNvPr id="15"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rgbClr val="863C36"/>
                  </a:solidFill>
                  <a:latin typeface="微软雅黑" panose="020B0503020204020204" pitchFamily="34" charset="-122"/>
                  <a:ea typeface="微软雅黑" panose="020B0503020204020204" pitchFamily="34" charset="-122"/>
                </a:endParaRPr>
              </a:p>
            </p:txBody>
          </p:sp>
        </p:grpSp>
      </p:grpSp>
      <p:sp>
        <p:nvSpPr>
          <p:cNvPr id="16" name="Text Box 20"/>
          <p:cNvSpPr txBox="1">
            <a:spLocks noChangeArrowheads="1"/>
          </p:cNvSpPr>
          <p:nvPr/>
        </p:nvSpPr>
        <p:spPr bwMode="auto">
          <a:xfrm>
            <a:off x="3697064" y="4536444"/>
            <a:ext cx="182880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90" dirty="0">
                <a:solidFill>
                  <a:srgbClr val="863C36"/>
                </a:solidFill>
                <a:latin typeface="微软雅黑" panose="020B0503020204020204" pitchFamily="34" charset="-122"/>
                <a:ea typeface="微软雅黑" panose="020B0503020204020204" pitchFamily="34" charset="-122"/>
              </a:rPr>
              <a:t>日期：</a:t>
            </a:r>
            <a:r>
              <a:rPr lang="en-US" altLang="zh-CN" sz="1690" dirty="0">
                <a:solidFill>
                  <a:srgbClr val="863C36"/>
                </a:solidFill>
                <a:latin typeface="微软雅黑" panose="020B0503020204020204" pitchFamily="34" charset="-122"/>
                <a:ea typeface="微软雅黑" panose="020B0503020204020204" pitchFamily="34" charset="-122"/>
              </a:rPr>
              <a:t>202X.7.30</a:t>
            </a:r>
          </a:p>
        </p:txBody>
      </p:sp>
      <p:sp>
        <p:nvSpPr>
          <p:cNvPr id="17" name="矩形 16"/>
          <p:cNvSpPr/>
          <p:nvPr/>
        </p:nvSpPr>
        <p:spPr>
          <a:xfrm>
            <a:off x="1234299" y="4545233"/>
            <a:ext cx="1680268" cy="35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90">
                <a:solidFill>
                  <a:srgbClr val="863C36"/>
                </a:solidFill>
                <a:latin typeface="微软雅黑" panose="020B0503020204020204" pitchFamily="34" charset="-122"/>
                <a:ea typeface="微软雅黑" panose="020B0503020204020204" pitchFamily="34" charset="-122"/>
              </a:rPr>
              <a:t>汇报人：</a:t>
            </a:r>
            <a:r>
              <a:rPr lang="en-US" altLang="zh-CN" sz="1690">
                <a:solidFill>
                  <a:srgbClr val="863C36"/>
                </a:solidFill>
                <a:latin typeface="微软雅黑" panose="020B0503020204020204" pitchFamily="34" charset="-122"/>
                <a:ea typeface="微软雅黑" panose="020B0503020204020204" pitchFamily="34" charset="-122"/>
              </a:rPr>
              <a:t>xiazaii</a:t>
            </a:r>
            <a:endParaRPr lang="zh-CN" altLang="en-US" sz="1690" dirty="0">
              <a:solidFill>
                <a:srgbClr val="863C36"/>
              </a:solidFill>
              <a:latin typeface="微软雅黑" panose="020B0503020204020204" pitchFamily="34" charset="-122"/>
              <a:ea typeface="微软雅黑" panose="020B0503020204020204" pitchFamily="34" charset="-122"/>
            </a:endParaRPr>
          </a:p>
        </p:txBody>
      </p:sp>
      <p:sp>
        <p:nvSpPr>
          <p:cNvPr id="18" name="文本占位符 2"/>
          <p:cNvSpPr txBox="1"/>
          <p:nvPr/>
        </p:nvSpPr>
        <p:spPr>
          <a:xfrm>
            <a:off x="457876" y="3673923"/>
            <a:ext cx="5637249" cy="753091"/>
          </a:xfrm>
          <a:prstGeom prst="rect">
            <a:avLst/>
          </a:prstGeom>
          <a:noFill/>
        </p:spPr>
        <p:txBody>
          <a:bodyPr vert="horz" wrap="square" lIns="128588" tIns="64294" rIns="128588" bIns="64294"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900" b="0" dirty="0">
                <a:solidFill>
                  <a:srgbClr val="863C36"/>
                </a:solidFill>
                <a:effectLst/>
                <a:latin typeface="Arial" panose="020B0604020202020204" pitchFamily="34" charset="0"/>
                <a:cs typeface="Arial" panose="020B0604020202020204" pitchFamily="34" charset="0"/>
              </a:rPr>
              <a:t>A complete business plan A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plan</a:t>
            </a:r>
            <a:endParaRPr lang="zh-CN" altLang="en-US" sz="900" b="0" dirty="0">
              <a:solidFill>
                <a:srgbClr val="863C36"/>
              </a:solidFill>
              <a:effectLst/>
              <a:latin typeface="Arial" panose="020B0604020202020204" pitchFamily="34" charset="0"/>
              <a:cs typeface="Arial" panose="020B0604020202020204" pitchFamily="34" charset="0"/>
            </a:endParaRPr>
          </a:p>
        </p:txBody>
      </p:sp>
      <p:pic>
        <p:nvPicPr>
          <p:cNvPr id="2" name="奥特曼 - Remember (Original Mi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124575" y="-142423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repeatCount="indefinite" fill="remove" display="0">
                  <p:stCondLst>
                    <p:cond delay="indefinite"/>
                  </p:stCondLst>
                  <p:endCondLst>
                    <p:cond evt="onStopAudio" delay="0">
                      <p:tgtEl>
                        <p:sldTgt/>
                      </p:tgtEl>
                    </p:cond>
                  </p:endCondLst>
                </p:cTn>
                <p:tgtEl>
                  <p:spTgt spid="2"/>
                </p:tgtEl>
              </p:cMediaNode>
            </p:audio>
          </p:childTnLst>
        </p:cTn>
      </p:par>
    </p:tnLst>
    <p:bldLst>
      <p:bldP spid="4" grpId="0" animBg="1"/>
      <p:bldP spid="5" grpId="0"/>
      <p:bldP spid="16" grpId="0" bldLvl="0" animBg="1"/>
      <p:bldP spid="17" grpId="0" bldLvl="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spect="1"/>
          </p:cNvSpPr>
          <p:nvPr/>
        </p:nvSpPr>
        <p:spPr>
          <a:xfrm>
            <a:off x="1369869" y="2358983"/>
            <a:ext cx="1898571" cy="189857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9" name="Oval 8"/>
          <p:cNvSpPr>
            <a:spLocks noChangeAspect="1"/>
          </p:cNvSpPr>
          <p:nvPr/>
        </p:nvSpPr>
        <p:spPr>
          <a:xfrm>
            <a:off x="5518597" y="2358983"/>
            <a:ext cx="1898571" cy="1898571"/>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11" name="Oval 10"/>
          <p:cNvSpPr>
            <a:spLocks noChangeAspect="1"/>
          </p:cNvSpPr>
          <p:nvPr/>
        </p:nvSpPr>
        <p:spPr>
          <a:xfrm>
            <a:off x="9667326" y="2358983"/>
            <a:ext cx="1898571" cy="189857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cxnSp>
        <p:nvCxnSpPr>
          <p:cNvPr id="12" name="Straight Connector 11"/>
          <p:cNvCxnSpPr/>
          <p:nvPr/>
        </p:nvCxnSpPr>
        <p:spPr>
          <a:xfrm>
            <a:off x="2319154" y="4371401"/>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itle 13"/>
          <p:cNvSpPr txBox="1"/>
          <p:nvPr/>
        </p:nvSpPr>
        <p:spPr bwMode="auto">
          <a:xfrm>
            <a:off x="1369869" y="4761495"/>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cxnSp>
        <p:nvCxnSpPr>
          <p:cNvPr id="14" name="Straight Connector 13"/>
          <p:cNvCxnSpPr/>
          <p:nvPr/>
        </p:nvCxnSpPr>
        <p:spPr>
          <a:xfrm>
            <a:off x="4393518" y="4637602"/>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itle 13"/>
          <p:cNvSpPr txBox="1"/>
          <p:nvPr/>
        </p:nvSpPr>
        <p:spPr bwMode="auto">
          <a:xfrm>
            <a:off x="3444234" y="4801677"/>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cxnSp>
        <p:nvCxnSpPr>
          <p:cNvPr id="16" name="Straight Connector 15"/>
          <p:cNvCxnSpPr/>
          <p:nvPr/>
        </p:nvCxnSpPr>
        <p:spPr>
          <a:xfrm>
            <a:off x="6466208" y="4411583"/>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itle 13"/>
          <p:cNvSpPr txBox="1"/>
          <p:nvPr/>
        </p:nvSpPr>
        <p:spPr bwMode="auto">
          <a:xfrm>
            <a:off x="5516923" y="4801677"/>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cxnSp>
        <p:nvCxnSpPr>
          <p:cNvPr id="18" name="Straight Connector 17"/>
          <p:cNvCxnSpPr/>
          <p:nvPr/>
        </p:nvCxnSpPr>
        <p:spPr>
          <a:xfrm>
            <a:off x="8537224" y="4679458"/>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itle 13"/>
          <p:cNvSpPr txBox="1"/>
          <p:nvPr/>
        </p:nvSpPr>
        <p:spPr bwMode="auto">
          <a:xfrm>
            <a:off x="7589613" y="4843533"/>
            <a:ext cx="1898571" cy="9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cxnSp>
        <p:nvCxnSpPr>
          <p:cNvPr id="23" name="Straight Connector 22"/>
          <p:cNvCxnSpPr/>
          <p:nvPr/>
        </p:nvCxnSpPr>
        <p:spPr>
          <a:xfrm>
            <a:off x="10608239" y="4453437"/>
            <a:ext cx="0" cy="430276"/>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13"/>
          <p:cNvSpPr txBox="1"/>
          <p:nvPr/>
        </p:nvSpPr>
        <p:spPr bwMode="auto">
          <a:xfrm>
            <a:off x="9660629" y="4843533"/>
            <a:ext cx="1898571" cy="9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
        <p:nvSpPr>
          <p:cNvPr id="8" name="Oval 7"/>
          <p:cNvSpPr>
            <a:spLocks noChangeAspect="1"/>
          </p:cNvSpPr>
          <p:nvPr/>
        </p:nvSpPr>
        <p:spPr>
          <a:xfrm>
            <a:off x="3060836" y="1893548"/>
            <a:ext cx="2656995" cy="2658669"/>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10" name="Oval 9"/>
          <p:cNvSpPr>
            <a:spLocks noChangeAspect="1"/>
          </p:cNvSpPr>
          <p:nvPr/>
        </p:nvSpPr>
        <p:spPr>
          <a:xfrm>
            <a:off x="7209564" y="1923684"/>
            <a:ext cx="2656995" cy="2658669"/>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22" name="TextBox 4"/>
          <p:cNvSpPr txBox="1"/>
          <p:nvPr/>
        </p:nvSpPr>
        <p:spPr>
          <a:xfrm>
            <a:off x="3896275" y="1086572"/>
            <a:ext cx="5066203" cy="905889"/>
          </a:xfrm>
          <a:prstGeom prst="rect">
            <a:avLst/>
          </a:prstGeom>
          <a:noFill/>
        </p:spPr>
        <p:txBody>
          <a:bodyPr>
            <a:spAutoFit/>
          </a:bodyPr>
          <a:lstStyle/>
          <a:p>
            <a:pPr>
              <a:lnSpc>
                <a:spcPct val="150000"/>
              </a:lnSpc>
            </a:pPr>
            <a:r>
              <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9" name="文本框 18"/>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1" name="文本框 20"/>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grpId="0" nodeType="withEffect">
                                  <p:stCondLst>
                                    <p:cond delay="150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150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150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par>
                                <p:cTn id="43" presetID="22" presetClass="entr" presetSubtype="4" fill="hold" nodeType="withEffect">
                                  <p:stCondLst>
                                    <p:cond delay="50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par>
                                <p:cTn id="49" presetID="22" presetClass="entr" presetSubtype="4" fill="hold" nodeType="with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150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par>
                                <p:cTn id="55" presetID="22" presetClass="entr" presetSubtype="8" fill="hold" grpId="0" nodeType="withEffect">
                                  <p:stCondLst>
                                    <p:cond delay="100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p:bldP spid="15" grpId="0"/>
      <p:bldP spid="17" grpId="0"/>
      <p:bldP spid="20" grpId="0"/>
      <p:bldP spid="24" grpId="0"/>
      <p:bldP spid="8" grpId="0" animBg="1"/>
      <p:bldP spid="10"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4"/>
          <p:cNvGrpSpPr>
            <a:grpSpLocks noChangeAspect="1"/>
          </p:cNvGrpSpPr>
          <p:nvPr/>
        </p:nvGrpSpPr>
        <p:grpSpPr bwMode="auto">
          <a:xfrm>
            <a:off x="3174675" y="2769884"/>
            <a:ext cx="7533319" cy="1346651"/>
            <a:chOff x="806" y="677"/>
            <a:chExt cx="3783" cy="711"/>
          </a:xfrm>
        </p:grpSpPr>
        <p:sp>
          <p:nvSpPr>
            <p:cNvPr id="37" name="Freeform 5"/>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1"/>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2"/>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3"/>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8"/>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chemeClr val="accent4"/>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9"/>
            <p:cNvSpPr/>
            <p:nvPr/>
          </p:nvSpPr>
          <p:spPr bwMode="auto">
            <a:xfrm>
              <a:off x="3652"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5"/>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Freeform 16"/>
          <p:cNvSpPr>
            <a:spLocks noChangeAspect="1" noEditPoints="1"/>
          </p:cNvSpPr>
          <p:nvPr/>
        </p:nvSpPr>
        <p:spPr bwMode="auto">
          <a:xfrm>
            <a:off x="8229370" y="3149660"/>
            <a:ext cx="388495" cy="45016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6"/>
          <p:cNvSpPr>
            <a:spLocks noChangeAspect="1" noEditPoints="1"/>
          </p:cNvSpPr>
          <p:nvPr/>
        </p:nvSpPr>
        <p:spPr bwMode="auto">
          <a:xfrm>
            <a:off x="5326768" y="3218126"/>
            <a:ext cx="469181" cy="412144"/>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1"/>
          <p:cNvSpPr>
            <a:spLocks noChangeAspect="1" noEditPoints="1"/>
          </p:cNvSpPr>
          <p:nvPr/>
        </p:nvSpPr>
        <p:spPr bwMode="auto">
          <a:xfrm>
            <a:off x="3979435" y="3218127"/>
            <a:ext cx="429774" cy="428630"/>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1"/>
          <p:cNvSpPr>
            <a:spLocks noChangeAspect="1" noEditPoints="1"/>
          </p:cNvSpPr>
          <p:nvPr/>
        </p:nvSpPr>
        <p:spPr bwMode="auto">
          <a:xfrm rot="2728210">
            <a:off x="9593720" y="3196358"/>
            <a:ext cx="497981" cy="510183"/>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36"/>
          <p:cNvSpPr>
            <a:spLocks noChangeAspect="1" noEditPoints="1"/>
          </p:cNvSpPr>
          <p:nvPr/>
        </p:nvSpPr>
        <p:spPr bwMode="auto">
          <a:xfrm>
            <a:off x="6744528" y="3303076"/>
            <a:ext cx="529539" cy="296744"/>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4121716" y="2382393"/>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887184" y="2382393"/>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13661" y="4191534"/>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861291" y="4516530"/>
            <a:ext cx="1945319"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1" name="Content Placeholder 2"/>
          <p:cNvSpPr txBox="1"/>
          <p:nvPr/>
        </p:nvSpPr>
        <p:spPr>
          <a:xfrm>
            <a:off x="2234750" y="2104904"/>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Content Placeholder 2"/>
          <p:cNvSpPr txBox="1"/>
          <p:nvPr/>
        </p:nvSpPr>
        <p:spPr>
          <a:xfrm>
            <a:off x="2234750" y="4237290"/>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3" name="Straight Connector 52"/>
          <p:cNvCxnSpPr/>
          <p:nvPr/>
        </p:nvCxnSpPr>
        <p:spPr>
          <a:xfrm>
            <a:off x="6973815" y="2373915"/>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739282" y="2373915"/>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92348" y="4183056"/>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726678" y="4508051"/>
            <a:ext cx="1978290"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7" name="Content Placeholder 2"/>
          <p:cNvSpPr txBox="1"/>
          <p:nvPr/>
        </p:nvSpPr>
        <p:spPr>
          <a:xfrm>
            <a:off x="5086847" y="2095632"/>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5086850" y="4242104"/>
            <a:ext cx="501152"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2176287"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2176288"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4482329"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p:nvPr/>
        </p:nvSpPr>
        <p:spPr>
          <a:xfrm>
            <a:off x="4482329"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Content Placeholder 2"/>
          <p:cNvSpPr txBox="1"/>
          <p:nvPr/>
        </p:nvSpPr>
        <p:spPr>
          <a:xfrm>
            <a:off x="6788370"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ontent Placeholder 2"/>
          <p:cNvSpPr txBox="1"/>
          <p:nvPr/>
        </p:nvSpPr>
        <p:spPr>
          <a:xfrm>
            <a:off x="6788371"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Content Placeholder 2"/>
          <p:cNvSpPr txBox="1"/>
          <p:nvPr/>
        </p:nvSpPr>
        <p:spPr>
          <a:xfrm>
            <a:off x="9094412"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a:xfrm>
            <a:off x="9094411"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9" name="文本框 58"/>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0-#ppt_w/2"/>
                                          </p:val>
                                        </p:tav>
                                        <p:tav tm="100000">
                                          <p:val>
                                            <p:strVal val="#ppt_x"/>
                                          </p:val>
                                        </p:tav>
                                      </p:tavLst>
                                    </p:anim>
                                    <p:anim calcmode="lin" valueType="num">
                                      <p:cBhvr additive="base">
                                        <p:cTn id="8" dur="1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750" fill="hold"/>
                                        <p:tgtEl>
                                          <p:spTgt spid="44"/>
                                        </p:tgtEl>
                                        <p:attrNameLst>
                                          <p:attrName>ppt_w</p:attrName>
                                        </p:attrNameLst>
                                      </p:cBhvr>
                                      <p:tavLst>
                                        <p:tav tm="0">
                                          <p:val>
                                            <p:fltVal val="0"/>
                                          </p:val>
                                        </p:tav>
                                        <p:tav tm="100000">
                                          <p:val>
                                            <p:strVal val="#ppt_w"/>
                                          </p:val>
                                        </p:tav>
                                      </p:tavLst>
                                    </p:anim>
                                    <p:anim calcmode="lin" valueType="num">
                                      <p:cBhvr>
                                        <p:cTn id="13" dur="750" fill="hold"/>
                                        <p:tgtEl>
                                          <p:spTgt spid="44"/>
                                        </p:tgtEl>
                                        <p:attrNameLst>
                                          <p:attrName>ppt_h</p:attrName>
                                        </p:attrNameLst>
                                      </p:cBhvr>
                                      <p:tavLst>
                                        <p:tav tm="0">
                                          <p:val>
                                            <p:fltVal val="0"/>
                                          </p:val>
                                        </p:tav>
                                        <p:tav tm="100000">
                                          <p:val>
                                            <p:strVal val="#ppt_h"/>
                                          </p:val>
                                        </p:tav>
                                      </p:tavLst>
                                    </p:anim>
                                    <p:animEffect transition="in" filter="fade">
                                      <p:cBhvr>
                                        <p:cTn id="14" dur="750"/>
                                        <p:tgtEl>
                                          <p:spTgt spid="44"/>
                                        </p:tgtEl>
                                      </p:cBhvr>
                                    </p:animEffect>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750" fill="hold"/>
                                        <p:tgtEl>
                                          <p:spTgt spid="43"/>
                                        </p:tgtEl>
                                        <p:attrNameLst>
                                          <p:attrName>ppt_w</p:attrName>
                                        </p:attrNameLst>
                                      </p:cBhvr>
                                      <p:tavLst>
                                        <p:tav tm="0">
                                          <p:val>
                                            <p:fltVal val="0"/>
                                          </p:val>
                                        </p:tav>
                                        <p:tav tm="100000">
                                          <p:val>
                                            <p:strVal val="#ppt_w"/>
                                          </p:val>
                                        </p:tav>
                                      </p:tavLst>
                                    </p:anim>
                                    <p:anim calcmode="lin" valueType="num">
                                      <p:cBhvr>
                                        <p:cTn id="19" dur="750" fill="hold"/>
                                        <p:tgtEl>
                                          <p:spTgt spid="43"/>
                                        </p:tgtEl>
                                        <p:attrNameLst>
                                          <p:attrName>ppt_h</p:attrName>
                                        </p:attrNameLst>
                                      </p:cBhvr>
                                      <p:tavLst>
                                        <p:tav tm="0">
                                          <p:val>
                                            <p:fltVal val="0"/>
                                          </p:val>
                                        </p:tav>
                                        <p:tav tm="100000">
                                          <p:val>
                                            <p:strVal val="#ppt_h"/>
                                          </p:val>
                                        </p:tav>
                                      </p:tavLst>
                                    </p:anim>
                                    <p:animEffect transition="in" filter="fade">
                                      <p:cBhvr>
                                        <p:cTn id="20" dur="750"/>
                                        <p:tgtEl>
                                          <p:spTgt spid="43"/>
                                        </p:tgtEl>
                                      </p:cBhvr>
                                    </p:animEffec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750" fill="hold"/>
                                        <p:tgtEl>
                                          <p:spTgt spid="46"/>
                                        </p:tgtEl>
                                        <p:attrNameLst>
                                          <p:attrName>ppt_w</p:attrName>
                                        </p:attrNameLst>
                                      </p:cBhvr>
                                      <p:tavLst>
                                        <p:tav tm="0">
                                          <p:val>
                                            <p:fltVal val="0"/>
                                          </p:val>
                                        </p:tav>
                                        <p:tav tm="100000">
                                          <p:val>
                                            <p:strVal val="#ppt_w"/>
                                          </p:val>
                                        </p:tav>
                                      </p:tavLst>
                                    </p:anim>
                                    <p:anim calcmode="lin" valueType="num">
                                      <p:cBhvr>
                                        <p:cTn id="25" dur="750" fill="hold"/>
                                        <p:tgtEl>
                                          <p:spTgt spid="46"/>
                                        </p:tgtEl>
                                        <p:attrNameLst>
                                          <p:attrName>ppt_h</p:attrName>
                                        </p:attrNameLst>
                                      </p:cBhvr>
                                      <p:tavLst>
                                        <p:tav tm="0">
                                          <p:val>
                                            <p:fltVal val="0"/>
                                          </p:val>
                                        </p:tav>
                                        <p:tav tm="100000">
                                          <p:val>
                                            <p:strVal val="#ppt_h"/>
                                          </p:val>
                                        </p:tav>
                                      </p:tavLst>
                                    </p:anim>
                                    <p:animEffect transition="in" filter="fade">
                                      <p:cBhvr>
                                        <p:cTn id="26" dur="750"/>
                                        <p:tgtEl>
                                          <p:spTgt spid="46"/>
                                        </p:tgtEl>
                                      </p:cBhvr>
                                    </p:animEffect>
                                  </p:childTnLst>
                                </p:cTn>
                              </p:par>
                            </p:childTnLst>
                          </p:cTn>
                        </p:par>
                        <p:par>
                          <p:cTn id="27" fill="hold">
                            <p:stCondLst>
                              <p:cond delay="4500"/>
                            </p:stCondLst>
                            <p:childTnLst>
                              <p:par>
                                <p:cTn id="28" presetID="53" presetClass="entr" presetSubtype="16"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750" fill="hold"/>
                                        <p:tgtEl>
                                          <p:spTgt spid="42"/>
                                        </p:tgtEl>
                                        <p:attrNameLst>
                                          <p:attrName>ppt_w</p:attrName>
                                        </p:attrNameLst>
                                      </p:cBhvr>
                                      <p:tavLst>
                                        <p:tav tm="0">
                                          <p:val>
                                            <p:fltVal val="0"/>
                                          </p:val>
                                        </p:tav>
                                        <p:tav tm="100000">
                                          <p:val>
                                            <p:strVal val="#ppt_w"/>
                                          </p:val>
                                        </p:tav>
                                      </p:tavLst>
                                    </p:anim>
                                    <p:anim calcmode="lin" valueType="num">
                                      <p:cBhvr>
                                        <p:cTn id="31" dur="750" fill="hold"/>
                                        <p:tgtEl>
                                          <p:spTgt spid="42"/>
                                        </p:tgtEl>
                                        <p:attrNameLst>
                                          <p:attrName>ppt_h</p:attrName>
                                        </p:attrNameLst>
                                      </p:cBhvr>
                                      <p:tavLst>
                                        <p:tav tm="0">
                                          <p:val>
                                            <p:fltVal val="0"/>
                                          </p:val>
                                        </p:tav>
                                        <p:tav tm="100000">
                                          <p:val>
                                            <p:strVal val="#ppt_h"/>
                                          </p:val>
                                        </p:tav>
                                      </p:tavLst>
                                    </p:anim>
                                    <p:animEffect transition="in" filter="fade">
                                      <p:cBhvr>
                                        <p:cTn id="32" dur="750"/>
                                        <p:tgtEl>
                                          <p:spTgt spid="42"/>
                                        </p:tgtEl>
                                      </p:cBhvr>
                                    </p:animEffect>
                                  </p:childTnLst>
                                </p:cTn>
                              </p:par>
                            </p:childTnLst>
                          </p:cTn>
                        </p:par>
                        <p:par>
                          <p:cTn id="33" fill="hold">
                            <p:stCondLst>
                              <p:cond delay="5500"/>
                            </p:stCondLst>
                            <p:childTnLst>
                              <p:par>
                                <p:cTn id="34" presetID="53" presetClass="entr" presetSubtype="16"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750" fill="hold"/>
                                        <p:tgtEl>
                                          <p:spTgt spid="45"/>
                                        </p:tgtEl>
                                        <p:attrNameLst>
                                          <p:attrName>ppt_w</p:attrName>
                                        </p:attrNameLst>
                                      </p:cBhvr>
                                      <p:tavLst>
                                        <p:tav tm="0">
                                          <p:val>
                                            <p:fltVal val="0"/>
                                          </p:val>
                                        </p:tav>
                                        <p:tav tm="100000">
                                          <p:val>
                                            <p:strVal val="#ppt_w"/>
                                          </p:val>
                                        </p:tav>
                                      </p:tavLst>
                                    </p:anim>
                                    <p:anim calcmode="lin" valueType="num">
                                      <p:cBhvr>
                                        <p:cTn id="37" dur="750" fill="hold"/>
                                        <p:tgtEl>
                                          <p:spTgt spid="45"/>
                                        </p:tgtEl>
                                        <p:attrNameLst>
                                          <p:attrName>ppt_h</p:attrName>
                                        </p:attrNameLst>
                                      </p:cBhvr>
                                      <p:tavLst>
                                        <p:tav tm="0">
                                          <p:val>
                                            <p:fltVal val="0"/>
                                          </p:val>
                                        </p:tav>
                                        <p:tav tm="100000">
                                          <p:val>
                                            <p:strVal val="#ppt_h"/>
                                          </p:val>
                                        </p:tav>
                                      </p:tavLst>
                                    </p:anim>
                                    <p:animEffect transition="in" filter="fade">
                                      <p:cBhvr>
                                        <p:cTn id="38" dur="750"/>
                                        <p:tgtEl>
                                          <p:spTgt spid="45"/>
                                        </p:tgtEl>
                                      </p:cBhvr>
                                    </p:animEffect>
                                  </p:childTnLst>
                                </p:cTn>
                              </p:par>
                            </p:childTnLst>
                          </p:cTn>
                        </p:par>
                        <p:par>
                          <p:cTn id="39" fill="hold">
                            <p:stCondLst>
                              <p:cond delay="6500"/>
                            </p:stCondLst>
                            <p:childTnLst>
                              <p:par>
                                <p:cTn id="40" presetID="22" presetClass="entr" presetSubtype="4"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par>
                          <p:cTn id="43" fill="hold">
                            <p:stCondLst>
                              <p:cond delay="7000"/>
                            </p:stCondLst>
                            <p:childTnLst>
                              <p:par>
                                <p:cTn id="44" presetID="22" presetClass="entr" presetSubtype="2"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right)">
                                      <p:cBhvr>
                                        <p:cTn id="46" dur="500"/>
                                        <p:tgtEl>
                                          <p:spTgt spid="48"/>
                                        </p:tgtEl>
                                      </p:cBhvr>
                                    </p:animEffect>
                                  </p:childTnLst>
                                </p:cTn>
                              </p:par>
                            </p:childTnLst>
                          </p:cTn>
                        </p:par>
                        <p:par>
                          <p:cTn id="47" fill="hold">
                            <p:stCondLst>
                              <p:cond delay="7500"/>
                            </p:stCondLst>
                            <p:childTnLst>
                              <p:par>
                                <p:cTn id="48" presetID="22" presetClass="entr" presetSubtype="2"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right)">
                                      <p:cBhvr>
                                        <p:cTn id="50" dur="750"/>
                                        <p:tgtEl>
                                          <p:spTgt spid="51"/>
                                        </p:tgtEl>
                                      </p:cBhvr>
                                    </p:animEffect>
                                  </p:childTnLst>
                                </p:cTn>
                              </p:par>
                            </p:childTnLst>
                          </p:cTn>
                        </p:par>
                        <p:par>
                          <p:cTn id="51" fill="hold">
                            <p:stCondLst>
                              <p:cond delay="8500"/>
                            </p:stCondLst>
                            <p:childTnLst>
                              <p:par>
                                <p:cTn id="52" presetID="22" presetClass="entr" presetSubtype="1"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up)">
                                      <p:cBhvr>
                                        <p:cTn id="54" dur="500"/>
                                        <p:tgtEl>
                                          <p:spTgt spid="49"/>
                                        </p:tgtEl>
                                      </p:cBhvr>
                                    </p:animEffect>
                                  </p:childTnLst>
                                </p:cTn>
                              </p:par>
                            </p:childTnLst>
                          </p:cTn>
                        </p:par>
                        <p:par>
                          <p:cTn id="55" fill="hold">
                            <p:stCondLst>
                              <p:cond delay="9000"/>
                            </p:stCondLst>
                            <p:childTnLst>
                              <p:par>
                                <p:cTn id="56" presetID="22" presetClass="entr" presetSubtype="2"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right)">
                                      <p:cBhvr>
                                        <p:cTn id="58" dur="500"/>
                                        <p:tgtEl>
                                          <p:spTgt spid="50"/>
                                        </p:tgtEl>
                                      </p:cBhvr>
                                    </p:animEffect>
                                  </p:childTnLst>
                                </p:cTn>
                              </p:par>
                            </p:childTnLst>
                          </p:cTn>
                        </p:par>
                        <p:par>
                          <p:cTn id="59" fill="hold">
                            <p:stCondLst>
                              <p:cond delay="9500"/>
                            </p:stCondLst>
                            <p:childTnLst>
                              <p:par>
                                <p:cTn id="60" presetID="22" presetClass="entr" presetSubtype="2"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right)">
                                      <p:cBhvr>
                                        <p:cTn id="62" dur="750"/>
                                        <p:tgtEl>
                                          <p:spTgt spid="52"/>
                                        </p:tgtEl>
                                      </p:cBhvr>
                                    </p:animEffect>
                                  </p:childTnLst>
                                </p:cTn>
                              </p:par>
                            </p:childTnLst>
                          </p:cTn>
                        </p:par>
                        <p:par>
                          <p:cTn id="63" fill="hold">
                            <p:stCondLst>
                              <p:cond delay="10500"/>
                            </p:stCondLst>
                            <p:childTnLst>
                              <p:par>
                                <p:cTn id="64" presetID="22" presetClass="entr" presetSubtype="4" fill="hold"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down)">
                                      <p:cBhvr>
                                        <p:cTn id="66" dur="500"/>
                                        <p:tgtEl>
                                          <p:spTgt spid="53"/>
                                        </p:tgtEl>
                                      </p:cBhvr>
                                    </p:animEffect>
                                  </p:childTnLst>
                                </p:cTn>
                              </p:par>
                            </p:childTnLst>
                          </p:cTn>
                        </p:par>
                        <p:par>
                          <p:cTn id="67" fill="hold">
                            <p:stCondLst>
                              <p:cond delay="11000"/>
                            </p:stCondLst>
                            <p:childTnLst>
                              <p:par>
                                <p:cTn id="68" presetID="22" presetClass="entr" presetSubtype="2"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right)">
                                      <p:cBhvr>
                                        <p:cTn id="70" dur="500"/>
                                        <p:tgtEl>
                                          <p:spTgt spid="54"/>
                                        </p:tgtEl>
                                      </p:cBhvr>
                                    </p:animEffect>
                                  </p:childTnLst>
                                </p:cTn>
                              </p:par>
                            </p:childTnLst>
                          </p:cTn>
                        </p:par>
                        <p:par>
                          <p:cTn id="71" fill="hold">
                            <p:stCondLst>
                              <p:cond delay="11500"/>
                            </p:stCondLst>
                            <p:childTnLst>
                              <p:par>
                                <p:cTn id="72" presetID="22" presetClass="entr" presetSubtype="2"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right)">
                                      <p:cBhvr>
                                        <p:cTn id="74" dur="750"/>
                                        <p:tgtEl>
                                          <p:spTgt spid="57"/>
                                        </p:tgtEl>
                                      </p:cBhvr>
                                    </p:animEffect>
                                  </p:childTnLst>
                                </p:cTn>
                              </p:par>
                            </p:childTnLst>
                          </p:cTn>
                        </p:par>
                        <p:par>
                          <p:cTn id="75" fill="hold">
                            <p:stCondLst>
                              <p:cond delay="12500"/>
                            </p:stCondLst>
                            <p:childTnLst>
                              <p:par>
                                <p:cTn id="76" presetID="22" presetClass="entr" presetSubtype="1"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up)">
                                      <p:cBhvr>
                                        <p:cTn id="78" dur="500"/>
                                        <p:tgtEl>
                                          <p:spTgt spid="55"/>
                                        </p:tgtEl>
                                      </p:cBhvr>
                                    </p:animEffect>
                                  </p:childTnLst>
                                </p:cTn>
                              </p:par>
                            </p:childTnLst>
                          </p:cTn>
                        </p:par>
                        <p:par>
                          <p:cTn id="79" fill="hold">
                            <p:stCondLst>
                              <p:cond delay="13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par>
                          <p:cTn id="83" fill="hold">
                            <p:stCondLst>
                              <p:cond delay="13500"/>
                            </p:stCondLst>
                            <p:childTnLst>
                              <p:par>
                                <p:cTn id="84" presetID="22" presetClass="entr" presetSubtype="2"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right)">
                                      <p:cBhvr>
                                        <p:cTn id="86" dur="75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left)">
                                      <p:cBhvr>
                                        <p:cTn id="91" dur="750"/>
                                        <p:tgtEl>
                                          <p:spTgt spid="27"/>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75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750"/>
                                        <p:tgtEl>
                                          <p:spTgt spid="29"/>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left)">
                                      <p:cBhvr>
                                        <p:cTn id="104" dur="75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750"/>
                                        <p:tgtEl>
                                          <p:spTgt spid="31"/>
                                        </p:tgtEl>
                                      </p:cBhvr>
                                    </p:animEffect>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ipe(left)">
                                      <p:cBhvr>
                                        <p:cTn id="113" dur="75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wipe(left)">
                                      <p:cBhvr>
                                        <p:cTn id="118" dur="750"/>
                                        <p:tgtEl>
                                          <p:spTgt spid="33"/>
                                        </p:tgtEl>
                                      </p:cBhvr>
                                    </p:animEffect>
                                  </p:childTnLst>
                                </p:cTn>
                              </p:par>
                            </p:childTnLst>
                          </p:cTn>
                        </p:par>
                        <p:par>
                          <p:cTn id="119" fill="hold">
                            <p:stCondLst>
                              <p:cond delay="10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1" grpId="0"/>
      <p:bldP spid="52" grpId="0"/>
      <p:bldP spid="57" grpId="0"/>
      <p:bldP spid="58" grpId="0"/>
      <p:bldP spid="27" grpId="0"/>
      <p:bldP spid="28" grpId="0"/>
      <p:bldP spid="29" grpId="0"/>
      <p:bldP spid="30"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3724935" y="2194576"/>
            <a:ext cx="1487369" cy="1317704"/>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accent1">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5167"/>
          <p:cNvSpPr/>
          <p:nvPr/>
        </p:nvSpPr>
        <p:spPr>
          <a:xfrm>
            <a:off x="3273871" y="2975795"/>
            <a:ext cx="2395107" cy="1371804"/>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accent2">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5168"/>
          <p:cNvSpPr/>
          <p:nvPr/>
        </p:nvSpPr>
        <p:spPr>
          <a:xfrm>
            <a:off x="2822811" y="3822873"/>
            <a:ext cx="3302845" cy="1371798"/>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accent3">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5169"/>
          <p:cNvSpPr/>
          <p:nvPr/>
        </p:nvSpPr>
        <p:spPr>
          <a:xfrm>
            <a:off x="2361258" y="4669953"/>
            <a:ext cx="4210573" cy="1371791"/>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accent4">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组合 37"/>
          <p:cNvGrpSpPr/>
          <p:nvPr/>
        </p:nvGrpSpPr>
        <p:grpSpPr>
          <a:xfrm>
            <a:off x="4175998" y="1829529"/>
            <a:ext cx="1047559" cy="898079"/>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p>
          </p:txBody>
        </p:sp>
      </p:grpSp>
      <p:grpSp>
        <p:nvGrpSpPr>
          <p:cNvPr id="37" name="组合 36"/>
          <p:cNvGrpSpPr/>
          <p:nvPr/>
        </p:nvGrpSpPr>
        <p:grpSpPr>
          <a:xfrm>
            <a:off x="3724935" y="2975797"/>
            <a:ext cx="1941237" cy="528018"/>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2"/>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a:t>
              </a:r>
            </a:p>
          </p:txBody>
        </p:sp>
      </p:grpSp>
      <p:grpSp>
        <p:nvGrpSpPr>
          <p:cNvPr id="36" name="组合 35"/>
          <p:cNvGrpSpPr/>
          <p:nvPr/>
        </p:nvGrpSpPr>
        <p:grpSpPr>
          <a:xfrm>
            <a:off x="3273874" y="3822872"/>
            <a:ext cx="2848974" cy="528019"/>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2822810" y="4669950"/>
            <a:ext cx="3756702" cy="528012"/>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4"/>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2361260" y="5505266"/>
            <a:ext cx="4664442" cy="528012"/>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6"/>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 name="Round Same Side Corner Rectangle 67"/>
          <p:cNvSpPr/>
          <p:nvPr/>
        </p:nvSpPr>
        <p:spPr>
          <a:xfrm rot="10800000" flipH="1">
            <a:off x="7567575" y="1845937"/>
            <a:ext cx="60936" cy="6277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 Same Side Corner Rectangle 68"/>
          <p:cNvSpPr/>
          <p:nvPr/>
        </p:nvSpPr>
        <p:spPr>
          <a:xfrm rot="10800000" flipH="1">
            <a:off x="7565573" y="2799971"/>
            <a:ext cx="60936" cy="627700"/>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69"/>
          <p:cNvSpPr/>
          <p:nvPr/>
        </p:nvSpPr>
        <p:spPr>
          <a:xfrm rot="10800000" flipH="1">
            <a:off x="7567575" y="3667113"/>
            <a:ext cx="60936" cy="62770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组合 38"/>
          <p:cNvGrpSpPr/>
          <p:nvPr/>
        </p:nvGrpSpPr>
        <p:grpSpPr>
          <a:xfrm>
            <a:off x="7735229" y="1830491"/>
            <a:ext cx="2700245" cy="518561"/>
            <a:chOff x="5228512" y="1109269"/>
            <a:chExt cx="2871880" cy="424667"/>
          </a:xfrm>
        </p:grpSpPr>
        <p:sp>
          <p:nvSpPr>
            <p:cNvPr id="21" name="TextBox 20"/>
            <p:cNvSpPr txBox="1"/>
            <p:nvPr/>
          </p:nvSpPr>
          <p:spPr>
            <a:xfrm>
              <a:off x="5228512" y="1303102"/>
              <a:ext cx="2871880" cy="230834"/>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2" name="Rectangle 71"/>
            <p:cNvSpPr/>
            <p:nvPr/>
          </p:nvSpPr>
          <p:spPr>
            <a:xfrm>
              <a:off x="5228513" y="1109269"/>
              <a:ext cx="1336637" cy="211720"/>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7735229" y="2758415"/>
            <a:ext cx="2700245" cy="518564"/>
            <a:chOff x="5228512" y="1869180"/>
            <a:chExt cx="2871880" cy="424670"/>
          </a:xfrm>
        </p:grpSpPr>
        <p:sp>
          <p:nvSpPr>
            <p:cNvPr id="23" name="TextBox 22"/>
            <p:cNvSpPr txBox="1"/>
            <p:nvPr/>
          </p:nvSpPr>
          <p:spPr>
            <a:xfrm>
              <a:off x="5228512" y="2063015"/>
              <a:ext cx="2871880" cy="230835"/>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4" name="Rectangle 73"/>
            <p:cNvSpPr/>
            <p:nvPr/>
          </p:nvSpPr>
          <p:spPr>
            <a:xfrm>
              <a:off x="5228513" y="1869180"/>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组合 40"/>
          <p:cNvGrpSpPr/>
          <p:nvPr/>
        </p:nvGrpSpPr>
        <p:grpSpPr>
          <a:xfrm>
            <a:off x="7735229" y="3686338"/>
            <a:ext cx="2700245" cy="518564"/>
            <a:chOff x="5228512" y="2629091"/>
            <a:chExt cx="2871880" cy="424670"/>
          </a:xfrm>
        </p:grpSpPr>
        <p:sp>
          <p:nvSpPr>
            <p:cNvPr id="25" name="TextBox 24"/>
            <p:cNvSpPr txBox="1"/>
            <p:nvPr/>
          </p:nvSpPr>
          <p:spPr>
            <a:xfrm>
              <a:off x="5228512" y="2822926"/>
              <a:ext cx="2871880" cy="230835"/>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6" name="Rectangle 75"/>
            <p:cNvSpPr/>
            <p:nvPr/>
          </p:nvSpPr>
          <p:spPr>
            <a:xfrm>
              <a:off x="5228513" y="2629091"/>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ound Same Side Corner Rectangle 76"/>
          <p:cNvSpPr/>
          <p:nvPr/>
        </p:nvSpPr>
        <p:spPr>
          <a:xfrm rot="10800000" flipH="1">
            <a:off x="7565573" y="4546901"/>
            <a:ext cx="60936" cy="62770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ound Same Side Corner Rectangle 77"/>
          <p:cNvSpPr/>
          <p:nvPr/>
        </p:nvSpPr>
        <p:spPr>
          <a:xfrm rot="10800000" flipH="1">
            <a:off x="7567575" y="5414043"/>
            <a:ext cx="60936" cy="627700"/>
          </a:xfrm>
          <a:prstGeom prst="round2SameRect">
            <a:avLst>
              <a:gd name="adj1" fmla="val 50000"/>
              <a:gd name="adj2" fmla="val 50000"/>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组合 41"/>
          <p:cNvGrpSpPr/>
          <p:nvPr/>
        </p:nvGrpSpPr>
        <p:grpSpPr>
          <a:xfrm>
            <a:off x="7735229" y="4505342"/>
            <a:ext cx="2700245" cy="518564"/>
            <a:chOff x="5228512" y="3299800"/>
            <a:chExt cx="2871880" cy="424670"/>
          </a:xfrm>
        </p:grpSpPr>
        <p:sp>
          <p:nvSpPr>
            <p:cNvPr id="29" name="TextBox 28"/>
            <p:cNvSpPr txBox="1"/>
            <p:nvPr/>
          </p:nvSpPr>
          <p:spPr>
            <a:xfrm>
              <a:off x="5228512" y="3493635"/>
              <a:ext cx="2871880" cy="230835"/>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30" name="Rectangle 79"/>
            <p:cNvSpPr/>
            <p:nvPr/>
          </p:nvSpPr>
          <p:spPr>
            <a:xfrm>
              <a:off x="5228513" y="3299800"/>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组合 42"/>
          <p:cNvGrpSpPr/>
          <p:nvPr/>
        </p:nvGrpSpPr>
        <p:grpSpPr>
          <a:xfrm>
            <a:off x="7735229" y="5433263"/>
            <a:ext cx="2700245" cy="518565"/>
            <a:chOff x="5228512" y="4059711"/>
            <a:chExt cx="2871880" cy="424671"/>
          </a:xfrm>
        </p:grpSpPr>
        <p:sp>
          <p:nvSpPr>
            <p:cNvPr id="31" name="TextBox 30"/>
            <p:cNvSpPr txBox="1"/>
            <p:nvPr/>
          </p:nvSpPr>
          <p:spPr>
            <a:xfrm>
              <a:off x="5228512" y="4253547"/>
              <a:ext cx="2871880" cy="230835"/>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32" name="Rectangle 81"/>
            <p:cNvSpPr/>
            <p:nvPr/>
          </p:nvSpPr>
          <p:spPr>
            <a:xfrm>
              <a:off x="5228513" y="4059711"/>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文本框 43"/>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5" name="文本框 44"/>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17300"/>
            <a:ext cx="12857163" cy="72652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997381" y="551242"/>
            <a:ext cx="6130169" cy="6130169"/>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2"/>
          <p:cNvSpPr txBox="1"/>
          <p:nvPr/>
        </p:nvSpPr>
        <p:spPr>
          <a:xfrm>
            <a:off x="6495325" y="3176852"/>
            <a:ext cx="5528082" cy="646251"/>
          </a:xfrm>
          <a:prstGeom prst="rect">
            <a:avLst/>
          </a:prstGeom>
          <a:noFill/>
        </p:spPr>
        <p:txBody>
          <a:bodyPr wrap="squar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rial" panose="020B0604020202020204" pitchFamily="34" charset="0"/>
              </a:rPr>
              <a:t>Please replace the written content</a:t>
            </a:r>
            <a:endParaRPr lang="en-US" sz="3600" dirty="0">
              <a:solidFill>
                <a:schemeClr val="bg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1" name="TextBox 32"/>
          <p:cNvSpPr txBox="1"/>
          <p:nvPr/>
        </p:nvSpPr>
        <p:spPr>
          <a:xfrm>
            <a:off x="6301227" y="3823102"/>
            <a:ext cx="3897699" cy="767390"/>
          </a:xfrm>
          <a:prstGeom prst="rect">
            <a:avLst/>
          </a:prstGeom>
          <a:noFill/>
        </p:spPr>
        <p:txBody>
          <a:bodyPr wrap="square" rtlCol="0">
            <a:spAutoFit/>
          </a:bodyPr>
          <a:lstStyle/>
          <a:p>
            <a:pPr algn="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1030161" y="439916"/>
            <a:ext cx="1799978" cy="179997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Agency FB" panose="020B0503020202020204" pitchFamily="34" charset="0"/>
              </a:rPr>
              <a:t>03</a:t>
            </a:r>
            <a:endParaRPr lang="zh-CN" altLang="en-US" sz="720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by="(-#ppt_w*2)" calcmode="lin" valueType="num">
                                      <p:cBhvr rctx="PPT">
                                        <p:cTn id="38" dur="250" autoRev="1" fill="hold">
                                          <p:stCondLst>
                                            <p:cond delay="0"/>
                                          </p:stCondLst>
                                        </p:cTn>
                                        <p:tgtEl>
                                          <p:spTgt spid="11"/>
                                        </p:tgtEl>
                                        <p:attrNameLst>
                                          <p:attrName>ppt_w</p:attrName>
                                        </p:attrNameLst>
                                      </p:cBhvr>
                                    </p:anim>
                                    <p:anim by="(#ppt_w*0.50)" calcmode="lin" valueType="num">
                                      <p:cBhvr>
                                        <p:cTn id="39" dur="250" decel="50000" autoRev="1" fill="hold">
                                          <p:stCondLst>
                                            <p:cond delay="0"/>
                                          </p:stCondLst>
                                        </p:cTn>
                                        <p:tgtEl>
                                          <p:spTgt spid="11"/>
                                        </p:tgtEl>
                                        <p:attrNameLst>
                                          <p:attrName>ppt_x</p:attrName>
                                        </p:attrNameLst>
                                      </p:cBhvr>
                                    </p:anim>
                                    <p:anim from="(-#ppt_h/2)" to="(#ppt_y)" calcmode="lin" valueType="num">
                                      <p:cBhvr>
                                        <p:cTn id="40" dur="500" fill="hold">
                                          <p:stCondLst>
                                            <p:cond delay="0"/>
                                          </p:stCondLst>
                                        </p:cTn>
                                        <p:tgtEl>
                                          <p:spTgt spid="11"/>
                                        </p:tgtEl>
                                        <p:attrNameLst>
                                          <p:attrName>ppt_y</p:attrName>
                                        </p:attrNameLst>
                                      </p:cBhvr>
                                    </p:anim>
                                    <p:animRot by="21600000">
                                      <p:cBhvr>
                                        <p:cTn id="4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7"/>
          <p:cNvSpPr/>
          <p:nvPr/>
        </p:nvSpPr>
        <p:spPr>
          <a:xfrm>
            <a:off x="3269845" y="200"/>
            <a:ext cx="9588200" cy="7232253"/>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Pentagon 25"/>
          <p:cNvSpPr/>
          <p:nvPr/>
        </p:nvSpPr>
        <p:spPr>
          <a:xfrm>
            <a:off x="486354" y="2485219"/>
            <a:ext cx="640667" cy="383982"/>
          </a:xfrm>
          <a:prstGeom prst="homePlat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Rectangle 26"/>
          <p:cNvSpPr/>
          <p:nvPr/>
        </p:nvSpPr>
        <p:spPr>
          <a:xfrm>
            <a:off x="1182899" y="2488083"/>
            <a:ext cx="3710890" cy="379246"/>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40" name="Pentagon 33"/>
          <p:cNvSpPr/>
          <p:nvPr/>
        </p:nvSpPr>
        <p:spPr>
          <a:xfrm>
            <a:off x="486354" y="3424335"/>
            <a:ext cx="640667" cy="383982"/>
          </a:xfrm>
          <a:prstGeom prst="homePlate">
            <a:avLst/>
          </a:prstGeom>
          <a:solidFill>
            <a:schemeClr val="accent2"/>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Rectangle 34"/>
          <p:cNvSpPr/>
          <p:nvPr/>
        </p:nvSpPr>
        <p:spPr>
          <a:xfrm>
            <a:off x="1182899" y="3427199"/>
            <a:ext cx="3280085" cy="379246"/>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42" name="Pentagon 36"/>
          <p:cNvSpPr/>
          <p:nvPr/>
        </p:nvSpPr>
        <p:spPr>
          <a:xfrm>
            <a:off x="486354" y="4350133"/>
            <a:ext cx="640667" cy="383982"/>
          </a:xfrm>
          <a:prstGeom prst="homePlate">
            <a:avLst/>
          </a:prstGeom>
          <a:solidFill>
            <a:schemeClr val="accent3"/>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37"/>
          <p:cNvSpPr/>
          <p:nvPr/>
        </p:nvSpPr>
        <p:spPr>
          <a:xfrm>
            <a:off x="1182901" y="4352995"/>
            <a:ext cx="3124389" cy="379246"/>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44" name="Pentagon 39"/>
          <p:cNvSpPr/>
          <p:nvPr/>
        </p:nvSpPr>
        <p:spPr>
          <a:xfrm>
            <a:off x="486354" y="5318792"/>
            <a:ext cx="640667" cy="383982"/>
          </a:xfrm>
          <a:prstGeom prst="homePlate">
            <a:avLst/>
          </a:prstGeom>
          <a:solidFill>
            <a:schemeClr val="accent4"/>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40"/>
          <p:cNvSpPr/>
          <p:nvPr/>
        </p:nvSpPr>
        <p:spPr>
          <a:xfrm>
            <a:off x="1182902" y="5321655"/>
            <a:ext cx="2582178" cy="526979"/>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nvGrpSpPr>
          <p:cNvPr id="146" name="Group 3"/>
          <p:cNvGrpSpPr/>
          <p:nvPr/>
        </p:nvGrpSpPr>
        <p:grpSpPr>
          <a:xfrm>
            <a:off x="4845286" y="2914267"/>
            <a:ext cx="2222506" cy="964301"/>
            <a:chOff x="5621315" y="2514600"/>
            <a:chExt cx="2107496" cy="914400"/>
          </a:xfrm>
          <a:solidFill>
            <a:schemeClr val="bg1"/>
          </a:solidFill>
        </p:grpSpPr>
        <p:sp>
          <p:nvSpPr>
            <p:cNvPr id="147" name="Parallelogram 14"/>
            <p:cNvSpPr/>
            <p:nvPr/>
          </p:nvSpPr>
          <p:spPr>
            <a:xfrm>
              <a:off x="5621315" y="2514600"/>
              <a:ext cx="2107496" cy="914400"/>
            </a:xfrm>
            <a:prstGeom prst="parallelogram">
              <a:avLst>
                <a:gd name="adj" fmla="val 524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9" name="Group 1"/>
          <p:cNvGrpSpPr/>
          <p:nvPr/>
        </p:nvGrpSpPr>
        <p:grpSpPr>
          <a:xfrm>
            <a:off x="5415574" y="1644262"/>
            <a:ext cx="2222506" cy="964301"/>
            <a:chOff x="6162090" y="1310315"/>
            <a:chExt cx="2107496" cy="914400"/>
          </a:xfrm>
          <a:solidFill>
            <a:schemeClr val="bg1"/>
          </a:solidFill>
        </p:grpSpPr>
        <p:sp>
          <p:nvSpPr>
            <p:cNvPr id="150" name="Parallelogram 13"/>
            <p:cNvSpPr/>
            <p:nvPr/>
          </p:nvSpPr>
          <p:spPr>
            <a:xfrm>
              <a:off x="6162090" y="1310315"/>
              <a:ext cx="2107496" cy="914400"/>
            </a:xfrm>
            <a:prstGeom prst="parallelogram">
              <a:avLst>
                <a:gd name="adj" fmla="val 524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1" name="Group 42"/>
            <p:cNvGrpSpPr/>
            <p:nvPr/>
          </p:nvGrpSpPr>
          <p:grpSpPr>
            <a:xfrm>
              <a:off x="6983269" y="1549630"/>
              <a:ext cx="465138" cy="435769"/>
              <a:chOff x="5368132" y="3540125"/>
              <a:chExt cx="465138" cy="435769"/>
            </a:xfrm>
            <a:grp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4" name="Group 5"/>
          <p:cNvGrpSpPr/>
          <p:nvPr/>
        </p:nvGrpSpPr>
        <p:grpSpPr>
          <a:xfrm>
            <a:off x="3614285" y="5454278"/>
            <a:ext cx="2222506" cy="964301"/>
            <a:chOff x="4454013" y="4923170"/>
            <a:chExt cx="2107496" cy="914400"/>
          </a:xfrm>
          <a:solidFill>
            <a:schemeClr val="bg1"/>
          </a:solidFill>
        </p:grpSpPr>
        <p:sp>
          <p:nvSpPr>
            <p:cNvPr id="155" name="Parallelogram 16"/>
            <p:cNvSpPr/>
            <p:nvPr/>
          </p:nvSpPr>
          <p:spPr>
            <a:xfrm>
              <a:off x="4454013" y="4923170"/>
              <a:ext cx="2107496" cy="914400"/>
            </a:xfrm>
            <a:prstGeom prst="parallelogram">
              <a:avLst>
                <a:gd name="adj" fmla="val 52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6" name="Group 45"/>
            <p:cNvGrpSpPr/>
            <p:nvPr/>
          </p:nvGrpSpPr>
          <p:grpSpPr>
            <a:xfrm>
              <a:off x="5348217" y="5147801"/>
              <a:ext cx="319088" cy="465138"/>
              <a:chOff x="3582988" y="3510757"/>
              <a:chExt cx="319088" cy="465138"/>
            </a:xfrm>
            <a:grp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9" name="Group 4"/>
          <p:cNvGrpSpPr/>
          <p:nvPr/>
        </p:nvGrpSpPr>
        <p:grpSpPr>
          <a:xfrm>
            <a:off x="4234624" y="4184272"/>
            <a:ext cx="2222506" cy="964301"/>
            <a:chOff x="5042252" y="3718885"/>
            <a:chExt cx="2107496" cy="914400"/>
          </a:xfrm>
          <a:solidFill>
            <a:schemeClr val="bg1"/>
          </a:solidFill>
        </p:grpSpPr>
        <p:sp>
          <p:nvSpPr>
            <p:cNvPr id="160" name="Parallelogram 15"/>
            <p:cNvSpPr/>
            <p:nvPr/>
          </p:nvSpPr>
          <p:spPr>
            <a:xfrm>
              <a:off x="5042252" y="3718885"/>
              <a:ext cx="2107496" cy="914400"/>
            </a:xfrm>
            <a:prstGeom prst="parallelogram">
              <a:avLst>
                <a:gd name="adj" fmla="val 524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1" name="Group 48"/>
            <p:cNvGrpSpPr/>
            <p:nvPr/>
          </p:nvGrpSpPr>
          <p:grpSpPr>
            <a:xfrm>
              <a:off x="5863431" y="3980425"/>
              <a:ext cx="465138" cy="391319"/>
              <a:chOff x="5368132" y="2625725"/>
              <a:chExt cx="465138" cy="391319"/>
            </a:xfrm>
            <a:grp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0" name="文本框 29"/>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1" name="文本框 30"/>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1265012" y="1744219"/>
            <a:ext cx="10328729" cy="1491059"/>
          </a:xfrm>
          <a:prstGeom prst="roundRect">
            <a:avLst>
              <a:gd name="adj" fmla="val 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683276" y="2015934"/>
            <a:ext cx="9492200" cy="430502"/>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0" name="矩形 93"/>
          <p:cNvSpPr/>
          <p:nvPr/>
        </p:nvSpPr>
        <p:spPr>
          <a:xfrm>
            <a:off x="1212045" y="169675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93"/>
          <p:cNvSpPr/>
          <p:nvPr/>
        </p:nvSpPr>
        <p:spPr>
          <a:xfrm rot="10800000">
            <a:off x="11244509" y="287774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
          <p:cNvSpPr/>
          <p:nvPr/>
        </p:nvSpPr>
        <p:spPr bwMode="auto">
          <a:xfrm>
            <a:off x="198460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2440653"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18" name="TextBox 23"/>
          <p:cNvSpPr txBox="1"/>
          <p:nvPr/>
        </p:nvSpPr>
        <p:spPr>
          <a:xfrm>
            <a:off x="2019997" y="5774175"/>
            <a:ext cx="1993336" cy="468975"/>
          </a:xfrm>
          <a:prstGeom prst="rect">
            <a:avLst/>
          </a:prstGeom>
          <a:noFill/>
        </p:spPr>
        <p:txBody>
          <a:bodyPr wrap="square" rtlCol="0">
            <a:spAutoFit/>
          </a:bodyPr>
          <a:lstStyle/>
          <a:p>
            <a:pPr>
              <a:lnSpc>
                <a:spcPct val="120000"/>
              </a:lnSpc>
            </a:pPr>
            <a:r>
              <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
          <p:cNvSpPr/>
          <p:nvPr/>
        </p:nvSpPr>
        <p:spPr bwMode="auto">
          <a:xfrm>
            <a:off x="435937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46"/>
          <p:cNvSpPr txBox="1"/>
          <p:nvPr/>
        </p:nvSpPr>
        <p:spPr>
          <a:xfrm>
            <a:off x="4815422"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3" name="TextBox 23"/>
          <p:cNvSpPr txBox="1"/>
          <p:nvPr/>
        </p:nvSpPr>
        <p:spPr>
          <a:xfrm>
            <a:off x="4394767" y="5774175"/>
            <a:ext cx="1993336" cy="468975"/>
          </a:xfrm>
          <a:prstGeom prst="rect">
            <a:avLst/>
          </a:prstGeom>
          <a:noFill/>
        </p:spPr>
        <p:txBody>
          <a:bodyPr wrap="square" rtlCol="0">
            <a:spAutoFit/>
          </a:bodyPr>
          <a:lstStyle/>
          <a:p>
            <a:pPr>
              <a:lnSpc>
                <a:spcPct val="120000"/>
              </a:lnSpc>
            </a:pPr>
            <a:r>
              <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5"/>
          <p:cNvSpPr/>
          <p:nvPr/>
        </p:nvSpPr>
        <p:spPr bwMode="auto">
          <a:xfrm>
            <a:off x="6746839"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46"/>
          <p:cNvSpPr txBox="1"/>
          <p:nvPr/>
        </p:nvSpPr>
        <p:spPr>
          <a:xfrm>
            <a:off x="7202891"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6" name="TextBox 23"/>
          <p:cNvSpPr txBox="1"/>
          <p:nvPr/>
        </p:nvSpPr>
        <p:spPr>
          <a:xfrm>
            <a:off x="6782236" y="5774175"/>
            <a:ext cx="1993336" cy="468975"/>
          </a:xfrm>
          <a:prstGeom prst="rect">
            <a:avLst/>
          </a:prstGeom>
          <a:noFill/>
        </p:spPr>
        <p:txBody>
          <a:bodyPr wrap="square" rtlCol="0">
            <a:spAutoFit/>
          </a:bodyPr>
          <a:lstStyle/>
          <a:p>
            <a:pPr>
              <a:lnSpc>
                <a:spcPct val="120000"/>
              </a:lnSpc>
            </a:pPr>
            <a:r>
              <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
          <p:cNvSpPr/>
          <p:nvPr/>
        </p:nvSpPr>
        <p:spPr bwMode="auto">
          <a:xfrm>
            <a:off x="9147008"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46"/>
          <p:cNvSpPr txBox="1"/>
          <p:nvPr/>
        </p:nvSpPr>
        <p:spPr>
          <a:xfrm>
            <a:off x="9603059"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30" name="TextBox 23"/>
          <p:cNvSpPr txBox="1"/>
          <p:nvPr/>
        </p:nvSpPr>
        <p:spPr>
          <a:xfrm>
            <a:off x="9182405" y="5774175"/>
            <a:ext cx="1993336" cy="468975"/>
          </a:xfrm>
          <a:prstGeom prst="rect">
            <a:avLst/>
          </a:prstGeom>
          <a:noFill/>
        </p:spPr>
        <p:txBody>
          <a:bodyPr wrap="square" rtlCol="0">
            <a:spAutoFit/>
          </a:bodyPr>
          <a:lstStyle/>
          <a:p>
            <a:pPr>
              <a:lnSpc>
                <a:spcPct val="120000"/>
              </a:lnSpc>
            </a:pPr>
            <a:r>
              <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0" name="文本框 19"/>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par>
                          <p:cTn id="34" fill="hold">
                            <p:stCondLst>
                              <p:cond delay="2000"/>
                            </p:stCondLst>
                            <p:childTnLst>
                              <p:par>
                                <p:cTn id="35" presetID="1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3000"/>
                            </p:stCondLst>
                            <p:childTnLst>
                              <p:par>
                                <p:cTn id="47" presetID="12" presetClass="entr" presetSubtype="4"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par>
                          <p:cTn id="58" fill="hold">
                            <p:stCondLst>
                              <p:cond delay="4000"/>
                            </p:stCondLst>
                            <p:childTnLst>
                              <p:par>
                                <p:cTn id="59" presetID="1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5000"/>
                            </p:stCondLst>
                            <p:childTnLst>
                              <p:par>
                                <p:cTn id="71" presetID="12" presetClass="entr" presetSubtype="4"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p:tgtEl>
                                          <p:spTgt spid="30"/>
                                        </p:tgtEl>
                                        <p:attrNameLst>
                                          <p:attrName>ppt_y</p:attrName>
                                        </p:attrNameLst>
                                      </p:cBhvr>
                                      <p:tavLst>
                                        <p:tav tm="0">
                                          <p:val>
                                            <p:strVal val="#ppt_y+#ppt_h*1.125000"/>
                                          </p:val>
                                        </p:tav>
                                        <p:tav tm="100000">
                                          <p:val>
                                            <p:strVal val="#ppt_y"/>
                                          </p:val>
                                        </p:tav>
                                      </p:tavLst>
                                    </p:anim>
                                    <p:animEffect transition="in" filter="wipe(up)">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p:bldP spid="40" grpId="0" animBg="1"/>
      <p:bldP spid="41" grpId="0" animBg="1"/>
      <p:bldP spid="44" grpId="0" animBg="1"/>
      <p:bldP spid="47" grpId="0"/>
      <p:bldP spid="18" grpId="0"/>
      <p:bldP spid="21" grpId="0" animBg="1"/>
      <p:bldP spid="22" grpId="0"/>
      <p:bldP spid="23" grpId="0"/>
      <p:bldP spid="24" grpId="0" animBg="1"/>
      <p:bldP spid="25" grpId="0"/>
      <p:bldP spid="26" grpId="0"/>
      <p:bldP spid="28" grpId="0" animBg="1"/>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563" y="1636615"/>
            <a:ext cx="10601230" cy="4639424"/>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8" name="Straight Arrow Connector 37"/>
          <p:cNvCxnSpPr/>
          <p:nvPr/>
        </p:nvCxnSpPr>
        <p:spPr>
          <a:xfrm>
            <a:off x="3474579"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35"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59"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70"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205729" y="5176348"/>
            <a:ext cx="2537702" cy="824682"/>
            <a:chOff x="1929542" y="4908274"/>
            <a:chExt cx="2729132" cy="782003"/>
          </a:xfrm>
        </p:grpSpPr>
        <p:sp>
          <p:nvSpPr>
            <p:cNvPr id="44" name="TextBox 43"/>
            <p:cNvSpPr txBox="1"/>
            <p:nvPr/>
          </p:nvSpPr>
          <p:spPr>
            <a:xfrm>
              <a:off x="2519031" y="4908274"/>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a:off x="1929542" y="5195350"/>
              <a:ext cx="2729132" cy="494927"/>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6185385" y="5201374"/>
            <a:ext cx="2537702" cy="799656"/>
            <a:chOff x="5703260" y="4932005"/>
            <a:chExt cx="2729132" cy="758272"/>
          </a:xfrm>
        </p:grpSpPr>
        <p:sp>
          <p:nvSpPr>
            <p:cNvPr id="48" name="TextBox 47"/>
            <p:cNvSpPr txBox="1"/>
            <p:nvPr/>
          </p:nvSpPr>
          <p:spPr>
            <a:xfrm>
              <a:off x="6292750" y="4932005"/>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48"/>
            <p:cNvSpPr/>
            <p:nvPr/>
          </p:nvSpPr>
          <p:spPr>
            <a:xfrm>
              <a:off x="5703260" y="5195350"/>
              <a:ext cx="2729132" cy="494927"/>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4168723" y="1709795"/>
            <a:ext cx="2611174" cy="815016"/>
            <a:chOff x="4038291" y="1621125"/>
            <a:chExt cx="2304129" cy="772840"/>
          </a:xfrm>
        </p:grpSpPr>
        <p:sp>
          <p:nvSpPr>
            <p:cNvPr id="50" name="TextBox 49"/>
            <p:cNvSpPr txBox="1"/>
            <p:nvPr/>
          </p:nvSpPr>
          <p:spPr>
            <a:xfrm>
              <a:off x="4554393" y="1621125"/>
              <a:ext cx="1271925" cy="311549"/>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038291" y="1899037"/>
              <a:ext cx="2304129"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114883" y="1721694"/>
            <a:ext cx="2611174" cy="803111"/>
            <a:chOff x="7780247" y="1632414"/>
            <a:chExt cx="2304129" cy="761553"/>
          </a:xfrm>
        </p:grpSpPr>
        <p:sp>
          <p:nvSpPr>
            <p:cNvPr id="52" name="TextBox 51"/>
            <p:cNvSpPr txBox="1"/>
            <p:nvPr/>
          </p:nvSpPr>
          <p:spPr>
            <a:xfrm>
              <a:off x="8296348" y="1632414"/>
              <a:ext cx="1271925" cy="311550"/>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7780247" y="1899037"/>
              <a:ext cx="23041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文本框 29"/>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1" name="文本框 30"/>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5016" r="16077"/>
          <a:stretch>
            <a:fillRect/>
          </a:stretch>
        </p:blipFill>
        <p:spPr>
          <a:xfrm>
            <a:off x="5115992" y="1427086"/>
            <a:ext cx="2626768" cy="5029981"/>
          </a:xfrm>
          <a:prstGeom prst="rect">
            <a:avLst/>
          </a:prstGeom>
        </p:spPr>
      </p:pic>
      <p:sp>
        <p:nvSpPr>
          <p:cNvPr id="2" name="矩形 1"/>
          <p:cNvSpPr/>
          <p:nvPr/>
        </p:nvSpPr>
        <p:spPr>
          <a:xfrm>
            <a:off x="5363302" y="1997137"/>
            <a:ext cx="2161389" cy="376030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7"/>
          <p:cNvSpPr/>
          <p:nvPr/>
        </p:nvSpPr>
        <p:spPr>
          <a:xfrm>
            <a:off x="707" y="5267872"/>
            <a:ext cx="12858043" cy="19647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endParaRPr lang="en-GB">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5384538" y="5668134"/>
            <a:ext cx="1631034" cy="367384"/>
          </a:xfrm>
          <a:prstGeom prst="rect">
            <a:avLst/>
          </a:prstGeom>
          <a:noFill/>
        </p:spPr>
        <p:txBody>
          <a:bodyPr wrap="none" lIns="96430" tIns="48216" rIns="96430" bIns="48216" rtlCol="0">
            <a:spAutoFit/>
          </a:bodyPr>
          <a:lstStyle/>
          <a:p>
            <a:pPr>
              <a:lnSpc>
                <a:spcPct val="120000"/>
              </a:lnSpc>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9"/>
          <p:cNvSpPr/>
          <p:nvPr/>
        </p:nvSpPr>
        <p:spPr>
          <a:xfrm>
            <a:off x="1465037" y="6065784"/>
            <a:ext cx="9928678" cy="443198"/>
          </a:xfrm>
          <a:prstGeom prst="rect">
            <a:avLst/>
          </a:prstGeom>
        </p:spPr>
        <p:txBody>
          <a:bodyPr vert="horz" wrap="square" lIns="0" tIns="0" rIns="0" bIns="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directly. Please replace text, click add relevant headline, modify the text content, also can copy your content to this directly.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 directly. Please replace text, click add relevant headline, modify the text content, also can copy your content to this directly.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7" name="Group 41"/>
          <p:cNvGrpSpPr/>
          <p:nvPr/>
        </p:nvGrpSpPr>
        <p:grpSpPr>
          <a:xfrm>
            <a:off x="8559182" y="1822425"/>
            <a:ext cx="876637" cy="876637"/>
            <a:chOff x="8115591" y="1727927"/>
            <a:chExt cx="831273" cy="831273"/>
          </a:xfrm>
          <a:solidFill>
            <a:schemeClr val="bg1"/>
          </a:solidFill>
        </p:grpSpPr>
        <p:sp>
          <p:nvSpPr>
            <p:cNvPr id="88" name="Oval 12"/>
            <p:cNvSpPr/>
            <p:nvPr/>
          </p:nvSpPr>
          <p:spPr>
            <a:xfrm>
              <a:off x="8115591" y="1727927"/>
              <a:ext cx="831273" cy="831273"/>
            </a:xfrm>
            <a:prstGeom prst="ellipse">
              <a:avLst/>
            </a:prstGeom>
            <a:solidFill>
              <a:schemeClr val="accent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9" name="Group 14"/>
            <p:cNvGrpSpPr/>
            <p:nvPr/>
          </p:nvGrpSpPr>
          <p:grpSpPr>
            <a:xfrm>
              <a:off x="8338661" y="1951357"/>
              <a:ext cx="383755" cy="384412"/>
              <a:chOff x="9145588" y="4435475"/>
              <a:chExt cx="464344" cy="465138"/>
            </a:xfrm>
            <a:grpFill/>
          </p:grpSpPr>
          <p:sp>
            <p:nvSpPr>
              <p:cNvPr id="9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9" name="Group 43"/>
          <p:cNvGrpSpPr/>
          <p:nvPr/>
        </p:nvGrpSpPr>
        <p:grpSpPr>
          <a:xfrm>
            <a:off x="3423662" y="3616327"/>
            <a:ext cx="876637" cy="876637"/>
            <a:chOff x="3245823" y="3429000"/>
            <a:chExt cx="831273" cy="831273"/>
          </a:xfrm>
          <a:solidFill>
            <a:schemeClr val="bg1"/>
          </a:solidFill>
        </p:grpSpPr>
        <p:sp>
          <p:nvSpPr>
            <p:cNvPr id="100" name="Oval 11"/>
            <p:cNvSpPr/>
            <p:nvPr/>
          </p:nvSpPr>
          <p:spPr>
            <a:xfrm>
              <a:off x="3245823" y="3429000"/>
              <a:ext cx="831273" cy="831273"/>
            </a:xfrm>
            <a:prstGeom prst="ellipse">
              <a:avLst/>
            </a:prstGeom>
            <a:solidFill>
              <a:schemeClr val="accent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1" name="Group 24"/>
            <p:cNvGrpSpPr/>
            <p:nvPr/>
          </p:nvGrpSpPr>
          <p:grpSpPr>
            <a:xfrm>
              <a:off x="3541739" y="3652429"/>
              <a:ext cx="263709" cy="384412"/>
              <a:chOff x="3582988" y="3510757"/>
              <a:chExt cx="319088" cy="465138"/>
            </a:xfrm>
            <a:grpFill/>
          </p:grpSpPr>
          <p:sp>
            <p:nvSpPr>
              <p:cNvPr id="10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4" name="Group 42"/>
          <p:cNvGrpSpPr/>
          <p:nvPr/>
        </p:nvGrpSpPr>
        <p:grpSpPr>
          <a:xfrm>
            <a:off x="8558456" y="3616327"/>
            <a:ext cx="876637" cy="876637"/>
            <a:chOff x="8114903" y="3428999"/>
            <a:chExt cx="831273" cy="831273"/>
          </a:xfrm>
          <a:solidFill>
            <a:schemeClr val="bg1"/>
          </a:solidFill>
        </p:grpSpPr>
        <p:sp>
          <p:nvSpPr>
            <p:cNvPr id="105" name="Oval 13"/>
            <p:cNvSpPr/>
            <p:nvPr/>
          </p:nvSpPr>
          <p:spPr>
            <a:xfrm>
              <a:off x="8114903" y="3428999"/>
              <a:ext cx="831273" cy="831273"/>
            </a:xfrm>
            <a:prstGeom prst="ellipse">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6" name="Group 27"/>
            <p:cNvGrpSpPr/>
            <p:nvPr/>
          </p:nvGrpSpPr>
          <p:grpSpPr>
            <a:xfrm>
              <a:off x="8337871" y="3678854"/>
              <a:ext cx="384412" cy="323405"/>
              <a:chOff x="5368132" y="2625725"/>
              <a:chExt cx="465138" cy="391319"/>
            </a:xfrm>
            <a:grpFill/>
          </p:grpSpPr>
          <p:sp>
            <p:nvSpPr>
              <p:cNvPr id="10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10" name="Group 3"/>
          <p:cNvGrpSpPr/>
          <p:nvPr/>
        </p:nvGrpSpPr>
        <p:grpSpPr>
          <a:xfrm>
            <a:off x="3423662" y="1822425"/>
            <a:ext cx="876637" cy="876637"/>
            <a:chOff x="3245823" y="1727927"/>
            <a:chExt cx="831273" cy="831273"/>
          </a:xfrm>
          <a:solidFill>
            <a:schemeClr val="bg1"/>
          </a:solidFill>
        </p:grpSpPr>
        <p:sp>
          <p:nvSpPr>
            <p:cNvPr id="111" name="Oval 10"/>
            <p:cNvSpPr/>
            <p:nvPr/>
          </p:nvSpPr>
          <p:spPr>
            <a:xfrm>
              <a:off x="3245823" y="1727927"/>
              <a:ext cx="831273" cy="831273"/>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2" name="Group 31"/>
            <p:cNvGrpSpPr/>
            <p:nvPr/>
          </p:nvGrpSpPr>
          <p:grpSpPr>
            <a:xfrm>
              <a:off x="3469581" y="1949424"/>
              <a:ext cx="383755" cy="383755"/>
              <a:chOff x="4439444" y="1652588"/>
              <a:chExt cx="464344" cy="464344"/>
            </a:xfrm>
            <a:grpFill/>
          </p:grpSpPr>
          <p:sp>
            <p:nvSpPr>
              <p:cNvPr id="11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6" name="Text Placeholder 7"/>
          <p:cNvSpPr txBox="1"/>
          <p:nvPr/>
        </p:nvSpPr>
        <p:spPr>
          <a:xfrm>
            <a:off x="1440672" y="1847339"/>
            <a:ext cx="1696868" cy="258532"/>
          </a:xfrm>
          <a:prstGeom prst="rect">
            <a:avLst/>
          </a:prstGeom>
        </p:spPr>
        <p:txBody>
          <a:bodyPr vert="horz" lIns="0" tIns="0" rIns="0" bIns="0" anchor="ctr">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 Placeholder 2"/>
          <p:cNvSpPr txBox="1"/>
          <p:nvPr/>
        </p:nvSpPr>
        <p:spPr>
          <a:xfrm>
            <a:off x="1028996" y="2183019"/>
            <a:ext cx="2101364" cy="443198"/>
          </a:xfrm>
          <a:prstGeom prst="rect">
            <a:avLst/>
          </a:prstGeom>
        </p:spPr>
        <p:txBody>
          <a:bodyPr vert="horz" lIns="0" tIns="0" rIns="0" bIns="0">
            <a:spAutoFit/>
          </a:bodyPr>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48" name="Text Placeholder 7"/>
          <p:cNvSpPr txBox="1"/>
          <p:nvPr/>
        </p:nvSpPr>
        <p:spPr>
          <a:xfrm>
            <a:off x="1471843" y="3634800"/>
            <a:ext cx="1696868" cy="258532"/>
          </a:xfrm>
          <a:prstGeom prst="rect">
            <a:avLst/>
          </a:prstGeom>
        </p:spPr>
        <p:txBody>
          <a:bodyPr vert="horz" lIns="0" tIns="0" rIns="0" bIns="0" anchor="ctr">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 Placeholder 2"/>
          <p:cNvSpPr txBox="1"/>
          <p:nvPr/>
        </p:nvSpPr>
        <p:spPr>
          <a:xfrm>
            <a:off x="1060167" y="3970481"/>
            <a:ext cx="2101364" cy="443198"/>
          </a:xfrm>
          <a:prstGeom prst="rect">
            <a:avLst/>
          </a:prstGeom>
        </p:spPr>
        <p:txBody>
          <a:bodyPr vert="horz" lIns="0" tIns="0" rIns="0" bIns="0">
            <a:spAutoFit/>
          </a:bodyPr>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8" name="Text Placeholder 7"/>
          <p:cNvSpPr txBox="1"/>
          <p:nvPr/>
        </p:nvSpPr>
        <p:spPr>
          <a:xfrm>
            <a:off x="9711361" y="1847339"/>
            <a:ext cx="1696868" cy="258532"/>
          </a:xfrm>
          <a:prstGeom prst="rect">
            <a:avLst/>
          </a:prstGeom>
        </p:spPr>
        <p:txBody>
          <a:bodyPr vert="horz" lIns="0" tIns="0" rIns="0" bIns="0" anchor="ctr">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 Placeholder 2"/>
          <p:cNvSpPr txBox="1"/>
          <p:nvPr/>
        </p:nvSpPr>
        <p:spPr>
          <a:xfrm>
            <a:off x="9689511" y="2183019"/>
            <a:ext cx="2101364" cy="443198"/>
          </a:xfrm>
          <a:prstGeom prst="rect">
            <a:avLst/>
          </a:prstGeom>
        </p:spPr>
        <p:txBody>
          <a:bodyPr vert="horz" lIns="0" tIns="0" rIns="0" bIns="0">
            <a:spAutoFit/>
          </a:bodyPr>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60" name="Text Placeholder 7"/>
          <p:cNvSpPr txBox="1"/>
          <p:nvPr/>
        </p:nvSpPr>
        <p:spPr>
          <a:xfrm>
            <a:off x="9711361" y="3634800"/>
            <a:ext cx="1696868" cy="258532"/>
          </a:xfrm>
          <a:prstGeom prst="rect">
            <a:avLst/>
          </a:prstGeom>
        </p:spPr>
        <p:txBody>
          <a:bodyPr vert="horz" lIns="0" tIns="0" rIns="0" bIns="0" anchor="ctr">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 Placeholder 2"/>
          <p:cNvSpPr txBox="1"/>
          <p:nvPr/>
        </p:nvSpPr>
        <p:spPr>
          <a:xfrm>
            <a:off x="9689511" y="3970481"/>
            <a:ext cx="2101364" cy="443198"/>
          </a:xfrm>
          <a:prstGeom prst="rect">
            <a:avLst/>
          </a:prstGeom>
        </p:spPr>
        <p:txBody>
          <a:bodyPr vert="horz" lIns="0" tIns="0" rIns="0" bIns="0">
            <a:spAutoFit/>
          </a:bodyPr>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44" name="文本框 43"/>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5" name="文本框 44"/>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right)">
                                      <p:cBhvr>
                                        <p:cTn id="23" dur="500"/>
                                        <p:tgtEl>
                                          <p:spTgt spid="46"/>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right)">
                                      <p:cBhvr>
                                        <p:cTn id="26" dur="500"/>
                                        <p:tgtEl>
                                          <p:spTgt spid="47"/>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99"/>
                                        </p:tgtEl>
                                        <p:attrNameLst>
                                          <p:attrName>style.visibility</p:attrName>
                                        </p:attrNameLst>
                                      </p:cBhvr>
                                      <p:to>
                                        <p:strVal val="visible"/>
                                      </p:to>
                                    </p:set>
                                    <p:anim calcmode="lin" valueType="num">
                                      <p:cBhvr>
                                        <p:cTn id="30" dur="500" fill="hold"/>
                                        <p:tgtEl>
                                          <p:spTgt spid="99"/>
                                        </p:tgtEl>
                                        <p:attrNameLst>
                                          <p:attrName>ppt_w</p:attrName>
                                        </p:attrNameLst>
                                      </p:cBhvr>
                                      <p:tavLst>
                                        <p:tav tm="0">
                                          <p:val>
                                            <p:fltVal val="0"/>
                                          </p:val>
                                        </p:tav>
                                        <p:tav tm="100000">
                                          <p:val>
                                            <p:strVal val="#ppt_w"/>
                                          </p:val>
                                        </p:tav>
                                      </p:tavLst>
                                    </p:anim>
                                    <p:anim calcmode="lin" valueType="num">
                                      <p:cBhvr>
                                        <p:cTn id="31" dur="500" fill="hold"/>
                                        <p:tgtEl>
                                          <p:spTgt spid="99"/>
                                        </p:tgtEl>
                                        <p:attrNameLst>
                                          <p:attrName>ppt_h</p:attrName>
                                        </p:attrNameLst>
                                      </p:cBhvr>
                                      <p:tavLst>
                                        <p:tav tm="0">
                                          <p:val>
                                            <p:fltVal val="0"/>
                                          </p:val>
                                        </p:tav>
                                        <p:tav tm="100000">
                                          <p:val>
                                            <p:strVal val="#ppt_h"/>
                                          </p:val>
                                        </p:tav>
                                      </p:tavLst>
                                    </p:anim>
                                    <p:animEffect transition="in" filter="fade">
                                      <p:cBhvr>
                                        <p:cTn id="32" dur="500"/>
                                        <p:tgtEl>
                                          <p:spTgt spid="99"/>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right)">
                                      <p:cBhvr>
                                        <p:cTn id="36" dur="500"/>
                                        <p:tgtEl>
                                          <p:spTgt spid="48"/>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right)">
                                      <p:cBhvr>
                                        <p:cTn id="39" dur="500"/>
                                        <p:tgtEl>
                                          <p:spTgt spid="57"/>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childTnLst>
                          </p:cTn>
                        </p:par>
                        <p:par>
                          <p:cTn id="46" fill="hold">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p:cTn id="56" dur="500" fill="hold"/>
                                        <p:tgtEl>
                                          <p:spTgt spid="104"/>
                                        </p:tgtEl>
                                        <p:attrNameLst>
                                          <p:attrName>ppt_w</p:attrName>
                                        </p:attrNameLst>
                                      </p:cBhvr>
                                      <p:tavLst>
                                        <p:tav tm="0">
                                          <p:val>
                                            <p:fltVal val="0"/>
                                          </p:val>
                                        </p:tav>
                                        <p:tav tm="100000">
                                          <p:val>
                                            <p:strVal val="#ppt_w"/>
                                          </p:val>
                                        </p:tav>
                                      </p:tavLst>
                                    </p:anim>
                                    <p:anim calcmode="lin" valueType="num">
                                      <p:cBhvr>
                                        <p:cTn id="57" dur="500" fill="hold"/>
                                        <p:tgtEl>
                                          <p:spTgt spid="104"/>
                                        </p:tgtEl>
                                        <p:attrNameLst>
                                          <p:attrName>ppt_h</p:attrName>
                                        </p:attrNameLst>
                                      </p:cBhvr>
                                      <p:tavLst>
                                        <p:tav tm="0">
                                          <p:val>
                                            <p:fltVal val="0"/>
                                          </p:val>
                                        </p:tav>
                                        <p:tav tm="100000">
                                          <p:val>
                                            <p:strVal val="#ppt_h"/>
                                          </p:val>
                                        </p:tav>
                                      </p:tavLst>
                                    </p:anim>
                                    <p:animEffect transition="in" filter="fade">
                                      <p:cBhvr>
                                        <p:cTn id="58" dur="500"/>
                                        <p:tgtEl>
                                          <p:spTgt spid="104"/>
                                        </p:tgtEl>
                                      </p:cBhvr>
                                    </p:animEffect>
                                  </p:childTnLst>
                                </p:cTn>
                              </p:par>
                            </p:childTnLst>
                          </p:cTn>
                        </p:par>
                        <p:par>
                          <p:cTn id="59" fill="hold">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right)">
                                      <p:cBhvr>
                                        <p:cTn id="62" dur="500"/>
                                        <p:tgtEl>
                                          <p:spTgt spid="6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right)">
                                      <p:cBhvr>
                                        <p:cTn id="65" dur="500"/>
                                        <p:tgtEl>
                                          <p:spTgt spid="61"/>
                                        </p:tgtEl>
                                      </p:cBhvr>
                                    </p:animEffect>
                                  </p:childTnLst>
                                </p:cTn>
                              </p:par>
                            </p:childTnLst>
                          </p:cTn>
                        </p:par>
                        <p:par>
                          <p:cTn id="66" fill="hold">
                            <p:stCondLst>
                              <p:cond delay="5500"/>
                            </p:stCondLst>
                            <p:childTnLst>
                              <p:par>
                                <p:cTn id="67" presetID="52" presetClass="entr" presetSubtype="0" fill="hold" grpId="0" nodeType="afterEffect">
                                  <p:stCondLst>
                                    <p:cond delay="0"/>
                                  </p:stCondLst>
                                  <p:iterate type="lt">
                                    <p:tmPct val="10000"/>
                                  </p:iterate>
                                  <p:childTnLst>
                                    <p:set>
                                      <p:cBhvr>
                                        <p:cTn id="68" dur="1" fill="hold">
                                          <p:stCondLst>
                                            <p:cond delay="0"/>
                                          </p:stCondLst>
                                        </p:cTn>
                                        <p:tgtEl>
                                          <p:spTgt spid="85"/>
                                        </p:tgtEl>
                                        <p:attrNameLst>
                                          <p:attrName>style.visibility</p:attrName>
                                        </p:attrNameLst>
                                      </p:cBhvr>
                                      <p:to>
                                        <p:strVal val="visible"/>
                                      </p:to>
                                    </p:set>
                                    <p:animScale>
                                      <p:cBhvr>
                                        <p:cTn id="69"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85"/>
                                        </p:tgtEl>
                                        <p:attrNameLst>
                                          <p:attrName>ppt_x</p:attrName>
                                          <p:attrName>ppt_y</p:attrName>
                                        </p:attrNameLst>
                                      </p:cBhvr>
                                    </p:animMotion>
                                    <p:animEffect transition="in" filter="fade">
                                      <p:cBhvr>
                                        <p:cTn id="71" dur="1000"/>
                                        <p:tgtEl>
                                          <p:spTgt spid="85"/>
                                        </p:tgtEl>
                                      </p:cBhvr>
                                    </p:animEffect>
                                  </p:childTnLst>
                                </p:cTn>
                              </p:par>
                            </p:childTnLst>
                          </p:cTn>
                        </p:par>
                        <p:par>
                          <p:cTn id="72" fill="hold">
                            <p:stCondLst>
                              <p:cond delay="7099"/>
                            </p:stCondLst>
                            <p:childTnLst>
                              <p:par>
                                <p:cTn id="73" presetID="16" presetClass="entr" presetSubtype="21"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barn(inVertical)">
                                      <p:cBhvr>
                                        <p:cTn id="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p:bldP spid="46" grpId="0"/>
      <p:bldP spid="47" grpId="0"/>
      <p:bldP spid="48" grpId="0"/>
      <p:bldP spid="57" grpId="0"/>
      <p:bldP spid="58"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17300"/>
            <a:ext cx="12857163" cy="72652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997381" y="551242"/>
            <a:ext cx="6130169" cy="6130169"/>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2"/>
          <p:cNvSpPr txBox="1"/>
          <p:nvPr/>
        </p:nvSpPr>
        <p:spPr>
          <a:xfrm>
            <a:off x="6495325" y="3176852"/>
            <a:ext cx="5528082" cy="646251"/>
          </a:xfrm>
          <a:prstGeom prst="rect">
            <a:avLst/>
          </a:prstGeom>
          <a:noFill/>
        </p:spPr>
        <p:txBody>
          <a:bodyPr wrap="squar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rial" panose="020B0604020202020204" pitchFamily="34" charset="0"/>
              </a:rPr>
              <a:t>Please replace the written content</a:t>
            </a:r>
            <a:endParaRPr lang="en-US" sz="3600" dirty="0">
              <a:solidFill>
                <a:schemeClr val="bg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1" name="TextBox 32"/>
          <p:cNvSpPr txBox="1"/>
          <p:nvPr/>
        </p:nvSpPr>
        <p:spPr>
          <a:xfrm>
            <a:off x="6301227" y="3823102"/>
            <a:ext cx="3897699" cy="767390"/>
          </a:xfrm>
          <a:prstGeom prst="rect">
            <a:avLst/>
          </a:prstGeom>
          <a:noFill/>
        </p:spPr>
        <p:txBody>
          <a:bodyPr wrap="square" rtlCol="0">
            <a:spAutoFit/>
          </a:bodyPr>
          <a:lstStyle/>
          <a:p>
            <a:pPr algn="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1030161" y="439916"/>
            <a:ext cx="1799978" cy="179997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Agency FB" panose="020B0503020202020204" pitchFamily="34" charset="0"/>
              </a:rPr>
              <a:t>03</a:t>
            </a:r>
            <a:endParaRPr lang="zh-CN" altLang="en-US" sz="720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by="(-#ppt_w*2)" calcmode="lin" valueType="num">
                                      <p:cBhvr rctx="PPT">
                                        <p:cTn id="38" dur="250" autoRev="1" fill="hold">
                                          <p:stCondLst>
                                            <p:cond delay="0"/>
                                          </p:stCondLst>
                                        </p:cTn>
                                        <p:tgtEl>
                                          <p:spTgt spid="11"/>
                                        </p:tgtEl>
                                        <p:attrNameLst>
                                          <p:attrName>ppt_w</p:attrName>
                                        </p:attrNameLst>
                                      </p:cBhvr>
                                    </p:anim>
                                    <p:anim by="(#ppt_w*0.50)" calcmode="lin" valueType="num">
                                      <p:cBhvr>
                                        <p:cTn id="39" dur="250" decel="50000" autoRev="1" fill="hold">
                                          <p:stCondLst>
                                            <p:cond delay="0"/>
                                          </p:stCondLst>
                                        </p:cTn>
                                        <p:tgtEl>
                                          <p:spTgt spid="11"/>
                                        </p:tgtEl>
                                        <p:attrNameLst>
                                          <p:attrName>ppt_x</p:attrName>
                                        </p:attrNameLst>
                                      </p:cBhvr>
                                    </p:anim>
                                    <p:anim from="(-#ppt_h/2)" to="(#ppt_y)" calcmode="lin" valueType="num">
                                      <p:cBhvr>
                                        <p:cTn id="40" dur="500" fill="hold">
                                          <p:stCondLst>
                                            <p:cond delay="0"/>
                                          </p:stCondLst>
                                        </p:cTn>
                                        <p:tgtEl>
                                          <p:spTgt spid="11"/>
                                        </p:tgtEl>
                                        <p:attrNameLst>
                                          <p:attrName>ppt_y</p:attrName>
                                        </p:attrNameLst>
                                      </p:cBhvr>
                                    </p:anim>
                                    <p:animRot by="21600000">
                                      <p:cBhvr>
                                        <p:cTn id="4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564749" y="4131163"/>
            <a:ext cx="948576" cy="948576"/>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539212" y="4605451"/>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461613" y="3141272"/>
            <a:ext cx="948576" cy="948576"/>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465115" y="3615560"/>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512668" y="5106527"/>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509165" y="4632239"/>
            <a:ext cx="948576" cy="948576"/>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539212" y="2911959"/>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564749" y="2437671"/>
            <a:ext cx="948576" cy="948576"/>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9563707" y="4779643"/>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p:nvPr/>
        </p:nvSpPr>
        <p:spPr>
          <a:xfrm>
            <a:off x="1657463" y="422009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60" name="Text Placeholder 3"/>
          <p:cNvSpPr txBox="1"/>
          <p:nvPr/>
        </p:nvSpPr>
        <p:spPr>
          <a:xfrm>
            <a:off x="9563707" y="326614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61" name="Text Placeholder 3"/>
          <p:cNvSpPr txBox="1"/>
          <p:nvPr/>
        </p:nvSpPr>
        <p:spPr>
          <a:xfrm>
            <a:off x="1657463" y="2555287"/>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nvGrpSpPr>
          <p:cNvPr id="2" name="Group 128"/>
          <p:cNvGrpSpPr/>
          <p:nvPr/>
        </p:nvGrpSpPr>
        <p:grpSpPr>
          <a:xfrm>
            <a:off x="5069713" y="2772229"/>
            <a:ext cx="2719324" cy="2764086"/>
            <a:chOff x="3124200" y="1657350"/>
            <a:chExt cx="2700338" cy="2744788"/>
          </a:xfrm>
        </p:grpSpPr>
        <p:sp>
          <p:nvSpPr>
            <p:cNvPr id="3077"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8"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9"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0"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1"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2"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3"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4"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5"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6"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7"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8"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9"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80"/>
            <p:cNvGrpSpPr/>
            <p:nvPr/>
          </p:nvGrpSpPr>
          <p:grpSpPr>
            <a:xfrm rot="364498">
              <a:off x="4089643" y="1872450"/>
              <a:ext cx="1244431" cy="1867007"/>
              <a:chOff x="2616022" y="2850356"/>
              <a:chExt cx="635178" cy="952952"/>
            </a:xfrm>
          </p:grpSpPr>
          <p:grpSp>
            <p:nvGrpSpPr>
              <p:cNvPr id="4"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9" name="文本框 48"/>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wipe(left)">
                                      <p:cBhvr>
                                        <p:cTn id="12" dur="500"/>
                                        <p:tgtEl>
                                          <p:spTgt spid="14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right)">
                                      <p:cBhvr>
                                        <p:cTn id="26" dur="500"/>
                                        <p:tgtEl>
                                          <p:spTgt spid="13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wipe(right)">
                                      <p:cBhvr>
                                        <p:cTn id="36" dur="500"/>
                                        <p:tgtEl>
                                          <p:spTgt spid="15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left)">
                                      <p:cBhvr>
                                        <p:cTn id="40" dur="500"/>
                                        <p:tgtEl>
                                          <p:spTgt spid="141"/>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left)">
                                      <p:cBhvr>
                                        <p:cTn id="50" dur="500"/>
                                        <p:tgtEl>
                                          <p:spTgt spid="16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500"/>
                                        <p:tgtEl>
                                          <p:spTgt spid="154"/>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wipe(right)">
                                      <p:cBhvr>
                                        <p:cTn id="6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94" y="446"/>
            <a:ext cx="12857163" cy="7242868"/>
          </a:xfrm>
          <a:prstGeom prst="rect">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MH_Entry_1"/>
          <p:cNvSpPr/>
          <p:nvPr>
            <p:custDataLst>
              <p:tags r:id="rId2"/>
            </p:custDataLst>
          </p:nvPr>
        </p:nvSpPr>
        <p:spPr>
          <a:xfrm>
            <a:off x="3843198" y="3076813"/>
            <a:ext cx="5189993" cy="437976"/>
          </a:xfrm>
          <a:prstGeom prst="rect">
            <a:avLst/>
          </a:prstGeom>
          <a:ln>
            <a:solidFill>
              <a:schemeClr val="accent1"/>
            </a:solidFill>
          </a:ln>
        </p:spPr>
        <p:txBody>
          <a:bodyPr wrap="square" lIns="113886" tIns="0" rIns="0" bIns="0" anchor="ctr" anchorCtr="0">
            <a:normAutofit/>
          </a:bodyPr>
          <a:lstStyle/>
          <a:p>
            <a:pPr>
              <a:lnSpc>
                <a:spcPct val="120000"/>
              </a:lnSpc>
              <a:spcBef>
                <a:spcPts val="0"/>
              </a:spcBef>
              <a:spcAft>
                <a:spcPts val="0"/>
              </a:spcAft>
            </a:pPr>
            <a:r>
              <a:rPr lang="zh-CN" altLang="en-US" sz="2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MH_Number_1"/>
          <p:cNvSpPr/>
          <p:nvPr>
            <p:custDataLst>
              <p:tags r:id="rId3"/>
            </p:custDataLst>
          </p:nvPr>
        </p:nvSpPr>
        <p:spPr>
          <a:xfrm>
            <a:off x="3843198" y="2830816"/>
            <a:ext cx="499136" cy="24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5" name="MH_Others_1"/>
          <p:cNvSpPr txBox="1"/>
          <p:nvPr>
            <p:custDataLst>
              <p:tags r:id="rId4"/>
            </p:custDataLst>
          </p:nvPr>
        </p:nvSpPr>
        <p:spPr>
          <a:xfrm>
            <a:off x="5321294" y="824407"/>
            <a:ext cx="2232665" cy="689355"/>
          </a:xfrm>
          <a:prstGeom prst="rect">
            <a:avLst/>
          </a:prstGeom>
          <a:noFill/>
        </p:spPr>
        <p:txBody>
          <a:bodyPr wrap="square" lIns="0" tIns="0" rIns="0" bIns="0" rtlCol="0" anchor="ctr" anchorCtr="0">
            <a:noAutofit/>
          </a:bodyPr>
          <a:lstStyle/>
          <a:p>
            <a:pPr algn="ctr"/>
            <a:r>
              <a:rPr lang="zh-CN" altLang="en-US" sz="506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76" name="MH_Others_2"/>
          <p:cNvSpPr txBox="1"/>
          <p:nvPr>
            <p:custDataLst>
              <p:tags r:id="rId5"/>
            </p:custDataLst>
          </p:nvPr>
        </p:nvSpPr>
        <p:spPr>
          <a:xfrm>
            <a:off x="5059787" y="1423182"/>
            <a:ext cx="2755676" cy="481740"/>
          </a:xfrm>
          <a:prstGeom prst="rect">
            <a:avLst/>
          </a:prstGeom>
          <a:noFill/>
        </p:spPr>
        <p:txBody>
          <a:bodyPr wrap="square">
            <a:spAutoFit/>
          </a:bodyPr>
          <a:lstStyle/>
          <a:p>
            <a:pPr algn="ctr">
              <a:defRPr/>
            </a:pPr>
            <a:r>
              <a:rPr lang="en-US" altLang="zh-CN" sz="2530" spc="422" dirty="0">
                <a:solidFill>
                  <a:srgbClr val="DDDDDD"/>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530" spc="422" dirty="0">
              <a:solidFill>
                <a:srgbClr val="DDDDDD"/>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Entry_2"/>
          <p:cNvSpPr/>
          <p:nvPr>
            <p:custDataLst>
              <p:tags r:id="rId6"/>
            </p:custDataLst>
          </p:nvPr>
        </p:nvSpPr>
        <p:spPr>
          <a:xfrm>
            <a:off x="3843198" y="4011742"/>
            <a:ext cx="5189993" cy="437976"/>
          </a:xfrm>
          <a:prstGeom prst="rect">
            <a:avLst/>
          </a:prstGeom>
          <a:ln>
            <a:solidFill>
              <a:schemeClr val="accent2"/>
            </a:solidFill>
          </a:ln>
        </p:spPr>
        <p:txBody>
          <a:bodyPr wrap="square" lIns="113886" tIns="0" rIns="0" bIns="0" anchor="ctr" anchorCtr="0">
            <a:normAutofit/>
          </a:bodyPr>
          <a:lstStyle/>
          <a:p>
            <a:pPr>
              <a:lnSpc>
                <a:spcPct val="120000"/>
              </a:lnSpc>
              <a:spcBef>
                <a:spcPts val="0"/>
              </a:spcBef>
              <a:spcAft>
                <a:spcPts val="0"/>
              </a:spcAft>
            </a:pPr>
            <a:r>
              <a:rPr lang="zh-CN" altLang="en-US" sz="2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MH_Number_2"/>
          <p:cNvSpPr/>
          <p:nvPr>
            <p:custDataLst>
              <p:tags r:id="rId7"/>
            </p:custDataLst>
          </p:nvPr>
        </p:nvSpPr>
        <p:spPr>
          <a:xfrm>
            <a:off x="3843198" y="3765745"/>
            <a:ext cx="499136" cy="244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MH_Entry_3"/>
          <p:cNvSpPr/>
          <p:nvPr>
            <p:custDataLst>
              <p:tags r:id="rId8"/>
            </p:custDataLst>
          </p:nvPr>
        </p:nvSpPr>
        <p:spPr>
          <a:xfrm>
            <a:off x="3843198" y="4946672"/>
            <a:ext cx="5189993" cy="437976"/>
          </a:xfrm>
          <a:prstGeom prst="rect">
            <a:avLst/>
          </a:prstGeom>
          <a:ln>
            <a:solidFill>
              <a:schemeClr val="accent1"/>
            </a:solidFill>
          </a:ln>
        </p:spPr>
        <p:txBody>
          <a:bodyPr wrap="square" lIns="113886" tIns="0" rIns="0" bIns="0" anchor="ctr" anchorCtr="0">
            <a:normAutofit/>
          </a:bodyPr>
          <a:lstStyle/>
          <a:p>
            <a:pPr>
              <a:lnSpc>
                <a:spcPct val="120000"/>
              </a:lnSpc>
              <a:spcBef>
                <a:spcPts val="0"/>
              </a:spcBef>
              <a:spcAft>
                <a:spcPts val="0"/>
              </a:spcAft>
            </a:pPr>
            <a:r>
              <a:rPr lang="zh-CN" altLang="en-US" sz="2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Number_3"/>
          <p:cNvSpPr/>
          <p:nvPr>
            <p:custDataLst>
              <p:tags r:id="rId9"/>
            </p:custDataLst>
          </p:nvPr>
        </p:nvSpPr>
        <p:spPr>
          <a:xfrm>
            <a:off x="3843198" y="4700675"/>
            <a:ext cx="499136" cy="24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MH_Entry_4"/>
          <p:cNvSpPr/>
          <p:nvPr>
            <p:custDataLst>
              <p:tags r:id="rId10"/>
            </p:custDataLst>
          </p:nvPr>
        </p:nvSpPr>
        <p:spPr>
          <a:xfrm>
            <a:off x="3843198" y="5881601"/>
            <a:ext cx="5189993" cy="437976"/>
          </a:xfrm>
          <a:prstGeom prst="rect">
            <a:avLst/>
          </a:prstGeom>
          <a:ln>
            <a:solidFill>
              <a:schemeClr val="accent2"/>
            </a:solidFill>
          </a:ln>
        </p:spPr>
        <p:txBody>
          <a:bodyPr wrap="square" lIns="113886" tIns="0" rIns="0" bIns="0" anchor="ctr" anchorCtr="0">
            <a:normAutofit/>
          </a:bodyPr>
          <a:lstStyle/>
          <a:p>
            <a:pPr>
              <a:lnSpc>
                <a:spcPct val="120000"/>
              </a:lnSpc>
              <a:spcBef>
                <a:spcPts val="0"/>
              </a:spcBef>
              <a:spcAft>
                <a:spcPts val="0"/>
              </a:spcAft>
            </a:pPr>
            <a:r>
              <a:rPr lang="zh-CN" altLang="en-US" sz="2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MH_Number_4"/>
          <p:cNvSpPr/>
          <p:nvPr>
            <p:custDataLst>
              <p:tags r:id="rId11"/>
            </p:custDataLst>
          </p:nvPr>
        </p:nvSpPr>
        <p:spPr>
          <a:xfrm>
            <a:off x="3843198" y="5635605"/>
            <a:ext cx="499136" cy="244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4/3*#ppt_w"/>
                                          </p:val>
                                        </p:tav>
                                        <p:tav tm="100000">
                                          <p:val>
                                            <p:strVal val="#ppt_w"/>
                                          </p:val>
                                        </p:tav>
                                      </p:tavLst>
                                    </p:anim>
                                    <p:anim calcmode="lin" valueType="num">
                                      <p:cBhvr>
                                        <p:cTn id="8" dur="50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文本框 64"/>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66" name="文本框 65"/>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926979" y="2062424"/>
            <a:ext cx="3837672" cy="3837673"/>
            <a:chOff x="7115266" y="1299207"/>
            <a:chExt cx="3142800" cy="3142800"/>
          </a:xfrm>
        </p:grpSpPr>
        <p:sp>
          <p:nvSpPr>
            <p:cNvPr id="5" name="Oval 18"/>
            <p:cNvSpPr/>
            <p:nvPr/>
          </p:nvSpPr>
          <p:spPr>
            <a:xfrm>
              <a:off x="7115266" y="1299207"/>
              <a:ext cx="3142800" cy="31428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52834" y="3037533"/>
              <a:ext cx="1660924" cy="725900"/>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7" name="TextBox 6"/>
            <p:cNvSpPr txBox="1"/>
            <p:nvPr/>
          </p:nvSpPr>
          <p:spPr>
            <a:xfrm>
              <a:off x="8067735" y="2039519"/>
              <a:ext cx="1261556" cy="823989"/>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86%</a:t>
              </a:r>
            </a:p>
          </p:txBody>
        </p:sp>
        <p:sp>
          <p:nvSpPr>
            <p:cNvPr id="8" name="TextBox 7"/>
            <p:cNvSpPr txBox="1"/>
            <p:nvPr/>
          </p:nvSpPr>
          <p:spPr>
            <a:xfrm>
              <a:off x="7996956" y="2826600"/>
              <a:ext cx="1323256" cy="193448"/>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18" name="组合 17"/>
          <p:cNvGrpSpPr/>
          <p:nvPr/>
        </p:nvGrpSpPr>
        <p:grpSpPr>
          <a:xfrm>
            <a:off x="1956812" y="1991695"/>
            <a:ext cx="3061272" cy="3061272"/>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0" name="TextBox 9"/>
            <p:cNvSpPr txBox="1"/>
            <p:nvPr/>
          </p:nvSpPr>
          <p:spPr>
            <a:xfrm>
              <a:off x="1543224" y="1670330"/>
              <a:ext cx="1261557" cy="907376"/>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20" name="组合 19"/>
          <p:cNvGrpSpPr/>
          <p:nvPr/>
        </p:nvGrpSpPr>
        <p:grpSpPr>
          <a:xfrm>
            <a:off x="4416929" y="3681890"/>
            <a:ext cx="2484376" cy="2484376"/>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3330550" y="3682938"/>
              <a:ext cx="1252095" cy="473536"/>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3" name="TextBox 12"/>
            <p:cNvSpPr txBox="1"/>
            <p:nvPr/>
          </p:nvSpPr>
          <p:spPr>
            <a:xfrm>
              <a:off x="3531689" y="2940341"/>
              <a:ext cx="841475" cy="604917"/>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53%</a:t>
              </a:r>
            </a:p>
          </p:txBody>
        </p:sp>
        <p:sp>
          <p:nvSpPr>
            <p:cNvPr id="14" name="TextBox 13"/>
            <p:cNvSpPr txBox="1"/>
            <p:nvPr/>
          </p:nvSpPr>
          <p:spPr>
            <a:xfrm>
              <a:off x="3286979" y="3501194"/>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21" name="组合 20"/>
          <p:cNvGrpSpPr/>
          <p:nvPr/>
        </p:nvGrpSpPr>
        <p:grpSpPr>
          <a:xfrm>
            <a:off x="5417174" y="1882135"/>
            <a:ext cx="2031400" cy="2031400"/>
            <a:chOff x="3743074" y="1151562"/>
            <a:chExt cx="1663582" cy="1663582"/>
          </a:xfrm>
        </p:grpSpPr>
        <p:sp>
          <p:nvSpPr>
            <p:cNvPr id="4" name="Oval 17"/>
            <p:cNvSpPr/>
            <p:nvPr/>
          </p:nvSpPr>
          <p:spPr>
            <a:xfrm>
              <a:off x="3743074" y="1151562"/>
              <a:ext cx="1663582" cy="1663582"/>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3957464" y="2007393"/>
              <a:ext cx="1262607" cy="473536"/>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6" name="TextBox 15"/>
            <p:cNvSpPr txBox="1"/>
            <p:nvPr/>
          </p:nvSpPr>
          <p:spPr>
            <a:xfrm>
              <a:off x="4164998" y="1314546"/>
              <a:ext cx="841475" cy="604917"/>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38%</a:t>
              </a:r>
            </a:p>
          </p:txBody>
        </p:sp>
        <p:sp>
          <p:nvSpPr>
            <p:cNvPr id="17" name="TextBox 16"/>
            <p:cNvSpPr txBox="1"/>
            <p:nvPr/>
          </p:nvSpPr>
          <p:spPr>
            <a:xfrm>
              <a:off x="4091855" y="1847189"/>
              <a:ext cx="992442" cy="158790"/>
            </a:xfrm>
            <a:prstGeom prst="rect">
              <a:avLst/>
            </a:prstGeom>
            <a:noFill/>
          </p:spPr>
          <p:txBody>
            <a:bodyPr wrap="none" lIns="0" tIns="0" rIns="0" bIns="0" rtlCol="0">
              <a:spAutoFit/>
            </a:bodyPr>
            <a:lstStyle/>
            <a:p>
              <a:pPr algn="ctr">
                <a:lnSpc>
                  <a:spcPct val="120000"/>
                </a:lnSpc>
              </a:pPr>
              <a:r>
                <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sp>
        <p:nvSpPr>
          <p:cNvPr id="23" name="文本框 22"/>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3"/>
          <p:cNvSpPr txBox="1"/>
          <p:nvPr/>
        </p:nvSpPr>
        <p:spPr>
          <a:xfrm>
            <a:off x="380703" y="2904085"/>
            <a:ext cx="5809454" cy="1015663"/>
          </a:xfrm>
          <a:prstGeom prst="rect">
            <a:avLst/>
          </a:prstGeom>
          <a:noFill/>
        </p:spPr>
        <p:txBody>
          <a:bodyPr wrap="square" rtlCol="0">
            <a:spAutoFit/>
          </a:bodyPr>
          <a:lstStyle/>
          <a:p>
            <a:pPr algn="ctr"/>
            <a:r>
              <a:rPr lang="en-US" altLang="zh-CN" sz="6000" dirty="0">
                <a:ln w="6350">
                  <a:noFill/>
                </a:ln>
                <a:solidFill>
                  <a:schemeClr val="accent1"/>
                </a:solidFill>
                <a:latin typeface="方正正黑简体" panose="02000000000000000000" pitchFamily="2" charset="-122"/>
                <a:ea typeface="方正正黑简体" panose="02000000000000000000" pitchFamily="2" charset="-122"/>
              </a:rPr>
              <a:t>THANK YOU</a:t>
            </a:r>
          </a:p>
        </p:txBody>
      </p:sp>
      <p:grpSp>
        <p:nvGrpSpPr>
          <p:cNvPr id="6" name="组合 5"/>
          <p:cNvGrpSpPr/>
          <p:nvPr/>
        </p:nvGrpSpPr>
        <p:grpSpPr>
          <a:xfrm>
            <a:off x="926036" y="4576980"/>
            <a:ext cx="308457" cy="308457"/>
            <a:chOff x="801291" y="3535885"/>
            <a:chExt cx="219347" cy="219347"/>
          </a:xfrm>
        </p:grpSpPr>
        <p:sp>
          <p:nvSpPr>
            <p:cNvPr id="7" name="Oval 10"/>
            <p:cNvSpPr>
              <a:spLocks noChangeArrowheads="1"/>
            </p:cNvSpPr>
            <p:nvPr/>
          </p:nvSpPr>
          <p:spPr bwMode="auto">
            <a:xfrm>
              <a:off x="801291" y="3535885"/>
              <a:ext cx="219347" cy="219347"/>
            </a:xfrm>
            <a:prstGeom prst="ellipse">
              <a:avLst/>
            </a:prstGeom>
            <a:solidFill>
              <a:schemeClr val="accent2"/>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125">
                <a:solidFill>
                  <a:srgbClr val="863C36"/>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60980" y="3583766"/>
              <a:ext cx="100336" cy="114060"/>
              <a:chOff x="860980" y="3583766"/>
              <a:chExt cx="100336" cy="114060"/>
            </a:xfrm>
          </p:grpSpPr>
          <p:sp>
            <p:nvSpPr>
              <p:cNvPr id="9"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rgbClr val="863C36"/>
                  </a:solidFill>
                  <a:latin typeface="微软雅黑" panose="020B0503020204020204" pitchFamily="34" charset="-122"/>
                  <a:ea typeface="微软雅黑" panose="020B0503020204020204" pitchFamily="34" charset="-122"/>
                </a:endParaRPr>
              </a:p>
            </p:txBody>
          </p:sp>
          <p:sp>
            <p:nvSpPr>
              <p:cNvPr id="10"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rgbClr val="863C36"/>
                  </a:solidFill>
                  <a:latin typeface="微软雅黑" panose="020B0503020204020204" pitchFamily="34" charset="-122"/>
                  <a:ea typeface="微软雅黑" panose="020B0503020204020204" pitchFamily="34" charset="-122"/>
                </a:endParaRPr>
              </a:p>
            </p:txBody>
          </p:sp>
        </p:grpSp>
      </p:grpSp>
      <p:grpSp>
        <p:nvGrpSpPr>
          <p:cNvPr id="11" name="Group 14"/>
          <p:cNvGrpSpPr/>
          <p:nvPr/>
        </p:nvGrpSpPr>
        <p:grpSpPr bwMode="auto">
          <a:xfrm>
            <a:off x="3379678" y="4576980"/>
            <a:ext cx="308457" cy="308457"/>
            <a:chOff x="4248" y="3024"/>
            <a:chExt cx="600" cy="599"/>
          </a:xfrm>
        </p:grpSpPr>
        <p:sp>
          <p:nvSpPr>
            <p:cNvPr id="12" name="Oval 15"/>
            <p:cNvSpPr>
              <a:spLocks noChangeArrowheads="1"/>
            </p:cNvSpPr>
            <p:nvPr/>
          </p:nvSpPr>
          <p:spPr bwMode="auto">
            <a:xfrm>
              <a:off x="4248" y="3024"/>
              <a:ext cx="600" cy="599"/>
            </a:xfrm>
            <a:prstGeom prst="ellipse">
              <a:avLst/>
            </a:prstGeom>
            <a:solidFill>
              <a:schemeClr val="accent2"/>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125">
                <a:solidFill>
                  <a:srgbClr val="863C36"/>
                </a:solidFill>
                <a:latin typeface="微软雅黑" panose="020B0503020204020204" pitchFamily="34" charset="-122"/>
                <a:ea typeface="微软雅黑" panose="020B0503020204020204" pitchFamily="34" charset="-122"/>
              </a:endParaRPr>
            </a:p>
          </p:txBody>
        </p:sp>
        <p:grpSp>
          <p:nvGrpSpPr>
            <p:cNvPr id="13" name="Group 16"/>
            <p:cNvGrpSpPr/>
            <p:nvPr/>
          </p:nvGrpSpPr>
          <p:grpSpPr bwMode="auto">
            <a:xfrm>
              <a:off x="4441" y="3144"/>
              <a:ext cx="215" cy="345"/>
              <a:chOff x="4441" y="3144"/>
              <a:chExt cx="215" cy="345"/>
            </a:xfrm>
          </p:grpSpPr>
          <p:sp>
            <p:nvSpPr>
              <p:cNvPr id="14"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rgbClr val="863C36"/>
                  </a:solidFill>
                  <a:latin typeface="微软雅黑" panose="020B0503020204020204" pitchFamily="34" charset="-122"/>
                  <a:ea typeface="微软雅黑" panose="020B0503020204020204" pitchFamily="34" charset="-122"/>
                </a:endParaRPr>
              </a:p>
            </p:txBody>
          </p:sp>
          <p:sp>
            <p:nvSpPr>
              <p:cNvPr id="15"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rgbClr val="863C36"/>
                  </a:solidFill>
                  <a:latin typeface="微软雅黑" panose="020B0503020204020204" pitchFamily="34" charset="-122"/>
                  <a:ea typeface="微软雅黑" panose="020B0503020204020204" pitchFamily="34" charset="-122"/>
                </a:endParaRPr>
              </a:p>
            </p:txBody>
          </p:sp>
        </p:grpSp>
      </p:grpSp>
      <p:sp>
        <p:nvSpPr>
          <p:cNvPr id="16" name="Text Box 20"/>
          <p:cNvSpPr txBox="1">
            <a:spLocks noChangeArrowheads="1"/>
          </p:cNvSpPr>
          <p:nvPr/>
        </p:nvSpPr>
        <p:spPr bwMode="auto">
          <a:xfrm>
            <a:off x="3697064" y="4536444"/>
            <a:ext cx="182880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90" dirty="0">
                <a:solidFill>
                  <a:srgbClr val="863C36"/>
                </a:solidFill>
                <a:latin typeface="微软雅黑" panose="020B0503020204020204" pitchFamily="34" charset="-122"/>
                <a:ea typeface="微软雅黑" panose="020B0503020204020204" pitchFamily="34" charset="-122"/>
              </a:rPr>
              <a:t>日期：</a:t>
            </a:r>
            <a:r>
              <a:rPr lang="en-US" altLang="zh-CN" sz="1690" dirty="0">
                <a:solidFill>
                  <a:srgbClr val="863C36"/>
                </a:solidFill>
                <a:latin typeface="微软雅黑" panose="020B0503020204020204" pitchFamily="34" charset="-122"/>
                <a:ea typeface="微软雅黑" panose="020B0503020204020204" pitchFamily="34" charset="-122"/>
              </a:rPr>
              <a:t>202X.7.30</a:t>
            </a:r>
          </a:p>
        </p:txBody>
      </p:sp>
      <p:sp>
        <p:nvSpPr>
          <p:cNvPr id="17" name="矩形 16"/>
          <p:cNvSpPr/>
          <p:nvPr/>
        </p:nvSpPr>
        <p:spPr>
          <a:xfrm>
            <a:off x="1234299" y="4545233"/>
            <a:ext cx="1680268" cy="35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90">
                <a:solidFill>
                  <a:srgbClr val="863C36"/>
                </a:solidFill>
                <a:latin typeface="微软雅黑" panose="020B0503020204020204" pitchFamily="34" charset="-122"/>
                <a:ea typeface="微软雅黑" panose="020B0503020204020204" pitchFamily="34" charset="-122"/>
              </a:rPr>
              <a:t>汇报人：</a:t>
            </a:r>
            <a:r>
              <a:rPr lang="en-US" altLang="zh-CN" sz="1690">
                <a:solidFill>
                  <a:srgbClr val="863C36"/>
                </a:solidFill>
                <a:latin typeface="微软雅黑" panose="020B0503020204020204" pitchFamily="34" charset="-122"/>
                <a:ea typeface="微软雅黑" panose="020B0503020204020204" pitchFamily="34" charset="-122"/>
              </a:rPr>
              <a:t>xiazaii</a:t>
            </a:r>
            <a:endParaRPr lang="zh-CN" altLang="en-US" sz="1690" dirty="0">
              <a:solidFill>
                <a:srgbClr val="863C36"/>
              </a:solidFill>
              <a:latin typeface="微软雅黑" panose="020B0503020204020204" pitchFamily="34" charset="-122"/>
              <a:ea typeface="微软雅黑" panose="020B0503020204020204" pitchFamily="34" charset="-122"/>
            </a:endParaRPr>
          </a:p>
        </p:txBody>
      </p:sp>
      <p:sp>
        <p:nvSpPr>
          <p:cNvPr id="18" name="文本占位符 2"/>
          <p:cNvSpPr txBox="1"/>
          <p:nvPr/>
        </p:nvSpPr>
        <p:spPr>
          <a:xfrm>
            <a:off x="457876" y="3673923"/>
            <a:ext cx="5637249" cy="753091"/>
          </a:xfrm>
          <a:prstGeom prst="rect">
            <a:avLst/>
          </a:prstGeom>
          <a:noFill/>
        </p:spPr>
        <p:txBody>
          <a:bodyPr vert="horz" wrap="square" lIns="128588" tIns="64294" rIns="128588" bIns="64294"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900" b="0" dirty="0">
                <a:solidFill>
                  <a:srgbClr val="863C36"/>
                </a:solidFill>
                <a:effectLst/>
                <a:latin typeface="Arial" panose="020B0604020202020204" pitchFamily="34" charset="0"/>
                <a:cs typeface="Arial" panose="020B0604020202020204" pitchFamily="34" charset="0"/>
              </a:rPr>
              <a:t>A complete business plan A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a:t>
            </a:r>
            <a:r>
              <a:rPr lang="en-US" altLang="zh-CN" sz="900" b="0" dirty="0" err="1">
                <a:solidFill>
                  <a:srgbClr val="863C36"/>
                </a:solidFill>
                <a:effectLst/>
                <a:latin typeface="Arial" panose="020B0604020202020204" pitchFamily="34" charset="0"/>
                <a:cs typeface="Arial" panose="020B0604020202020204" pitchFamily="34" charset="0"/>
              </a:rPr>
              <a:t>planA</a:t>
            </a:r>
            <a:r>
              <a:rPr lang="en-US" altLang="zh-CN" sz="900" b="0" dirty="0">
                <a:solidFill>
                  <a:srgbClr val="863C36"/>
                </a:solidFill>
                <a:effectLst/>
                <a:latin typeface="Arial" panose="020B0604020202020204" pitchFamily="34" charset="0"/>
                <a:cs typeface="Arial" panose="020B0604020202020204" pitchFamily="34" charset="0"/>
              </a:rPr>
              <a:t> complete business plan</a:t>
            </a:r>
            <a:endParaRPr lang="zh-CN" altLang="en-US" sz="900" b="0" dirty="0">
              <a:solidFill>
                <a:srgbClr val="863C36"/>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6" grpId="0" bldLvl="0" animBg="1"/>
      <p:bldP spid="17" grpId="0" bldLvl="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17300"/>
            <a:ext cx="12857163" cy="72652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997381" y="551242"/>
            <a:ext cx="6130169" cy="6130169"/>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2"/>
          <p:cNvSpPr txBox="1"/>
          <p:nvPr/>
        </p:nvSpPr>
        <p:spPr>
          <a:xfrm>
            <a:off x="6495325" y="3176852"/>
            <a:ext cx="5528082" cy="646251"/>
          </a:xfrm>
          <a:prstGeom prst="rect">
            <a:avLst/>
          </a:prstGeom>
          <a:noFill/>
        </p:spPr>
        <p:txBody>
          <a:bodyPr wrap="squar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rial" panose="020B0604020202020204" pitchFamily="34" charset="0"/>
              </a:rPr>
              <a:t>Please replace the written content</a:t>
            </a:r>
            <a:endParaRPr lang="en-US" sz="3600" dirty="0">
              <a:solidFill>
                <a:schemeClr val="bg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1" name="TextBox 32"/>
          <p:cNvSpPr txBox="1"/>
          <p:nvPr/>
        </p:nvSpPr>
        <p:spPr>
          <a:xfrm>
            <a:off x="6301227" y="3823102"/>
            <a:ext cx="3897699" cy="767390"/>
          </a:xfrm>
          <a:prstGeom prst="rect">
            <a:avLst/>
          </a:prstGeom>
          <a:noFill/>
        </p:spPr>
        <p:txBody>
          <a:bodyPr wrap="square" rtlCol="0">
            <a:spAutoFit/>
          </a:bodyPr>
          <a:lstStyle/>
          <a:p>
            <a:pPr algn="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1030161" y="439916"/>
            <a:ext cx="1799978" cy="179997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Agency FB" panose="020B0503020202020204" pitchFamily="34" charset="0"/>
              </a:rPr>
              <a:t>01</a:t>
            </a:r>
            <a:endParaRPr lang="zh-CN" altLang="en-US" sz="720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by="(-#ppt_w*2)" calcmode="lin" valueType="num">
                                      <p:cBhvr rctx="PPT">
                                        <p:cTn id="38" dur="250" autoRev="1" fill="hold">
                                          <p:stCondLst>
                                            <p:cond delay="0"/>
                                          </p:stCondLst>
                                        </p:cTn>
                                        <p:tgtEl>
                                          <p:spTgt spid="11"/>
                                        </p:tgtEl>
                                        <p:attrNameLst>
                                          <p:attrName>ppt_w</p:attrName>
                                        </p:attrNameLst>
                                      </p:cBhvr>
                                    </p:anim>
                                    <p:anim by="(#ppt_w*0.50)" calcmode="lin" valueType="num">
                                      <p:cBhvr>
                                        <p:cTn id="39" dur="250" decel="50000" autoRev="1" fill="hold">
                                          <p:stCondLst>
                                            <p:cond delay="0"/>
                                          </p:stCondLst>
                                        </p:cTn>
                                        <p:tgtEl>
                                          <p:spTgt spid="11"/>
                                        </p:tgtEl>
                                        <p:attrNameLst>
                                          <p:attrName>ppt_x</p:attrName>
                                        </p:attrNameLst>
                                      </p:cBhvr>
                                    </p:anim>
                                    <p:anim from="(-#ppt_h/2)" to="(#ppt_y)" calcmode="lin" valueType="num">
                                      <p:cBhvr>
                                        <p:cTn id="40" dur="500" fill="hold">
                                          <p:stCondLst>
                                            <p:cond delay="0"/>
                                          </p:stCondLst>
                                        </p:cTn>
                                        <p:tgtEl>
                                          <p:spTgt spid="11"/>
                                        </p:tgtEl>
                                        <p:attrNameLst>
                                          <p:attrName>ppt_y</p:attrName>
                                        </p:attrNameLst>
                                      </p:cBhvr>
                                    </p:anim>
                                    <p:animRot by="21600000">
                                      <p:cBhvr>
                                        <p:cTn id="4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29" name="文本框 28"/>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0" name="文本框 29"/>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5408617" y="1765611"/>
            <a:ext cx="489569" cy="546684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5408619" y="2379507"/>
            <a:ext cx="3451700" cy="543268"/>
            <a:chOff x="5128064" y="2256183"/>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5408619" y="3264225"/>
            <a:ext cx="3451700" cy="543268"/>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5408619" y="4148941"/>
            <a:ext cx="3451700" cy="543268"/>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5128064" y="3934054"/>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5408618" y="5033658"/>
            <a:ext cx="3451701" cy="543269"/>
            <a:chOff x="5128064" y="4772988"/>
            <a:chExt cx="3273084" cy="515156"/>
          </a:xfrm>
        </p:grpSpPr>
        <p:sp>
          <p:nvSpPr>
            <p:cNvPr id="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5128064" y="4772988"/>
              <a:ext cx="464234"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9057322" y="2233528"/>
            <a:ext cx="2541032" cy="870320"/>
            <a:chOff x="8451509" y="2034687"/>
            <a:chExt cx="3254568" cy="825279"/>
          </a:xfrm>
        </p:grpSpPr>
        <p:sp>
          <p:nvSpPr>
            <p:cNvPr id="13" name="TextBox 12"/>
            <p:cNvSpPr txBox="1"/>
            <p:nvPr/>
          </p:nvSpPr>
          <p:spPr>
            <a:xfrm>
              <a:off x="8451509" y="2034687"/>
              <a:ext cx="1846179"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p:nvPr/>
          </p:nvSpPr>
          <p:spPr>
            <a:xfrm>
              <a:off x="8508022" y="2365039"/>
              <a:ext cx="3198055" cy="494927"/>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9057322" y="3118243"/>
            <a:ext cx="2496908" cy="870320"/>
            <a:chOff x="8508022" y="2034687"/>
            <a:chExt cx="3198055" cy="825279"/>
          </a:xfrm>
        </p:grpSpPr>
        <p:sp>
          <p:nvSpPr>
            <p:cNvPr id="17" name="TextBox 16"/>
            <p:cNvSpPr txBox="1"/>
            <p:nvPr/>
          </p:nvSpPr>
          <p:spPr>
            <a:xfrm>
              <a:off x="8514715" y="2034687"/>
              <a:ext cx="1846180"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p:nvPr/>
          </p:nvSpPr>
          <p:spPr>
            <a:xfrm>
              <a:off x="8508022" y="2365039"/>
              <a:ext cx="3198055" cy="494927"/>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9057322" y="4887675"/>
            <a:ext cx="2496909" cy="870319"/>
            <a:chOff x="8508022" y="2034687"/>
            <a:chExt cx="3198055" cy="825280"/>
          </a:xfrm>
        </p:grpSpPr>
        <p:sp>
          <p:nvSpPr>
            <p:cNvPr id="20" name="TextBox 19"/>
            <p:cNvSpPr txBox="1"/>
            <p:nvPr/>
          </p:nvSpPr>
          <p:spPr>
            <a:xfrm>
              <a:off x="8514343" y="2034687"/>
              <a:ext cx="1846179"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8508022" y="2365039"/>
              <a:ext cx="3198055" cy="49492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9057322" y="4002958"/>
            <a:ext cx="2522171" cy="870320"/>
            <a:chOff x="8475665" y="2034687"/>
            <a:chExt cx="3230412" cy="825279"/>
          </a:xfrm>
        </p:grpSpPr>
        <p:sp>
          <p:nvSpPr>
            <p:cNvPr id="23" name="TextBox 22"/>
            <p:cNvSpPr txBox="1"/>
            <p:nvPr/>
          </p:nvSpPr>
          <p:spPr>
            <a:xfrm>
              <a:off x="8475665" y="2034687"/>
              <a:ext cx="1909828"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8508022" y="2365039"/>
              <a:ext cx="3198055" cy="494927"/>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1341397" y="2379505"/>
            <a:ext cx="4064898" cy="3197420"/>
            <a:chOff x="689317" y="2256183"/>
            <a:chExt cx="3854548" cy="3031960"/>
          </a:xfrm>
        </p:grpSpPr>
        <p:sp>
          <p:nvSpPr>
            <p:cNvPr id="28" name="Rectangle 27"/>
            <p:cNvSpPr/>
            <p:nvPr/>
          </p:nvSpPr>
          <p:spPr>
            <a:xfrm>
              <a:off x="689317" y="2256183"/>
              <a:ext cx="3854548" cy="3031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103992" y="2777120"/>
              <a:ext cx="1455026" cy="311549"/>
            </a:xfrm>
            <a:prstGeom prst="rect">
              <a:avLst/>
            </a:prstGeom>
            <a:noFill/>
          </p:spPr>
          <p:txBody>
            <a:bodyPr wrap="squar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129140" y="3077845"/>
              <a:ext cx="3004396" cy="35569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1129140" y="4123237"/>
              <a:ext cx="3004396" cy="355692"/>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文本框 31"/>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3" name="文本框 32"/>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anim calcmode="lin" valueType="num">
                                      <p:cBhvr>
                                        <p:cTn id="44" dur="1000" fill="hold"/>
                                        <p:tgtEl>
                                          <p:spTgt spid="38"/>
                                        </p:tgtEl>
                                        <p:attrNameLst>
                                          <p:attrName>ppt_x</p:attrName>
                                        </p:attrNameLst>
                                      </p:cBhvr>
                                      <p:tavLst>
                                        <p:tav tm="0">
                                          <p:val>
                                            <p:strVal val="#ppt_x"/>
                                          </p:val>
                                        </p:tav>
                                        <p:tav tm="100000">
                                          <p:val>
                                            <p:strVal val="#ppt_x"/>
                                          </p:val>
                                        </p:tav>
                                      </p:tavLst>
                                    </p:anim>
                                    <p:anim calcmode="lin" valueType="num">
                                      <p:cBhvr>
                                        <p:cTn id="4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a:off x="180455" y="1775091"/>
            <a:ext cx="3711509" cy="3199579"/>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36" name="Hexagon 35"/>
          <p:cNvSpPr/>
          <p:nvPr/>
        </p:nvSpPr>
        <p:spPr>
          <a:xfrm>
            <a:off x="3120632" y="1775091"/>
            <a:ext cx="3711509" cy="3199579"/>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40" name="Hexagon 39"/>
          <p:cNvSpPr/>
          <p:nvPr/>
        </p:nvSpPr>
        <p:spPr>
          <a:xfrm>
            <a:off x="6060809" y="1775091"/>
            <a:ext cx="3711509" cy="3199579"/>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41" name="Hexagon 40"/>
          <p:cNvSpPr/>
          <p:nvPr/>
        </p:nvSpPr>
        <p:spPr>
          <a:xfrm>
            <a:off x="9000984" y="1775091"/>
            <a:ext cx="3711509" cy="3199579"/>
          </a:xfrm>
          <a:prstGeom prst="hexagon">
            <a:avLst/>
          </a:prstGeom>
          <a:blipFill dpi="0" rotWithShape="1">
            <a:blip r:embed="rId6"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61" name="TextBox 60"/>
          <p:cNvSpPr txBox="1"/>
          <p:nvPr/>
        </p:nvSpPr>
        <p:spPr>
          <a:xfrm>
            <a:off x="812800" y="5421688"/>
            <a:ext cx="11333831"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7" name="文本框 6"/>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8" name="文本框 7"/>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a:spLocks noEditPoints="1"/>
          </p:cNvSpPr>
          <p:nvPr/>
        </p:nvSpPr>
        <p:spPr bwMode="auto">
          <a:xfrm>
            <a:off x="10820290" y="4976954"/>
            <a:ext cx="468897" cy="352177"/>
          </a:xfrm>
          <a:custGeom>
            <a:avLst/>
            <a:gdLst>
              <a:gd name="T0" fmla="*/ 3 w 108"/>
              <a:gd name="T1" fmla="*/ 54 h 81"/>
              <a:gd name="T2" fmla="*/ 21 w 108"/>
              <a:gd name="T3" fmla="*/ 47 h 81"/>
              <a:gd name="T4" fmla="*/ 25 w 108"/>
              <a:gd name="T5" fmla="*/ 44 h 81"/>
              <a:gd name="T6" fmla="*/ 35 w 108"/>
              <a:gd name="T7" fmla="*/ 62 h 81"/>
              <a:gd name="T8" fmla="*/ 43 w 108"/>
              <a:gd name="T9" fmla="*/ 44 h 81"/>
              <a:gd name="T10" fmla="*/ 48 w 108"/>
              <a:gd name="T11" fmla="*/ 47 h 81"/>
              <a:gd name="T12" fmla="*/ 60 w 108"/>
              <a:gd name="T13" fmla="*/ 52 h 81"/>
              <a:gd name="T14" fmla="*/ 60 w 108"/>
              <a:gd name="T15" fmla="*/ 51 h 81"/>
              <a:gd name="T16" fmla="*/ 72 w 108"/>
              <a:gd name="T17" fmla="*/ 47 h 81"/>
              <a:gd name="T18" fmla="*/ 83 w 108"/>
              <a:gd name="T19" fmla="*/ 61 h 81"/>
              <a:gd name="T20" fmla="*/ 96 w 108"/>
              <a:gd name="T21" fmla="*/ 47 h 81"/>
              <a:gd name="T22" fmla="*/ 105 w 108"/>
              <a:gd name="T23" fmla="*/ 49 h 81"/>
              <a:gd name="T24" fmla="*/ 108 w 108"/>
              <a:gd name="T25" fmla="*/ 72 h 81"/>
              <a:gd name="T26" fmla="*/ 69 w 108"/>
              <a:gd name="T27" fmla="*/ 72 h 81"/>
              <a:gd name="T28" fmla="*/ 69 w 108"/>
              <a:gd name="T29" fmla="*/ 81 h 81"/>
              <a:gd name="T30" fmla="*/ 0 w 108"/>
              <a:gd name="T31" fmla="*/ 81 h 81"/>
              <a:gd name="T32" fmla="*/ 3 w 108"/>
              <a:gd name="T33" fmla="*/ 54 h 81"/>
              <a:gd name="T34" fmla="*/ 73 w 108"/>
              <a:gd name="T35" fmla="*/ 27 h 81"/>
              <a:gd name="T36" fmla="*/ 93 w 108"/>
              <a:gd name="T37" fmla="*/ 25 h 81"/>
              <a:gd name="T38" fmla="*/ 92 w 108"/>
              <a:gd name="T39" fmla="*/ 37 h 81"/>
              <a:gd name="T40" fmla="*/ 88 w 108"/>
              <a:gd name="T41" fmla="*/ 42 h 81"/>
              <a:gd name="T42" fmla="*/ 99 w 108"/>
              <a:gd name="T43" fmla="*/ 42 h 81"/>
              <a:gd name="T44" fmla="*/ 98 w 108"/>
              <a:gd name="T45" fmla="*/ 32 h 81"/>
              <a:gd name="T46" fmla="*/ 69 w 108"/>
              <a:gd name="T47" fmla="*/ 32 h 81"/>
              <a:gd name="T48" fmla="*/ 68 w 108"/>
              <a:gd name="T49" fmla="*/ 42 h 81"/>
              <a:gd name="T50" fmla="*/ 78 w 108"/>
              <a:gd name="T51" fmla="*/ 42 h 81"/>
              <a:gd name="T52" fmla="*/ 75 w 108"/>
              <a:gd name="T53" fmla="*/ 37 h 81"/>
              <a:gd name="T54" fmla="*/ 73 w 108"/>
              <a:gd name="T55" fmla="*/ 27 h 81"/>
              <a:gd name="T56" fmla="*/ 73 w 108"/>
              <a:gd name="T57" fmla="*/ 27 h 81"/>
              <a:gd name="T58" fmla="*/ 21 w 108"/>
              <a:gd name="T59" fmla="*/ 31 h 81"/>
              <a:gd name="T60" fmla="*/ 22 w 108"/>
              <a:gd name="T61" fmla="*/ 16 h 81"/>
              <a:gd name="T62" fmla="*/ 46 w 108"/>
              <a:gd name="T63" fmla="*/ 16 h 81"/>
              <a:gd name="T64" fmla="*/ 47 w 108"/>
              <a:gd name="T65" fmla="*/ 31 h 81"/>
              <a:gd name="T66" fmla="*/ 52 w 108"/>
              <a:gd name="T67" fmla="*/ 25 h 81"/>
              <a:gd name="T68" fmla="*/ 50 w 108"/>
              <a:gd name="T69" fmla="*/ 8 h 81"/>
              <a:gd name="T70" fmla="*/ 19 w 108"/>
              <a:gd name="T71" fmla="*/ 7 h 81"/>
              <a:gd name="T72" fmla="*/ 18 w 108"/>
              <a:gd name="T73" fmla="*/ 28 h 81"/>
              <a:gd name="T74" fmla="*/ 21 w 108"/>
              <a:gd name="T7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chemeClr val="tx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7656754" y="4891450"/>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4513341" y="4891451"/>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9246162" y="4945787"/>
            <a:ext cx="408523" cy="350163"/>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6082626" y="4828668"/>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4341143" y="5403701"/>
            <a:ext cx="1210727" cy="978729"/>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5898858" y="5403701"/>
            <a:ext cx="1210727" cy="978729"/>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486247" y="5403701"/>
            <a:ext cx="1210727" cy="978729"/>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9043963" y="5403701"/>
            <a:ext cx="1210727" cy="965136"/>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1"/>
          <p:cNvSpPr/>
          <p:nvPr/>
        </p:nvSpPr>
        <p:spPr>
          <a:xfrm>
            <a:off x="10631963" y="5403701"/>
            <a:ext cx="1210727" cy="965136"/>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84089" y="2809714"/>
            <a:ext cx="4041410" cy="3443938"/>
            <a:chOff x="458370" y="2292267"/>
            <a:chExt cx="3832276" cy="3265722"/>
          </a:xfrm>
        </p:grpSpPr>
        <p:graphicFrame>
          <p:nvGraphicFramePr>
            <p:cNvPr id="16" name="Chart 15"/>
            <p:cNvGraphicFramePr/>
            <p:nvPr/>
          </p:nvGraphicFramePr>
          <p:xfrm>
            <a:off x="458370" y="2292267"/>
            <a:ext cx="3832276" cy="3265722"/>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1876984" y="3744336"/>
              <a:ext cx="1000497" cy="310152"/>
            </a:xfrm>
            <a:prstGeom prst="rect">
              <a:avLst/>
            </a:prstGeom>
            <a:noFill/>
          </p:spPr>
          <p:txBody>
            <a:bodyPr wrap="none" rtlCol="0">
              <a:spAutoFit/>
            </a:bodyPr>
            <a:lstStyle/>
            <a:p>
              <a:pPr algn="ctr">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SUCCESS</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3227904" y="3736315"/>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1655514" y="2707379"/>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15%</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017254" y="3338633"/>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15%</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1016279" y="4257790"/>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876984" y="4885903"/>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TextBox 39"/>
          <p:cNvSpPr txBox="1"/>
          <p:nvPr/>
        </p:nvSpPr>
        <p:spPr>
          <a:xfrm>
            <a:off x="4400550" y="2818450"/>
            <a:ext cx="1491114"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4400436" y="3167799"/>
            <a:ext cx="7341621"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41"/>
          <p:cNvSpPr/>
          <p:nvPr/>
        </p:nvSpPr>
        <p:spPr>
          <a:xfrm>
            <a:off x="4400436" y="4053265"/>
            <a:ext cx="7341621"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ppt_y</p:attrName>
                                        </p:attrNameLst>
                                      </p:cBhvr>
                                      <p:tavLst>
                                        <p:tav tm="0">
                                          <p:val>
                                            <p:strVal val="#ppt_y-#ppt_h*1.125000"/>
                                          </p:val>
                                        </p:tav>
                                        <p:tav tm="100000">
                                          <p:val>
                                            <p:strVal val="#ppt_y"/>
                                          </p:val>
                                        </p:tav>
                                      </p:tavLst>
                                    </p:anim>
                                    <p:animEffect transition="in" filter="wipe(down)">
                                      <p:cBhvr>
                                        <p:cTn id="26" dur="500"/>
                                        <p:tgtEl>
                                          <p:spTgt spid="1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ppt_y</p:attrName>
                                        </p:attrNameLst>
                                      </p:cBhvr>
                                      <p:tavLst>
                                        <p:tav tm="0">
                                          <p:val>
                                            <p:strVal val="#ppt_y+#ppt_h*1.125000"/>
                                          </p:val>
                                        </p:tav>
                                        <p:tav tm="100000">
                                          <p:val>
                                            <p:strVal val="#ppt_y"/>
                                          </p:val>
                                        </p:tav>
                                      </p:tavLst>
                                    </p:anim>
                                    <p:animEffect transition="in" filter="wipe(up)">
                                      <p:cBhvr>
                                        <p:cTn id="30" dur="500"/>
                                        <p:tgtEl>
                                          <p:spTgt spid="22"/>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p:tgtEl>
                                          <p:spTgt spid="21"/>
                                        </p:tgtEl>
                                        <p:attrNameLst>
                                          <p:attrName>ppt_y</p:attrName>
                                        </p:attrNameLst>
                                      </p:cBhvr>
                                      <p:tavLst>
                                        <p:tav tm="0">
                                          <p:val>
                                            <p:strVal val="#ppt_y-#ppt_h*1.125000"/>
                                          </p:val>
                                        </p:tav>
                                        <p:tav tm="100000">
                                          <p:val>
                                            <p:strVal val="#ppt_y"/>
                                          </p:val>
                                        </p:tav>
                                      </p:tavLst>
                                    </p:anim>
                                    <p:animEffect transition="in" filter="wipe(down)">
                                      <p:cBhvr>
                                        <p:cTn id="35" dur="500"/>
                                        <p:tgtEl>
                                          <p:spTgt spid="21"/>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ppt_y</p:attrName>
                                        </p:attrNameLst>
                                      </p:cBhvr>
                                      <p:tavLst>
                                        <p:tav tm="0">
                                          <p:val>
                                            <p:strVal val="#ppt_y+#ppt_h*1.125000"/>
                                          </p:val>
                                        </p:tav>
                                        <p:tav tm="100000">
                                          <p:val>
                                            <p:strVal val="#ppt_y"/>
                                          </p:val>
                                        </p:tav>
                                      </p:tavLst>
                                    </p:anim>
                                    <p:animEffect transition="in" filter="wipe(up)">
                                      <p:cBhvr>
                                        <p:cTn id="39" dur="500"/>
                                        <p:tgtEl>
                                          <p:spTgt spid="29"/>
                                        </p:tgtEl>
                                      </p:cBhvr>
                                    </p:animEffect>
                                  </p:childTnLst>
                                </p:cTn>
                              </p:par>
                            </p:childTnLst>
                          </p:cTn>
                        </p:par>
                        <p:par>
                          <p:cTn id="40" fill="hold">
                            <p:stCondLst>
                              <p:cond delay="3500"/>
                            </p:stCondLst>
                            <p:childTnLst>
                              <p:par>
                                <p:cTn id="41" presetID="1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down)">
                                      <p:cBhvr>
                                        <p:cTn id="44" dur="500"/>
                                        <p:tgtEl>
                                          <p:spTgt spid="1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ppt_y</p:attrName>
                                        </p:attrNameLst>
                                      </p:cBhvr>
                                      <p:tavLst>
                                        <p:tav tm="0">
                                          <p:val>
                                            <p:strVal val="#ppt_y+#ppt_h*1.125000"/>
                                          </p:val>
                                        </p:tav>
                                        <p:tav tm="100000">
                                          <p:val>
                                            <p:strVal val="#ppt_y"/>
                                          </p:val>
                                        </p:tav>
                                      </p:tavLst>
                                    </p:anim>
                                    <p:animEffect transition="in" filter="wipe(up)">
                                      <p:cBhvr>
                                        <p:cTn id="48" dur="500"/>
                                        <p:tgtEl>
                                          <p:spTgt spid="30"/>
                                        </p:tgtEl>
                                      </p:cBhvr>
                                    </p:animEffect>
                                  </p:childTnLst>
                                </p:cTn>
                              </p:par>
                            </p:childTnLst>
                          </p:cTn>
                        </p:par>
                        <p:par>
                          <p:cTn id="49" fill="hold">
                            <p:stCondLst>
                              <p:cond delay="4000"/>
                            </p:stCondLst>
                            <p:childTnLst>
                              <p:par>
                                <p:cTn id="50" presetID="1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ppt_y</p:attrName>
                                        </p:attrNameLst>
                                      </p:cBhvr>
                                      <p:tavLst>
                                        <p:tav tm="0">
                                          <p:val>
                                            <p:strVal val="#ppt_y-#ppt_h*1.125000"/>
                                          </p:val>
                                        </p:tav>
                                        <p:tav tm="100000">
                                          <p:val>
                                            <p:strVal val="#ppt_y"/>
                                          </p:val>
                                        </p:tav>
                                      </p:tavLst>
                                    </p:anim>
                                    <p:animEffect transition="in" filter="wipe(down)">
                                      <p:cBhvr>
                                        <p:cTn id="53" dur="500"/>
                                        <p:tgtEl>
                                          <p:spTgt spid="20"/>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p:tgtEl>
                                          <p:spTgt spid="31"/>
                                        </p:tgtEl>
                                        <p:attrNameLst>
                                          <p:attrName>ppt_y</p:attrName>
                                        </p:attrNameLst>
                                      </p:cBhvr>
                                      <p:tavLst>
                                        <p:tav tm="0">
                                          <p:val>
                                            <p:strVal val="#ppt_y+#ppt_h*1.125000"/>
                                          </p:val>
                                        </p:tav>
                                        <p:tav tm="100000">
                                          <p:val>
                                            <p:strVal val="#ppt_y"/>
                                          </p:val>
                                        </p:tav>
                                      </p:tavLst>
                                    </p:anim>
                                    <p:animEffect transition="in" filter="wipe(up)">
                                      <p:cBhvr>
                                        <p:cTn id="57" dur="500"/>
                                        <p:tgtEl>
                                          <p:spTgt spid="31"/>
                                        </p:tgtEl>
                                      </p:cBhvr>
                                    </p:animEffect>
                                  </p:childTnLst>
                                </p:cTn>
                              </p:par>
                            </p:childTnLst>
                          </p:cTn>
                        </p:par>
                        <p:par>
                          <p:cTn id="58" fill="hold">
                            <p:stCondLst>
                              <p:cond delay="4500"/>
                            </p:stCondLst>
                            <p:childTnLst>
                              <p:par>
                                <p:cTn id="59" presetID="12" presetClass="entr" presetSubtype="1"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p:tgtEl>
                                          <p:spTgt spid="17"/>
                                        </p:tgtEl>
                                        <p:attrNameLst>
                                          <p:attrName>ppt_y</p:attrName>
                                        </p:attrNameLst>
                                      </p:cBhvr>
                                      <p:tavLst>
                                        <p:tav tm="0">
                                          <p:val>
                                            <p:strVal val="#ppt_y-#ppt_h*1.125000"/>
                                          </p:val>
                                        </p:tav>
                                        <p:tav tm="100000">
                                          <p:val>
                                            <p:strVal val="#ppt_y"/>
                                          </p:val>
                                        </p:tav>
                                      </p:tavLst>
                                    </p:anim>
                                    <p:animEffect transition="in" filter="wipe(down)">
                                      <p:cBhvr>
                                        <p:cTn id="62" dur="500"/>
                                        <p:tgtEl>
                                          <p:spTgt spid="17"/>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p:tgtEl>
                                          <p:spTgt spid="32"/>
                                        </p:tgtEl>
                                        <p:attrNameLst>
                                          <p:attrName>ppt_y</p:attrName>
                                        </p:attrNameLst>
                                      </p:cBhvr>
                                      <p:tavLst>
                                        <p:tav tm="0">
                                          <p:val>
                                            <p:strVal val="#ppt_y+#ppt_h*1.125000"/>
                                          </p:val>
                                        </p:tav>
                                        <p:tav tm="100000">
                                          <p:val>
                                            <p:strVal val="#ppt_y"/>
                                          </p:val>
                                        </p:tav>
                                      </p:tavLst>
                                    </p:anim>
                                    <p:animEffect transition="in" filter="wipe(up)">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p:bldP spid="29" grpId="0"/>
      <p:bldP spid="30" grpId="0"/>
      <p:bldP spid="31" grpId="0"/>
      <p:bldP spid="32"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17300"/>
            <a:ext cx="12857163" cy="72652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997381" y="551242"/>
            <a:ext cx="6130169" cy="6130169"/>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2"/>
          <p:cNvSpPr txBox="1"/>
          <p:nvPr/>
        </p:nvSpPr>
        <p:spPr>
          <a:xfrm>
            <a:off x="6495325" y="3176852"/>
            <a:ext cx="5528082" cy="646251"/>
          </a:xfrm>
          <a:prstGeom prst="rect">
            <a:avLst/>
          </a:prstGeom>
          <a:noFill/>
        </p:spPr>
        <p:txBody>
          <a:bodyPr wrap="squar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rial" panose="020B0604020202020204" pitchFamily="34" charset="0"/>
              </a:rPr>
              <a:t>Please replace the written content</a:t>
            </a:r>
            <a:endParaRPr lang="en-US" sz="3600" dirty="0">
              <a:solidFill>
                <a:schemeClr val="bg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1" name="TextBox 32"/>
          <p:cNvSpPr txBox="1"/>
          <p:nvPr/>
        </p:nvSpPr>
        <p:spPr>
          <a:xfrm>
            <a:off x="6301227" y="3823102"/>
            <a:ext cx="3897699" cy="767390"/>
          </a:xfrm>
          <a:prstGeom prst="rect">
            <a:avLst/>
          </a:prstGeom>
          <a:noFill/>
        </p:spPr>
        <p:txBody>
          <a:bodyPr wrap="square" rtlCol="0">
            <a:spAutoFit/>
          </a:bodyPr>
          <a:lstStyle/>
          <a:p>
            <a:pPr algn="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1030161" y="439916"/>
            <a:ext cx="1799978" cy="179997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Agency FB" panose="020B0503020202020204" pitchFamily="34" charset="0"/>
              </a:rPr>
              <a:t>02</a:t>
            </a:r>
            <a:endParaRPr lang="zh-CN" altLang="en-US" sz="720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by="(-#ppt_w*2)" calcmode="lin" valueType="num">
                                      <p:cBhvr rctx="PPT">
                                        <p:cTn id="38" dur="250" autoRev="1" fill="hold">
                                          <p:stCondLst>
                                            <p:cond delay="0"/>
                                          </p:stCondLst>
                                        </p:cTn>
                                        <p:tgtEl>
                                          <p:spTgt spid="11"/>
                                        </p:tgtEl>
                                        <p:attrNameLst>
                                          <p:attrName>ppt_w</p:attrName>
                                        </p:attrNameLst>
                                      </p:cBhvr>
                                    </p:anim>
                                    <p:anim by="(#ppt_w*0.50)" calcmode="lin" valueType="num">
                                      <p:cBhvr>
                                        <p:cTn id="39" dur="250" decel="50000" autoRev="1" fill="hold">
                                          <p:stCondLst>
                                            <p:cond delay="0"/>
                                          </p:stCondLst>
                                        </p:cTn>
                                        <p:tgtEl>
                                          <p:spTgt spid="11"/>
                                        </p:tgtEl>
                                        <p:attrNameLst>
                                          <p:attrName>ppt_x</p:attrName>
                                        </p:attrNameLst>
                                      </p:cBhvr>
                                    </p:anim>
                                    <p:anim from="(-#ppt_h/2)" to="(#ppt_y)" calcmode="lin" valueType="num">
                                      <p:cBhvr>
                                        <p:cTn id="40" dur="500" fill="hold">
                                          <p:stCondLst>
                                            <p:cond delay="0"/>
                                          </p:stCondLst>
                                        </p:cTn>
                                        <p:tgtEl>
                                          <p:spTgt spid="11"/>
                                        </p:tgtEl>
                                        <p:attrNameLst>
                                          <p:attrName>ppt_y</p:attrName>
                                        </p:attrNameLst>
                                      </p:cBhvr>
                                    </p:anim>
                                    <p:animRot by="21600000">
                                      <p:cBhvr>
                                        <p:cTn id="4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83106" y="2642326"/>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1968409" y="2642322"/>
            <a:ext cx="2382218" cy="840416"/>
            <a:chOff x="509993" y="4146958"/>
            <a:chExt cx="2041329" cy="796928"/>
          </a:xfrm>
        </p:grpSpPr>
        <p:sp>
          <p:nvSpPr>
            <p:cNvPr id="19" name="TextBox 18"/>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Box 20"/>
          <p:cNvSpPr txBox="1"/>
          <p:nvPr/>
        </p:nvSpPr>
        <p:spPr>
          <a:xfrm>
            <a:off x="1583106" y="3827485"/>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1583106" y="5012644"/>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32"/>
          <p:cNvGrpSpPr/>
          <p:nvPr/>
        </p:nvGrpSpPr>
        <p:grpSpPr>
          <a:xfrm>
            <a:off x="1968409" y="5012640"/>
            <a:ext cx="2382218" cy="840416"/>
            <a:chOff x="509993" y="4146958"/>
            <a:chExt cx="2041329" cy="796928"/>
          </a:xfrm>
        </p:grpSpPr>
        <p:sp>
          <p:nvSpPr>
            <p:cNvPr id="34" name="TextBox 33"/>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1968409" y="3827481"/>
            <a:ext cx="2382218" cy="840416"/>
            <a:chOff x="509993" y="4146958"/>
            <a:chExt cx="2041329" cy="796928"/>
          </a:xfrm>
        </p:grpSpPr>
        <p:sp>
          <p:nvSpPr>
            <p:cNvPr id="37" name="TextBox 36"/>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4315671" y="2290278"/>
            <a:ext cx="4202009" cy="4181440"/>
            <a:chOff x="3685337" y="1514384"/>
            <a:chExt cx="4821324" cy="4797721"/>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30467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45"/>
          <p:cNvSpPr>
            <a:spLocks noEditPoints="1"/>
          </p:cNvSpPr>
          <p:nvPr/>
        </p:nvSpPr>
        <p:spPr bwMode="auto">
          <a:xfrm>
            <a:off x="6022321" y="5222090"/>
            <a:ext cx="788708" cy="46104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7" name="Group 46"/>
          <p:cNvGrpSpPr/>
          <p:nvPr/>
        </p:nvGrpSpPr>
        <p:grpSpPr>
          <a:xfrm>
            <a:off x="5145581" y="3597723"/>
            <a:ext cx="693683" cy="543732"/>
            <a:chOff x="7200839" y="1790292"/>
            <a:chExt cx="795921" cy="623870"/>
          </a:xfrm>
          <a:solidFill>
            <a:schemeClr val="bg1"/>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Freeform 50"/>
          <p:cNvSpPr/>
          <p:nvPr/>
        </p:nvSpPr>
        <p:spPr bwMode="auto">
          <a:xfrm>
            <a:off x="6990762" y="3459044"/>
            <a:ext cx="514191" cy="76122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8551597" y="2607649"/>
            <a:ext cx="3073704" cy="1702790"/>
            <a:chOff x="8461641" y="1680432"/>
            <a:chExt cx="2914647" cy="1614675"/>
          </a:xfrm>
        </p:grpSpPr>
        <p:sp>
          <p:nvSpPr>
            <p:cNvPr id="60" name="Rectangle 59"/>
            <p:cNvSpPr/>
            <p:nvPr/>
          </p:nvSpPr>
          <p:spPr>
            <a:xfrm>
              <a:off x="8461641" y="1680432"/>
              <a:ext cx="2914647" cy="16146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8706534" y="1912546"/>
              <a:ext cx="1413952"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8701390" y="2281878"/>
              <a:ext cx="2482639" cy="507819"/>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8910113" y="5469167"/>
            <a:ext cx="796944" cy="796944"/>
            <a:chOff x="6895745" y="6076124"/>
            <a:chExt cx="755703" cy="755703"/>
          </a:xfrm>
        </p:grpSpPr>
        <p:sp>
          <p:nvSpPr>
            <p:cNvPr id="64" name="Oval 63"/>
            <p:cNvSpPr/>
            <p:nvPr/>
          </p:nvSpPr>
          <p:spPr>
            <a:xfrm>
              <a:off x="6895745" y="607612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8" name="Group 67"/>
          <p:cNvGrpSpPr/>
          <p:nvPr/>
        </p:nvGrpSpPr>
        <p:grpSpPr>
          <a:xfrm>
            <a:off x="8900231" y="4526943"/>
            <a:ext cx="796944" cy="796944"/>
            <a:chOff x="1354194" y="5911456"/>
            <a:chExt cx="755703" cy="755703"/>
          </a:xfrm>
        </p:grpSpPr>
        <p:sp>
          <p:nvSpPr>
            <p:cNvPr id="69" name="Oval 68"/>
            <p:cNvSpPr/>
            <p:nvPr/>
          </p:nvSpPr>
          <p:spPr>
            <a:xfrm>
              <a:off x="1354194" y="5911456"/>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3" name="TextBox 72"/>
          <p:cNvSpPr txBox="1"/>
          <p:nvPr/>
        </p:nvSpPr>
        <p:spPr>
          <a:xfrm>
            <a:off x="9758138" y="4672206"/>
            <a:ext cx="678391" cy="293607"/>
          </a:xfrm>
          <a:prstGeom prst="rect">
            <a:avLst/>
          </a:prstGeom>
          <a:noFill/>
        </p:spPr>
        <p:txBody>
          <a:bodyPr wrap="none" rtlCol="0">
            <a:spAutoFit/>
          </a:bodyPr>
          <a:lstStyle/>
          <a:p>
            <a:pPr>
              <a:lnSpc>
                <a:spcPct val="120000"/>
              </a:lnSpc>
            </a:pPr>
            <a:r>
              <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9758533" y="4934399"/>
            <a:ext cx="960519" cy="293607"/>
          </a:xfrm>
          <a:prstGeom prst="rect">
            <a:avLst/>
          </a:prstGeom>
          <a:noFill/>
        </p:spPr>
        <p:txBody>
          <a:bodyPr wrap="none" rtlCol="0">
            <a:spAutoFit/>
          </a:bodyPr>
          <a:lstStyle/>
          <a:p>
            <a:pP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Male Users</a:t>
            </a:r>
            <a:endParaRPr lang="en-GB"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9776385" y="5614431"/>
            <a:ext cx="678391" cy="293607"/>
          </a:xfrm>
          <a:prstGeom prst="rect">
            <a:avLst/>
          </a:prstGeom>
          <a:noFill/>
        </p:spPr>
        <p:txBody>
          <a:bodyPr wrap="none" rtlCol="0">
            <a:spAutoFit/>
          </a:bodyPr>
          <a:lstStyle/>
          <a:p>
            <a:pPr>
              <a:lnSpc>
                <a:spcPct val="120000"/>
              </a:lnSpc>
            </a:pPr>
            <a:r>
              <a:rPr lang="en-US"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9777250" y="5876624"/>
            <a:ext cx="1140056" cy="293607"/>
          </a:xfrm>
          <a:prstGeom prst="rect">
            <a:avLst/>
          </a:prstGeom>
          <a:noFill/>
        </p:spPr>
        <p:txBody>
          <a:bodyPr wrap="none" rtlCol="0">
            <a:spAutoFit/>
          </a:bodyPr>
          <a:lstStyle/>
          <a:p>
            <a:pP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Female Users</a:t>
            </a:r>
            <a:endParaRPr lang="en-GB"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文本框 51"/>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3" name="文本框 52"/>
          <p:cNvSpPr txBox="1"/>
          <p:nvPr/>
        </p:nvSpPr>
        <p:spPr>
          <a:xfrm>
            <a:off x="372973" y="654957"/>
            <a:ext cx="2352650" cy="282042"/>
          </a:xfrm>
          <a:prstGeom prst="rect">
            <a:avLst/>
          </a:prstGeom>
          <a:noFill/>
        </p:spPr>
        <p:txBody>
          <a:bodyPr wrap="none" lIns="96434" tIns="48217" rIns="96434" bIns="48217" rtlCol="0">
            <a:spAutoFit/>
          </a:bodyPr>
          <a:lstStyle/>
          <a:p>
            <a:pPr defTabSz="964565"/>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 calcmode="lin" valueType="num">
                                      <p:cBhvr>
                                        <p:cTn id="39" dur="500" fill="hold"/>
                                        <p:tgtEl>
                                          <p:spTgt spid="39"/>
                                        </p:tgtEl>
                                        <p:attrNameLst>
                                          <p:attrName>style.rotation</p:attrName>
                                        </p:attrNameLst>
                                      </p:cBhvr>
                                      <p:tavLst>
                                        <p:tav tm="0">
                                          <p:val>
                                            <p:fltVal val="360"/>
                                          </p:val>
                                        </p:tav>
                                        <p:tav tm="100000">
                                          <p:val>
                                            <p:fltVal val="0"/>
                                          </p:val>
                                        </p:tav>
                                      </p:tavLst>
                                    </p:anim>
                                    <p:animEffect transition="in" filter="fade">
                                      <p:cBhvr>
                                        <p:cTn id="40" dur="500"/>
                                        <p:tgtEl>
                                          <p:spTgt spid="39"/>
                                        </p:tgtEl>
                                      </p:cBhvr>
                                    </p:animEffect>
                                  </p:childTnLst>
                                </p:cTn>
                              </p:par>
                            </p:childTnLst>
                          </p:cTn>
                        </p:par>
                        <p:par>
                          <p:cTn id="41" fill="hold">
                            <p:stCondLst>
                              <p:cond delay="3500"/>
                            </p:stCondLst>
                            <p:childTnLst>
                              <p:par>
                                <p:cTn id="42" presetID="49" presetClass="entr" presetSubtype="0" decel="100000"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 calcmode="lin" valueType="num">
                                      <p:cBhvr>
                                        <p:cTn id="46" dur="500" fill="hold"/>
                                        <p:tgtEl>
                                          <p:spTgt spid="47"/>
                                        </p:tgtEl>
                                        <p:attrNameLst>
                                          <p:attrName>style.rotation</p:attrName>
                                        </p:attrNameLst>
                                      </p:cBhvr>
                                      <p:tavLst>
                                        <p:tav tm="0">
                                          <p:val>
                                            <p:fltVal val="360"/>
                                          </p:val>
                                        </p:tav>
                                        <p:tav tm="100000">
                                          <p:val>
                                            <p:fltVal val="0"/>
                                          </p:val>
                                        </p:tav>
                                      </p:tavLst>
                                    </p:anim>
                                    <p:animEffect transition="in" filter="fade">
                                      <p:cBhvr>
                                        <p:cTn id="47" dur="500"/>
                                        <p:tgtEl>
                                          <p:spTgt spid="47"/>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 calcmode="lin" valueType="num">
                                      <p:cBhvr>
                                        <p:cTn id="53" dur="500" fill="hold"/>
                                        <p:tgtEl>
                                          <p:spTgt spid="51"/>
                                        </p:tgtEl>
                                        <p:attrNameLst>
                                          <p:attrName>style.rotation</p:attrName>
                                        </p:attrNameLst>
                                      </p:cBhvr>
                                      <p:tavLst>
                                        <p:tav tm="0">
                                          <p:val>
                                            <p:fltVal val="360"/>
                                          </p:val>
                                        </p:tav>
                                        <p:tav tm="100000">
                                          <p:val>
                                            <p:fltVal val="0"/>
                                          </p:val>
                                        </p:tav>
                                      </p:tavLst>
                                    </p:anim>
                                    <p:animEffect transition="in" filter="fade">
                                      <p:cBhvr>
                                        <p:cTn id="54" dur="500"/>
                                        <p:tgtEl>
                                          <p:spTgt spid="51"/>
                                        </p:tgtEl>
                                      </p:cBhvr>
                                    </p:animEffect>
                                  </p:childTnLst>
                                </p:cTn>
                              </p:par>
                            </p:childTnLst>
                          </p:cTn>
                        </p:par>
                        <p:par>
                          <p:cTn id="55" fill="hold">
                            <p:stCondLst>
                              <p:cond delay="4500"/>
                            </p:stCondLst>
                            <p:childTnLst>
                              <p:par>
                                <p:cTn id="56" presetID="49" presetClass="entr" presetSubtype="0" decel="10000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 calcmode="lin" valueType="num">
                                      <p:cBhvr>
                                        <p:cTn id="60" dur="500" fill="hold"/>
                                        <p:tgtEl>
                                          <p:spTgt spid="46"/>
                                        </p:tgtEl>
                                        <p:attrNameLst>
                                          <p:attrName>style.rotation</p:attrName>
                                        </p:attrNameLst>
                                      </p:cBhvr>
                                      <p:tavLst>
                                        <p:tav tm="0">
                                          <p:val>
                                            <p:fltVal val="360"/>
                                          </p:val>
                                        </p:tav>
                                        <p:tav tm="100000">
                                          <p:val>
                                            <p:fltVal val="0"/>
                                          </p:val>
                                        </p:tav>
                                      </p:tavLst>
                                    </p:anim>
                                    <p:animEffect transition="in" filter="fade">
                                      <p:cBhvr>
                                        <p:cTn id="61" dur="500"/>
                                        <p:tgtEl>
                                          <p:spTgt spid="4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0" presetClass="entr" presetSubtype="0" fill="hold"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46" grpId="0" animBg="1"/>
      <p:bldP spid="51" grpId="0" animBg="1"/>
      <p:bldP spid="73" grpId="0"/>
      <p:bldP spid="74" grpId="0"/>
      <p:bldP spid="75" grpId="0"/>
      <p:bldP spid="7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A2A10E7-CE72-4909-AE60-47C8F5F60D09"/>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323.pptx"/>
</p:tagLst>
</file>

<file path=ppt/tags/tag10.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NUMBER"/>
  <p:tag name="ID" val="553530"/>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ENTRY"/>
  <p:tag name="ID" val="553530"/>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NUMBER"/>
  <p:tag name="ID" val="553530"/>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AUTOCOLOR" val="TRUE"/>
  <p:tag name="MH_TYPE" val="CONTENTS"/>
  <p:tag name="ID" val="553530"/>
</p:tagLst>
</file>

<file path=ppt/tags/tag3.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ENTRY"/>
  <p:tag name="ID" val="553530"/>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NUMBER"/>
  <p:tag name="ID" val="553530"/>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OTHERS"/>
  <p:tag name="ID" val="553530"/>
</p:tagLst>
</file>

<file path=ppt/tags/tag6.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OTHERS"/>
  <p:tag name="ID" val="553530"/>
</p:tagLst>
</file>

<file path=ppt/tags/tag7.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ENTRY"/>
  <p:tag name="ID" val="553530"/>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NUMBER"/>
  <p:tag name="ID" val="553530"/>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ENTRY"/>
  <p:tag name="ID" val="553530"/>
  <p:tag name="MH_ORDER" val="3"/>
</p:tagLst>
</file>

<file path=ppt/theme/theme1.xml><?xml version="1.0" encoding="utf-8"?>
<a:theme xmlns:a="http://schemas.openxmlformats.org/drawingml/2006/main" name="在行">
  <a:themeElements>
    <a:clrScheme name="自定义 293">
      <a:dk1>
        <a:sysClr val="windowText" lastClr="000000"/>
      </a:dk1>
      <a:lt1>
        <a:sysClr val="window" lastClr="FFFFFF"/>
      </a:lt1>
      <a:dk2>
        <a:srgbClr val="44546A"/>
      </a:dk2>
      <a:lt2>
        <a:srgbClr val="E7E6E6"/>
      </a:lt2>
      <a:accent1>
        <a:srgbClr val="C71920"/>
      </a:accent1>
      <a:accent2>
        <a:srgbClr val="A66829"/>
      </a:accent2>
      <a:accent3>
        <a:srgbClr val="C71920"/>
      </a:accent3>
      <a:accent4>
        <a:srgbClr val="A66829"/>
      </a:accent4>
      <a:accent5>
        <a:srgbClr val="C71920"/>
      </a:accent5>
      <a:accent6>
        <a:srgbClr val="A66829"/>
      </a:accent6>
      <a:hlink>
        <a:srgbClr val="C71920"/>
      </a:hlink>
      <a:folHlink>
        <a:srgbClr val="A6682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2619</Words>
  <Application>Microsoft Office PowerPoint</Application>
  <PresentationFormat>自定义</PresentationFormat>
  <Paragraphs>251</Paragraphs>
  <Slides>22</Slides>
  <Notes>22</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方正正黑简体</vt:lpstr>
      <vt:lpstr>微软雅黑</vt:lpstr>
      <vt:lpstr>Agency FB</vt:lpstr>
      <vt:lpstr>Arial</vt:lpstr>
      <vt:lpstr>Calibri</vt:lpstr>
      <vt:lpstr>Calibri Light</vt:lpstr>
      <vt:lpstr>在行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2016-10-17T14:00:00Z</dcterms:created>
  <dcterms:modified xsi:type="dcterms:W3CDTF">2021-01-05T10:14:25Z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