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9" r:id="rId18"/>
    <p:sldId id="261" r:id="rId19"/>
    <p:sldId id="275" r:id="rId20"/>
    <p:sldId id="276" r:id="rId21"/>
    <p:sldId id="277" r:id="rId22"/>
    <p:sldId id="278" r:id="rId23"/>
    <p:sldId id="280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752"/>
    <a:srgbClr val="473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E36B-5993-45D1-8B60-13B3EF34E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9D4D-6F42-4B75-B931-96CD3D86DD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1042" y="1805587"/>
            <a:ext cx="5562600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适合咖啡主题等</a:t>
            </a:r>
            <a:r>
              <a:rPr lang="en-US" altLang="zh-CN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幻灯演讲  </a:t>
            </a:r>
            <a:r>
              <a:rPr lang="en-US" altLang="zh-CN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2792570" y="1258818"/>
            <a:ext cx="549954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咖啡厅里美食动态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模板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925827" y="2118365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超喜欢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5348" y="-1363826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2679153" y="2874169"/>
            <a:ext cx="39047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3799386" y="2863454"/>
            <a:ext cx="39047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539868" y="2044304"/>
            <a:ext cx="404760" cy="28455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366061" y="3589736"/>
            <a:ext cx="401188" cy="3107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5096998" y="1318764"/>
            <a:ext cx="2673796" cy="6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文字内容需概括精炼，建议与标题相关并符合整体语言风格，语言描述尽量简洁生动。单击此处添加文本内容，语言描述尽量简洁生动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5096998" y="2631282"/>
            <a:ext cx="3413078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文字内容需概括精炼，建议与标题相关并符合整体语言风格，语言描述尽量简洁生动。单击此处添加文本内容，语言描述尽量简洁生动</a:t>
            </a:r>
            <a:endParaRPr lang="zh-CN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4262479" y="3969544"/>
            <a:ext cx="2673796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文字内容需概括精炼，建议与标题相关并符合整体语言风格，语言描述尽量简洁生动。单击此处添加文本内容，语言描述尽量简洁生动</a:t>
            </a:r>
            <a:endParaRPr lang="zh-CN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189860" y="2499123"/>
            <a:ext cx="730949" cy="729853"/>
            <a:chOff x="5450577" y="2812773"/>
            <a:chExt cx="974035" cy="974035"/>
          </a:xfrm>
        </p:grpSpPr>
        <p:sp>
          <p:nvSpPr>
            <p:cNvPr id="12" name="椭圆 11"/>
            <p:cNvSpPr/>
            <p:nvPr/>
          </p:nvSpPr>
          <p:spPr>
            <a:xfrm>
              <a:off x="5450577" y="2812773"/>
              <a:ext cx="974035" cy="974035"/>
            </a:xfrm>
            <a:prstGeom prst="ellipse">
              <a:avLst/>
            </a:prstGeom>
            <a:solidFill>
              <a:srgbClr val="473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1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456" y="3048817"/>
              <a:ext cx="555912" cy="55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 bwMode="auto">
          <a:xfrm>
            <a:off x="3069628" y="2499123"/>
            <a:ext cx="729758" cy="729853"/>
            <a:chOff x="3955773" y="2812773"/>
            <a:chExt cx="974035" cy="974035"/>
          </a:xfrm>
        </p:grpSpPr>
        <p:sp>
          <p:nvSpPr>
            <p:cNvPr id="15" name="椭圆 14"/>
            <p:cNvSpPr/>
            <p:nvPr/>
          </p:nvSpPr>
          <p:spPr>
            <a:xfrm>
              <a:off x="3955773" y="2812773"/>
              <a:ext cx="974035" cy="974035"/>
            </a:xfrm>
            <a:prstGeom prst="ellipse">
              <a:avLst/>
            </a:prstGeom>
            <a:solidFill>
              <a:srgbClr val="EC6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1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388" y="3012276"/>
              <a:ext cx="632594" cy="62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 bwMode="auto">
          <a:xfrm>
            <a:off x="1000591" y="2024064"/>
            <a:ext cx="1678563" cy="1679972"/>
            <a:chOff x="1196321" y="2179981"/>
            <a:chExt cx="2239617" cy="2239617"/>
          </a:xfrm>
        </p:grpSpPr>
        <p:sp>
          <p:nvSpPr>
            <p:cNvPr id="18" name="椭圆 17"/>
            <p:cNvSpPr/>
            <p:nvPr/>
          </p:nvSpPr>
          <p:spPr>
            <a:xfrm>
              <a:off x="1196321" y="2179981"/>
              <a:ext cx="2239617" cy="2239617"/>
            </a:xfrm>
            <a:prstGeom prst="ellipse">
              <a:avLst/>
            </a:prstGeom>
            <a:solidFill>
              <a:srgbClr val="473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19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716" y="2369609"/>
              <a:ext cx="930180" cy="93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1650776" y="3324211"/>
              <a:ext cx="1749399" cy="80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添加你的文字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添加你的文字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添加你的文字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855343" y="1000125"/>
            <a:ext cx="1158328" cy="1158479"/>
            <a:chOff x="3670852" y="815009"/>
            <a:chExt cx="1543878" cy="1543878"/>
          </a:xfrm>
        </p:grpSpPr>
        <p:sp>
          <p:nvSpPr>
            <p:cNvPr id="22" name="椭圆 21"/>
            <p:cNvSpPr/>
            <p:nvPr/>
          </p:nvSpPr>
          <p:spPr>
            <a:xfrm>
              <a:off x="3670852" y="815009"/>
              <a:ext cx="1543878" cy="1543878"/>
            </a:xfrm>
            <a:prstGeom prst="ellipse">
              <a:avLst/>
            </a:prstGeom>
            <a:solidFill>
              <a:srgbClr val="EC6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526" y="1038077"/>
              <a:ext cx="593208" cy="59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3984480" y="1586947"/>
              <a:ext cx="938379" cy="5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eaLnBrk="1" hangingPunct="1"/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855343" y="3569494"/>
            <a:ext cx="1158328" cy="1158479"/>
            <a:chOff x="3670852" y="4240696"/>
            <a:chExt cx="1543878" cy="1543878"/>
          </a:xfrm>
        </p:grpSpPr>
        <p:sp>
          <p:nvSpPr>
            <p:cNvPr id="26" name="椭圆 25"/>
            <p:cNvSpPr/>
            <p:nvPr/>
          </p:nvSpPr>
          <p:spPr>
            <a:xfrm>
              <a:off x="3670852" y="4240696"/>
              <a:ext cx="1543878" cy="1543878"/>
            </a:xfrm>
            <a:prstGeom prst="ellipse">
              <a:avLst/>
            </a:prstGeom>
            <a:solidFill>
              <a:srgbClr val="EC6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526" y="4443967"/>
              <a:ext cx="511529" cy="51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3934101" y="4925056"/>
              <a:ext cx="938379" cy="5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eaLnBrk="1" hangingPunct="1"/>
              <a:r>
                <a:rPr lang="zh-CN" altLang="en-US" sz="101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添加文字</a:t>
              </a:r>
              <a:endParaRPr lang="en-US" altLang="zh-CN" sz="101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423547" y="1571322"/>
            <a:ext cx="1150937" cy="1150937"/>
          </a:xfrm>
          <a:prstGeom prst="ellipse">
            <a:avLst/>
          </a:prstGeom>
          <a:noFill/>
          <a:ln w="9525">
            <a:solidFill>
              <a:srgbClr val="473F3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rgbClr val="473F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b="1" dirty="0">
              <a:solidFill>
                <a:srgbClr val="473F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7376589" y="1642759"/>
            <a:ext cx="1008063" cy="1008063"/>
          </a:xfrm>
          <a:prstGeom prst="ellipse">
            <a:avLst/>
          </a:prstGeom>
          <a:solidFill>
            <a:srgbClr val="EC675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2790384" y="2147584"/>
            <a:ext cx="4465241" cy="0"/>
          </a:xfrm>
          <a:prstGeom prst="line">
            <a:avLst/>
          </a:prstGeom>
          <a:noFill/>
          <a:ln w="12700">
            <a:solidFill>
              <a:srgbClr val="473F3B"/>
            </a:solidFill>
            <a:prstDash val="sysDash"/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90384" y="1642759"/>
            <a:ext cx="5184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请输入文字内容及说明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5527482" y="3154059"/>
            <a:ext cx="1008062" cy="1008063"/>
          </a:xfrm>
          <a:prstGeom prst="ellipse">
            <a:avLst/>
          </a:prstGeom>
          <a:solidFill>
            <a:srgbClr val="473F3B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内容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2790384" y="3658884"/>
            <a:ext cx="2592387" cy="0"/>
          </a:xfrm>
          <a:prstGeom prst="line">
            <a:avLst/>
          </a:prstGeom>
          <a:noFill/>
          <a:ln w="12700">
            <a:solidFill>
              <a:srgbClr val="EC6752"/>
            </a:solidFill>
            <a:prstDash val="sysDash"/>
            <a:rou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790384" y="3154059"/>
            <a:ext cx="28813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423547" y="3081010"/>
            <a:ext cx="1150937" cy="1150938"/>
          </a:xfrm>
          <a:prstGeom prst="ellipse">
            <a:avLst/>
          </a:prstGeom>
          <a:noFill/>
          <a:ln w="9525">
            <a:solidFill>
              <a:srgbClr val="EC675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494984" y="3152448"/>
            <a:ext cx="1008063" cy="1008062"/>
          </a:xfrm>
          <a:prstGeom prst="ellipse">
            <a:avLst/>
          </a:prstGeom>
          <a:solidFill>
            <a:srgbClr val="EC675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01603" y="1549004"/>
            <a:ext cx="1243013" cy="1749028"/>
            <a:chOff x="3301603" y="1549004"/>
            <a:chExt cx="1243013" cy="1749028"/>
          </a:xfrm>
          <a:solidFill>
            <a:srgbClr val="473F3B"/>
          </a:solidFill>
        </p:grpSpPr>
        <p:sp>
          <p:nvSpPr>
            <p:cNvPr id="5" name="Freeform 7"/>
            <p:cNvSpPr/>
            <p:nvPr/>
          </p:nvSpPr>
          <p:spPr bwMode="auto">
            <a:xfrm>
              <a:off x="3301603" y="1549004"/>
              <a:ext cx="1243013" cy="1749028"/>
            </a:xfrm>
            <a:custGeom>
              <a:avLst/>
              <a:gdLst>
                <a:gd name="T0" fmla="*/ 0 w 1467"/>
                <a:gd name="T1" fmla="*/ 2147483647 h 2068"/>
                <a:gd name="T2" fmla="*/ 0 w 1467"/>
                <a:gd name="T3" fmla="*/ 2147483647 h 2068"/>
                <a:gd name="T4" fmla="*/ 2147483647 w 1467"/>
                <a:gd name="T5" fmla="*/ 0 h 2068"/>
                <a:gd name="T6" fmla="*/ 2147483647 w 1467"/>
                <a:gd name="T7" fmla="*/ 0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2147483647 w 1467"/>
                <a:gd name="T17" fmla="*/ 2147483647 h 2068"/>
                <a:gd name="T18" fmla="*/ 2147483647 w 1467"/>
                <a:gd name="T19" fmla="*/ 2147483647 h 2068"/>
                <a:gd name="T20" fmla="*/ 0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矩形 24"/>
            <p:cNvSpPr>
              <a:spLocks noChangeArrowheads="1"/>
            </p:cNvSpPr>
            <p:nvPr/>
          </p:nvSpPr>
          <p:spPr bwMode="auto">
            <a:xfrm>
              <a:off x="3499247" y="1790700"/>
              <a:ext cx="43152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charset="-127"/>
                  <a:cs typeface="Adobe Naskh Medium" panose="01010101010101010101" pitchFamily="50" charset="-78"/>
                </a:rPr>
                <a:t>01</a:t>
              </a:r>
              <a:endPara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82654" y="1538288"/>
            <a:ext cx="1749028" cy="1241822"/>
            <a:chOff x="4082654" y="1538288"/>
            <a:chExt cx="1749028" cy="1241822"/>
          </a:xfrm>
          <a:solidFill>
            <a:srgbClr val="EC6752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4082654" y="1538288"/>
              <a:ext cx="1749028" cy="1241822"/>
            </a:xfrm>
            <a:custGeom>
              <a:avLst/>
              <a:gdLst>
                <a:gd name="T0" fmla="*/ 2147483647 w 2067"/>
                <a:gd name="T1" fmla="*/ 0 h 1468"/>
                <a:gd name="T2" fmla="*/ 2147483647 w 2067"/>
                <a:gd name="T3" fmla="*/ 0 h 1468"/>
                <a:gd name="T4" fmla="*/ 2147483647 w 2067"/>
                <a:gd name="T5" fmla="*/ 2147483647 h 1468"/>
                <a:gd name="T6" fmla="*/ 2147483647 w 2067"/>
                <a:gd name="T7" fmla="*/ 2147483647 h 1468"/>
                <a:gd name="T8" fmla="*/ 2147483647 w 2067"/>
                <a:gd name="T9" fmla="*/ 2147483647 h 1468"/>
                <a:gd name="T10" fmla="*/ 2147483647 w 2067"/>
                <a:gd name="T11" fmla="*/ 2147483647 h 1468"/>
                <a:gd name="T12" fmla="*/ 2147483647 w 2067"/>
                <a:gd name="T13" fmla="*/ 2147483647 h 1468"/>
                <a:gd name="T14" fmla="*/ 1435817242 w 2067"/>
                <a:gd name="T15" fmla="*/ 2147483647 h 1468"/>
                <a:gd name="T16" fmla="*/ 0 w 2067"/>
                <a:gd name="T17" fmla="*/ 2147483647 h 1468"/>
                <a:gd name="T18" fmla="*/ 0 w 2067"/>
                <a:gd name="T19" fmla="*/ 2147483647 h 1468"/>
                <a:gd name="T20" fmla="*/ 2147483647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矩形 25"/>
            <p:cNvSpPr>
              <a:spLocks noChangeArrowheads="1"/>
            </p:cNvSpPr>
            <p:nvPr/>
          </p:nvSpPr>
          <p:spPr bwMode="auto">
            <a:xfrm>
              <a:off x="5324475" y="1728787"/>
              <a:ext cx="46358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charset="-127"/>
                  <a:cs typeface="Adobe Naskh Medium" panose="01010101010101010101" pitchFamily="50" charset="-78"/>
                </a:rPr>
                <a:t>02</a:t>
              </a:r>
              <a:endPara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99385" y="2316957"/>
            <a:ext cx="1243013" cy="1750219"/>
            <a:chOff x="4599385" y="2316957"/>
            <a:chExt cx="1243013" cy="1750219"/>
          </a:xfrm>
          <a:solidFill>
            <a:srgbClr val="473F3B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4599385" y="2316957"/>
              <a:ext cx="1243013" cy="1750219"/>
            </a:xfrm>
            <a:custGeom>
              <a:avLst/>
              <a:gdLst>
                <a:gd name="T0" fmla="*/ 2147483647 w 1467"/>
                <a:gd name="T1" fmla="*/ 2147483647 h 2068"/>
                <a:gd name="T2" fmla="*/ 2147483647 w 1467"/>
                <a:gd name="T3" fmla="*/ 2147483647 h 2068"/>
                <a:gd name="T4" fmla="*/ 2147483647 w 1467"/>
                <a:gd name="T5" fmla="*/ 2147483647 h 2068"/>
                <a:gd name="T6" fmla="*/ 2147483647 w 1467"/>
                <a:gd name="T7" fmla="*/ 2147483647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1436382298 h 2068"/>
                <a:gd name="T16" fmla="*/ 0 w 1467"/>
                <a:gd name="T17" fmla="*/ 0 h 2068"/>
                <a:gd name="T18" fmla="*/ 2147483647 w 1467"/>
                <a:gd name="T19" fmla="*/ 0 h 2068"/>
                <a:gd name="T20" fmla="*/ 2147483647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 26"/>
            <p:cNvSpPr>
              <a:spLocks noChangeArrowheads="1"/>
            </p:cNvSpPr>
            <p:nvPr/>
          </p:nvSpPr>
          <p:spPr bwMode="auto">
            <a:xfrm>
              <a:off x="5272088" y="3558778"/>
              <a:ext cx="471604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charset="-127"/>
                  <a:cs typeface="Adobe Naskh Medium" panose="01010101010101010101" pitchFamily="50" charset="-78"/>
                </a:rPr>
                <a:t>03</a:t>
              </a:r>
              <a:endPara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charset="-127"/>
                <a:cs typeface="Adobe Naskh Medium" panose="01010101010101010101" pitchFamily="50" charset="-7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13510" y="2836069"/>
            <a:ext cx="1750219" cy="1241822"/>
            <a:chOff x="3313510" y="2836069"/>
            <a:chExt cx="1750219" cy="1241822"/>
          </a:xfrm>
          <a:solidFill>
            <a:srgbClr val="EC6752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3313510" y="2836069"/>
              <a:ext cx="1750219" cy="1241822"/>
            </a:xfrm>
            <a:custGeom>
              <a:avLst/>
              <a:gdLst>
                <a:gd name="T0" fmla="*/ 2147483647 w 2068"/>
                <a:gd name="T1" fmla="*/ 2147483647 h 1468"/>
                <a:gd name="T2" fmla="*/ 2147483647 w 2068"/>
                <a:gd name="T3" fmla="*/ 2147483647 h 1468"/>
                <a:gd name="T4" fmla="*/ 0 w 2068"/>
                <a:gd name="T5" fmla="*/ 2147483647 h 1468"/>
                <a:gd name="T6" fmla="*/ 0 w 2068"/>
                <a:gd name="T7" fmla="*/ 2147483647 h 1468"/>
                <a:gd name="T8" fmla="*/ 2147483647 w 2068"/>
                <a:gd name="T9" fmla="*/ 2147483647 h 1468"/>
                <a:gd name="T10" fmla="*/ 2147483647 w 2068"/>
                <a:gd name="T11" fmla="*/ 2147483647 h 1468"/>
                <a:gd name="T12" fmla="*/ 2147483647 w 2068"/>
                <a:gd name="T13" fmla="*/ 2147483647 h 1468"/>
                <a:gd name="T14" fmla="*/ 2147483647 w 2068"/>
                <a:gd name="T15" fmla="*/ 2147483647 h 1468"/>
                <a:gd name="T16" fmla="*/ 2147483647 w 2068"/>
                <a:gd name="T17" fmla="*/ 0 h 1468"/>
                <a:gd name="T18" fmla="*/ 2147483647 w 2068"/>
                <a:gd name="T19" fmla="*/ 2147483647 h 1468"/>
                <a:gd name="T20" fmla="*/ 2147483647 w 2068"/>
                <a:gd name="T21" fmla="*/ 2147483647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矩形 27"/>
            <p:cNvSpPr>
              <a:spLocks noChangeArrowheads="1"/>
            </p:cNvSpPr>
            <p:nvPr/>
          </p:nvSpPr>
          <p:spPr bwMode="auto">
            <a:xfrm>
              <a:off x="3467100" y="3499247"/>
              <a:ext cx="463588" cy="4154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  <a:ea typeface="Malgun Gothic" panose="020B0503020000020004" charset="-127"/>
                  <a:cs typeface="Adobe Naskh Medium" panose="01010101010101010101" pitchFamily="50" charset="-78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Malgun Gothic" panose="020B0503020000020004" charset="-127"/>
                <a:cs typeface="Adobe Naskh Medium" panose="01010101010101010101" pitchFamily="50" charset="-78"/>
              </a:endParaRPr>
            </a:p>
          </p:txBody>
        </p:sp>
      </p:grpSp>
      <p:sp>
        <p:nvSpPr>
          <p:cNvPr id="16" name="TextBox 57"/>
          <p:cNvSpPr txBox="1"/>
          <p:nvPr/>
        </p:nvSpPr>
        <p:spPr bwMode="auto">
          <a:xfrm>
            <a:off x="1098947" y="1602581"/>
            <a:ext cx="2005013" cy="512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7"/>
          <p:cNvSpPr txBox="1"/>
          <p:nvPr/>
        </p:nvSpPr>
        <p:spPr bwMode="auto">
          <a:xfrm>
            <a:off x="6029325" y="1602581"/>
            <a:ext cx="2005013" cy="512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7"/>
          <p:cNvSpPr txBox="1"/>
          <p:nvPr/>
        </p:nvSpPr>
        <p:spPr bwMode="auto">
          <a:xfrm>
            <a:off x="1098947" y="3415903"/>
            <a:ext cx="2005013" cy="512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7"/>
          <p:cNvSpPr txBox="1"/>
          <p:nvPr/>
        </p:nvSpPr>
        <p:spPr bwMode="auto">
          <a:xfrm>
            <a:off x="6029325" y="3415903"/>
            <a:ext cx="2005013" cy="512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35"/>
          <p:cNvGrpSpPr/>
          <p:nvPr/>
        </p:nvGrpSpPr>
        <p:grpSpPr bwMode="auto">
          <a:xfrm>
            <a:off x="3359334" y="2297400"/>
            <a:ext cx="2334425" cy="752358"/>
            <a:chOff x="3587288" y="1868032"/>
            <a:chExt cx="3113314" cy="1003181"/>
          </a:xfrm>
        </p:grpSpPr>
        <p:sp>
          <p:nvSpPr>
            <p:cNvPr id="9" name="文本框 38"/>
            <p:cNvSpPr txBox="1">
              <a:spLocks noChangeArrowheads="1"/>
            </p:cNvSpPr>
            <p:nvPr/>
          </p:nvSpPr>
          <p:spPr bwMode="auto">
            <a:xfrm>
              <a:off x="3587288" y="2173561"/>
              <a:ext cx="3113314" cy="69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11" name="直接连接符 10"/>
          <p:cNvCxnSpPr/>
          <p:nvPr/>
        </p:nvCxnSpPr>
        <p:spPr bwMode="auto">
          <a:xfrm flipH="1">
            <a:off x="4087208" y="3157634"/>
            <a:ext cx="878681" cy="0"/>
          </a:xfrm>
          <a:prstGeom prst="line">
            <a:avLst/>
          </a:prstGeom>
          <a:ln w="28575">
            <a:solidFill>
              <a:srgbClr val="BEB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7"/>
          <p:cNvSpPr>
            <a:spLocks noChangeArrowheads="1"/>
          </p:cNvSpPr>
          <p:nvPr/>
        </p:nvSpPr>
        <p:spPr bwMode="auto">
          <a:xfrm>
            <a:off x="2628580" y="3224276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4" y="1002535"/>
            <a:ext cx="1524003" cy="1524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圆角矩形 4"/>
          <p:cNvSpPr/>
          <p:nvPr/>
        </p:nvSpPr>
        <p:spPr>
          <a:xfrm rot="2700000">
            <a:off x="2503742" y="2516615"/>
            <a:ext cx="3960813" cy="57308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473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 rot="8100000">
            <a:off x="2503742" y="2516615"/>
            <a:ext cx="3960813" cy="57308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E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39"/>
          <p:cNvGrpSpPr/>
          <p:nvPr/>
        </p:nvGrpSpPr>
        <p:grpSpPr bwMode="auto">
          <a:xfrm>
            <a:off x="3678492" y="1997502"/>
            <a:ext cx="1611313" cy="1611313"/>
            <a:chOff x="3686373" y="2075063"/>
            <a:chExt cx="1611520" cy="1611520"/>
          </a:xfrm>
        </p:grpSpPr>
        <p:sp>
          <p:nvSpPr>
            <p:cNvPr id="7" name="椭圆 6"/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solidFill>
              <a:srgbClr val="EC6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259535" y="2435472"/>
              <a:ext cx="465197" cy="463610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TextBox 42"/>
            <p:cNvSpPr txBox="1"/>
            <p:nvPr/>
          </p:nvSpPr>
          <p:spPr>
            <a:xfrm>
              <a:off x="4048685" y="3009530"/>
              <a:ext cx="886895" cy="300121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</a:rPr>
                <a:t>KEY WORD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0" name="TextBox 43"/>
          <p:cNvSpPr txBox="1"/>
          <p:nvPr/>
        </p:nvSpPr>
        <p:spPr>
          <a:xfrm>
            <a:off x="3111755" y="1465690"/>
            <a:ext cx="396875" cy="36988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43230" y="1386315"/>
            <a:ext cx="2016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2" name="TextBox 58"/>
          <p:cNvSpPr txBox="1"/>
          <p:nvPr/>
        </p:nvSpPr>
        <p:spPr>
          <a:xfrm>
            <a:off x="5426330" y="1465690"/>
            <a:ext cx="422275" cy="36988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88317" y="1386315"/>
            <a:ext cx="2014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4" name="TextBox 60"/>
          <p:cNvSpPr txBox="1"/>
          <p:nvPr/>
        </p:nvSpPr>
        <p:spPr>
          <a:xfrm>
            <a:off x="5426330" y="3758040"/>
            <a:ext cx="430212" cy="36988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88317" y="3665965"/>
            <a:ext cx="2014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6" name="TextBox 62"/>
          <p:cNvSpPr txBox="1"/>
          <p:nvPr/>
        </p:nvSpPr>
        <p:spPr>
          <a:xfrm>
            <a:off x="3129217" y="3758040"/>
            <a:ext cx="423863" cy="369887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43230" y="3665965"/>
            <a:ext cx="2016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 rot="2700000">
            <a:off x="2952419" y="1242915"/>
            <a:ext cx="3167308" cy="3197576"/>
            <a:chOff x="1932258" y="760101"/>
            <a:chExt cx="3767316" cy="3803319"/>
          </a:xfrm>
        </p:grpSpPr>
        <p:sp>
          <p:nvSpPr>
            <p:cNvPr id="5" name="椭圆 168"/>
            <p:cNvSpPr/>
            <p:nvPr/>
          </p:nvSpPr>
          <p:spPr>
            <a:xfrm>
              <a:off x="2710237" y="760101"/>
              <a:ext cx="2207694" cy="2207694"/>
            </a:xfrm>
            <a:custGeom>
              <a:avLst/>
              <a:gdLst/>
              <a:ahLst/>
              <a:cxnLst/>
              <a:rect l="l" t="t" r="r" b="b"/>
              <a:pathLst>
                <a:path w="2207694" h="2207694">
                  <a:moveTo>
                    <a:pt x="1240201" y="2198410"/>
                  </a:moveTo>
                  <a:cubicBezTo>
                    <a:pt x="1195601" y="2204855"/>
                    <a:pt x="1150057" y="2207694"/>
                    <a:pt x="1103851" y="2207694"/>
                  </a:cubicBezTo>
                  <a:close/>
                  <a:moveTo>
                    <a:pt x="1396176" y="2167304"/>
                  </a:moveTo>
                  <a:cubicBezTo>
                    <a:pt x="1355911" y="2179613"/>
                    <a:pt x="1314389" y="2188486"/>
                    <a:pt x="1271865" y="2193577"/>
                  </a:cubicBezTo>
                  <a:close/>
                  <a:moveTo>
                    <a:pt x="7872" y="976750"/>
                  </a:moveTo>
                  <a:lnTo>
                    <a:pt x="1" y="1103847"/>
                  </a:lnTo>
                  <a:cubicBezTo>
                    <a:pt x="1" y="1713485"/>
                    <a:pt x="494210" y="2207694"/>
                    <a:pt x="1103848" y="2207694"/>
                  </a:cubicBezTo>
                  <a:cubicBezTo>
                    <a:pt x="494209" y="2207694"/>
                    <a:pt x="0" y="1713485"/>
                    <a:pt x="0" y="1103847"/>
                  </a:cubicBezTo>
                  <a:cubicBezTo>
                    <a:pt x="0" y="1060839"/>
                    <a:pt x="2460" y="1018405"/>
                    <a:pt x="7872" y="976750"/>
                  </a:cubicBezTo>
                  <a:close/>
                  <a:moveTo>
                    <a:pt x="1103847" y="0"/>
                  </a:moveTo>
                  <a:cubicBezTo>
                    <a:pt x="1713485" y="0"/>
                    <a:pt x="2207694" y="494209"/>
                    <a:pt x="2207694" y="1103847"/>
                  </a:cubicBezTo>
                  <a:cubicBezTo>
                    <a:pt x="2207694" y="1612162"/>
                    <a:pt x="1864110" y="2040229"/>
                    <a:pt x="1396188" y="2167301"/>
                  </a:cubicBezTo>
                  <a:cubicBezTo>
                    <a:pt x="1418536" y="2082435"/>
                    <a:pt x="1429716" y="1993353"/>
                    <a:pt x="1429716" y="1901660"/>
                  </a:cubicBezTo>
                  <a:cubicBezTo>
                    <a:pt x="1429716" y="1292022"/>
                    <a:pt x="935507" y="797813"/>
                    <a:pt x="325869" y="797813"/>
                  </a:cubicBezTo>
                  <a:cubicBezTo>
                    <a:pt x="224547" y="797813"/>
                    <a:pt x="126413" y="811464"/>
                    <a:pt x="33529" y="838206"/>
                  </a:cubicBezTo>
                  <a:cubicBezTo>
                    <a:pt x="23934" y="874644"/>
                    <a:pt x="16397" y="911859"/>
                    <a:pt x="11973" y="949877"/>
                  </a:cubicBezTo>
                  <a:cubicBezTo>
                    <a:pt x="85667" y="413031"/>
                    <a:pt x="546523" y="0"/>
                    <a:pt x="1103847" y="0"/>
                  </a:cubicBezTo>
                  <a:close/>
                </a:path>
              </a:pathLst>
            </a:custGeom>
            <a:solidFill>
              <a:srgbClr val="EC675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椭圆 161"/>
            <p:cNvSpPr/>
            <p:nvPr/>
          </p:nvSpPr>
          <p:spPr>
            <a:xfrm>
              <a:off x="1932258" y="1557914"/>
              <a:ext cx="2207690" cy="2207691"/>
            </a:xfrm>
            <a:custGeom>
              <a:avLst/>
              <a:gdLst/>
              <a:ahLst/>
              <a:cxnLst/>
              <a:rect l="l" t="t" r="r" b="b"/>
              <a:pathLst>
                <a:path w="2207690" h="2207691">
                  <a:moveTo>
                    <a:pt x="967503" y="2198411"/>
                  </a:moveTo>
                  <a:lnTo>
                    <a:pt x="1103795" y="2207691"/>
                  </a:lnTo>
                  <a:cubicBezTo>
                    <a:pt x="1057608" y="2207692"/>
                    <a:pt x="1012085" y="2204853"/>
                    <a:pt x="967503" y="2198411"/>
                  </a:cubicBezTo>
                  <a:close/>
                  <a:moveTo>
                    <a:pt x="811529" y="2167307"/>
                  </a:moveTo>
                  <a:lnTo>
                    <a:pt x="935821" y="2193576"/>
                  </a:lnTo>
                  <a:cubicBezTo>
                    <a:pt x="893304" y="2188486"/>
                    <a:pt x="851788" y="2179614"/>
                    <a:pt x="811529" y="2167307"/>
                  </a:cubicBezTo>
                  <a:close/>
                  <a:moveTo>
                    <a:pt x="2199826" y="976772"/>
                  </a:moveTo>
                  <a:cubicBezTo>
                    <a:pt x="2205232" y="1018393"/>
                    <a:pt x="2207691" y="1060793"/>
                    <a:pt x="2207690" y="1103766"/>
                  </a:cubicBezTo>
                  <a:close/>
                  <a:moveTo>
                    <a:pt x="2174170" y="838223"/>
                  </a:moveTo>
                  <a:cubicBezTo>
                    <a:pt x="2184491" y="874470"/>
                    <a:pt x="2191713" y="911752"/>
                    <a:pt x="2195714" y="949832"/>
                  </a:cubicBezTo>
                  <a:close/>
                  <a:moveTo>
                    <a:pt x="1103847" y="0"/>
                  </a:moveTo>
                  <a:cubicBezTo>
                    <a:pt x="1621792" y="0"/>
                    <a:pt x="2056420" y="356726"/>
                    <a:pt x="2174166" y="838207"/>
                  </a:cubicBezTo>
                  <a:cubicBezTo>
                    <a:pt x="2081282" y="811466"/>
                    <a:pt x="1983150" y="797814"/>
                    <a:pt x="1881827" y="797814"/>
                  </a:cubicBezTo>
                  <a:cubicBezTo>
                    <a:pt x="1272189" y="797814"/>
                    <a:pt x="777980" y="1292023"/>
                    <a:pt x="777980" y="1901661"/>
                  </a:cubicBezTo>
                  <a:cubicBezTo>
                    <a:pt x="777980" y="1993354"/>
                    <a:pt x="789160" y="2082435"/>
                    <a:pt x="811508" y="2167301"/>
                  </a:cubicBezTo>
                  <a:cubicBezTo>
                    <a:pt x="343585" y="2040230"/>
                    <a:pt x="0" y="1612163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rgbClr val="473F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椭圆 162"/>
            <p:cNvSpPr/>
            <p:nvPr/>
          </p:nvSpPr>
          <p:spPr>
            <a:xfrm>
              <a:off x="3491880" y="1557913"/>
              <a:ext cx="2207694" cy="2207694"/>
            </a:xfrm>
            <a:custGeom>
              <a:avLst/>
              <a:gdLst/>
              <a:ahLst/>
              <a:cxnLst/>
              <a:rect l="l" t="t" r="r" b="b"/>
              <a:pathLst>
                <a:path w="2207694" h="2207694">
                  <a:moveTo>
                    <a:pt x="1269814" y="13804"/>
                  </a:moveTo>
                  <a:cubicBezTo>
                    <a:pt x="1800820" y="92567"/>
                    <a:pt x="2207694" y="550692"/>
                    <a:pt x="2207694" y="1103847"/>
                  </a:cubicBezTo>
                  <a:cubicBezTo>
                    <a:pt x="2207694" y="1713485"/>
                    <a:pt x="1713485" y="2207694"/>
                    <a:pt x="1103847" y="2207694"/>
                  </a:cubicBezTo>
                  <a:cubicBezTo>
                    <a:pt x="546709" y="2207694"/>
                    <a:pt x="85975" y="1794939"/>
                    <a:pt x="12055" y="1258354"/>
                  </a:cubicBezTo>
                  <a:lnTo>
                    <a:pt x="33789" y="1370498"/>
                  </a:lnTo>
                  <a:cubicBezTo>
                    <a:pt x="125494" y="1396610"/>
                    <a:pt x="222299" y="1409882"/>
                    <a:pt x="322205" y="1409882"/>
                  </a:cubicBezTo>
                  <a:cubicBezTo>
                    <a:pt x="931843" y="1409882"/>
                    <a:pt x="1426052" y="915673"/>
                    <a:pt x="1426052" y="306035"/>
                  </a:cubicBezTo>
                  <a:cubicBezTo>
                    <a:pt x="1426052" y="213979"/>
                    <a:pt x="1414784" y="124554"/>
                    <a:pt x="1392265" y="39385"/>
                  </a:cubicBezTo>
                  <a:cubicBezTo>
                    <a:pt x="1352416" y="28038"/>
                    <a:pt x="1311604" y="19116"/>
                    <a:pt x="1269814" y="13804"/>
                  </a:cubicBezTo>
                  <a:close/>
                  <a:moveTo>
                    <a:pt x="1103847" y="0"/>
                  </a:moveTo>
                  <a:cubicBezTo>
                    <a:pt x="1149577" y="0"/>
                    <a:pt x="1194657" y="2781"/>
                    <a:pt x="1238818" y="9073"/>
                  </a:cubicBezTo>
                  <a:lnTo>
                    <a:pt x="1103848" y="1"/>
                  </a:lnTo>
                  <a:cubicBezTo>
                    <a:pt x="494210" y="1"/>
                    <a:pt x="1" y="494210"/>
                    <a:pt x="1" y="1103848"/>
                  </a:cubicBezTo>
                  <a:cubicBezTo>
                    <a:pt x="1" y="1146981"/>
                    <a:pt x="2475" y="1189536"/>
                    <a:pt x="7924" y="1231287"/>
                  </a:cubicBezTo>
                  <a:cubicBezTo>
                    <a:pt x="2473" y="1189523"/>
                    <a:pt x="0" y="1146974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rgbClr val="473F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163"/>
            <p:cNvSpPr/>
            <p:nvPr/>
          </p:nvSpPr>
          <p:spPr>
            <a:xfrm>
              <a:off x="2710237" y="2355728"/>
              <a:ext cx="2207690" cy="2207692"/>
            </a:xfrm>
            <a:custGeom>
              <a:avLst/>
              <a:gdLst/>
              <a:ahLst/>
              <a:cxnLst/>
              <a:rect l="l" t="t" r="r" b="b"/>
              <a:pathLst>
                <a:path w="2207690" h="2207692">
                  <a:moveTo>
                    <a:pt x="2195631" y="1258405"/>
                  </a:moveTo>
                  <a:cubicBezTo>
                    <a:pt x="2191595" y="1296645"/>
                    <a:pt x="2184315" y="1334081"/>
                    <a:pt x="2173913" y="1370472"/>
                  </a:cubicBezTo>
                  <a:close/>
                  <a:moveTo>
                    <a:pt x="2207690" y="1103924"/>
                  </a:moveTo>
                  <a:cubicBezTo>
                    <a:pt x="2207691" y="1147015"/>
                    <a:pt x="2205219" y="1189529"/>
                    <a:pt x="2199774" y="1231259"/>
                  </a:cubicBezTo>
                  <a:close/>
                  <a:moveTo>
                    <a:pt x="815432" y="39382"/>
                  </a:moveTo>
                  <a:cubicBezTo>
                    <a:pt x="792913" y="124550"/>
                    <a:pt x="781644" y="213975"/>
                    <a:pt x="781644" y="306031"/>
                  </a:cubicBezTo>
                  <a:cubicBezTo>
                    <a:pt x="781644" y="915669"/>
                    <a:pt x="1275853" y="1409878"/>
                    <a:pt x="1885491" y="1409878"/>
                  </a:cubicBezTo>
                  <a:cubicBezTo>
                    <a:pt x="1985397" y="1409878"/>
                    <a:pt x="2082202" y="1396606"/>
                    <a:pt x="2173907" y="1370494"/>
                  </a:cubicBezTo>
                  <a:cubicBezTo>
                    <a:pt x="2055810" y="1851467"/>
                    <a:pt x="1621429" y="2207692"/>
                    <a:pt x="1103847" y="2207692"/>
                  </a:cubicBezTo>
                  <a:cubicBezTo>
                    <a:pt x="494209" y="2207692"/>
                    <a:pt x="0" y="1713483"/>
                    <a:pt x="0" y="1103845"/>
                  </a:cubicBezTo>
                  <a:cubicBezTo>
                    <a:pt x="0" y="594112"/>
                    <a:pt x="345503" y="165076"/>
                    <a:pt x="815432" y="39382"/>
                  </a:cubicBezTo>
                  <a:close/>
                  <a:moveTo>
                    <a:pt x="937859" y="13805"/>
                  </a:moveTo>
                  <a:lnTo>
                    <a:pt x="815433" y="39382"/>
                  </a:lnTo>
                  <a:cubicBezTo>
                    <a:pt x="855095" y="27337"/>
                    <a:pt x="895991" y="18718"/>
                    <a:pt x="937859" y="13805"/>
                  </a:cubicBezTo>
                  <a:close/>
                  <a:moveTo>
                    <a:pt x="1103792" y="1"/>
                  </a:moveTo>
                  <a:lnTo>
                    <a:pt x="968896" y="9068"/>
                  </a:lnTo>
                  <a:cubicBezTo>
                    <a:pt x="1013034" y="2780"/>
                    <a:pt x="1058088" y="0"/>
                    <a:pt x="1103792" y="1"/>
                  </a:cubicBezTo>
                  <a:close/>
                </a:path>
              </a:pathLst>
            </a:custGeom>
            <a:solidFill>
              <a:srgbClr val="EC675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3755642" y="2067617"/>
            <a:ext cx="1548172" cy="15481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39621" y="2493861"/>
            <a:ext cx="1380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添加文本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789838" y="2770860"/>
            <a:ext cx="1479779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点击此处添加文本内容点击此处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166" y="1633624"/>
            <a:ext cx="1938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473F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01.</a:t>
            </a:r>
            <a:r>
              <a:rPr lang="zh-CN" altLang="en-US" sz="1100" b="1" dirty="0">
                <a:solidFill>
                  <a:srgbClr val="473F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点击添加文字说明</a:t>
            </a:r>
            <a:endParaRPr lang="en-US" altLang="zh-CN" sz="1100" b="1" dirty="0">
              <a:solidFill>
                <a:srgbClr val="473F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43608" y="1904630"/>
            <a:ext cx="193802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43609" y="2890515"/>
            <a:ext cx="1938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EC67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02.</a:t>
            </a:r>
            <a:r>
              <a:rPr lang="zh-CN" altLang="en-US" sz="1100" b="1" dirty="0">
                <a:solidFill>
                  <a:srgbClr val="EC67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点击添加文字说明</a:t>
            </a:r>
            <a:endParaRPr lang="en-US" altLang="zh-CN" sz="1100" b="1" dirty="0">
              <a:solidFill>
                <a:srgbClr val="EC67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888822" y="3212808"/>
            <a:ext cx="2092809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在此录入上述图表的综合描述说明，在此录入上述图表的综合描述说明。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12110" y="1582337"/>
            <a:ext cx="1938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EC67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03.</a:t>
            </a:r>
            <a:r>
              <a:rPr lang="zh-CN" altLang="en-US" sz="1100" b="1" dirty="0">
                <a:solidFill>
                  <a:srgbClr val="EC67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点击添加文字说明</a:t>
            </a:r>
            <a:endParaRPr lang="en-US" altLang="zh-CN" sz="1100" b="1" dirty="0">
              <a:solidFill>
                <a:srgbClr val="EC675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6312109" y="1904630"/>
            <a:ext cx="193802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312110" y="2890515"/>
            <a:ext cx="1938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473F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04.</a:t>
            </a:r>
            <a:r>
              <a:rPr lang="zh-CN" altLang="en-US" sz="1100" b="1" dirty="0">
                <a:solidFill>
                  <a:srgbClr val="473F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点击添加文字说明</a:t>
            </a:r>
            <a:endParaRPr lang="en-US" altLang="zh-CN" sz="1100" b="1" dirty="0">
              <a:solidFill>
                <a:srgbClr val="473F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6312109" y="3212808"/>
            <a:ext cx="193802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552" y="1496489"/>
            <a:ext cx="26997" cy="1773167"/>
            <a:chOff x="1331651" y="1597980"/>
            <a:chExt cx="36000" cy="2364481"/>
          </a:xfrm>
          <a:solidFill>
            <a:srgbClr val="473F3B"/>
          </a:solidFill>
        </p:grpSpPr>
        <p:cxnSp>
          <p:nvCxnSpPr>
            <p:cNvPr id="7" name="直接连接符 6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73F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73F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2829345" y="2513913"/>
            <a:ext cx="26997" cy="1792549"/>
            <a:chOff x="1331651" y="1572132"/>
            <a:chExt cx="36000" cy="2390327"/>
          </a:xfrm>
          <a:solidFill>
            <a:srgbClr val="EC6752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EC6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EC6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7138" y="1496489"/>
            <a:ext cx="26997" cy="1773167"/>
            <a:chOff x="1331651" y="1597980"/>
            <a:chExt cx="36000" cy="2364481"/>
          </a:xfrm>
          <a:solidFill>
            <a:srgbClr val="473F3B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73F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73F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6444930" y="2513912"/>
            <a:ext cx="26997" cy="1792550"/>
            <a:chOff x="1331651" y="1572132"/>
            <a:chExt cx="36000" cy="2390328"/>
          </a:xfrm>
          <a:solidFill>
            <a:srgbClr val="EC6752"/>
          </a:solidFill>
        </p:grpSpPr>
        <p:cxnSp>
          <p:nvCxnSpPr>
            <p:cNvPr id="16" name="直接连接符 15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EC67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EC67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1552" y="2513913"/>
            <a:ext cx="1574768" cy="762887"/>
            <a:chOff x="1331651" y="2945166"/>
            <a:chExt cx="2099921" cy="1017295"/>
          </a:xfrm>
          <a:solidFill>
            <a:srgbClr val="EB4166"/>
          </a:solidFill>
        </p:grpSpPr>
        <p:sp>
          <p:nvSpPr>
            <p:cNvPr id="19" name="矩形 18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73F3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4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140"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14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43808" y="3042093"/>
              <a:ext cx="1075605" cy="6060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275" dirty="0">
                  <a:cs typeface="+mn-ea"/>
                  <a:sym typeface="Arial" panose="020B0604020202020204" pitchFamily="34" charset="0"/>
                </a:rPr>
                <a:t>1</a:t>
              </a:r>
              <a:endParaRPr lang="zh-CN" altLang="en-US" sz="2275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29345" y="2513913"/>
            <a:ext cx="1574768" cy="762887"/>
            <a:chOff x="3742306" y="2945166"/>
            <a:chExt cx="2099921" cy="1017295"/>
          </a:xfrm>
          <a:solidFill>
            <a:srgbClr val="FE7AA1"/>
          </a:solidFill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EC6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30598" y="3543677"/>
              <a:ext cx="1923330" cy="40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750"/>
                </a:spcBef>
              </a:pPr>
              <a:r>
                <a:rPr lang="zh-CN" alt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70419" y="3042093"/>
              <a:ext cx="1075605" cy="6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750"/>
                </a:spcBef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7137" y="2461444"/>
            <a:ext cx="1574768" cy="762887"/>
            <a:chOff x="6152961" y="2945166"/>
            <a:chExt cx="2099921" cy="1017295"/>
          </a:xfrm>
          <a:solidFill>
            <a:srgbClr val="EB4166"/>
          </a:solidFill>
        </p:grpSpPr>
        <p:sp>
          <p:nvSpPr>
            <p:cNvPr id="27" name="矩形 26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73F3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4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140"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140" dirty="0"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2275" dirty="0">
                  <a:cs typeface="+mn-ea"/>
                  <a:sym typeface="Arial" panose="020B0604020202020204" pitchFamily="34" charset="0"/>
                </a:rPr>
                <a:t>3</a:t>
              </a:r>
              <a:endParaRPr lang="zh-CN" altLang="en-US" sz="2275" dirty="0"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44930" y="2513913"/>
            <a:ext cx="1574768" cy="762887"/>
            <a:chOff x="8563615" y="2945166"/>
            <a:chExt cx="2099921" cy="1017295"/>
          </a:xfrm>
          <a:solidFill>
            <a:srgbClr val="FE7AA1"/>
          </a:solidFill>
        </p:grpSpPr>
        <p:sp>
          <p:nvSpPr>
            <p:cNvPr id="31" name="矩形 30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EC67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51906" y="3543677"/>
              <a:ext cx="1923330" cy="40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750"/>
                </a:spcBef>
              </a:pPr>
              <a:r>
                <a:rPr lang="zh-CN" alt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087650" y="3042093"/>
              <a:ext cx="1075605" cy="68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750"/>
                </a:spcBef>
              </a:pPr>
              <a:r>
                <a:rPr lang="en-US" altLang="zh-CN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7"/>
          <p:cNvSpPr txBox="1"/>
          <p:nvPr/>
        </p:nvSpPr>
        <p:spPr>
          <a:xfrm>
            <a:off x="1208941" y="1494534"/>
            <a:ext cx="1044310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208941" y="1768187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2969912" y="3567060"/>
            <a:ext cx="1044310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2969911" y="3840714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4825703" y="1562264"/>
            <a:ext cx="1044310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4825702" y="1835917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6600219" y="3648336"/>
            <a:ext cx="1044310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6600218" y="3921989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743607" y="2367789"/>
            <a:ext cx="3755527" cy="1564819"/>
            <a:chOff x="3960309" y="3165179"/>
            <a:chExt cx="4579147" cy="1908000"/>
          </a:xfrm>
        </p:grpSpPr>
        <p:sp>
          <p:nvSpPr>
            <p:cNvPr id="5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73F3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EC675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473F3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EC675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" name="任意多边形 100"/>
          <p:cNvSpPr/>
          <p:nvPr/>
        </p:nvSpPr>
        <p:spPr bwMode="auto">
          <a:xfrm>
            <a:off x="6004038" y="2697774"/>
            <a:ext cx="2091158" cy="235204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2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08"/>
          <p:cNvSpPr/>
          <p:nvPr/>
        </p:nvSpPr>
        <p:spPr bwMode="auto">
          <a:xfrm flipH="1">
            <a:off x="880904" y="2950551"/>
            <a:ext cx="2092509" cy="235204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2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12"/>
          <p:cNvSpPr/>
          <p:nvPr/>
        </p:nvSpPr>
        <p:spPr>
          <a:xfrm>
            <a:off x="4698241" y="2123280"/>
            <a:ext cx="551514" cy="82186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2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3"/>
          <p:cNvSpPr/>
          <p:nvPr/>
        </p:nvSpPr>
        <p:spPr>
          <a:xfrm flipH="1">
            <a:off x="3293774" y="2117873"/>
            <a:ext cx="551514" cy="82186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2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3107676" y="3081377"/>
            <a:ext cx="186102" cy="19824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4" tIns="37496" rIns="74994" bIns="37496" numCol="1" anchor="t" anchorCtr="0" compatLnSpc="1"/>
          <a:lstStyle/>
          <a:p>
            <a:pPr>
              <a:lnSpc>
                <a:spcPct val="12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>
            <a:spLocks noChangeAspect="1" noEditPoints="1"/>
          </p:cNvSpPr>
          <p:nvPr/>
        </p:nvSpPr>
        <p:spPr bwMode="auto">
          <a:xfrm>
            <a:off x="3785534" y="3063161"/>
            <a:ext cx="239856" cy="240108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4" tIns="37496" rIns="74994" bIns="37496" numCol="1" anchor="t" anchorCtr="0" compatLnSpc="1"/>
          <a:lstStyle/>
          <a:p>
            <a:pPr>
              <a:lnSpc>
                <a:spcPct val="12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21"/>
          <p:cNvSpPr>
            <a:spLocks noChangeAspect="1" noEditPoints="1"/>
          </p:cNvSpPr>
          <p:nvPr/>
        </p:nvSpPr>
        <p:spPr bwMode="auto">
          <a:xfrm>
            <a:off x="4690845" y="3073499"/>
            <a:ext cx="208969" cy="20962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4" tIns="37496" rIns="74994" bIns="37496" numCol="1" anchor="t" anchorCtr="0" compatLnSpc="1"/>
          <a:lstStyle/>
          <a:p>
            <a:pPr>
              <a:lnSpc>
                <a:spcPct val="12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 noChangeAspect="1"/>
          </p:cNvSpPr>
          <p:nvPr/>
        </p:nvSpPr>
        <p:spPr bwMode="auto">
          <a:xfrm>
            <a:off x="5727011" y="3082339"/>
            <a:ext cx="199282" cy="20667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4" tIns="37496" rIns="74994" bIns="37496" numCol="1" anchor="t" anchorCtr="0" compatLnSpc="1"/>
          <a:lstStyle/>
          <a:p>
            <a:pPr>
              <a:lnSpc>
                <a:spcPct val="12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7"/>
          <p:cNvSpPr txBox="1"/>
          <p:nvPr/>
        </p:nvSpPr>
        <p:spPr>
          <a:xfrm>
            <a:off x="1663317" y="2096314"/>
            <a:ext cx="1006665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1040037" y="2369967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7"/>
          <p:cNvSpPr txBox="1"/>
          <p:nvPr/>
        </p:nvSpPr>
        <p:spPr>
          <a:xfrm>
            <a:off x="3566519" y="1527386"/>
            <a:ext cx="1006665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2943240" y="1801039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5943829" y="1710256"/>
            <a:ext cx="1006665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5320549" y="1983909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7318740" y="2895525"/>
            <a:ext cx="1006665" cy="253741"/>
          </a:xfrm>
          <a:prstGeom prst="rect">
            <a:avLst/>
          </a:prstGeom>
        </p:spPr>
        <p:txBody>
          <a:bodyPr vert="horz" lIns="0" tIns="73856" rIns="0" bIns="738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995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995" b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6695461" y="3169177"/>
            <a:ext cx="1629945" cy="4113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57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5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5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35"/>
          <p:cNvGrpSpPr/>
          <p:nvPr/>
        </p:nvGrpSpPr>
        <p:grpSpPr bwMode="auto">
          <a:xfrm>
            <a:off x="3359334" y="2297400"/>
            <a:ext cx="2334425" cy="752358"/>
            <a:chOff x="3587288" y="1868032"/>
            <a:chExt cx="3113314" cy="1003181"/>
          </a:xfrm>
        </p:grpSpPr>
        <p:sp>
          <p:nvSpPr>
            <p:cNvPr id="9" name="文本框 38"/>
            <p:cNvSpPr txBox="1">
              <a:spLocks noChangeArrowheads="1"/>
            </p:cNvSpPr>
            <p:nvPr/>
          </p:nvSpPr>
          <p:spPr bwMode="auto">
            <a:xfrm>
              <a:off x="3587288" y="2173561"/>
              <a:ext cx="3113314" cy="69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11" name="直接连接符 10"/>
          <p:cNvCxnSpPr/>
          <p:nvPr/>
        </p:nvCxnSpPr>
        <p:spPr bwMode="auto">
          <a:xfrm flipH="1">
            <a:off x="4087208" y="3157634"/>
            <a:ext cx="878681" cy="0"/>
          </a:xfrm>
          <a:prstGeom prst="line">
            <a:avLst/>
          </a:prstGeom>
          <a:ln w="28575">
            <a:solidFill>
              <a:srgbClr val="BEB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7"/>
          <p:cNvSpPr>
            <a:spLocks noChangeArrowheads="1"/>
          </p:cNvSpPr>
          <p:nvPr/>
        </p:nvSpPr>
        <p:spPr bwMode="auto">
          <a:xfrm>
            <a:off x="2628580" y="3224276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4" y="1002535"/>
            <a:ext cx="1524003" cy="1524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椭圆 3"/>
          <p:cNvSpPr/>
          <p:nvPr/>
        </p:nvSpPr>
        <p:spPr>
          <a:xfrm>
            <a:off x="5515953" y="1709471"/>
            <a:ext cx="480810" cy="480807"/>
          </a:xfrm>
          <a:prstGeom prst="ellipse">
            <a:avLst/>
          </a:prstGeom>
          <a:solidFill>
            <a:srgbClr val="EC6752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19100" dist="279400" dir="2700000" sx="90000" sy="90000" algn="tl" rotWithShape="0">
              <a:sysClr val="windowText" lastClr="000000">
                <a:alpha val="45000"/>
              </a:sysClr>
            </a:outerShdw>
          </a:effectLst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21056" y="3601708"/>
            <a:ext cx="480810" cy="480807"/>
          </a:xfrm>
          <a:prstGeom prst="ellipse">
            <a:avLst/>
          </a:prstGeom>
          <a:solidFill>
            <a:srgbClr val="473F3B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19100" dist="279400" dir="2700000" sx="90000" sy="90000" algn="tl" rotWithShape="0">
              <a:sysClr val="windowText" lastClr="000000">
                <a:alpha val="45000"/>
              </a:sysClr>
            </a:outerShdw>
          </a:effectLst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66252" y="1697750"/>
            <a:ext cx="480810" cy="480807"/>
          </a:xfrm>
          <a:prstGeom prst="ellipse">
            <a:avLst/>
          </a:prstGeom>
          <a:solidFill>
            <a:srgbClr val="473F3B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19100" dist="279400" dir="2700000" sx="90000" sy="90000" algn="tl" rotWithShape="0">
              <a:sysClr val="windowText" lastClr="000000">
                <a:alpha val="45000"/>
              </a:sysClr>
            </a:outerShdw>
          </a:effectLst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39719" y="3601708"/>
            <a:ext cx="480810" cy="480807"/>
          </a:xfrm>
          <a:prstGeom prst="ellipse">
            <a:avLst/>
          </a:prstGeom>
          <a:solidFill>
            <a:srgbClr val="EC6752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419100" dist="279400" dir="2700000" sx="90000" sy="90000" algn="tl" rotWithShape="0">
              <a:sysClr val="windowText" lastClr="000000">
                <a:alpha val="45000"/>
              </a:sysClr>
            </a:outerShdw>
          </a:effectLst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5625752" y="1805965"/>
            <a:ext cx="280716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>
            <a:off x="5624889" y="3705924"/>
            <a:ext cx="280716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3366298" y="1799833"/>
            <a:ext cx="280716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8"/>
          <p:cNvSpPr txBox="1"/>
          <p:nvPr/>
        </p:nvSpPr>
        <p:spPr>
          <a:xfrm>
            <a:off x="3342443" y="3712810"/>
            <a:ext cx="280716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4402" y="1740938"/>
            <a:ext cx="1738270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您的内容打在这里，或者通过复制您的文本后，在此框中选择粘贴并选择只保留文字您的内容打在这里，</a:t>
            </a:r>
          </a:p>
        </p:txBody>
      </p:sp>
      <p:sp>
        <p:nvSpPr>
          <p:cNvPr id="13" name="文本框 37"/>
          <p:cNvSpPr txBox="1"/>
          <p:nvPr/>
        </p:nvSpPr>
        <p:spPr>
          <a:xfrm>
            <a:off x="6239004" y="1429817"/>
            <a:ext cx="75035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defRPr/>
            </a:pPr>
            <a:r>
              <a:rPr lang="zh-CN" altLang="en-US" sz="1200" kern="0" dirty="0">
                <a:solidFill>
                  <a:srgbClr val="EC67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584402" y="3719736"/>
            <a:ext cx="1738270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您的内容打在这里，或者通过复制您的文本后，在此框中选择粘贴并选择只保留文字您的内容打在这里，</a:t>
            </a:r>
          </a:p>
        </p:txBody>
      </p:sp>
      <p:sp>
        <p:nvSpPr>
          <p:cNvPr id="15" name="文本框 39"/>
          <p:cNvSpPr txBox="1"/>
          <p:nvPr/>
        </p:nvSpPr>
        <p:spPr>
          <a:xfrm>
            <a:off x="6239004" y="3408615"/>
            <a:ext cx="75035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defRPr/>
            </a:pPr>
            <a:r>
              <a:rPr lang="zh-CN" altLang="en-US" sz="1200" kern="0" dirty="0">
                <a:solidFill>
                  <a:srgbClr val="473F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283412" y="3704578"/>
            <a:ext cx="1738270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您的内容打在这里，或者通过复制您的文本后，在此框中选择粘贴并选择只保留文字您的内容打在这里，</a:t>
            </a:r>
          </a:p>
        </p:txBody>
      </p:sp>
      <p:sp>
        <p:nvSpPr>
          <p:cNvPr id="17" name="文本框 41"/>
          <p:cNvSpPr txBox="1"/>
          <p:nvPr/>
        </p:nvSpPr>
        <p:spPr>
          <a:xfrm>
            <a:off x="1945343" y="3393457"/>
            <a:ext cx="10763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r">
              <a:defRPr/>
            </a:pPr>
            <a:r>
              <a:rPr lang="zh-CN" altLang="en-US" sz="1200" kern="0" dirty="0">
                <a:solidFill>
                  <a:srgbClr val="EC67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283412" y="1725780"/>
            <a:ext cx="1738270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您的内容打在这里，或者通过复制您的文本后，在此框中选择粘贴并选择只保留文字您的内容打在这里，</a:t>
            </a:r>
          </a:p>
        </p:txBody>
      </p:sp>
      <p:sp>
        <p:nvSpPr>
          <p:cNvPr id="19" name="文本框 43"/>
          <p:cNvSpPr txBox="1"/>
          <p:nvPr/>
        </p:nvSpPr>
        <p:spPr>
          <a:xfrm>
            <a:off x="1945343" y="1414659"/>
            <a:ext cx="107633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rgbClr val="473F3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80098" y="2301380"/>
            <a:ext cx="2082744" cy="1189226"/>
            <a:chOff x="4523173" y="2849880"/>
            <a:chExt cx="3231386" cy="184508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173" y="2849880"/>
              <a:ext cx="3231386" cy="1845088"/>
            </a:xfrm>
            <a:prstGeom prst="rect">
              <a:avLst/>
            </a:prstGeom>
            <a:noFill/>
            <a:ln w="19050">
              <a:noFill/>
            </a:ln>
            <a:effectLst>
              <a:outerShdw blurRad="520700" dist="660400" dir="2700000" sx="90000" sy="90000" algn="tl" rotWithShape="0">
                <a:sysClr val="windowText" lastClr="000000">
                  <a:lumMod val="50000"/>
                  <a:lumOff val="50000"/>
                  <a:alpha val="36000"/>
                </a:sysClr>
              </a:outerShdw>
            </a:effectLst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872" y="2981260"/>
              <a:ext cx="2367563" cy="1471247"/>
            </a:xfrm>
            <a:custGeom>
              <a:avLst/>
              <a:gdLst>
                <a:gd name="connsiteX0" fmla="*/ 0 w 2372927"/>
                <a:gd name="connsiteY0" fmla="*/ 0 h 1487231"/>
                <a:gd name="connsiteX1" fmla="*/ 2372927 w 2372927"/>
                <a:gd name="connsiteY1" fmla="*/ 0 h 1487231"/>
                <a:gd name="connsiteX2" fmla="*/ 2372927 w 2372927"/>
                <a:gd name="connsiteY2" fmla="*/ 1487231 h 1487231"/>
                <a:gd name="connsiteX3" fmla="*/ 0 w 2372927"/>
                <a:gd name="connsiteY3" fmla="*/ 1487231 h 14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927" h="1487231">
                  <a:moveTo>
                    <a:pt x="0" y="0"/>
                  </a:moveTo>
                  <a:lnTo>
                    <a:pt x="2372927" y="0"/>
                  </a:lnTo>
                  <a:lnTo>
                    <a:pt x="2372927" y="1487231"/>
                  </a:lnTo>
                  <a:lnTo>
                    <a:pt x="0" y="1487231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2.96296E-6 L -0.1592 -2.96296E-6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40000" decel="4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2.96296E-6 L -1.94444E-6 -2.96296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2.34568E-6 L -0.1276 0.18642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93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20988E-6 L 0.11841 0.18858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94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3.58025E-6 L 0.12135 -0.18148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90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3.58025E-6 L -0.12812 -0.18148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90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7"/>
          <p:cNvGrpSpPr/>
          <p:nvPr/>
        </p:nvGrpSpPr>
        <p:grpSpPr bwMode="auto">
          <a:xfrm>
            <a:off x="1565779" y="1963856"/>
            <a:ext cx="2819117" cy="953670"/>
            <a:chOff x="2986687" y="338699"/>
            <a:chExt cx="2818046" cy="953925"/>
          </a:xfrm>
        </p:grpSpPr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969373"/>
              <a:ext cx="2814868" cy="32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en-US" altLang="zh-CN" sz="6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Click add related title text, and click add related title text, click on add related title words,</a:t>
              </a:r>
              <a:endPara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文本框 13"/>
            <p:cNvSpPr txBox="1">
              <a:spLocks noChangeArrowheads="1"/>
            </p:cNvSpPr>
            <p:nvPr/>
          </p:nvSpPr>
          <p:spPr bwMode="auto">
            <a:xfrm>
              <a:off x="2986687" y="338699"/>
              <a:ext cx="1064311" cy="53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2845" dirty="0">
                  <a:solidFill>
                    <a:srgbClr val="534E4B"/>
                  </a:solidFill>
                  <a:latin typeface="Agency FB" panose="020B0503020202020204" pitchFamily="34" charset="0"/>
                </a:rPr>
                <a:t>PART 01</a:t>
              </a:r>
              <a:endParaRPr lang="zh-CN" altLang="en-US" sz="2845" dirty="0">
                <a:solidFill>
                  <a:srgbClr val="534E4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2986688" y="751921"/>
              <a:ext cx="1165261" cy="28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buNone/>
              </a:pPr>
              <a:r>
                <a:rPr lang="zh-CN" altLang="en-US" sz="1280" dirty="0">
                  <a:solidFill>
                    <a:srgbClr val="EC67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1565779" y="2951860"/>
            <a:ext cx="2819117" cy="953670"/>
            <a:chOff x="2986687" y="338699"/>
            <a:chExt cx="2818046" cy="953925"/>
          </a:xfrm>
        </p:grpSpPr>
        <p:sp>
          <p:nvSpPr>
            <p:cNvPr id="32" name="文本框 66"/>
            <p:cNvSpPr txBox="1">
              <a:spLocks noChangeArrowheads="1"/>
            </p:cNvSpPr>
            <p:nvPr/>
          </p:nvSpPr>
          <p:spPr bwMode="auto">
            <a:xfrm>
              <a:off x="2989865" y="969373"/>
              <a:ext cx="2814868" cy="32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en-US" altLang="zh-CN" sz="6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Click add related title text, and click add related title text, click on add related title words,</a:t>
              </a:r>
              <a:endPara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13"/>
            <p:cNvSpPr txBox="1">
              <a:spLocks noChangeArrowheads="1"/>
            </p:cNvSpPr>
            <p:nvPr/>
          </p:nvSpPr>
          <p:spPr bwMode="auto">
            <a:xfrm>
              <a:off x="2986687" y="338699"/>
              <a:ext cx="1133213" cy="53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2845" dirty="0">
                  <a:solidFill>
                    <a:srgbClr val="534E4B"/>
                  </a:solidFill>
                  <a:latin typeface="Agency FB" panose="020B0503020202020204" pitchFamily="34" charset="0"/>
                </a:rPr>
                <a:t>PART 02</a:t>
              </a:r>
              <a:endParaRPr lang="zh-CN" altLang="en-US" sz="2845" dirty="0">
                <a:solidFill>
                  <a:srgbClr val="534E4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2986687" y="746907"/>
              <a:ext cx="1165261" cy="28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buNone/>
              </a:pPr>
              <a:r>
                <a:rPr lang="zh-CN" altLang="en-US" sz="1280" dirty="0">
                  <a:solidFill>
                    <a:srgbClr val="EC67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</p:grpSp>
      <p:grpSp>
        <p:nvGrpSpPr>
          <p:cNvPr id="35" name="组合 7"/>
          <p:cNvGrpSpPr/>
          <p:nvPr/>
        </p:nvGrpSpPr>
        <p:grpSpPr bwMode="auto">
          <a:xfrm>
            <a:off x="5372859" y="1963856"/>
            <a:ext cx="2819117" cy="953670"/>
            <a:chOff x="2986687" y="338699"/>
            <a:chExt cx="2818046" cy="953925"/>
          </a:xfrm>
        </p:grpSpPr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2989865" y="969373"/>
              <a:ext cx="2814868" cy="32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en-US" altLang="zh-CN" sz="6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Click add related title text, and click add related title text, click on add related title words,</a:t>
              </a:r>
              <a:endPara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2986687" y="338699"/>
              <a:ext cx="1144430" cy="53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2845" dirty="0">
                  <a:solidFill>
                    <a:srgbClr val="534E4B"/>
                  </a:solidFill>
                  <a:latin typeface="Agency FB" panose="020B0503020202020204" pitchFamily="34" charset="0"/>
                </a:rPr>
                <a:t>PART 03</a:t>
              </a:r>
              <a:endParaRPr lang="zh-CN" altLang="en-US" sz="2845" dirty="0">
                <a:solidFill>
                  <a:srgbClr val="534E4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2986687" y="752935"/>
              <a:ext cx="1165261" cy="28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buNone/>
              </a:pPr>
              <a:r>
                <a:rPr lang="zh-CN" altLang="en-US" sz="1280" dirty="0">
                  <a:solidFill>
                    <a:srgbClr val="EC67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项目成果展示</a:t>
              </a:r>
            </a:p>
          </p:txBody>
        </p:sp>
      </p:grpSp>
      <p:grpSp>
        <p:nvGrpSpPr>
          <p:cNvPr id="39" name="组合 7"/>
          <p:cNvGrpSpPr/>
          <p:nvPr/>
        </p:nvGrpSpPr>
        <p:grpSpPr bwMode="auto">
          <a:xfrm>
            <a:off x="5372859" y="2951860"/>
            <a:ext cx="2819117" cy="953670"/>
            <a:chOff x="2986687" y="338699"/>
            <a:chExt cx="2818046" cy="953925"/>
          </a:xfrm>
        </p:grpSpPr>
        <p:sp>
          <p:nvSpPr>
            <p:cNvPr id="40" name="文本框 66"/>
            <p:cNvSpPr txBox="1">
              <a:spLocks noChangeArrowheads="1"/>
            </p:cNvSpPr>
            <p:nvPr/>
          </p:nvSpPr>
          <p:spPr bwMode="auto">
            <a:xfrm>
              <a:off x="2989865" y="969373"/>
              <a:ext cx="2814868" cy="32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en-US" altLang="zh-CN" sz="6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Click add related title text, and click add related title text, click on add related title words,</a:t>
              </a:r>
              <a:endPara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13"/>
            <p:cNvSpPr txBox="1">
              <a:spLocks noChangeArrowheads="1"/>
            </p:cNvSpPr>
            <p:nvPr/>
          </p:nvSpPr>
          <p:spPr bwMode="auto">
            <a:xfrm>
              <a:off x="2986687" y="338699"/>
              <a:ext cx="1130009" cy="53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2845" dirty="0">
                  <a:solidFill>
                    <a:srgbClr val="534E4B"/>
                  </a:solidFill>
                  <a:latin typeface="Agency FB" panose="020B0503020202020204" pitchFamily="34" charset="0"/>
                </a:rPr>
                <a:t>PART 04</a:t>
              </a:r>
              <a:endParaRPr lang="zh-CN" altLang="en-US" sz="2845" dirty="0">
                <a:solidFill>
                  <a:srgbClr val="534E4B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2" name="文本框 66"/>
            <p:cNvSpPr txBox="1">
              <a:spLocks noChangeArrowheads="1"/>
            </p:cNvSpPr>
            <p:nvPr/>
          </p:nvSpPr>
          <p:spPr bwMode="auto">
            <a:xfrm>
              <a:off x="2986687" y="747920"/>
              <a:ext cx="1165261" cy="28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buNone/>
              </a:pPr>
              <a:r>
                <a:rPr lang="zh-CN" altLang="en-US" sz="1280" dirty="0">
                  <a:solidFill>
                    <a:srgbClr val="EC67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</p:grpSp>
      <p:sp>
        <p:nvSpPr>
          <p:cNvPr id="43" name="TextBox 26"/>
          <p:cNvSpPr txBox="1"/>
          <p:nvPr/>
        </p:nvSpPr>
        <p:spPr>
          <a:xfrm>
            <a:off x="3719060" y="703411"/>
            <a:ext cx="133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n w="6350">
                  <a:noFill/>
                </a:ln>
                <a:solidFill>
                  <a:srgbClr val="534E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2800" dirty="0">
              <a:ln w="6350">
                <a:noFill/>
              </a:ln>
              <a:solidFill>
                <a:srgbClr val="534E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n w="6350">
                  <a:noFill/>
                </a:ln>
                <a:solidFill>
                  <a:srgbClr val="534E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rgbClr val="534E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24" y="542743"/>
            <a:ext cx="2125028" cy="124769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75" y="3743947"/>
            <a:ext cx="1249141" cy="124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任意多边形 3"/>
          <p:cNvSpPr/>
          <p:nvPr/>
        </p:nvSpPr>
        <p:spPr bwMode="auto">
          <a:xfrm rot="5400000">
            <a:off x="7323473" y="1824674"/>
            <a:ext cx="939588" cy="2758308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73F3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68685" y="2005890"/>
            <a:ext cx="876028" cy="1717917"/>
            <a:chOff x="7558505" y="2674384"/>
            <a:chExt cx="1168246" cy="2290964"/>
          </a:xfrm>
          <a:solidFill>
            <a:srgbClr val="473F3B"/>
          </a:solidFill>
        </p:grpSpPr>
        <p:sp>
          <p:nvSpPr>
            <p:cNvPr id="6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6979" y="2002786"/>
            <a:ext cx="876028" cy="1719469"/>
            <a:chOff x="6582724" y="2670245"/>
            <a:chExt cx="1168246" cy="2293034"/>
          </a:xfrm>
          <a:solidFill>
            <a:srgbClr val="EC6752"/>
          </a:solidFill>
        </p:grpSpPr>
        <p:sp>
          <p:nvSpPr>
            <p:cNvPr id="9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22004" y="2053118"/>
            <a:ext cx="860850" cy="1614482"/>
            <a:chOff x="5629255" y="2737367"/>
            <a:chExt cx="1148004" cy="2153026"/>
          </a:xfrm>
          <a:solidFill>
            <a:srgbClr val="473F3B"/>
          </a:solidFill>
        </p:grpSpPr>
        <p:sp>
          <p:nvSpPr>
            <p:cNvPr id="12" name="任意多边形 11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76575" y="1999868"/>
            <a:ext cx="876028" cy="1717917"/>
            <a:chOff x="4635171" y="2666353"/>
            <a:chExt cx="1168246" cy="2290964"/>
          </a:xfrm>
          <a:solidFill>
            <a:srgbClr val="EC6752"/>
          </a:solidFill>
        </p:grpSpPr>
        <p:sp>
          <p:nvSpPr>
            <p:cNvPr id="15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44870" y="1996764"/>
            <a:ext cx="876028" cy="1719469"/>
            <a:chOff x="3659390" y="2662213"/>
            <a:chExt cx="1168246" cy="2293034"/>
          </a:xfrm>
          <a:solidFill>
            <a:srgbClr val="473F3B"/>
          </a:solidFill>
        </p:grpSpPr>
        <p:sp>
          <p:nvSpPr>
            <p:cNvPr id="18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54"/>
          <p:cNvSpPr txBox="1"/>
          <p:nvPr/>
        </p:nvSpPr>
        <p:spPr>
          <a:xfrm>
            <a:off x="1669716" y="1137991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Rectangle 55"/>
          <p:cNvSpPr/>
          <p:nvPr/>
        </p:nvSpPr>
        <p:spPr>
          <a:xfrm>
            <a:off x="1669716" y="1362643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2378308" y="3892434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Rectangle 55"/>
          <p:cNvSpPr/>
          <p:nvPr/>
        </p:nvSpPr>
        <p:spPr>
          <a:xfrm>
            <a:off x="2378308" y="4115750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54"/>
          <p:cNvSpPr txBox="1"/>
          <p:nvPr/>
        </p:nvSpPr>
        <p:spPr>
          <a:xfrm>
            <a:off x="3507588" y="1137991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Rectangle 55"/>
          <p:cNvSpPr/>
          <p:nvPr/>
        </p:nvSpPr>
        <p:spPr>
          <a:xfrm>
            <a:off x="3507589" y="1362643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54"/>
          <p:cNvSpPr txBox="1"/>
          <p:nvPr/>
        </p:nvSpPr>
        <p:spPr>
          <a:xfrm>
            <a:off x="4172234" y="3892434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Rectangle 55"/>
          <p:cNvSpPr/>
          <p:nvPr/>
        </p:nvSpPr>
        <p:spPr>
          <a:xfrm>
            <a:off x="4172235" y="4115750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54"/>
          <p:cNvSpPr txBox="1"/>
          <p:nvPr/>
        </p:nvSpPr>
        <p:spPr>
          <a:xfrm>
            <a:off x="5345461" y="1137991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Rectangle 55"/>
          <p:cNvSpPr/>
          <p:nvPr/>
        </p:nvSpPr>
        <p:spPr>
          <a:xfrm>
            <a:off x="5345461" y="1362643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54"/>
          <p:cNvSpPr txBox="1"/>
          <p:nvPr/>
        </p:nvSpPr>
        <p:spPr>
          <a:xfrm>
            <a:off x="5915067" y="3892434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Rectangle 55"/>
          <p:cNvSpPr/>
          <p:nvPr/>
        </p:nvSpPr>
        <p:spPr>
          <a:xfrm>
            <a:off x="5915067" y="4115750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-28419" y="2047096"/>
            <a:ext cx="2919163" cy="1599302"/>
            <a:chOff x="-38987" y="2729334"/>
            <a:chExt cx="3892912" cy="2132784"/>
          </a:xfrm>
          <a:solidFill>
            <a:srgbClr val="EC6752"/>
          </a:solidFill>
        </p:grpSpPr>
        <p:sp>
          <p:nvSpPr>
            <p:cNvPr id="33" name="任意多边形 32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1512" y="2757064"/>
            <a:ext cx="1124772" cy="297232"/>
            <a:chOff x="1424694" y="3437117"/>
            <a:chExt cx="1499779" cy="396331"/>
          </a:xfrm>
          <a:solidFill>
            <a:srgbClr val="EC6752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2077872" y="2867030"/>
            <a:ext cx="1124772" cy="288980"/>
            <a:chOff x="2993261" y="3583747"/>
            <a:chExt cx="1499779" cy="385328"/>
          </a:xfrm>
          <a:solidFill>
            <a:srgbClr val="473F3B"/>
          </a:solidFill>
        </p:grpSpPr>
        <p:sp>
          <p:nvSpPr>
            <p:cNvPr id="8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3254232" y="2757064"/>
            <a:ext cx="1124772" cy="297231"/>
            <a:chOff x="4561827" y="3437117"/>
            <a:chExt cx="1499779" cy="396330"/>
          </a:xfrm>
          <a:solidFill>
            <a:srgbClr val="EC6752"/>
          </a:solidFill>
        </p:grpSpPr>
        <p:sp>
          <p:nvSpPr>
            <p:cNvPr id="11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0592" y="2867030"/>
            <a:ext cx="1124772" cy="288980"/>
            <a:chOff x="6130393" y="3583747"/>
            <a:chExt cx="1499779" cy="385328"/>
          </a:xfrm>
          <a:solidFill>
            <a:srgbClr val="473F3B"/>
          </a:solidFill>
        </p:grpSpPr>
        <p:sp>
          <p:nvSpPr>
            <p:cNvPr id="14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6783313" y="2867032"/>
            <a:ext cx="1124772" cy="288979"/>
            <a:chOff x="9267526" y="3583748"/>
            <a:chExt cx="1499779" cy="385327"/>
          </a:xfrm>
          <a:solidFill>
            <a:srgbClr val="473F3B"/>
          </a:solidFill>
        </p:grpSpPr>
        <p:sp>
          <p:nvSpPr>
            <p:cNvPr id="17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06953" y="2757064"/>
            <a:ext cx="1124772" cy="297232"/>
            <a:chOff x="7698960" y="3437117"/>
            <a:chExt cx="1499779" cy="396331"/>
          </a:xfrm>
          <a:solidFill>
            <a:srgbClr val="EC6752"/>
          </a:solidFill>
        </p:grpSpPr>
        <p:sp>
          <p:nvSpPr>
            <p:cNvPr id="20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7171579" y="3220260"/>
            <a:ext cx="348239" cy="348834"/>
            <a:chOff x="9145588" y="4435475"/>
            <a:chExt cx="464344" cy="465138"/>
          </a:xfrm>
          <a:solidFill>
            <a:srgbClr val="473F3B"/>
          </a:solidFill>
        </p:grpSpPr>
        <p:sp>
          <p:nvSpPr>
            <p:cNvPr id="23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rgbClr val="91C7D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6046806" y="2355930"/>
            <a:ext cx="348239" cy="348239"/>
            <a:chOff x="7287419" y="2577307"/>
            <a:chExt cx="464344" cy="464344"/>
          </a:xfrm>
          <a:solidFill>
            <a:srgbClr val="EC6752"/>
          </a:solidFill>
        </p:grpSpPr>
        <p:sp>
          <p:nvSpPr>
            <p:cNvPr id="3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AutoShape 59"/>
          <p:cNvSpPr/>
          <p:nvPr/>
        </p:nvSpPr>
        <p:spPr bwMode="auto">
          <a:xfrm>
            <a:off x="2411602" y="3213190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473F3B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Group 38"/>
          <p:cNvGrpSpPr/>
          <p:nvPr/>
        </p:nvGrpSpPr>
        <p:grpSpPr>
          <a:xfrm>
            <a:off x="3693788" y="2351107"/>
            <a:ext cx="348834" cy="293473"/>
            <a:chOff x="5368132" y="2625725"/>
            <a:chExt cx="465138" cy="391319"/>
          </a:xfrm>
          <a:solidFill>
            <a:srgbClr val="EC6752"/>
          </a:solidFill>
        </p:grpSpPr>
        <p:sp>
          <p:nvSpPr>
            <p:cNvPr id="3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2"/>
          <p:cNvGrpSpPr/>
          <p:nvPr/>
        </p:nvGrpSpPr>
        <p:grpSpPr>
          <a:xfrm>
            <a:off x="1289778" y="2355633"/>
            <a:ext cx="348239" cy="272043"/>
            <a:chOff x="2581275" y="1710532"/>
            <a:chExt cx="464344" cy="362744"/>
          </a:xfrm>
          <a:solidFill>
            <a:srgbClr val="EC6752"/>
          </a:solidFill>
        </p:grpSpPr>
        <p:sp>
          <p:nvSpPr>
            <p:cNvPr id="4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52"/>
          <p:cNvGrpSpPr/>
          <p:nvPr/>
        </p:nvGrpSpPr>
        <p:grpSpPr>
          <a:xfrm>
            <a:off x="4873853" y="3213190"/>
            <a:ext cx="239303" cy="348834"/>
            <a:chOff x="5441157" y="4440238"/>
            <a:chExt cx="319088" cy="465138"/>
          </a:xfrm>
          <a:solidFill>
            <a:srgbClr val="473F3B"/>
          </a:solidFill>
        </p:grpSpPr>
        <p:sp>
          <p:nvSpPr>
            <p:cNvPr id="50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6671434" y="178321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6671434" y="156374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Box 23"/>
          <p:cNvSpPr txBox="1"/>
          <p:nvPr/>
        </p:nvSpPr>
        <p:spPr>
          <a:xfrm>
            <a:off x="5567997" y="37971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5567996" y="359121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Box 23"/>
          <p:cNvSpPr txBox="1"/>
          <p:nvPr/>
        </p:nvSpPr>
        <p:spPr>
          <a:xfrm>
            <a:off x="4234676" y="178321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4234675" y="156374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Box 23"/>
          <p:cNvSpPr txBox="1"/>
          <p:nvPr/>
        </p:nvSpPr>
        <p:spPr>
          <a:xfrm>
            <a:off x="3269168" y="37971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3269167" y="359121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Box 23"/>
          <p:cNvSpPr txBox="1"/>
          <p:nvPr/>
        </p:nvSpPr>
        <p:spPr>
          <a:xfrm>
            <a:off x="1988392" y="1783216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1988391" y="156374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917795" y="37971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917794" y="359121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64530" y="1442715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473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8"/>
          <p:cNvSpPr txBox="1"/>
          <p:nvPr/>
        </p:nvSpPr>
        <p:spPr>
          <a:xfrm>
            <a:off x="1361995" y="1686183"/>
            <a:ext cx="675075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93"/>
          <p:cNvSpPr/>
          <p:nvPr/>
        </p:nvSpPr>
        <p:spPr>
          <a:xfrm>
            <a:off x="1026862" y="1398151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E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93"/>
          <p:cNvSpPr/>
          <p:nvPr/>
        </p:nvSpPr>
        <p:spPr>
          <a:xfrm rot="10800000">
            <a:off x="8161841" y="2594655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EC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3170346" y="3198351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C675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42"/>
          <p:cNvSpPr txBox="1"/>
          <p:nvPr/>
        </p:nvSpPr>
        <p:spPr>
          <a:xfrm>
            <a:off x="3403306" y="3580457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576294" y="3198351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73F3B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4764398" y="3198351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473F3B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6358450" y="3198351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C675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46"/>
          <p:cNvSpPr txBox="1"/>
          <p:nvPr/>
        </p:nvSpPr>
        <p:spPr>
          <a:xfrm>
            <a:off x="1825770" y="3580457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4" name="TextBox 47"/>
          <p:cNvSpPr txBox="1"/>
          <p:nvPr/>
        </p:nvSpPr>
        <p:spPr>
          <a:xfrm>
            <a:off x="5013874" y="3580457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5" name="TextBox 48"/>
          <p:cNvSpPr txBox="1"/>
          <p:nvPr/>
        </p:nvSpPr>
        <p:spPr>
          <a:xfrm>
            <a:off x="6607926" y="3580457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1042" y="1805587"/>
            <a:ext cx="5562600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适合咖啡主题等</a:t>
            </a:r>
            <a:r>
              <a:rPr lang="en-US" altLang="zh-CN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幻灯演讲  </a:t>
            </a:r>
            <a:r>
              <a:rPr lang="en-US" altLang="zh-CN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2870565" y="1229523"/>
            <a:ext cx="549954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感谢您的观看与指正！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925827" y="2118365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/>
          <p:nvPr/>
        </p:nvGrpSpPr>
        <p:grpSpPr bwMode="auto">
          <a:xfrm>
            <a:off x="3359334" y="2297400"/>
            <a:ext cx="2334425" cy="752358"/>
            <a:chOff x="3587288" y="1868032"/>
            <a:chExt cx="3113314" cy="1003181"/>
          </a:xfrm>
        </p:grpSpPr>
        <p:sp>
          <p:nvSpPr>
            <p:cNvPr id="3" name="文本框 38"/>
            <p:cNvSpPr txBox="1">
              <a:spLocks noChangeArrowheads="1"/>
            </p:cNvSpPr>
            <p:nvPr/>
          </p:nvSpPr>
          <p:spPr bwMode="auto">
            <a:xfrm>
              <a:off x="3587288" y="2173561"/>
              <a:ext cx="3113314" cy="69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4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5" name="直接连接符 4"/>
          <p:cNvCxnSpPr/>
          <p:nvPr/>
        </p:nvCxnSpPr>
        <p:spPr bwMode="auto">
          <a:xfrm flipH="1">
            <a:off x="4087208" y="3157634"/>
            <a:ext cx="878681" cy="0"/>
          </a:xfrm>
          <a:prstGeom prst="line">
            <a:avLst/>
          </a:prstGeom>
          <a:ln w="28575">
            <a:solidFill>
              <a:srgbClr val="BEB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7"/>
          <p:cNvSpPr>
            <a:spLocks noChangeArrowheads="1"/>
          </p:cNvSpPr>
          <p:nvPr/>
        </p:nvSpPr>
        <p:spPr bwMode="auto">
          <a:xfrm>
            <a:off x="2628580" y="3224276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4" y="1002535"/>
            <a:ext cx="1524003" cy="1524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Bent Arrow 3"/>
          <p:cNvSpPr/>
          <p:nvPr/>
        </p:nvSpPr>
        <p:spPr>
          <a:xfrm rot="13500000" flipH="1" flipV="1">
            <a:off x="4475782" y="1313764"/>
            <a:ext cx="748212" cy="754296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30415" y="2996412"/>
            <a:ext cx="939354" cy="939355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473F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cs typeface="+mn-ea"/>
                <a:sym typeface="+mn-lt"/>
              </a:rPr>
              <a:t>3</a:t>
            </a:r>
          </a:p>
        </p:txBody>
      </p:sp>
      <p:sp>
        <p:nvSpPr>
          <p:cNvPr id="6" name="Freeform 5"/>
          <p:cNvSpPr/>
          <p:nvPr/>
        </p:nvSpPr>
        <p:spPr>
          <a:xfrm>
            <a:off x="5130415" y="1517940"/>
            <a:ext cx="939354" cy="939355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EC6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cs typeface="+mn-ea"/>
                <a:sym typeface="+mn-lt"/>
              </a:rPr>
              <a:t>2</a:t>
            </a:r>
          </a:p>
        </p:txBody>
      </p:sp>
      <p:sp>
        <p:nvSpPr>
          <p:cNvPr id="7" name="Freeform 6"/>
          <p:cNvSpPr/>
          <p:nvPr/>
        </p:nvSpPr>
        <p:spPr>
          <a:xfrm>
            <a:off x="3606162" y="1523837"/>
            <a:ext cx="939354" cy="939355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473F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cs typeface="+mn-ea"/>
                <a:sym typeface="+mn-lt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606162" y="2996412"/>
            <a:ext cx="939354" cy="939355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EC6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100" b="1" dirty="0">
                <a:cs typeface="+mn-ea"/>
                <a:sym typeface="+mn-lt"/>
              </a:rPr>
              <a:t>4</a:t>
            </a:r>
          </a:p>
        </p:txBody>
      </p:sp>
      <p:sp>
        <p:nvSpPr>
          <p:cNvPr id="9" name="Bent Arrow 8"/>
          <p:cNvSpPr/>
          <p:nvPr/>
        </p:nvSpPr>
        <p:spPr>
          <a:xfrm rot="18900000" flipH="1" flipV="1">
            <a:off x="5558811" y="2368081"/>
            <a:ext cx="748212" cy="754296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Bent Arrow 9"/>
          <p:cNvSpPr/>
          <p:nvPr/>
        </p:nvSpPr>
        <p:spPr>
          <a:xfrm rot="2700000" flipH="1" flipV="1">
            <a:off x="4442695" y="3381410"/>
            <a:ext cx="748212" cy="754296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Bent Arrow 10"/>
          <p:cNvSpPr/>
          <p:nvPr/>
        </p:nvSpPr>
        <p:spPr>
          <a:xfrm rot="8100000" flipH="1" flipV="1">
            <a:off x="3346264" y="2343469"/>
            <a:ext cx="748212" cy="754296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1044184" y="1342740"/>
            <a:ext cx="2248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Rectangle 37"/>
          <p:cNvSpPr/>
          <p:nvPr/>
        </p:nvSpPr>
        <p:spPr>
          <a:xfrm>
            <a:off x="6406673" y="1342740"/>
            <a:ext cx="2248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Rectangle 37"/>
          <p:cNvSpPr/>
          <p:nvPr/>
        </p:nvSpPr>
        <p:spPr>
          <a:xfrm>
            <a:off x="6406673" y="3117916"/>
            <a:ext cx="2248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Rectangle 37"/>
          <p:cNvSpPr/>
          <p:nvPr/>
        </p:nvSpPr>
        <p:spPr>
          <a:xfrm>
            <a:off x="1044184" y="3117916"/>
            <a:ext cx="2248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点击添加标题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ts val="1350"/>
              </a:lnSpc>
              <a:spcAft>
                <a:spcPts val="750"/>
              </a:spcAft>
            </a:pPr>
            <a:r>
              <a:rPr lang="zh-CN" alt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7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4" name="TextBox 137"/>
          <p:cNvSpPr txBox="1"/>
          <p:nvPr/>
        </p:nvSpPr>
        <p:spPr>
          <a:xfrm>
            <a:off x="5794177" y="2180035"/>
            <a:ext cx="2895600" cy="429340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您的内容打在这里，或者通过复制您的内容，您的内容打在这里，或者通过复制您的内容，</a:t>
            </a:r>
          </a:p>
        </p:txBody>
      </p:sp>
      <p:sp>
        <p:nvSpPr>
          <p:cNvPr id="5" name="空心弧 4"/>
          <p:cNvSpPr/>
          <p:nvPr/>
        </p:nvSpPr>
        <p:spPr bwMode="auto">
          <a:xfrm rot="16200000">
            <a:off x="855465" y="1597819"/>
            <a:ext cx="2532460" cy="2532460"/>
          </a:xfrm>
          <a:custGeom>
            <a:avLst/>
            <a:gdLst>
              <a:gd name="T0" fmla="*/ 954518 w 21600"/>
              <a:gd name="T1" fmla="*/ 2897635 h 21600"/>
              <a:gd name="T2" fmla="*/ 273724 w 21600"/>
              <a:gd name="T3" fmla="*/ 1688307 h 21600"/>
              <a:gd name="T4" fmla="*/ 1688306 w 21600"/>
              <a:gd name="T5" fmla="*/ 273725 h 21600"/>
              <a:gd name="T6" fmla="*/ 3102888 w 21600"/>
              <a:gd name="T7" fmla="*/ 1688307 h 21600"/>
              <a:gd name="T8" fmla="*/ 2421937 w 21600"/>
              <a:gd name="T9" fmla="*/ 2897635 h 21600"/>
              <a:gd name="T10" fmla="*/ 2563880 w 21600"/>
              <a:gd name="T11" fmla="*/ 3131653 h 21600"/>
              <a:gd name="T12" fmla="*/ 3376612 w 21600"/>
              <a:gd name="T13" fmla="*/ 1688307 h 21600"/>
              <a:gd name="T14" fmla="*/ 1688306 w 21600"/>
              <a:gd name="T15" fmla="*/ 0 h 21600"/>
              <a:gd name="T16" fmla="*/ 0 w 21600"/>
              <a:gd name="T17" fmla="*/ 1688307 h 21600"/>
              <a:gd name="T18" fmla="*/ 812575 w 21600"/>
              <a:gd name="T19" fmla="*/ 3131653 h 21600"/>
              <a:gd name="T20" fmla="*/ 954518 w 21600"/>
              <a:gd name="T21" fmla="*/ 2897635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00"/>
              <a:gd name="T34" fmla="*/ 0 h 21600"/>
              <a:gd name="T35" fmla="*/ 21600 w 21600"/>
              <a:gd name="T36" fmla="*/ 18772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rgbClr val="534E4B">
              <a:alpha val="8392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 sz="107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37181" y="2605087"/>
            <a:ext cx="13238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306021" y="1831180"/>
            <a:ext cx="1600200" cy="346249"/>
            <a:chOff x="7073484" y="2441806"/>
            <a:chExt cx="2134334" cy="460876"/>
          </a:xfrm>
        </p:grpSpPr>
        <p:sp>
          <p:nvSpPr>
            <p:cNvPr id="8" name="TextBox 138"/>
            <p:cNvSpPr txBox="1">
              <a:spLocks noChangeArrowheads="1"/>
            </p:cNvSpPr>
            <p:nvPr/>
          </p:nvSpPr>
          <p:spPr bwMode="auto">
            <a:xfrm>
              <a:off x="7433542" y="2441806"/>
              <a:ext cx="1774276" cy="46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534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添加标题</a:t>
              </a:r>
            </a:p>
          </p:txBody>
        </p:sp>
        <p:sp>
          <p:nvSpPr>
            <p:cNvPr id="9" name="矩形 22"/>
            <p:cNvSpPr>
              <a:spLocks noChangeArrowheads="1"/>
            </p:cNvSpPr>
            <p:nvPr/>
          </p:nvSpPr>
          <p:spPr bwMode="auto">
            <a:xfrm>
              <a:off x="7073484" y="2574698"/>
              <a:ext cx="360058" cy="230796"/>
            </a:xfrm>
            <a:prstGeom prst="rect">
              <a:avLst/>
            </a:prstGeom>
            <a:solidFill>
              <a:srgbClr val="534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rgbClr val="CEA8F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TextBox 71"/>
          <p:cNvSpPr txBox="1"/>
          <p:nvPr/>
        </p:nvSpPr>
        <p:spPr>
          <a:xfrm>
            <a:off x="5794177" y="2953941"/>
            <a:ext cx="2787254" cy="429340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您的内容打在这里，或者通过复制您的内容，您的内容打在这里，或者通过复制您的内容，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306021" y="2605087"/>
            <a:ext cx="1600200" cy="346249"/>
            <a:chOff x="7073484" y="3472766"/>
            <a:chExt cx="2134334" cy="462959"/>
          </a:xfrm>
        </p:grpSpPr>
        <p:sp>
          <p:nvSpPr>
            <p:cNvPr id="12" name="TextBox 72"/>
            <p:cNvSpPr txBox="1">
              <a:spLocks noChangeArrowheads="1"/>
            </p:cNvSpPr>
            <p:nvPr/>
          </p:nvSpPr>
          <p:spPr bwMode="auto">
            <a:xfrm>
              <a:off x="7433542" y="3472766"/>
              <a:ext cx="1774276" cy="46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534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添加标题</a:t>
              </a:r>
            </a:p>
          </p:txBody>
        </p:sp>
        <p:sp>
          <p:nvSpPr>
            <p:cNvPr id="13" name="矩形 22"/>
            <p:cNvSpPr>
              <a:spLocks noChangeArrowheads="1"/>
            </p:cNvSpPr>
            <p:nvPr/>
          </p:nvSpPr>
          <p:spPr bwMode="auto">
            <a:xfrm>
              <a:off x="7073484" y="3605658"/>
              <a:ext cx="360058" cy="230796"/>
            </a:xfrm>
            <a:prstGeom prst="rect">
              <a:avLst/>
            </a:prstGeom>
            <a:solidFill>
              <a:srgbClr val="EC6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rgbClr val="CEA8F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TextBox 74"/>
          <p:cNvSpPr txBox="1"/>
          <p:nvPr/>
        </p:nvSpPr>
        <p:spPr>
          <a:xfrm>
            <a:off x="5794177" y="3750469"/>
            <a:ext cx="2895600" cy="429340"/>
          </a:xfrm>
          <a:prstGeom prst="rect">
            <a:avLst/>
          </a:prstGeom>
          <a:noFill/>
        </p:spPr>
        <p:txBody>
          <a:bodyPr lIns="68573" tIns="34286" rIns="68573" bIns="34286">
            <a:spAutoFit/>
          </a:bodyPr>
          <a:lstStyle/>
          <a:p>
            <a:pPr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您的内容打在这里，或者通过复制您的内容，您的内容打在这里，或者通过复制您的内容，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5306021" y="3401615"/>
            <a:ext cx="1600200" cy="346249"/>
            <a:chOff x="7073484" y="4534743"/>
            <a:chExt cx="2134334" cy="462959"/>
          </a:xfrm>
        </p:grpSpPr>
        <p:sp>
          <p:nvSpPr>
            <p:cNvPr id="16" name="TextBox 75"/>
            <p:cNvSpPr txBox="1">
              <a:spLocks noChangeArrowheads="1"/>
            </p:cNvSpPr>
            <p:nvPr/>
          </p:nvSpPr>
          <p:spPr bwMode="auto">
            <a:xfrm>
              <a:off x="7433542" y="4534743"/>
              <a:ext cx="1774276" cy="46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534E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添加标题</a:t>
              </a:r>
            </a:p>
          </p:txBody>
        </p:sp>
        <p:sp>
          <p:nvSpPr>
            <p:cNvPr id="17" name="矩形 22"/>
            <p:cNvSpPr>
              <a:spLocks noChangeArrowheads="1"/>
            </p:cNvSpPr>
            <p:nvPr/>
          </p:nvSpPr>
          <p:spPr bwMode="auto">
            <a:xfrm>
              <a:off x="7073484" y="4667635"/>
              <a:ext cx="360058" cy="230796"/>
            </a:xfrm>
            <a:prstGeom prst="rect">
              <a:avLst/>
            </a:prstGeom>
            <a:solidFill>
              <a:srgbClr val="473F3B">
                <a:alpha val="7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425">
                <a:solidFill>
                  <a:srgbClr val="CEA8F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232893" y="1960960"/>
            <a:ext cx="1804988" cy="1803797"/>
            <a:chOff x="1642796" y="2615022"/>
            <a:chExt cx="2407382" cy="2405286"/>
          </a:xfrm>
          <a:solidFill>
            <a:srgbClr val="90847D"/>
          </a:solidFill>
        </p:grpSpPr>
        <p:sp>
          <p:nvSpPr>
            <p:cNvPr id="19" name="空心弧 3"/>
            <p:cNvSpPr/>
            <p:nvPr/>
          </p:nvSpPr>
          <p:spPr bwMode="auto">
            <a:xfrm rot="-6297671">
              <a:off x="1643844" y="2613974"/>
              <a:ext cx="2405286" cy="2407382"/>
            </a:xfrm>
            <a:custGeom>
              <a:avLst/>
              <a:gdLst>
                <a:gd name="T0" fmla="*/ 294313 w 21600"/>
                <a:gd name="T1" fmla="*/ 859859 h 21600"/>
                <a:gd name="T2" fmla="*/ 1202532 w 21600"/>
                <a:gd name="T3" fmla="*/ 231822 h 21600"/>
                <a:gd name="T4" fmla="*/ 2110861 w 21600"/>
                <a:gd name="T5" fmla="*/ 859859 h 21600"/>
                <a:gd name="T6" fmla="*/ 2327448 w 21600"/>
                <a:gd name="T7" fmla="*/ 777830 h 21600"/>
                <a:gd name="T8" fmla="*/ 1202643 w 21600"/>
                <a:gd name="T9" fmla="*/ 0 h 21600"/>
                <a:gd name="T10" fmla="*/ 77726 w 21600"/>
                <a:gd name="T11" fmla="*/ 777830 h 21600"/>
                <a:gd name="T12" fmla="*/ 294313 w 21600"/>
                <a:gd name="T13" fmla="*/ 859859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396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rgbClr val="EC6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7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空心弧 3"/>
            <p:cNvSpPr/>
            <p:nvPr/>
          </p:nvSpPr>
          <p:spPr bwMode="auto">
            <a:xfrm rot="7872149">
              <a:off x="1643844" y="2613974"/>
              <a:ext cx="2405286" cy="2407382"/>
            </a:xfrm>
            <a:custGeom>
              <a:avLst/>
              <a:gdLst>
                <a:gd name="T0" fmla="*/ 294313 w 21600"/>
                <a:gd name="T1" fmla="*/ 859859 h 21600"/>
                <a:gd name="T2" fmla="*/ 1202532 w 21600"/>
                <a:gd name="T3" fmla="*/ 231822 h 21600"/>
                <a:gd name="T4" fmla="*/ 2110861 w 21600"/>
                <a:gd name="T5" fmla="*/ 859859 h 21600"/>
                <a:gd name="T6" fmla="*/ 2327448 w 21600"/>
                <a:gd name="T7" fmla="*/ 777830 h 21600"/>
                <a:gd name="T8" fmla="*/ 1202643 w 21600"/>
                <a:gd name="T9" fmla="*/ 0 h 21600"/>
                <a:gd name="T10" fmla="*/ 77726 w 21600"/>
                <a:gd name="T11" fmla="*/ 777830 h 21600"/>
                <a:gd name="T12" fmla="*/ 294313 w 21600"/>
                <a:gd name="T13" fmla="*/ 859859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3969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643" y="7715"/>
                  </a:moveTo>
                  <a:cubicBezTo>
                    <a:pt x="3926" y="4323"/>
                    <a:pt x="7173" y="2080"/>
                    <a:pt x="10799" y="2080"/>
                  </a:cubicBezTo>
                  <a:cubicBezTo>
                    <a:pt x="14426" y="2079"/>
                    <a:pt x="17673" y="4323"/>
                    <a:pt x="18956" y="7715"/>
                  </a:cubicBezTo>
                  <a:lnTo>
                    <a:pt x="20901" y="6979"/>
                  </a:lnTo>
                  <a:cubicBezTo>
                    <a:pt x="19313" y="2779"/>
                    <a:pt x="15290" y="0"/>
                    <a:pt x="10800" y="0"/>
                  </a:cubicBezTo>
                  <a:cubicBezTo>
                    <a:pt x="6309" y="-1"/>
                    <a:pt x="2286" y="2779"/>
                    <a:pt x="698" y="6979"/>
                  </a:cubicBezTo>
                  <a:lnTo>
                    <a:pt x="2643" y="7715"/>
                  </a:lnTo>
                  <a:close/>
                </a:path>
              </a:pathLst>
            </a:custGeom>
            <a:solidFill>
              <a:srgbClr val="EC6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07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010496" y="1999060"/>
            <a:ext cx="2295525" cy="1588294"/>
            <a:chOff x="4013318" y="2665635"/>
            <a:chExt cx="3060168" cy="2117398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4151407" y="2665635"/>
              <a:ext cx="2922079" cy="241263"/>
            </a:xfrm>
            <a:prstGeom prst="line">
              <a:avLst/>
            </a:prstGeom>
            <a:ln>
              <a:solidFill>
                <a:srgbClr val="534E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7" idx="1"/>
            </p:cNvCxnSpPr>
            <p:nvPr/>
          </p:nvCxnSpPr>
          <p:spPr>
            <a:xfrm flipH="1" flipV="1">
              <a:off x="4151407" y="4535421"/>
              <a:ext cx="2922079" cy="247612"/>
            </a:xfrm>
            <a:prstGeom prst="line">
              <a:avLst/>
            </a:prstGeom>
            <a:ln>
              <a:solidFill>
                <a:srgbClr val="534E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4013318" y="3708461"/>
              <a:ext cx="3060168" cy="109521"/>
            </a:xfrm>
            <a:prstGeom prst="line">
              <a:avLst/>
            </a:prstGeom>
            <a:ln>
              <a:solidFill>
                <a:srgbClr val="473F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4444122" y="1510912"/>
            <a:ext cx="768350" cy="766762"/>
          </a:xfrm>
          <a:prstGeom prst="ellipse">
            <a:avLst/>
          </a:prstGeom>
          <a:solidFill>
            <a:srgbClr val="534E4B"/>
          </a:solidFill>
          <a:ln>
            <a:solidFill>
              <a:srgbClr val="473F3B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4547311" y="2590413"/>
            <a:ext cx="574675" cy="574675"/>
          </a:xfrm>
          <a:prstGeom prst="ellipse">
            <a:avLst/>
          </a:prstGeom>
          <a:solidFill>
            <a:srgbClr val="534E4B"/>
          </a:solidFill>
          <a:ln w="9525" cmpd="sng">
            <a:solidFill>
              <a:srgbClr val="473F3B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425198" y="2491988"/>
            <a:ext cx="766763" cy="766762"/>
          </a:xfrm>
          <a:prstGeom prst="ellipse">
            <a:avLst/>
          </a:prstGeom>
          <a:solidFill>
            <a:srgbClr val="EC6752"/>
          </a:solidFill>
          <a:ln>
            <a:solidFill>
              <a:srgbClr val="EC6752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464636" y="2491988"/>
            <a:ext cx="766762" cy="766762"/>
          </a:xfrm>
          <a:prstGeom prst="ellipse">
            <a:avLst/>
          </a:prstGeom>
          <a:solidFill>
            <a:srgbClr val="EC6752"/>
          </a:solidFill>
          <a:ln>
            <a:solidFill>
              <a:srgbClr val="EC6752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444122" y="3471474"/>
            <a:ext cx="768350" cy="768350"/>
          </a:xfrm>
          <a:prstGeom prst="ellipse">
            <a:avLst/>
          </a:prstGeom>
          <a:solidFill>
            <a:srgbClr val="534E4B"/>
          </a:solidFill>
          <a:ln>
            <a:solidFill>
              <a:srgbClr val="473F3B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Freeform 7"/>
          <p:cNvSpPr/>
          <p:nvPr/>
        </p:nvSpPr>
        <p:spPr bwMode="auto">
          <a:xfrm>
            <a:off x="3086811" y="1596638"/>
            <a:ext cx="1228725" cy="333375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473F3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5833186" y="1596638"/>
            <a:ext cx="568325" cy="765175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rgbClr val="EC6752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5341060" y="3542913"/>
            <a:ext cx="1014412" cy="333375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rgbClr val="473F3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>
            <a:off x="3086810" y="3333362"/>
            <a:ext cx="760412" cy="220662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rgbClr val="EC6752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Freeform 11"/>
          <p:cNvSpPr/>
          <p:nvPr/>
        </p:nvSpPr>
        <p:spPr bwMode="auto">
          <a:xfrm>
            <a:off x="5268035" y="2811075"/>
            <a:ext cx="68262" cy="136525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rgbClr val="EC675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12"/>
          <p:cNvSpPr/>
          <p:nvPr/>
        </p:nvSpPr>
        <p:spPr bwMode="auto">
          <a:xfrm>
            <a:off x="4320298" y="2811075"/>
            <a:ext cx="68263" cy="136525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rgbClr val="EC675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13"/>
          <p:cNvSpPr/>
          <p:nvPr/>
        </p:nvSpPr>
        <p:spPr bwMode="auto">
          <a:xfrm>
            <a:off x="4760036" y="3319075"/>
            <a:ext cx="136525" cy="6826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473F3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Freeform 14"/>
          <p:cNvSpPr/>
          <p:nvPr/>
        </p:nvSpPr>
        <p:spPr bwMode="auto">
          <a:xfrm>
            <a:off x="4760036" y="2371337"/>
            <a:ext cx="136525" cy="68262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rgbClr val="473F3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544386" y="1520437"/>
            <a:ext cx="1512887" cy="70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90847D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140" dirty="0">
              <a:solidFill>
                <a:srgbClr val="90847D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6544386" y="3461949"/>
            <a:ext cx="1512887" cy="70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473F3B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140" dirty="0">
              <a:solidFill>
                <a:srgbClr val="473F3B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423111" y="3461949"/>
            <a:ext cx="1512887" cy="70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90847D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140" dirty="0">
              <a:solidFill>
                <a:srgbClr val="90847D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423111" y="1517262"/>
            <a:ext cx="1512887" cy="70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473F3B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1140" dirty="0">
              <a:solidFill>
                <a:srgbClr val="473F3B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Freeform 19"/>
          <p:cNvSpPr>
            <a:spLocks noEditPoints="1"/>
          </p:cNvSpPr>
          <p:nvPr/>
        </p:nvSpPr>
        <p:spPr bwMode="auto">
          <a:xfrm>
            <a:off x="4699710" y="1760149"/>
            <a:ext cx="279400" cy="285750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Group 20"/>
          <p:cNvGrpSpPr/>
          <p:nvPr/>
        </p:nvGrpSpPr>
        <p:grpSpPr bwMode="auto">
          <a:xfrm>
            <a:off x="3686885" y="2706300"/>
            <a:ext cx="352425" cy="358775"/>
            <a:chOff x="0" y="0"/>
            <a:chExt cx="276" cy="281"/>
          </a:xfrm>
        </p:grpSpPr>
        <p:sp>
          <p:nvSpPr>
            <p:cNvPr id="42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4" name="Freeform 23"/>
          <p:cNvSpPr>
            <a:spLocks noEditPoints="1"/>
          </p:cNvSpPr>
          <p:nvPr/>
        </p:nvSpPr>
        <p:spPr bwMode="auto">
          <a:xfrm>
            <a:off x="4679073" y="3704837"/>
            <a:ext cx="311150" cy="330200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oup 24"/>
          <p:cNvGrpSpPr/>
          <p:nvPr/>
        </p:nvGrpSpPr>
        <p:grpSpPr bwMode="auto">
          <a:xfrm>
            <a:off x="5661735" y="2731699"/>
            <a:ext cx="307975" cy="263525"/>
            <a:chOff x="0" y="0"/>
            <a:chExt cx="280" cy="240"/>
          </a:xfrm>
        </p:grpSpPr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Freeform 27"/>
          <p:cNvSpPr>
            <a:spLocks noEditPoints="1"/>
          </p:cNvSpPr>
          <p:nvPr/>
        </p:nvSpPr>
        <p:spPr bwMode="auto">
          <a:xfrm>
            <a:off x="4718760" y="2771387"/>
            <a:ext cx="231775" cy="215900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  <p:bldP spid="39" grpId="0"/>
          <p:bldP spid="40" grpId="0" animBg="1"/>
          <p:bldP spid="40" grpId="1" animBg="1"/>
          <p:bldP spid="44" grpId="0" animBg="1"/>
          <p:bldP spid="44" grpId="1" animBg="1"/>
          <p:bldP spid="48" grpId="0" animBg="1"/>
          <p:bldP spid="4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  <p:bldP spid="39" grpId="0"/>
          <p:bldP spid="40" grpId="0" animBg="1"/>
          <p:bldP spid="40" grpId="1" animBg="1"/>
          <p:bldP spid="44" grpId="0" animBg="1"/>
          <p:bldP spid="44" grpId="1" animBg="1"/>
          <p:bldP spid="48" grpId="0" animBg="1"/>
          <p:bldP spid="48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1694" y="1635971"/>
            <a:ext cx="3162126" cy="2476363"/>
            <a:chOff x="1591445" y="2300385"/>
            <a:chExt cx="4446740" cy="3482386"/>
          </a:xfrm>
        </p:grpSpPr>
        <p:sp>
          <p:nvSpPr>
            <p:cNvPr id="5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MH_Other_6"/>
          <p:cNvSpPr>
            <a:spLocks noChangeArrowheads="1"/>
          </p:cNvSpPr>
          <p:nvPr/>
        </p:nvSpPr>
        <p:spPr bwMode="auto">
          <a:xfrm>
            <a:off x="3358041" y="1366904"/>
            <a:ext cx="501226" cy="501226"/>
          </a:xfrm>
          <a:prstGeom prst="ellipse">
            <a:avLst/>
          </a:prstGeom>
          <a:solidFill>
            <a:srgbClr val="473F3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MH_Other_7"/>
          <p:cNvSpPr>
            <a:spLocks noChangeArrowheads="1"/>
          </p:cNvSpPr>
          <p:nvPr/>
        </p:nvSpPr>
        <p:spPr bwMode="auto">
          <a:xfrm>
            <a:off x="4054519" y="1970518"/>
            <a:ext cx="501225" cy="501225"/>
          </a:xfrm>
          <a:prstGeom prst="ellipse">
            <a:avLst/>
          </a:prstGeom>
          <a:solidFill>
            <a:srgbClr val="473F3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2" name="MH_Other_8"/>
          <p:cNvSpPr>
            <a:spLocks noChangeArrowheads="1"/>
          </p:cNvSpPr>
          <p:nvPr/>
        </p:nvSpPr>
        <p:spPr bwMode="auto">
          <a:xfrm>
            <a:off x="3698541" y="2621754"/>
            <a:ext cx="501226" cy="502416"/>
          </a:xfrm>
          <a:prstGeom prst="ellipse">
            <a:avLst/>
          </a:prstGeom>
          <a:solidFill>
            <a:srgbClr val="473F3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3" name="MH_Other_9"/>
          <p:cNvSpPr>
            <a:spLocks noChangeArrowheads="1"/>
          </p:cNvSpPr>
          <p:nvPr/>
        </p:nvSpPr>
        <p:spPr bwMode="auto">
          <a:xfrm>
            <a:off x="4052138" y="3177746"/>
            <a:ext cx="501225" cy="502416"/>
          </a:xfrm>
          <a:prstGeom prst="ellipse">
            <a:avLst/>
          </a:prstGeom>
          <a:solidFill>
            <a:srgbClr val="473F3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4" name="MH_Other_10"/>
          <p:cNvSpPr>
            <a:spLocks noChangeArrowheads="1"/>
          </p:cNvSpPr>
          <p:nvPr/>
        </p:nvSpPr>
        <p:spPr bwMode="auto">
          <a:xfrm>
            <a:off x="3334230" y="3877795"/>
            <a:ext cx="501226" cy="501225"/>
          </a:xfrm>
          <a:prstGeom prst="ellipse">
            <a:avLst/>
          </a:prstGeom>
          <a:solidFill>
            <a:srgbClr val="473F3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15" name="MH_Title_1"/>
          <p:cNvSpPr>
            <a:spLocks noChangeArrowheads="1"/>
          </p:cNvSpPr>
          <p:nvPr/>
        </p:nvSpPr>
        <p:spPr bwMode="auto">
          <a:xfrm>
            <a:off x="-16259" y="1924899"/>
            <a:ext cx="1401466" cy="2025405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EC6752"/>
          </a:solidFill>
          <a:ln>
            <a:noFill/>
          </a:ln>
        </p:spPr>
        <p:txBody>
          <a:bodyPr lIns="0" tIns="0" rIns="80958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70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70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314916" y="1381909"/>
            <a:ext cx="267708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314917" y="118314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4660356" y="2096995"/>
            <a:ext cx="267708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4660357" y="1898227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4443610" y="2786284"/>
            <a:ext cx="267708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4443610" y="2587516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4667130" y="3422977"/>
            <a:ext cx="267708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4667130" y="322420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1716" y="4190659"/>
            <a:ext cx="2677084" cy="37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1717" y="399189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5"/>
          <p:cNvGrpSpPr/>
          <p:nvPr/>
        </p:nvGrpSpPr>
        <p:grpSpPr bwMode="auto">
          <a:xfrm>
            <a:off x="3359334" y="2297400"/>
            <a:ext cx="2334425" cy="752358"/>
            <a:chOff x="3587288" y="1868032"/>
            <a:chExt cx="3113314" cy="1003181"/>
          </a:xfrm>
        </p:grpSpPr>
        <p:sp>
          <p:nvSpPr>
            <p:cNvPr id="15" name="文本框 38"/>
            <p:cNvSpPr txBox="1">
              <a:spLocks noChangeArrowheads="1"/>
            </p:cNvSpPr>
            <p:nvPr/>
          </p:nvSpPr>
          <p:spPr bwMode="auto">
            <a:xfrm>
              <a:off x="3587288" y="2173561"/>
              <a:ext cx="3113314" cy="69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17" name="直接连接符 16"/>
          <p:cNvCxnSpPr/>
          <p:nvPr/>
        </p:nvCxnSpPr>
        <p:spPr bwMode="auto">
          <a:xfrm flipH="1">
            <a:off x="4087208" y="3157634"/>
            <a:ext cx="878681" cy="0"/>
          </a:xfrm>
          <a:prstGeom prst="line">
            <a:avLst/>
          </a:prstGeom>
          <a:ln w="28575">
            <a:solidFill>
              <a:srgbClr val="BEB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37"/>
          <p:cNvSpPr>
            <a:spLocks noChangeArrowheads="1"/>
          </p:cNvSpPr>
          <p:nvPr/>
        </p:nvSpPr>
        <p:spPr bwMode="auto">
          <a:xfrm>
            <a:off x="2628580" y="3224276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44" y="1002535"/>
            <a:ext cx="1524003" cy="1524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874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1161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grpSp>
        <p:nvGrpSpPr>
          <p:cNvPr id="4" name="Group 10"/>
          <p:cNvGrpSpPr/>
          <p:nvPr/>
        </p:nvGrpSpPr>
        <p:grpSpPr bwMode="auto">
          <a:xfrm>
            <a:off x="3306119" y="1287118"/>
            <a:ext cx="1080419" cy="1796709"/>
            <a:chOff x="0" y="0"/>
            <a:chExt cx="1081794" cy="1800000"/>
          </a:xfrm>
          <a:solidFill>
            <a:srgbClr val="473F3B"/>
          </a:solidFill>
        </p:grpSpPr>
        <p:sp>
          <p:nvSpPr>
            <p:cNvPr id="5" name="矩形 38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矩形 39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矩形 40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14"/>
          <p:cNvGrpSpPr/>
          <p:nvPr/>
        </p:nvGrpSpPr>
        <p:grpSpPr bwMode="auto">
          <a:xfrm flipH="1">
            <a:off x="4923580" y="1287118"/>
            <a:ext cx="1080419" cy="1796709"/>
            <a:chOff x="0" y="0"/>
            <a:chExt cx="1081794" cy="1800000"/>
          </a:xfrm>
          <a:solidFill>
            <a:srgbClr val="473F3B"/>
          </a:solidFill>
        </p:grpSpPr>
        <p:sp>
          <p:nvSpPr>
            <p:cNvPr id="9" name="矩形 43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44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45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8"/>
          <p:cNvGrpSpPr/>
          <p:nvPr/>
        </p:nvGrpSpPr>
        <p:grpSpPr bwMode="auto">
          <a:xfrm>
            <a:off x="888686" y="1540670"/>
            <a:ext cx="2355941" cy="1186814"/>
            <a:chOff x="0" y="0"/>
            <a:chExt cx="2361131" cy="1189411"/>
          </a:xfrm>
        </p:grpSpPr>
        <p:grpSp>
          <p:nvGrpSpPr>
            <p:cNvPr id="13" name="Group 19"/>
            <p:cNvGrpSpPr/>
            <p:nvPr/>
          </p:nvGrpSpPr>
          <p:grpSpPr bwMode="auto">
            <a:xfrm>
              <a:off x="1899403" y="0"/>
              <a:ext cx="360314" cy="360356"/>
              <a:chOff x="-510" y="0"/>
              <a:chExt cx="360314" cy="360356"/>
            </a:xfrm>
          </p:grpSpPr>
          <p:sp>
            <p:nvSpPr>
              <p:cNvPr id="15" name="矩形 56"/>
              <p:cNvSpPr>
                <a:spLocks noChangeArrowheads="1"/>
              </p:cNvSpPr>
              <p:nvPr/>
            </p:nvSpPr>
            <p:spPr bwMode="auto">
              <a:xfrm>
                <a:off x="-510" y="0"/>
                <a:ext cx="360314" cy="360356"/>
              </a:xfrm>
              <a:prstGeom prst="rect">
                <a:avLst/>
              </a:prstGeom>
              <a:solidFill>
                <a:srgbClr val="473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725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文本框 57"/>
              <p:cNvSpPr>
                <a:spLocks noChangeArrowheads="1"/>
              </p:cNvSpPr>
              <p:nvPr/>
            </p:nvSpPr>
            <p:spPr bwMode="auto">
              <a:xfrm>
                <a:off x="44763" y="0"/>
                <a:ext cx="305564" cy="338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59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1</a:t>
                </a:r>
                <a:endParaRPr lang="zh-CN" altLang="en-US" sz="15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59"/>
            <p:cNvSpPr>
              <a:spLocks noChangeArrowheads="1"/>
            </p:cNvSpPr>
            <p:nvPr/>
          </p:nvSpPr>
          <p:spPr bwMode="auto">
            <a:xfrm>
              <a:off x="0" y="375103"/>
              <a:ext cx="2361131" cy="81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kern="3000" spc="2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900" kern="3000" spc="2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23"/>
          <p:cNvGrpSpPr/>
          <p:nvPr/>
        </p:nvGrpSpPr>
        <p:grpSpPr bwMode="auto">
          <a:xfrm flipV="1">
            <a:off x="3312456" y="2675051"/>
            <a:ext cx="1080419" cy="1796709"/>
            <a:chOff x="0" y="0"/>
            <a:chExt cx="1081794" cy="1800000"/>
          </a:xfrm>
          <a:solidFill>
            <a:srgbClr val="473F3B"/>
          </a:solidFill>
        </p:grpSpPr>
        <p:sp>
          <p:nvSpPr>
            <p:cNvPr id="18" name="矩形 61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矩形 62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63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27"/>
          <p:cNvGrpSpPr/>
          <p:nvPr/>
        </p:nvGrpSpPr>
        <p:grpSpPr bwMode="auto">
          <a:xfrm flipH="1" flipV="1">
            <a:off x="4929917" y="2675051"/>
            <a:ext cx="1080419" cy="1796709"/>
            <a:chOff x="0" y="0"/>
            <a:chExt cx="1081794" cy="1800000"/>
          </a:xfrm>
          <a:solidFill>
            <a:srgbClr val="473F3B"/>
          </a:solidFill>
        </p:grpSpPr>
        <p:sp>
          <p:nvSpPr>
            <p:cNvPr id="22" name="矩形 65"/>
            <p:cNvSpPr>
              <a:spLocks noChangeArrowheads="1"/>
            </p:cNvSpPr>
            <p:nvPr/>
          </p:nvSpPr>
          <p:spPr bwMode="auto">
            <a:xfrm rot="2700000">
              <a:off x="-259117" y="891000"/>
              <a:ext cx="180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66"/>
            <p:cNvSpPr>
              <a:spLocks noChangeArrowheads="1"/>
            </p:cNvSpPr>
            <p:nvPr/>
          </p:nvSpPr>
          <p:spPr bwMode="auto">
            <a:xfrm>
              <a:off x="1794" y="25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" name="矩形 67"/>
            <p:cNvSpPr>
              <a:spLocks noChangeArrowheads="1"/>
            </p:cNvSpPr>
            <p:nvPr/>
          </p:nvSpPr>
          <p:spPr bwMode="auto">
            <a:xfrm rot="5400000">
              <a:off x="-531000" y="797240"/>
              <a:ext cx="1080000" cy="18000"/>
            </a:xfrm>
            <a:prstGeom prst="rect">
              <a:avLst/>
            </a:prstGeom>
            <a:grpFill/>
            <a:ln w="9525">
              <a:solidFill>
                <a:srgbClr val="473F3B"/>
              </a:solidFill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Group 31"/>
          <p:cNvGrpSpPr/>
          <p:nvPr/>
        </p:nvGrpSpPr>
        <p:grpSpPr bwMode="auto">
          <a:xfrm>
            <a:off x="3754445" y="1989007"/>
            <a:ext cx="1796475" cy="1796709"/>
            <a:chOff x="0" y="0"/>
            <a:chExt cx="1800000" cy="1800000"/>
          </a:xfrm>
          <a:solidFill>
            <a:srgbClr val="EC6752"/>
          </a:solidFill>
        </p:grpSpPr>
        <p:sp>
          <p:nvSpPr>
            <p:cNvPr id="26" name="椭圆 69"/>
            <p:cNvSpPr>
              <a:spLocks noChangeArrowheads="1"/>
            </p:cNvSpPr>
            <p:nvPr/>
          </p:nvSpPr>
          <p:spPr bwMode="auto">
            <a:xfrm>
              <a:off x="0" y="0"/>
              <a:ext cx="1800000" cy="1800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 sz="1725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" name="文本框 70"/>
            <p:cNvSpPr>
              <a:spLocks noChangeArrowheads="1"/>
            </p:cNvSpPr>
            <p:nvPr/>
          </p:nvSpPr>
          <p:spPr bwMode="auto">
            <a:xfrm>
              <a:off x="388268" y="583811"/>
              <a:ext cx="1023465" cy="7400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文字</a:t>
              </a:r>
            </a:p>
          </p:txBody>
        </p:sp>
      </p:grpSp>
      <p:grpSp>
        <p:nvGrpSpPr>
          <p:cNvPr id="28" name="Group 34"/>
          <p:cNvGrpSpPr/>
          <p:nvPr/>
        </p:nvGrpSpPr>
        <p:grpSpPr bwMode="auto">
          <a:xfrm>
            <a:off x="899401" y="3149204"/>
            <a:ext cx="2355940" cy="1186807"/>
            <a:chOff x="0" y="0"/>
            <a:chExt cx="2361131" cy="1189425"/>
          </a:xfrm>
        </p:grpSpPr>
        <p:grpSp>
          <p:nvGrpSpPr>
            <p:cNvPr id="29" name="Group 35"/>
            <p:cNvGrpSpPr/>
            <p:nvPr/>
          </p:nvGrpSpPr>
          <p:grpSpPr bwMode="auto">
            <a:xfrm>
              <a:off x="1899404" y="0"/>
              <a:ext cx="360315" cy="360363"/>
              <a:chOff x="-509" y="0"/>
              <a:chExt cx="360315" cy="360363"/>
            </a:xfrm>
          </p:grpSpPr>
          <p:sp>
            <p:nvSpPr>
              <p:cNvPr id="31" name="矩形 75"/>
              <p:cNvSpPr>
                <a:spLocks noChangeArrowheads="1"/>
              </p:cNvSpPr>
              <p:nvPr/>
            </p:nvSpPr>
            <p:spPr bwMode="auto">
              <a:xfrm>
                <a:off x="-509" y="0"/>
                <a:ext cx="360315" cy="360363"/>
              </a:xfrm>
              <a:prstGeom prst="rect">
                <a:avLst/>
              </a:prstGeom>
              <a:solidFill>
                <a:srgbClr val="473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725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文本框 76"/>
              <p:cNvSpPr>
                <a:spLocks noChangeArrowheads="1"/>
              </p:cNvSpPr>
              <p:nvPr/>
            </p:nvSpPr>
            <p:spPr bwMode="auto">
              <a:xfrm>
                <a:off x="44762" y="0"/>
                <a:ext cx="305564" cy="338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59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3</a:t>
                </a:r>
                <a:endParaRPr lang="zh-CN" altLang="en-US" sz="15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" name="矩形 74"/>
            <p:cNvSpPr>
              <a:spLocks noChangeArrowheads="1"/>
            </p:cNvSpPr>
            <p:nvPr/>
          </p:nvSpPr>
          <p:spPr bwMode="auto">
            <a:xfrm>
              <a:off x="0" y="375103"/>
              <a:ext cx="2361131" cy="81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kern="3000" spc="2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900" kern="3000" spc="2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39"/>
          <p:cNvGrpSpPr/>
          <p:nvPr/>
        </p:nvGrpSpPr>
        <p:grpSpPr bwMode="auto">
          <a:xfrm>
            <a:off x="6070803" y="1556147"/>
            <a:ext cx="2355940" cy="1187194"/>
            <a:chOff x="0" y="0"/>
            <a:chExt cx="2361131" cy="1188583"/>
          </a:xfrm>
        </p:grpSpPr>
        <p:grpSp>
          <p:nvGrpSpPr>
            <p:cNvPr id="34" name="Group 40"/>
            <p:cNvGrpSpPr/>
            <p:nvPr/>
          </p:nvGrpSpPr>
          <p:grpSpPr bwMode="auto">
            <a:xfrm>
              <a:off x="100220" y="0"/>
              <a:ext cx="359122" cy="359989"/>
              <a:chOff x="532" y="0"/>
              <a:chExt cx="359122" cy="359989"/>
            </a:xfrm>
          </p:grpSpPr>
          <p:sp>
            <p:nvSpPr>
              <p:cNvPr id="36" name="矩形 80"/>
              <p:cNvSpPr>
                <a:spLocks noChangeArrowheads="1"/>
              </p:cNvSpPr>
              <p:nvPr/>
            </p:nvSpPr>
            <p:spPr bwMode="auto">
              <a:xfrm>
                <a:off x="532" y="0"/>
                <a:ext cx="359122" cy="359989"/>
              </a:xfrm>
              <a:prstGeom prst="rect">
                <a:avLst/>
              </a:prstGeom>
              <a:solidFill>
                <a:srgbClr val="473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725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文本框 81"/>
              <p:cNvSpPr>
                <a:spLocks noChangeArrowheads="1"/>
              </p:cNvSpPr>
              <p:nvPr/>
            </p:nvSpPr>
            <p:spPr bwMode="auto">
              <a:xfrm>
                <a:off x="27310" y="0"/>
                <a:ext cx="305564" cy="33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59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2</a:t>
                </a:r>
                <a:endParaRPr lang="zh-CN" altLang="en-US" sz="15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5" name="矩形 79"/>
            <p:cNvSpPr>
              <a:spLocks noChangeArrowheads="1"/>
            </p:cNvSpPr>
            <p:nvPr/>
          </p:nvSpPr>
          <p:spPr bwMode="auto">
            <a:xfrm>
              <a:off x="0" y="375103"/>
              <a:ext cx="2361131" cy="81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kern="3000" spc="2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900" kern="3000" spc="2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44"/>
          <p:cNvGrpSpPr/>
          <p:nvPr/>
        </p:nvGrpSpPr>
        <p:grpSpPr bwMode="auto">
          <a:xfrm>
            <a:off x="6081517" y="3146822"/>
            <a:ext cx="2355941" cy="1187199"/>
            <a:chOff x="0" y="0"/>
            <a:chExt cx="2361131" cy="1188576"/>
          </a:xfrm>
        </p:grpSpPr>
        <p:grpSp>
          <p:nvGrpSpPr>
            <p:cNvPr id="39" name="Group 45"/>
            <p:cNvGrpSpPr/>
            <p:nvPr/>
          </p:nvGrpSpPr>
          <p:grpSpPr bwMode="auto">
            <a:xfrm>
              <a:off x="100220" y="0"/>
              <a:ext cx="359122" cy="359986"/>
              <a:chOff x="532" y="0"/>
              <a:chExt cx="359122" cy="359986"/>
            </a:xfrm>
          </p:grpSpPr>
          <p:sp>
            <p:nvSpPr>
              <p:cNvPr id="41" name="矩形 85"/>
              <p:cNvSpPr>
                <a:spLocks noChangeArrowheads="1"/>
              </p:cNvSpPr>
              <p:nvPr/>
            </p:nvSpPr>
            <p:spPr bwMode="auto">
              <a:xfrm>
                <a:off x="532" y="0"/>
                <a:ext cx="359122" cy="359986"/>
              </a:xfrm>
              <a:prstGeom prst="rect">
                <a:avLst/>
              </a:prstGeom>
              <a:solidFill>
                <a:srgbClr val="473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725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文本框 86"/>
              <p:cNvSpPr>
                <a:spLocks noChangeArrowheads="1"/>
              </p:cNvSpPr>
              <p:nvPr/>
            </p:nvSpPr>
            <p:spPr bwMode="auto">
              <a:xfrm>
                <a:off x="16575" y="10728"/>
                <a:ext cx="305563" cy="338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159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4</a:t>
                </a:r>
                <a:endParaRPr lang="zh-CN" altLang="en-US" sz="15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0" name="矩形 84"/>
            <p:cNvSpPr>
              <a:spLocks noChangeArrowheads="1"/>
            </p:cNvSpPr>
            <p:nvPr/>
          </p:nvSpPr>
          <p:spPr bwMode="auto">
            <a:xfrm>
              <a:off x="0" y="375103"/>
              <a:ext cx="2361131" cy="81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kern="3000" spc="2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文字内容需概括精炼，建议与标题相关并符合整体语言风格，语言描述尽量简洁生动。单击此处添加文本内容，语言描述尽量简洁生动</a:t>
              </a:r>
              <a:endParaRPr lang="zh-CN" altLang="zh-CN" sz="900" kern="3000" spc="2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b0cbeac956c1789f7aa59971c1eeeef78acf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2495</Words>
  <Application>Microsoft Office PowerPoint</Application>
  <PresentationFormat>全屏显示(16:9)</PresentationFormat>
  <Paragraphs>233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黑体</vt:lpstr>
      <vt:lpstr>微软雅黑</vt:lpstr>
      <vt:lpstr>Agency FB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咖啡主题PPT模版</dc:title>
  <dc:creator/>
  <cp:lastModifiedBy>天 下</cp:lastModifiedBy>
  <cp:revision>3</cp:revision>
  <dcterms:created xsi:type="dcterms:W3CDTF">2020-06-30T09:04:39Z</dcterms:created>
  <dcterms:modified xsi:type="dcterms:W3CDTF">2021-01-05T10:14:50Z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