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9" r:id="rId2"/>
    <p:sldId id="3170" r:id="rId3"/>
    <p:sldId id="3171" r:id="rId4"/>
    <p:sldId id="3150" r:id="rId5"/>
    <p:sldId id="3131" r:id="rId6"/>
    <p:sldId id="3138" r:id="rId7"/>
    <p:sldId id="3142" r:id="rId8"/>
    <p:sldId id="3172" r:id="rId9"/>
    <p:sldId id="3141" r:id="rId10"/>
    <p:sldId id="3135" r:id="rId11"/>
    <p:sldId id="3149" r:id="rId12"/>
    <p:sldId id="3140" r:id="rId13"/>
    <p:sldId id="3173" r:id="rId14"/>
    <p:sldId id="3137" r:id="rId15"/>
    <p:sldId id="3143" r:id="rId16"/>
    <p:sldId id="3136" r:id="rId17"/>
    <p:sldId id="3129" r:id="rId18"/>
    <p:sldId id="3174" r:id="rId19"/>
    <p:sldId id="3148" r:id="rId20"/>
    <p:sldId id="3133" r:id="rId21"/>
    <p:sldId id="3134" r:id="rId22"/>
    <p:sldId id="3175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86A"/>
    <a:srgbClr val="B10A28"/>
    <a:srgbClr val="CB10D7"/>
    <a:srgbClr val="259FE5"/>
    <a:srgbClr val="72B027"/>
    <a:srgbClr val="FEA702"/>
    <a:srgbClr val="A6A6A6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5" autoAdjust="0"/>
    <p:restoredTop sz="92986" autoAdjust="0"/>
  </p:normalViewPr>
  <p:slideViewPr>
    <p:cSldViewPr>
      <p:cViewPr varScale="1">
        <p:scale>
          <a:sx n="63" d="100"/>
          <a:sy n="63" d="100"/>
        </p:scale>
        <p:origin x="72" y="30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4.jpeg"/><Relationship Id="rId2" Type="http://schemas.openxmlformats.org/officeDocument/2006/relationships/tags" Target="../tags/tag3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96900" y="2386911"/>
            <a:ext cx="4811903" cy="6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spc="316" dirty="0"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SMALL DESSERT FOOD</a:t>
            </a:r>
            <a:endParaRPr lang="zh-CN" altLang="en-US" sz="2800" spc="316" dirty="0"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96900" y="1096045"/>
            <a:ext cx="828074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8000" b="1" kern="2000" spc="633" dirty="0">
                <a:solidFill>
                  <a:schemeClr val="accen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  <a:sym typeface="Arial" panose="020B0604020202020204" pitchFamily="34" charset="0"/>
              </a:rPr>
              <a:t>咖啡餐饮小甜点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596900" y="2896245"/>
            <a:ext cx="2952155" cy="47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dirty="0">
                <a:solidFill>
                  <a:schemeClr val="accent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ea"/>
                <a:sym typeface="Arial" panose="020B0604020202020204" pitchFamily="34" charset="0"/>
              </a:rPr>
              <a:t>美味就现在</a:t>
            </a:r>
            <a:endParaRPr lang="en-US" altLang="zh-CN" sz="2110" dirty="0">
              <a:solidFill>
                <a:schemeClr val="accent1"/>
              </a:solidFill>
              <a:latin typeface="华文彩云" panose="02010800040101010101" pitchFamily="2" charset="-122"/>
              <a:ea typeface="华文彩云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71702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2" grpId="0" animBg="1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20%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0" dirty="0">
                <a:latin typeface="HelveticaNeueLT Pro 35 Th" pitchFamily="34" charset="0"/>
              </a:rPr>
              <a:t>35%</a:t>
            </a:r>
            <a:endParaRPr lang="zh-CN" altLang="en-US" sz="2530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>
                <a:latin typeface="HelveticaNeueLT Pro 35 Th" pitchFamily="34" charset="0"/>
              </a:rPr>
              <a:t>10%</a:t>
            </a:r>
            <a:endParaRPr lang="zh-CN" altLang="en-US" sz="211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点击添加相关标题文字，点击添加相关标题文字，点击添加相关标题文字，点击添加相关标题文字，点击添加相关标题文字。亮亮图文旗舰店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https://liangliangtuwen.tmall.com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96727" y="-18387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3868819" y="1168053"/>
            <a:ext cx="8352209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861423" y="2428660"/>
            <a:ext cx="5040560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0679" y="2250367"/>
            <a:ext cx="1708294" cy="1708293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TEXT</a:t>
                </a:r>
                <a:endParaRPr lang="en-GB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492359" y="2272332"/>
              <a:ext cx="1309086" cy="91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69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54</a:t>
              </a:r>
              <a:r>
                <a:rPr lang="en-US" sz="337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en-GB" sz="569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0214" y="2247893"/>
            <a:ext cx="1708294" cy="1708293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TEXT</a:t>
                </a:r>
                <a:endParaRPr lang="en-GB" dirty="0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128094" y="2269986"/>
              <a:ext cx="1309086" cy="91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695" dirty="0">
                  <a:solidFill>
                    <a:schemeClr val="accent2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68</a:t>
              </a:r>
              <a:r>
                <a:rPr lang="en-US" sz="3375" dirty="0">
                  <a:solidFill>
                    <a:schemeClr val="accent2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en-GB" sz="5695" dirty="0">
                <a:solidFill>
                  <a:schemeClr val="accent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64995" y="2256507"/>
            <a:ext cx="1708294" cy="1708293"/>
            <a:chOff x="6603910" y="2139530"/>
            <a:chExt cx="1619916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603910" y="2139530"/>
              <a:ext cx="1619916" cy="1619915"/>
              <a:chOff x="2488916" y="3076243"/>
              <a:chExt cx="1619916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TEXT</a:t>
                </a:r>
                <a:endParaRPr lang="en-GB" dirty="0">
                  <a:solidFill>
                    <a:schemeClr val="accent3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759324" y="2278154"/>
              <a:ext cx="1309086" cy="91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69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72</a:t>
              </a:r>
              <a:r>
                <a:rPr lang="en-US" sz="337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en-GB" sz="569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777" y="2247892"/>
            <a:ext cx="1708294" cy="1708293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Franklin Gothic Medium" panose="020B06030201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THE TEXT</a:t>
                </a:r>
                <a:endParaRPr lang="en-GB" dirty="0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390553" y="2269985"/>
              <a:ext cx="1309086" cy="918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695" dirty="0">
                  <a:solidFill>
                    <a:schemeClr val="accent4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90</a:t>
              </a:r>
              <a:r>
                <a:rPr lang="en-US" sz="3375" dirty="0">
                  <a:solidFill>
                    <a:schemeClr val="accent4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en-GB" sz="5695" dirty="0">
                <a:solidFill>
                  <a:schemeClr val="accent4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TextBox 41"/>
          <p:cNvSpPr txBox="1"/>
          <p:nvPr/>
        </p:nvSpPr>
        <p:spPr>
          <a:xfrm>
            <a:off x="1172791" y="50346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70"/>
          <p:cNvSpPr txBox="1"/>
          <p:nvPr/>
        </p:nvSpPr>
        <p:spPr>
          <a:xfrm>
            <a:off x="1172792" y="469644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3915991" y="50346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170"/>
          <p:cNvSpPr txBox="1"/>
          <p:nvPr/>
        </p:nvSpPr>
        <p:spPr>
          <a:xfrm>
            <a:off x="3915992" y="469644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41"/>
          <p:cNvSpPr txBox="1"/>
          <p:nvPr/>
        </p:nvSpPr>
        <p:spPr>
          <a:xfrm>
            <a:off x="6630616" y="50346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70"/>
          <p:cNvSpPr txBox="1"/>
          <p:nvPr/>
        </p:nvSpPr>
        <p:spPr>
          <a:xfrm>
            <a:off x="6630617" y="469644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416678" y="50346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9416679" y="469644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5" y="2397128"/>
            <a:ext cx="12857163" cy="23039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302" y="4046"/>
            <a:ext cx="4707627" cy="7239631"/>
            <a:chOff x="1180653" y="3598"/>
            <a:chExt cx="4708208" cy="7240525"/>
          </a:xfrm>
        </p:grpSpPr>
        <p:sp>
          <p:nvSpPr>
            <p:cNvPr id="11" name="椭圆 10"/>
            <p:cNvSpPr/>
            <p:nvPr/>
          </p:nvSpPr>
          <p:spPr>
            <a:xfrm>
              <a:off x="1491196" y="1622620"/>
              <a:ext cx="3817980" cy="381748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solidFill>
                <a:schemeClr val="accent1"/>
              </a:solidFill>
            </a:ln>
            <a:effectLst>
              <a:outerShdw blurRad="368300" dist="5842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208" rIns="0" bIns="48208" rtlCol="0" anchor="ctr"/>
            <a:lstStyle/>
            <a:p>
              <a:pPr lvl="0" algn="ctr"/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Part</a:t>
              </a:r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Helvetica Neue Condensed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6750" dirty="0">
                <a:ln w="1270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1180653" y="3598"/>
              <a:ext cx="3182897" cy="1905136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2454815" y="5178272"/>
              <a:ext cx="3434046" cy="2065851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9376" y="2397128"/>
            <a:ext cx="0" cy="2303972"/>
          </a:xfrm>
          <a:prstGeom prst="line">
            <a:avLst/>
          </a:prstGeom>
          <a:ln w="12700">
            <a:solidFill>
              <a:srgbClr val="CB10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005369" y="3003360"/>
            <a:ext cx="2261879" cy="830894"/>
            <a:chOff x="9650516" y="1495302"/>
            <a:chExt cx="2262158" cy="830997"/>
          </a:xfrm>
        </p:grpSpPr>
        <p:sp>
          <p:nvSpPr>
            <p:cNvPr id="29" name="矩形 28"/>
            <p:cNvSpPr/>
            <p:nvPr/>
          </p:nvSpPr>
          <p:spPr>
            <a:xfrm>
              <a:off x="9650516" y="1495302"/>
              <a:ext cx="226215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相关标题文字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967109" y="1956967"/>
              <a:ext cx="162897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THE HEADLINE</a:t>
              </a:r>
              <a:endParaRPr lang="zh-CN" altLang="en-US" b="1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0388521">
            <a:off x="3985268" y="2112547"/>
            <a:ext cx="2847437" cy="2847437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0388521">
            <a:off x="6141815" y="3305674"/>
            <a:ext cx="2716881" cy="2716881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0388521">
            <a:off x="6232836" y="1103004"/>
            <a:ext cx="2716881" cy="2716881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0388521">
            <a:off x="3994590" y="3829152"/>
            <a:ext cx="2515613" cy="2515613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20388521">
            <a:off x="5088626" y="2863318"/>
            <a:ext cx="2429970" cy="242997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outerShdw blurRad="76200" sx="106000" sy="106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72" tIns="64286" rIns="128572" bIns="6428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530">
              <a:solidFill>
                <a:prstClr val="white"/>
              </a:solidFill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1017058" y="2758625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46152" y="2332029"/>
            <a:ext cx="5633551" cy="3942783"/>
            <a:chOff x="3645357" y="2332028"/>
            <a:chExt cx="5633551" cy="3942783"/>
          </a:xfrm>
        </p:grpSpPr>
        <p:sp>
          <p:nvSpPr>
            <p:cNvPr id="9" name="TextBox 8"/>
            <p:cNvSpPr txBox="1"/>
            <p:nvPr/>
          </p:nvSpPr>
          <p:spPr>
            <a:xfrm rot="20304192">
              <a:off x="7533359" y="3101100"/>
              <a:ext cx="1745549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429128">
              <a:off x="3645357" y="2332028"/>
              <a:ext cx="2392131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487529">
              <a:off x="7044648" y="5361214"/>
              <a:ext cx="1891006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441200">
              <a:off x="4419588" y="5923946"/>
              <a:ext cx="1885400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427633">
              <a:off x="5285555" y="4160656"/>
              <a:ext cx="2995893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ADD RELATED</a:t>
              </a:r>
            </a:p>
            <a:p>
              <a:r>
                <a:rPr lang="en-US" altLang="zh-CN" sz="32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TITLE WORDS</a:t>
              </a:r>
              <a:endPara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41"/>
          <p:cNvSpPr txBox="1"/>
          <p:nvPr/>
        </p:nvSpPr>
        <p:spPr>
          <a:xfrm>
            <a:off x="1491817" y="5371688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900500" y="338907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41"/>
          <p:cNvSpPr txBox="1"/>
          <p:nvPr/>
        </p:nvSpPr>
        <p:spPr>
          <a:xfrm>
            <a:off x="8451260" y="57270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6" grpId="0" animBg="1"/>
      <p:bldP spid="2" grpId="0" animBg="1"/>
      <p:bldP spid="15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67188" y="2021434"/>
            <a:ext cx="2873914" cy="2190498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4" name="任意多边形 73"/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6763"/>
                <a:gd name="connsiteY0-176" fmla="*/ 1574572 h 1589231"/>
                <a:gd name="connsiteX1-177" fmla="*/ 947203 w 2026763"/>
                <a:gd name="connsiteY1-178" fmla="*/ 0 h 1589231"/>
                <a:gd name="connsiteX2-179" fmla="*/ 1931311 w 2026763"/>
                <a:gd name="connsiteY2-180" fmla="*/ 24603 h 1589231"/>
                <a:gd name="connsiteX3-181" fmla="*/ 2026763 w 2026763"/>
                <a:gd name="connsiteY3-182" fmla="*/ 118448 h 1589231"/>
                <a:gd name="connsiteX4-183" fmla="*/ 1029212 w 2026763"/>
                <a:gd name="connsiteY4-184" fmla="*/ 1589231 h 1589231"/>
                <a:gd name="connsiteX5-185" fmla="*/ 0 w 2026763"/>
                <a:gd name="connsiteY5-186" fmla="*/ 1574572 h 1589231"/>
                <a:gd name="connsiteX0-187" fmla="*/ 0 w 2026763"/>
                <a:gd name="connsiteY0-188" fmla="*/ 1574572 h 1601616"/>
                <a:gd name="connsiteX1-189" fmla="*/ 947203 w 2026763"/>
                <a:gd name="connsiteY1-190" fmla="*/ 0 h 1601616"/>
                <a:gd name="connsiteX2-191" fmla="*/ 1931311 w 2026763"/>
                <a:gd name="connsiteY2-192" fmla="*/ 24603 h 1601616"/>
                <a:gd name="connsiteX3-193" fmla="*/ 2026763 w 2026763"/>
                <a:gd name="connsiteY3-194" fmla="*/ 118448 h 1601616"/>
                <a:gd name="connsiteX4-195" fmla="*/ 1029212 w 2026763"/>
                <a:gd name="connsiteY4-196" fmla="*/ 1589231 h 1601616"/>
                <a:gd name="connsiteX5-197" fmla="*/ 0 w 2026763"/>
                <a:gd name="connsiteY5-198" fmla="*/ 1574572 h 1601616"/>
                <a:gd name="connsiteX0-199" fmla="*/ 0 w 2026763"/>
                <a:gd name="connsiteY0-200" fmla="*/ 1574572 h 1593194"/>
                <a:gd name="connsiteX1-201" fmla="*/ 947203 w 2026763"/>
                <a:gd name="connsiteY1-202" fmla="*/ 0 h 1593194"/>
                <a:gd name="connsiteX2-203" fmla="*/ 1931311 w 2026763"/>
                <a:gd name="connsiteY2-204" fmla="*/ 24603 h 1593194"/>
                <a:gd name="connsiteX3-205" fmla="*/ 2026763 w 2026763"/>
                <a:gd name="connsiteY3-206" fmla="*/ 118448 h 1593194"/>
                <a:gd name="connsiteX4-207" fmla="*/ 1029212 w 2026763"/>
                <a:gd name="connsiteY4-208" fmla="*/ 1589231 h 1593194"/>
                <a:gd name="connsiteX5-209" fmla="*/ 0 w 2026763"/>
                <a:gd name="connsiteY5-210" fmla="*/ 1574572 h 1593194"/>
                <a:gd name="connsiteX0-211" fmla="*/ 0 w 2023046"/>
                <a:gd name="connsiteY0-212" fmla="*/ 1563421 h 1589231"/>
                <a:gd name="connsiteX1-213" fmla="*/ 943486 w 2023046"/>
                <a:gd name="connsiteY1-214" fmla="*/ 0 h 1589231"/>
                <a:gd name="connsiteX2-215" fmla="*/ 1927594 w 2023046"/>
                <a:gd name="connsiteY2-216" fmla="*/ 24603 h 1589231"/>
                <a:gd name="connsiteX3-217" fmla="*/ 2023046 w 2023046"/>
                <a:gd name="connsiteY3-218" fmla="*/ 118448 h 1589231"/>
                <a:gd name="connsiteX4-219" fmla="*/ 1025495 w 2023046"/>
                <a:gd name="connsiteY4-220" fmla="*/ 1589231 h 1589231"/>
                <a:gd name="connsiteX5-221" fmla="*/ 0 w 2023046"/>
                <a:gd name="connsiteY5-222" fmla="*/ 1563421 h 1589231"/>
                <a:gd name="connsiteX0-223" fmla="*/ 0 w 2023046"/>
                <a:gd name="connsiteY0-224" fmla="*/ 1563421 h 1574847"/>
                <a:gd name="connsiteX1-225" fmla="*/ 943486 w 2023046"/>
                <a:gd name="connsiteY1-226" fmla="*/ 0 h 1574847"/>
                <a:gd name="connsiteX2-227" fmla="*/ 1927594 w 2023046"/>
                <a:gd name="connsiteY2-228" fmla="*/ 24603 h 1574847"/>
                <a:gd name="connsiteX3-229" fmla="*/ 2023046 w 2023046"/>
                <a:gd name="connsiteY3-230" fmla="*/ 118448 h 1574847"/>
                <a:gd name="connsiteX4-231" fmla="*/ 1029212 w 2023046"/>
                <a:gd name="connsiteY4-232" fmla="*/ 1548343 h 1574847"/>
                <a:gd name="connsiteX5-233" fmla="*/ 0 w 2023046"/>
                <a:gd name="connsiteY5-234" fmla="*/ 1563421 h 1574847"/>
                <a:gd name="connsiteX0-235" fmla="*/ 0 w 2023046"/>
                <a:gd name="connsiteY0-236" fmla="*/ 1563421 h 1563421"/>
                <a:gd name="connsiteX1-237" fmla="*/ 943486 w 2023046"/>
                <a:gd name="connsiteY1-238" fmla="*/ 0 h 1563421"/>
                <a:gd name="connsiteX2-239" fmla="*/ 1927594 w 2023046"/>
                <a:gd name="connsiteY2-240" fmla="*/ 24603 h 1563421"/>
                <a:gd name="connsiteX3-241" fmla="*/ 2023046 w 2023046"/>
                <a:gd name="connsiteY3-242" fmla="*/ 118448 h 1563421"/>
                <a:gd name="connsiteX4-243" fmla="*/ 1029212 w 2023046"/>
                <a:gd name="connsiteY4-244" fmla="*/ 1548343 h 1563421"/>
                <a:gd name="connsiteX5-245" fmla="*/ 0 w 2023046"/>
                <a:gd name="connsiteY5-246" fmla="*/ 1563421 h 1563421"/>
                <a:gd name="connsiteX0-247" fmla="*/ 0 w 2023046"/>
                <a:gd name="connsiteY0-248" fmla="*/ 1563421 h 1568845"/>
                <a:gd name="connsiteX1-249" fmla="*/ 943486 w 2023046"/>
                <a:gd name="connsiteY1-250" fmla="*/ 0 h 1568845"/>
                <a:gd name="connsiteX2-251" fmla="*/ 1927594 w 2023046"/>
                <a:gd name="connsiteY2-252" fmla="*/ 24603 h 1568845"/>
                <a:gd name="connsiteX3-253" fmla="*/ 2023046 w 2023046"/>
                <a:gd name="connsiteY3-254" fmla="*/ 118448 h 1568845"/>
                <a:gd name="connsiteX4-255" fmla="*/ 1012811 w 2023046"/>
                <a:gd name="connsiteY4-256" fmla="*/ 1568845 h 1568845"/>
                <a:gd name="connsiteX5-257" fmla="*/ 0 w 2023046"/>
                <a:gd name="connsiteY5-258" fmla="*/ 1563421 h 1568845"/>
                <a:gd name="connsiteX0-259" fmla="*/ 0 w 2023046"/>
                <a:gd name="connsiteY0-260" fmla="*/ 1575722 h 1575722"/>
                <a:gd name="connsiteX1-261" fmla="*/ 943486 w 2023046"/>
                <a:gd name="connsiteY1-262" fmla="*/ 0 h 1575722"/>
                <a:gd name="connsiteX2-263" fmla="*/ 1927594 w 2023046"/>
                <a:gd name="connsiteY2-264" fmla="*/ 24603 h 1575722"/>
                <a:gd name="connsiteX3-265" fmla="*/ 2023046 w 2023046"/>
                <a:gd name="connsiteY3-266" fmla="*/ 118448 h 1575722"/>
                <a:gd name="connsiteX4-267" fmla="*/ 1012811 w 2023046"/>
                <a:gd name="connsiteY4-268" fmla="*/ 1568845 h 1575722"/>
                <a:gd name="connsiteX5-269" fmla="*/ 0 w 2023046"/>
                <a:gd name="connsiteY5-270" fmla="*/ 1575722 h 1575722"/>
                <a:gd name="connsiteX0-271" fmla="*/ 0 w 2023046"/>
                <a:gd name="connsiteY0-272" fmla="*/ 1557880 h 1557880"/>
                <a:gd name="connsiteX1-273" fmla="*/ 947947 w 2023046"/>
                <a:gd name="connsiteY1-274" fmla="*/ 0 h 1557880"/>
                <a:gd name="connsiteX2-275" fmla="*/ 1927594 w 2023046"/>
                <a:gd name="connsiteY2-276" fmla="*/ 6761 h 1557880"/>
                <a:gd name="connsiteX3-277" fmla="*/ 2023046 w 2023046"/>
                <a:gd name="connsiteY3-278" fmla="*/ 100606 h 1557880"/>
                <a:gd name="connsiteX4-279" fmla="*/ 1012811 w 2023046"/>
                <a:gd name="connsiteY4-280" fmla="*/ 1551003 h 1557880"/>
                <a:gd name="connsiteX5-281" fmla="*/ 0 w 2023046"/>
                <a:gd name="connsiteY5-282" fmla="*/ 1557880 h 15578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37275" y="2021434"/>
            <a:ext cx="2864179" cy="2179697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52" name="任意多边形 51"/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16965"/>
                <a:gd name="connsiteY0-176" fmla="*/ 1568040 h 1568040"/>
                <a:gd name="connsiteX1-177" fmla="*/ 937405 w 2016965"/>
                <a:gd name="connsiteY1-178" fmla="*/ 0 h 1568040"/>
                <a:gd name="connsiteX2-179" fmla="*/ 1921513 w 2016965"/>
                <a:gd name="connsiteY2-180" fmla="*/ 24603 h 1568040"/>
                <a:gd name="connsiteX3-181" fmla="*/ 2016965 w 2016965"/>
                <a:gd name="connsiteY3-182" fmla="*/ 118448 h 1568040"/>
                <a:gd name="connsiteX4-183" fmla="*/ 1019414 w 2016965"/>
                <a:gd name="connsiteY4-184" fmla="*/ 1566371 h 1568040"/>
                <a:gd name="connsiteX5-185" fmla="*/ 0 w 2016965"/>
                <a:gd name="connsiteY5-186" fmla="*/ 1568040 h 1568040"/>
                <a:gd name="connsiteX0-187" fmla="*/ 0 w 2016965"/>
                <a:gd name="connsiteY0-188" fmla="*/ 1550198 h 1550198"/>
                <a:gd name="connsiteX1-189" fmla="*/ 932945 w 2016965"/>
                <a:gd name="connsiteY1-190" fmla="*/ 0 h 1550198"/>
                <a:gd name="connsiteX2-191" fmla="*/ 1921513 w 2016965"/>
                <a:gd name="connsiteY2-192" fmla="*/ 6761 h 1550198"/>
                <a:gd name="connsiteX3-193" fmla="*/ 2016965 w 2016965"/>
                <a:gd name="connsiteY3-194" fmla="*/ 100606 h 1550198"/>
                <a:gd name="connsiteX4-195" fmla="*/ 1019414 w 2016965"/>
                <a:gd name="connsiteY4-196" fmla="*/ 1548529 h 1550198"/>
                <a:gd name="connsiteX5-197" fmla="*/ 0 w 2016965"/>
                <a:gd name="connsiteY5-198" fmla="*/ 1550198 h 1550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67188" y="4161164"/>
            <a:ext cx="2874548" cy="2149585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8" name="任意多边形 77"/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1994106"/>
                <a:gd name="connsiteY0-176" fmla="*/ 1564775 h 1566371"/>
                <a:gd name="connsiteX1-177" fmla="*/ 914546 w 1994106"/>
                <a:gd name="connsiteY1-178" fmla="*/ 0 h 1566371"/>
                <a:gd name="connsiteX2-179" fmla="*/ 1898654 w 1994106"/>
                <a:gd name="connsiteY2-180" fmla="*/ 24603 h 1566371"/>
                <a:gd name="connsiteX3-181" fmla="*/ 1994106 w 1994106"/>
                <a:gd name="connsiteY3-182" fmla="*/ 118448 h 1566371"/>
                <a:gd name="connsiteX4-183" fmla="*/ 996555 w 1994106"/>
                <a:gd name="connsiteY4-184" fmla="*/ 1566371 h 1566371"/>
                <a:gd name="connsiteX5-185" fmla="*/ 0 w 1994106"/>
                <a:gd name="connsiteY5-186" fmla="*/ 1564775 h 1566371"/>
                <a:gd name="connsiteX0-187" fmla="*/ 0 w 2010434"/>
                <a:gd name="connsiteY0-188" fmla="*/ 1564775 h 1566371"/>
                <a:gd name="connsiteX1-189" fmla="*/ 930874 w 2010434"/>
                <a:gd name="connsiteY1-190" fmla="*/ 0 h 1566371"/>
                <a:gd name="connsiteX2-191" fmla="*/ 1914982 w 2010434"/>
                <a:gd name="connsiteY2-192" fmla="*/ 24603 h 1566371"/>
                <a:gd name="connsiteX3-193" fmla="*/ 2010434 w 2010434"/>
                <a:gd name="connsiteY3-194" fmla="*/ 118448 h 1566371"/>
                <a:gd name="connsiteX4-195" fmla="*/ 1012883 w 2010434"/>
                <a:gd name="connsiteY4-196" fmla="*/ 1566371 h 1566371"/>
                <a:gd name="connsiteX5-197" fmla="*/ 0 w 2010434"/>
                <a:gd name="connsiteY5-198" fmla="*/ 1564775 h 1566371"/>
                <a:gd name="connsiteX0-199" fmla="*/ 0 w 2023497"/>
                <a:gd name="connsiteY0-200" fmla="*/ 1519055 h 1566371"/>
                <a:gd name="connsiteX1-201" fmla="*/ 943937 w 2023497"/>
                <a:gd name="connsiteY1-202" fmla="*/ 0 h 1566371"/>
                <a:gd name="connsiteX2-203" fmla="*/ 1928045 w 2023497"/>
                <a:gd name="connsiteY2-204" fmla="*/ 24603 h 1566371"/>
                <a:gd name="connsiteX3-205" fmla="*/ 2023497 w 2023497"/>
                <a:gd name="connsiteY3-206" fmla="*/ 118448 h 1566371"/>
                <a:gd name="connsiteX4-207" fmla="*/ 1025946 w 2023497"/>
                <a:gd name="connsiteY4-208" fmla="*/ 1566371 h 1566371"/>
                <a:gd name="connsiteX5-209" fmla="*/ 0 w 2023497"/>
                <a:gd name="connsiteY5-210" fmla="*/ 1519055 h 1566371"/>
                <a:gd name="connsiteX0-211" fmla="*/ 0 w 2023497"/>
                <a:gd name="connsiteY0-212" fmla="*/ 1519055 h 1519055"/>
                <a:gd name="connsiteX1-213" fmla="*/ 943937 w 2023497"/>
                <a:gd name="connsiteY1-214" fmla="*/ 0 h 1519055"/>
                <a:gd name="connsiteX2-215" fmla="*/ 1928045 w 2023497"/>
                <a:gd name="connsiteY2-216" fmla="*/ 24603 h 1519055"/>
                <a:gd name="connsiteX3-217" fmla="*/ 2023497 w 2023497"/>
                <a:gd name="connsiteY3-218" fmla="*/ 118448 h 1519055"/>
                <a:gd name="connsiteX4-219" fmla="*/ 1019415 w 2023497"/>
                <a:gd name="connsiteY4-220" fmla="*/ 1491259 h 1519055"/>
                <a:gd name="connsiteX5-221" fmla="*/ 0 w 2023497"/>
                <a:gd name="connsiteY5-222" fmla="*/ 1519055 h 1519055"/>
                <a:gd name="connsiteX0-223" fmla="*/ 0 w 2023497"/>
                <a:gd name="connsiteY0-224" fmla="*/ 1519055 h 1519055"/>
                <a:gd name="connsiteX1-225" fmla="*/ 943937 w 2023497"/>
                <a:gd name="connsiteY1-226" fmla="*/ 0 h 1519055"/>
                <a:gd name="connsiteX2-227" fmla="*/ 1928045 w 2023497"/>
                <a:gd name="connsiteY2-228" fmla="*/ 24603 h 1519055"/>
                <a:gd name="connsiteX3-229" fmla="*/ 2023497 w 2023497"/>
                <a:gd name="connsiteY3-230" fmla="*/ 118448 h 1519055"/>
                <a:gd name="connsiteX4-231" fmla="*/ 1019415 w 2023497"/>
                <a:gd name="connsiteY4-232" fmla="*/ 1504322 h 1519055"/>
                <a:gd name="connsiteX5-233" fmla="*/ 0 w 2023497"/>
                <a:gd name="connsiteY5-234" fmla="*/ 1519055 h 1519055"/>
                <a:gd name="connsiteX0-235" fmla="*/ 0 w 2023497"/>
                <a:gd name="connsiteY0-236" fmla="*/ 1519055 h 1519055"/>
                <a:gd name="connsiteX1-237" fmla="*/ 943937 w 2023497"/>
                <a:gd name="connsiteY1-238" fmla="*/ 0 h 1519055"/>
                <a:gd name="connsiteX2-239" fmla="*/ 1928045 w 2023497"/>
                <a:gd name="connsiteY2-240" fmla="*/ 24603 h 1519055"/>
                <a:gd name="connsiteX3-241" fmla="*/ 2023497 w 2023497"/>
                <a:gd name="connsiteY3-242" fmla="*/ 118448 h 1519055"/>
                <a:gd name="connsiteX4-243" fmla="*/ 1029212 w 2023497"/>
                <a:gd name="connsiteY4-244" fmla="*/ 1507588 h 1519055"/>
                <a:gd name="connsiteX5-245" fmla="*/ 0 w 2023497"/>
                <a:gd name="connsiteY5-246" fmla="*/ 1519055 h 1519055"/>
                <a:gd name="connsiteX0-247" fmla="*/ 0 w 2023497"/>
                <a:gd name="connsiteY0-248" fmla="*/ 1519055 h 1548476"/>
                <a:gd name="connsiteX1-249" fmla="*/ 943937 w 2023497"/>
                <a:gd name="connsiteY1-250" fmla="*/ 0 h 1548476"/>
                <a:gd name="connsiteX2-251" fmla="*/ 1928045 w 2023497"/>
                <a:gd name="connsiteY2-252" fmla="*/ 24603 h 1548476"/>
                <a:gd name="connsiteX3-253" fmla="*/ 2023497 w 2023497"/>
                <a:gd name="connsiteY3-254" fmla="*/ 118448 h 1548476"/>
                <a:gd name="connsiteX4-255" fmla="*/ 1025495 w 2023497"/>
                <a:gd name="connsiteY4-256" fmla="*/ 1548476 h 1548476"/>
                <a:gd name="connsiteX5-257" fmla="*/ 0 w 2023497"/>
                <a:gd name="connsiteY5-258" fmla="*/ 1519055 h 1548476"/>
                <a:gd name="connsiteX0-259" fmla="*/ 0 w 2023497"/>
                <a:gd name="connsiteY0-260" fmla="*/ 1537640 h 1548476"/>
                <a:gd name="connsiteX1-261" fmla="*/ 943937 w 2023497"/>
                <a:gd name="connsiteY1-262" fmla="*/ 0 h 1548476"/>
                <a:gd name="connsiteX2-263" fmla="*/ 1928045 w 2023497"/>
                <a:gd name="connsiteY2-264" fmla="*/ 24603 h 1548476"/>
                <a:gd name="connsiteX3-265" fmla="*/ 2023497 w 2023497"/>
                <a:gd name="connsiteY3-266" fmla="*/ 118448 h 1548476"/>
                <a:gd name="connsiteX4-267" fmla="*/ 1025495 w 2023497"/>
                <a:gd name="connsiteY4-268" fmla="*/ 1548476 h 1548476"/>
                <a:gd name="connsiteX5-269" fmla="*/ 0 w 2023497"/>
                <a:gd name="connsiteY5-270" fmla="*/ 1537640 h 1548476"/>
                <a:gd name="connsiteX0-271" fmla="*/ 0 w 2023497"/>
                <a:gd name="connsiteY0-272" fmla="*/ 1545841 h 1548476"/>
                <a:gd name="connsiteX1-273" fmla="*/ 943937 w 2023497"/>
                <a:gd name="connsiteY1-274" fmla="*/ 0 h 1548476"/>
                <a:gd name="connsiteX2-275" fmla="*/ 1928045 w 2023497"/>
                <a:gd name="connsiteY2-276" fmla="*/ 24603 h 1548476"/>
                <a:gd name="connsiteX3-277" fmla="*/ 2023497 w 2023497"/>
                <a:gd name="connsiteY3-278" fmla="*/ 118448 h 1548476"/>
                <a:gd name="connsiteX4-279" fmla="*/ 1025495 w 2023497"/>
                <a:gd name="connsiteY4-280" fmla="*/ 1548476 h 1548476"/>
                <a:gd name="connsiteX5-281" fmla="*/ 0 w 2023497"/>
                <a:gd name="connsiteY5-282" fmla="*/ 1545841 h 1548476"/>
                <a:gd name="connsiteX0-283" fmla="*/ 0 w 2023497"/>
                <a:gd name="connsiteY0-284" fmla="*/ 1545841 h 1560778"/>
                <a:gd name="connsiteX1-285" fmla="*/ 943937 w 2023497"/>
                <a:gd name="connsiteY1-286" fmla="*/ 0 h 1560778"/>
                <a:gd name="connsiteX2-287" fmla="*/ 1928045 w 2023497"/>
                <a:gd name="connsiteY2-288" fmla="*/ 24603 h 1560778"/>
                <a:gd name="connsiteX3-289" fmla="*/ 2023497 w 2023497"/>
                <a:gd name="connsiteY3-290" fmla="*/ 118448 h 1560778"/>
                <a:gd name="connsiteX4-291" fmla="*/ 1013194 w 2023497"/>
                <a:gd name="connsiteY4-292" fmla="*/ 1560778 h 1560778"/>
                <a:gd name="connsiteX5-293" fmla="*/ 0 w 2023497"/>
                <a:gd name="connsiteY5-294" fmla="*/ 1545841 h 1560778"/>
                <a:gd name="connsiteX0-295" fmla="*/ 0 w 2023497"/>
                <a:gd name="connsiteY0-296" fmla="*/ 1545841 h 1545841"/>
                <a:gd name="connsiteX1-297" fmla="*/ 943937 w 2023497"/>
                <a:gd name="connsiteY1-298" fmla="*/ 0 h 1545841"/>
                <a:gd name="connsiteX2-299" fmla="*/ 1928045 w 2023497"/>
                <a:gd name="connsiteY2-300" fmla="*/ 24603 h 1545841"/>
                <a:gd name="connsiteX3-301" fmla="*/ 2023497 w 2023497"/>
                <a:gd name="connsiteY3-302" fmla="*/ 118448 h 1545841"/>
                <a:gd name="connsiteX4-303" fmla="*/ 1013194 w 2023497"/>
                <a:gd name="connsiteY4-304" fmla="*/ 1544377 h 1545841"/>
                <a:gd name="connsiteX5-305" fmla="*/ 0 w 2023497"/>
                <a:gd name="connsiteY5-306" fmla="*/ 1545841 h 1545841"/>
                <a:gd name="connsiteX0-307" fmla="*/ 0 w 2023497"/>
                <a:gd name="connsiteY0-308" fmla="*/ 1545841 h 1552578"/>
                <a:gd name="connsiteX1-309" fmla="*/ 943937 w 2023497"/>
                <a:gd name="connsiteY1-310" fmla="*/ 0 h 1552578"/>
                <a:gd name="connsiteX2-311" fmla="*/ 1928045 w 2023497"/>
                <a:gd name="connsiteY2-312" fmla="*/ 24603 h 1552578"/>
                <a:gd name="connsiteX3-313" fmla="*/ 2023497 w 2023497"/>
                <a:gd name="connsiteY3-314" fmla="*/ 118448 h 1552578"/>
                <a:gd name="connsiteX4-315" fmla="*/ 1009093 w 2023497"/>
                <a:gd name="connsiteY4-316" fmla="*/ 1552578 h 1552578"/>
                <a:gd name="connsiteX5-317" fmla="*/ 0 w 2023497"/>
                <a:gd name="connsiteY5-318" fmla="*/ 1545841 h 1552578"/>
                <a:gd name="connsiteX0-319" fmla="*/ 0 w 2023497"/>
                <a:gd name="connsiteY0-320" fmla="*/ 1522046 h 1528783"/>
                <a:gd name="connsiteX1-321" fmla="*/ 930340 w 2023497"/>
                <a:gd name="connsiteY1-322" fmla="*/ 0 h 1528783"/>
                <a:gd name="connsiteX2-323" fmla="*/ 1928045 w 2023497"/>
                <a:gd name="connsiteY2-324" fmla="*/ 808 h 1528783"/>
                <a:gd name="connsiteX3-325" fmla="*/ 2023497 w 2023497"/>
                <a:gd name="connsiteY3-326" fmla="*/ 94653 h 1528783"/>
                <a:gd name="connsiteX4-327" fmla="*/ 1009093 w 2023497"/>
                <a:gd name="connsiteY4-328" fmla="*/ 1528783 h 1528783"/>
                <a:gd name="connsiteX5-329" fmla="*/ 0 w 2023497"/>
                <a:gd name="connsiteY5-330" fmla="*/ 1522046 h 1528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2681" y="4185258"/>
            <a:ext cx="2868772" cy="2188952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7" name="任意多边形 76"/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0231"/>
                <a:gd name="connsiteY0-176" fmla="*/ 1554978 h 1566371"/>
                <a:gd name="connsiteX1-177" fmla="*/ 940671 w 2020231"/>
                <a:gd name="connsiteY1-178" fmla="*/ 0 h 1566371"/>
                <a:gd name="connsiteX2-179" fmla="*/ 1924779 w 2020231"/>
                <a:gd name="connsiteY2-180" fmla="*/ 24603 h 1566371"/>
                <a:gd name="connsiteX3-181" fmla="*/ 2020231 w 2020231"/>
                <a:gd name="connsiteY3-182" fmla="*/ 118448 h 1566371"/>
                <a:gd name="connsiteX4-183" fmla="*/ 1022680 w 2020231"/>
                <a:gd name="connsiteY4-184" fmla="*/ 1566371 h 1566371"/>
                <a:gd name="connsiteX5-185" fmla="*/ 0 w 2020231"/>
                <a:gd name="connsiteY5-186" fmla="*/ 1554978 h 1566371"/>
                <a:gd name="connsiteX0-187" fmla="*/ 0 w 2020231"/>
                <a:gd name="connsiteY0-188" fmla="*/ 1545387 h 1556780"/>
                <a:gd name="connsiteX1-189" fmla="*/ 931079 w 2020231"/>
                <a:gd name="connsiteY1-190" fmla="*/ 0 h 1556780"/>
                <a:gd name="connsiteX2-191" fmla="*/ 1924779 w 2020231"/>
                <a:gd name="connsiteY2-192" fmla="*/ 15012 h 1556780"/>
                <a:gd name="connsiteX3-193" fmla="*/ 2020231 w 2020231"/>
                <a:gd name="connsiteY3-194" fmla="*/ 108857 h 1556780"/>
                <a:gd name="connsiteX4-195" fmla="*/ 1022680 w 2020231"/>
                <a:gd name="connsiteY4-196" fmla="*/ 1556780 h 1556780"/>
                <a:gd name="connsiteX5-197" fmla="*/ 0 w 2020231"/>
                <a:gd name="connsiteY5-198" fmla="*/ 1545387 h 1556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3018" y="2356940"/>
            <a:ext cx="8247556" cy="3643436"/>
            <a:chOff x="2332224" y="2356940"/>
            <a:chExt cx="8247556" cy="3643436"/>
          </a:xfrm>
        </p:grpSpPr>
        <p:grpSp>
          <p:nvGrpSpPr>
            <p:cNvPr id="6" name="组合 5"/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1" name="椭圆 40"/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70069" y="2741823"/>
            <a:ext cx="4505149" cy="2811703"/>
            <a:chOff x="4169274" y="2741822"/>
            <a:chExt cx="4505149" cy="2811703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black"/>
                </a:solidFill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black"/>
                </a:solidFill>
              </a:endParaRPr>
            </a:p>
          </p:txBody>
        </p:sp>
        <p:grpSp>
          <p:nvGrpSpPr>
            <p:cNvPr id="70" name="Group 14"/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71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836926" y="302872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36926" y="276321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36926" y="488609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36926" y="462059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366563" y="302872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9366563" y="276321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9366563" y="488609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9366563" y="462059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676" y="2924089"/>
            <a:ext cx="10641398" cy="2288575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79557" y="3419225"/>
            <a:ext cx="1283466" cy="1283466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71472" y="3419225"/>
            <a:ext cx="1283466" cy="1283466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95727" y="3419225"/>
            <a:ext cx="1283466" cy="1283466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87642" y="3419225"/>
            <a:ext cx="1283466" cy="1283466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3812" y="3419225"/>
            <a:ext cx="1283466" cy="1283466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160029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350542" y="4833501"/>
            <a:ext cx="157669" cy="554104"/>
            <a:chOff x="8243431" y="1672074"/>
            <a:chExt cx="199000" cy="699358"/>
          </a:xfrm>
          <a:solidFill>
            <a:schemeClr val="accent3"/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534370" y="4833501"/>
            <a:ext cx="157669" cy="554104"/>
            <a:chOff x="8243431" y="1672074"/>
            <a:chExt cx="199000" cy="699358"/>
          </a:xfrm>
          <a:solidFill>
            <a:schemeClr val="accent1"/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258626" y="2734311"/>
            <a:ext cx="157669" cy="554104"/>
            <a:chOff x="8243431" y="1672074"/>
            <a:chExt cx="199000" cy="699358"/>
          </a:xfrm>
          <a:solidFill>
            <a:schemeClr val="accent2"/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442456" y="2734311"/>
            <a:ext cx="157669" cy="554104"/>
            <a:chOff x="8243431" y="1672074"/>
            <a:chExt cx="199000" cy="699358"/>
          </a:xfrm>
          <a:solidFill>
            <a:schemeClr val="accent4"/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954882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266770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145394" y="556600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174857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047660" y="1888169"/>
            <a:ext cx="269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Franklin Gothic Medium" panose="020B06030201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5" y="2397128"/>
            <a:ext cx="12857163" cy="23039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302" y="4046"/>
            <a:ext cx="4707627" cy="7239631"/>
            <a:chOff x="1180653" y="3598"/>
            <a:chExt cx="4708208" cy="7240525"/>
          </a:xfrm>
        </p:grpSpPr>
        <p:sp>
          <p:nvSpPr>
            <p:cNvPr id="11" name="椭圆 10"/>
            <p:cNvSpPr/>
            <p:nvPr/>
          </p:nvSpPr>
          <p:spPr>
            <a:xfrm>
              <a:off x="1491196" y="1622620"/>
              <a:ext cx="3817980" cy="381748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solidFill>
                <a:schemeClr val="accent1"/>
              </a:solidFill>
            </a:ln>
            <a:effectLst>
              <a:outerShdw blurRad="368300" dist="5842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208" rIns="0" bIns="48208" rtlCol="0" anchor="ctr"/>
            <a:lstStyle/>
            <a:p>
              <a:pPr lvl="0" algn="ctr"/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Part</a:t>
              </a:r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Helvetica Neue Condensed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6750" dirty="0">
                <a:ln w="1270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1180653" y="3598"/>
              <a:ext cx="3182897" cy="1905136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2454815" y="5178272"/>
              <a:ext cx="3434046" cy="2065851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9376" y="2397128"/>
            <a:ext cx="0" cy="2303972"/>
          </a:xfrm>
          <a:prstGeom prst="line">
            <a:avLst/>
          </a:prstGeom>
          <a:ln w="12700">
            <a:solidFill>
              <a:srgbClr val="CB10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005369" y="3003360"/>
            <a:ext cx="2261879" cy="830894"/>
            <a:chOff x="9650516" y="1495302"/>
            <a:chExt cx="2262158" cy="830997"/>
          </a:xfrm>
        </p:grpSpPr>
        <p:sp>
          <p:nvSpPr>
            <p:cNvPr id="29" name="矩形 28"/>
            <p:cNvSpPr/>
            <p:nvPr/>
          </p:nvSpPr>
          <p:spPr>
            <a:xfrm>
              <a:off x="9650516" y="1495302"/>
              <a:ext cx="226215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相关标题文字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967109" y="1956967"/>
              <a:ext cx="162897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THE HEADLINE</a:t>
              </a:r>
              <a:endParaRPr lang="zh-CN" altLang="en-US" b="1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94" y="1888133"/>
            <a:ext cx="3148318" cy="21602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37076" y="1888133"/>
            <a:ext cx="3148318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473358" y="1888133"/>
            <a:ext cx="3148318" cy="21602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709639" y="1888133"/>
            <a:ext cx="3148318" cy="216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94" y="4128413"/>
            <a:ext cx="3148318" cy="216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237076" y="4128413"/>
            <a:ext cx="3148318" cy="21602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473358" y="4128413"/>
            <a:ext cx="3148318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709639" y="4128413"/>
            <a:ext cx="3148318" cy="216024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68994" y="915559"/>
            <a:ext cx="953278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3693316" y="254199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2"/>
          <p:cNvSpPr txBox="1"/>
          <p:nvPr/>
        </p:nvSpPr>
        <p:spPr>
          <a:xfrm>
            <a:off x="10185556" y="254199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431956" y="473655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6924196" y="4736552"/>
            <a:ext cx="223583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sz="1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3" grpId="0"/>
      <p:bldP spid="15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2680221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/>
          <p:nvPr>
            <p:custDataLst>
              <p:tags r:id="rId1"/>
            </p:custDataLst>
          </p:nvPr>
        </p:nvSpPr>
        <p:spPr>
          <a:xfrm>
            <a:off x="6422679" y="1429780"/>
            <a:ext cx="54445" cy="5808900"/>
          </a:xfrm>
          <a:custGeom>
            <a:avLst/>
            <a:gdLst>
              <a:gd name="connsiteX0" fmla="*/ 0 w 3276600"/>
              <a:gd name="connsiteY0" fmla="*/ 6311900 h 6311900"/>
              <a:gd name="connsiteX1" fmla="*/ 0 w 3276600"/>
              <a:gd name="connsiteY1" fmla="*/ 0 h 6311900"/>
              <a:gd name="connsiteX2" fmla="*/ 3276600 w 3276600"/>
              <a:gd name="connsiteY2" fmla="*/ 0 h 6311900"/>
              <a:gd name="connsiteX0-1" fmla="*/ 0 w 0"/>
              <a:gd name="connsiteY0-2" fmla="*/ 6311900 h 6311900"/>
              <a:gd name="connsiteX1-3" fmla="*/ 0 w 0"/>
              <a:gd name="connsiteY1-4" fmla="*/ 0 h 6311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6311900">
                <a:moveTo>
                  <a:pt x="0" y="631190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Others_2"/>
          <p:cNvSpPr/>
          <p:nvPr>
            <p:custDataLst>
              <p:tags r:id="rId2"/>
            </p:custDataLst>
          </p:nvPr>
        </p:nvSpPr>
        <p:spPr>
          <a:xfrm flipH="1">
            <a:off x="6345539" y="2768434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Number_1"/>
          <p:cNvSpPr/>
          <p:nvPr>
            <p:custDataLst>
              <p:tags r:id="rId3"/>
            </p:custDataLst>
          </p:nvPr>
        </p:nvSpPr>
        <p:spPr>
          <a:xfrm flipH="1">
            <a:off x="5191016" y="2492112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13900" bIns="0" rtlCol="0" anchor="ctr"/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9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1883138" y="2696052"/>
            <a:ext cx="3043797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s_3"/>
          <p:cNvSpPr/>
          <p:nvPr>
            <p:custDataLst>
              <p:tags r:id="rId5"/>
            </p:custDataLst>
          </p:nvPr>
        </p:nvSpPr>
        <p:spPr>
          <a:xfrm>
            <a:off x="6345539" y="3697976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Number_2"/>
          <p:cNvSpPr/>
          <p:nvPr>
            <p:custDataLst>
              <p:tags r:id="rId6"/>
            </p:custDataLst>
          </p:nvPr>
        </p:nvSpPr>
        <p:spPr>
          <a:xfrm>
            <a:off x="6637313" y="3421654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900" tIns="0" rIns="0" bIns="0" rtlCol="0" anchor="ctr"/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12" name="MH_Entry_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52631" y="3625594"/>
            <a:ext cx="3022981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Others_4"/>
          <p:cNvSpPr/>
          <p:nvPr>
            <p:custDataLst>
              <p:tags r:id="rId8"/>
            </p:custDataLst>
          </p:nvPr>
        </p:nvSpPr>
        <p:spPr>
          <a:xfrm flipH="1">
            <a:off x="6345539" y="4627519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3"/>
          <p:cNvSpPr/>
          <p:nvPr>
            <p:custDataLst>
              <p:tags r:id="rId9"/>
            </p:custDataLst>
          </p:nvPr>
        </p:nvSpPr>
        <p:spPr>
          <a:xfrm flipH="1">
            <a:off x="5191016" y="4351196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13900" bIns="0" rtlCol="0" anchor="ctr"/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18" name="MH_Entry_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1883138" y="4555136"/>
            <a:ext cx="3043797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5"/>
          <p:cNvSpPr/>
          <p:nvPr>
            <p:custDataLst>
              <p:tags r:id="rId11"/>
            </p:custDataLst>
          </p:nvPr>
        </p:nvSpPr>
        <p:spPr>
          <a:xfrm>
            <a:off x="6345539" y="5557062"/>
            <a:ext cx="149977" cy="14997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4"/>
          <p:cNvSpPr/>
          <p:nvPr>
            <p:custDataLst>
              <p:tags r:id="rId12"/>
            </p:custDataLst>
          </p:nvPr>
        </p:nvSpPr>
        <p:spPr>
          <a:xfrm>
            <a:off x="6637313" y="5280739"/>
            <a:ext cx="1022030" cy="358136"/>
          </a:xfrm>
          <a:custGeom>
            <a:avLst/>
            <a:gdLst>
              <a:gd name="connsiteX0" fmla="*/ 105973 w 1046841"/>
              <a:gd name="connsiteY0" fmla="*/ 0 h 232340"/>
              <a:gd name="connsiteX1" fmla="*/ 1046841 w 1046841"/>
              <a:gd name="connsiteY1" fmla="*/ 0 h 232340"/>
              <a:gd name="connsiteX2" fmla="*/ 1046841 w 1046841"/>
              <a:gd name="connsiteY2" fmla="*/ 232340 h 232340"/>
              <a:gd name="connsiteX3" fmla="*/ 105973 w 1046841"/>
              <a:gd name="connsiteY3" fmla="*/ 232340 h 232340"/>
              <a:gd name="connsiteX4" fmla="*/ 105973 w 1046841"/>
              <a:gd name="connsiteY4" fmla="*/ 196976 h 232340"/>
              <a:gd name="connsiteX5" fmla="*/ 0 w 1046841"/>
              <a:gd name="connsiteY5" fmla="*/ 199965 h 232340"/>
              <a:gd name="connsiteX6" fmla="*/ 105973 w 1046841"/>
              <a:gd name="connsiteY6" fmla="*/ 135822 h 23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841" h="232340">
                <a:moveTo>
                  <a:pt x="105973" y="0"/>
                </a:moveTo>
                <a:lnTo>
                  <a:pt x="1046841" y="0"/>
                </a:lnTo>
                <a:lnTo>
                  <a:pt x="1046841" y="232340"/>
                </a:lnTo>
                <a:lnTo>
                  <a:pt x="105973" y="232340"/>
                </a:lnTo>
                <a:lnTo>
                  <a:pt x="105973" y="196976"/>
                </a:lnTo>
                <a:lnTo>
                  <a:pt x="0" y="199965"/>
                </a:lnTo>
                <a:lnTo>
                  <a:pt x="105973" y="1358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900" tIns="0" rIns="0" bIns="0" rtlCol="0" anchor="ctr"/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</a:t>
            </a:r>
          </a:p>
        </p:txBody>
      </p:sp>
      <p:sp>
        <p:nvSpPr>
          <p:cNvPr id="21" name="MH_Entry_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52631" y="5303832"/>
            <a:ext cx="3022981" cy="6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Others_6"/>
          <p:cNvSpPr/>
          <p:nvPr>
            <p:custDataLst>
              <p:tags r:id="rId14"/>
            </p:custDataLst>
          </p:nvPr>
        </p:nvSpPr>
        <p:spPr>
          <a:xfrm>
            <a:off x="4837124" y="803847"/>
            <a:ext cx="3189398" cy="6188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8575" cap="sq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3795" spc="21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3795" spc="21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同心圆 34"/>
          <p:cNvSpPr/>
          <p:nvPr/>
        </p:nvSpPr>
        <p:spPr>
          <a:xfrm>
            <a:off x="959894" y="3286085"/>
            <a:ext cx="3671678" cy="3671678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428781" y="3437968"/>
            <a:ext cx="2733904" cy="2733904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884432" y="3519627"/>
            <a:ext cx="1822602" cy="1822602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2250904" y="3817677"/>
            <a:ext cx="1089658" cy="1089658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67908" y="3920093"/>
            <a:ext cx="455651" cy="4556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12571" y="2003527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13923" y="2670336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944163" y="3362153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75757" y="4374581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855465" y="5376923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TextBox 79"/>
          <p:cNvSpPr txBox="1"/>
          <p:nvPr/>
        </p:nvSpPr>
        <p:spPr>
          <a:xfrm>
            <a:off x="7653749" y="5083402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72761" y="498942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53749" y="423506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72761" y="4002179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53749" y="338673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72761" y="2999683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53749" y="2538396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72761" y="231855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53749" y="1690061"/>
            <a:ext cx="324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72761" y="163042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STEP 1</a:t>
            </a:r>
            <a:endParaRPr lang="zh-CN" altLang="en-US" sz="211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2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3</a:t>
            </a:r>
            <a:endParaRPr lang="zh-CN" altLang="en-US" sz="211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 4</a:t>
            </a:r>
            <a:endParaRPr lang="zh-CN" altLang="en-US" sz="21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365214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365214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922676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3922676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480138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6480138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9094751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9094751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96900" y="2386911"/>
            <a:ext cx="4811903" cy="6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spc="316" dirty="0">
                <a:solidFill>
                  <a:schemeClr val="accent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  <a:sym typeface="Arial" panose="020B0604020202020204" pitchFamily="34" charset="0"/>
              </a:rPr>
              <a:t>SMALL DESSERT FOOD</a:t>
            </a:r>
            <a:endParaRPr lang="zh-CN" altLang="en-US" sz="2800" spc="316" dirty="0">
              <a:solidFill>
                <a:schemeClr val="accent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  <a:sym typeface="Arial" panose="020B0604020202020204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96900" y="1096045"/>
            <a:ext cx="5976491" cy="155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8000" b="1" kern="2000" spc="633" dirty="0">
                <a:solidFill>
                  <a:schemeClr val="accent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  <a:sym typeface="Arial" panose="020B0604020202020204" pitchFamily="34" charset="0"/>
              </a:rPr>
              <a:t>感谢聆听</a:t>
            </a:r>
          </a:p>
        </p:txBody>
      </p:sp>
      <p:sp>
        <p:nvSpPr>
          <p:cNvPr id="17" name="TextBox 18"/>
          <p:cNvSpPr txBox="1"/>
          <p:nvPr/>
        </p:nvSpPr>
        <p:spPr>
          <a:xfrm>
            <a:off x="596900" y="2896245"/>
            <a:ext cx="2952155" cy="47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10" dirty="0">
                <a:solidFill>
                  <a:schemeClr val="accent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ea"/>
                <a:sym typeface="Arial" panose="020B0604020202020204" pitchFamily="34" charset="0"/>
              </a:rPr>
              <a:t>美味就现在</a:t>
            </a:r>
            <a:endParaRPr lang="en-US" altLang="zh-CN" sz="2110" dirty="0">
              <a:solidFill>
                <a:schemeClr val="accent1"/>
              </a:solidFill>
              <a:latin typeface="华文彩云" panose="02010800040101010101" pitchFamily="2" charset="-122"/>
              <a:ea typeface="华文彩云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5" y="2397128"/>
            <a:ext cx="12857163" cy="23039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302" y="4046"/>
            <a:ext cx="4707627" cy="7239631"/>
            <a:chOff x="1180653" y="3598"/>
            <a:chExt cx="4708208" cy="7240525"/>
          </a:xfrm>
        </p:grpSpPr>
        <p:sp>
          <p:nvSpPr>
            <p:cNvPr id="11" name="椭圆 10"/>
            <p:cNvSpPr/>
            <p:nvPr/>
          </p:nvSpPr>
          <p:spPr>
            <a:xfrm>
              <a:off x="1491196" y="1622620"/>
              <a:ext cx="3817980" cy="381748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solidFill>
                <a:schemeClr val="accent1"/>
              </a:solidFill>
            </a:ln>
            <a:effectLst>
              <a:outerShdw blurRad="368300" dist="5842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208" rIns="0" bIns="48208" rtlCol="0" anchor="ctr"/>
            <a:lstStyle/>
            <a:p>
              <a:pPr lvl="0" algn="ctr"/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Part</a:t>
              </a:r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Helvetica Neue Condensed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6750" dirty="0">
                <a:ln w="1270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1180653" y="3598"/>
              <a:ext cx="3182897" cy="1905136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2454815" y="5178272"/>
              <a:ext cx="3434046" cy="2065851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9376" y="2397128"/>
            <a:ext cx="0" cy="2303972"/>
          </a:xfrm>
          <a:prstGeom prst="line">
            <a:avLst/>
          </a:prstGeom>
          <a:ln w="12700">
            <a:solidFill>
              <a:srgbClr val="CB10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005369" y="3003360"/>
            <a:ext cx="2261879" cy="830894"/>
            <a:chOff x="9650516" y="1495302"/>
            <a:chExt cx="2262158" cy="830997"/>
          </a:xfrm>
        </p:grpSpPr>
        <p:sp>
          <p:nvSpPr>
            <p:cNvPr id="29" name="矩形 28"/>
            <p:cNvSpPr/>
            <p:nvPr/>
          </p:nvSpPr>
          <p:spPr>
            <a:xfrm>
              <a:off x="9650516" y="1495302"/>
              <a:ext cx="226215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相关标题文字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967109" y="1956967"/>
              <a:ext cx="162897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THE HEADLINE</a:t>
              </a:r>
              <a:endParaRPr lang="zh-CN" altLang="en-US" b="1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1641329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524719" y="3687764"/>
            <a:ext cx="66247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352" y="2793959"/>
            <a:ext cx="5644686" cy="2211976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395" y="3217381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394" y="4311268"/>
            <a:ext cx="3269848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395" y="5405155"/>
            <a:ext cx="3217647" cy="44314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395" y="2939854"/>
            <a:ext cx="1916474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395" y="5157803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395" y="4048829"/>
            <a:ext cx="1256599" cy="2585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539" y="3999289"/>
            <a:ext cx="3679629" cy="1884340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754" y="2975232"/>
            <a:ext cx="2488600" cy="1544044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681" y="1820768"/>
            <a:ext cx="1432734" cy="1469310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296" y="3813695"/>
            <a:ext cx="459409" cy="443617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679" y="2554034"/>
            <a:ext cx="480357" cy="48086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726" y="5173945"/>
            <a:ext cx="452232" cy="443617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595" tIns="45796" rIns="91595" bIns="4579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289107" y="1706544"/>
            <a:ext cx="4196749" cy="4197076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922009" y="2248174"/>
            <a:ext cx="3016321" cy="301632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431039" y="2757204"/>
            <a:ext cx="1998265" cy="1998265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1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536416" y="24369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1536416" y="21033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2374616" y="47991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2374616" y="4465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8074376" y="22083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8074376" y="18747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485856" y="513443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70"/>
          <p:cNvSpPr txBox="1"/>
          <p:nvPr/>
        </p:nvSpPr>
        <p:spPr>
          <a:xfrm>
            <a:off x="8485856" y="4800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4" y="4277166"/>
            <a:ext cx="12857163" cy="295523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41745" y="1909086"/>
            <a:ext cx="964287" cy="964287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2070" y="1909086"/>
            <a:ext cx="964287" cy="964287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2720" y="1909086"/>
            <a:ext cx="964287" cy="964287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2395" y="1909086"/>
            <a:ext cx="964287" cy="964287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710491" y="2303320"/>
            <a:ext cx="0" cy="21469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2303320"/>
            <a:ext cx="0" cy="21469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73886" y="2303320"/>
            <a:ext cx="0" cy="21469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1"/>
          <p:cNvSpPr txBox="1"/>
          <p:nvPr/>
        </p:nvSpPr>
        <p:spPr>
          <a:xfrm>
            <a:off x="1068716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1068716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3811916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3811916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1"/>
          <p:cNvSpPr txBox="1"/>
          <p:nvPr/>
        </p:nvSpPr>
        <p:spPr>
          <a:xfrm>
            <a:off x="6526541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6526541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1"/>
          <p:cNvSpPr txBox="1"/>
          <p:nvPr/>
        </p:nvSpPr>
        <p:spPr>
          <a:xfrm>
            <a:off x="9355466" y="325777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170"/>
          <p:cNvSpPr txBox="1"/>
          <p:nvPr/>
        </p:nvSpPr>
        <p:spPr>
          <a:xfrm>
            <a:off x="9355466" y="2966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95" y="2397128"/>
            <a:ext cx="12857163" cy="230397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302" y="4046"/>
            <a:ext cx="4707627" cy="7239631"/>
            <a:chOff x="1180653" y="3598"/>
            <a:chExt cx="4708208" cy="7240525"/>
          </a:xfrm>
        </p:grpSpPr>
        <p:sp>
          <p:nvSpPr>
            <p:cNvPr id="11" name="椭圆 10"/>
            <p:cNvSpPr/>
            <p:nvPr/>
          </p:nvSpPr>
          <p:spPr>
            <a:xfrm>
              <a:off x="1491196" y="1622620"/>
              <a:ext cx="3817980" cy="3817483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solidFill>
                <a:schemeClr val="accent1"/>
              </a:solidFill>
            </a:ln>
            <a:effectLst>
              <a:outerShdw blurRad="368300" dist="5842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8208" rIns="0" bIns="48208" rtlCol="0" anchor="ctr"/>
            <a:lstStyle/>
            <a:p>
              <a:pPr lvl="0" algn="ctr"/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Part</a:t>
              </a:r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Helvetica Neue Condensed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6750" dirty="0">
                  <a:ln w="12700">
                    <a:noFill/>
                  </a:ln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6750" dirty="0">
                <a:ln w="1270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 flipV="1">
              <a:off x="1180653" y="3598"/>
              <a:ext cx="3182897" cy="1905136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2454815" y="5178272"/>
              <a:ext cx="3434046" cy="2065851"/>
            </a:xfrm>
            <a:prstGeom prst="line">
              <a:avLst/>
            </a:prstGeom>
            <a:noFill/>
            <a:ln w="2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9376" y="2397128"/>
            <a:ext cx="0" cy="2303972"/>
          </a:xfrm>
          <a:prstGeom prst="line">
            <a:avLst/>
          </a:prstGeom>
          <a:ln w="12700">
            <a:solidFill>
              <a:srgbClr val="CB10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7005369" y="3003360"/>
            <a:ext cx="2261879" cy="830894"/>
            <a:chOff x="9650516" y="1495302"/>
            <a:chExt cx="2262158" cy="830997"/>
          </a:xfrm>
        </p:grpSpPr>
        <p:sp>
          <p:nvSpPr>
            <p:cNvPr id="29" name="矩形 28"/>
            <p:cNvSpPr/>
            <p:nvPr/>
          </p:nvSpPr>
          <p:spPr>
            <a:xfrm>
              <a:off x="9650516" y="1495302"/>
              <a:ext cx="226215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spc="300" dirty="0">
                  <a:solidFill>
                    <a:schemeClr val="accent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相关标题文字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967109" y="1956967"/>
              <a:ext cx="1628972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THE HEADLINE</a:t>
              </a:r>
              <a:endParaRPr lang="zh-CN" altLang="en-US" b="1" dirty="0">
                <a:solidFill>
                  <a:schemeClr val="accent1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565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938DB88-D270-4577-8EC2-86D2E16D0BB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2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NUMBER"/>
  <p:tag name="ID" val="547144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heme/theme1.xml><?xml version="1.0" encoding="utf-8"?>
<a:theme xmlns:a="http://schemas.openxmlformats.org/drawingml/2006/main" name="1_自定义设计方案">
  <a:themeElements>
    <a:clrScheme name="自定义 4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D247A"/>
      </a:accent1>
      <a:accent2>
        <a:srgbClr val="C7A2E3"/>
      </a:accent2>
      <a:accent3>
        <a:srgbClr val="DD247A"/>
      </a:accent3>
      <a:accent4>
        <a:srgbClr val="C7A2E3"/>
      </a:accent4>
      <a:accent5>
        <a:srgbClr val="DD247A"/>
      </a:accent5>
      <a:accent6>
        <a:srgbClr val="C7A2E3"/>
      </a:accent6>
      <a:hlink>
        <a:srgbClr val="DD247A"/>
      </a:hlink>
      <a:folHlink>
        <a:srgbClr val="C7A2E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2664</Words>
  <Application>Microsoft Office PowerPoint</Application>
  <PresentationFormat>自定义</PresentationFormat>
  <Paragraphs>208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Helvetica Neue Condensed</vt:lpstr>
      <vt:lpstr>HelveticaNeueLT Pro 35 Th</vt:lpstr>
      <vt:lpstr>方正兰亭超细黑简体</vt:lpstr>
      <vt:lpstr>华文彩云</vt:lpstr>
      <vt:lpstr>宋体</vt:lpstr>
      <vt:lpstr>微软雅黑</vt:lpstr>
      <vt:lpstr>Aharoni</vt:lpstr>
      <vt:lpstr>Arial</vt:lpstr>
      <vt:lpstr>Calibri</vt:lpstr>
      <vt:lpstr>Calibri Light</vt:lpstr>
      <vt:lpstr>Franklin Gothic Book</vt:lpstr>
      <vt:lpstr>Franklin Gothic Medium</vt:lpstr>
      <vt:lpstr>Impact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咖啡主题PPT模版</dc:title>
  <dc:creator/>
  <cp:lastModifiedBy/>
  <cp:revision>2</cp:revision>
  <dcterms:created xsi:type="dcterms:W3CDTF">2016-10-17T14:00:00Z</dcterms:created>
  <dcterms:modified xsi:type="dcterms:W3CDTF">2021-01-05T09:59:04Z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